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86" r:id="rId2"/>
    <p:sldId id="257" r:id="rId3"/>
    <p:sldId id="258" r:id="rId4"/>
    <p:sldId id="259" r:id="rId5"/>
    <p:sldId id="269" r:id="rId6"/>
    <p:sldId id="270" r:id="rId7"/>
    <p:sldId id="272" r:id="rId8"/>
    <p:sldId id="287" r:id="rId9"/>
    <p:sldId id="266" r:id="rId10"/>
    <p:sldId id="262" r:id="rId11"/>
    <p:sldId id="263" r:id="rId12"/>
    <p:sldId id="264" r:id="rId13"/>
    <p:sldId id="268" r:id="rId14"/>
    <p:sldId id="277" r:id="rId15"/>
    <p:sldId id="274" r:id="rId16"/>
    <p:sldId id="275" r:id="rId17"/>
    <p:sldId id="288" r:id="rId18"/>
    <p:sldId id="289" r:id="rId19"/>
    <p:sldId id="290" r:id="rId20"/>
    <p:sldId id="291" r:id="rId21"/>
    <p:sldId id="278" r:id="rId22"/>
    <p:sldId id="279" r:id="rId23"/>
    <p:sldId id="285" r:id="rId24"/>
    <p:sldId id="280" r:id="rId25"/>
    <p:sldId id="292" r:id="rId26"/>
    <p:sldId id="282" r:id="rId27"/>
    <p:sldId id="293"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884"/>
  </p:normalViewPr>
  <p:slideViewPr>
    <p:cSldViewPr snapToGrid="0">
      <p:cViewPr varScale="1">
        <p:scale>
          <a:sx n="111" d="100"/>
          <a:sy n="111" d="100"/>
        </p:scale>
        <p:origin x="632"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2F7EC-3601-4312-2D91-90D33C1F3B7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7FF9D461-F7A8-80C3-8863-38AA5D0D06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626AF378-3139-00C7-6C80-C720ED14D6D3}"/>
              </a:ext>
            </a:extLst>
          </p:cNvPr>
          <p:cNvSpPr>
            <a:spLocks noGrp="1"/>
          </p:cNvSpPr>
          <p:nvPr>
            <p:ph type="dt" sz="half" idx="10"/>
          </p:nvPr>
        </p:nvSpPr>
        <p:spPr/>
        <p:txBody>
          <a:bodyPr/>
          <a:lstStyle/>
          <a:p>
            <a:fld id="{C8C49D8A-231B-B948-90F0-9EFBDE66DE4C}" type="datetimeFigureOut">
              <a:rPr lang="en-US" smtClean="0"/>
              <a:t>8/22/24</a:t>
            </a:fld>
            <a:endParaRPr lang="en-US"/>
          </a:p>
        </p:txBody>
      </p:sp>
      <p:sp>
        <p:nvSpPr>
          <p:cNvPr id="5" name="Footer Placeholder 4">
            <a:extLst>
              <a:ext uri="{FF2B5EF4-FFF2-40B4-BE49-F238E27FC236}">
                <a16:creationId xmlns:a16="http://schemas.microsoft.com/office/drawing/2014/main" id="{4CEF8FF9-50DF-B5FC-BFE6-D887A3E9F1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B7AD20-73A7-67B2-FB98-61AACBD78C6B}"/>
              </a:ext>
            </a:extLst>
          </p:cNvPr>
          <p:cNvSpPr>
            <a:spLocks noGrp="1"/>
          </p:cNvSpPr>
          <p:nvPr>
            <p:ph type="sldNum" sz="quarter" idx="12"/>
          </p:nvPr>
        </p:nvSpPr>
        <p:spPr/>
        <p:txBody>
          <a:bodyPr/>
          <a:lstStyle/>
          <a:p>
            <a:fld id="{B0F3B69D-023E-B44B-9D32-9848BCFCE0A2}" type="slidenum">
              <a:rPr lang="en-US" smtClean="0"/>
              <a:t>‹#›</a:t>
            </a:fld>
            <a:endParaRPr lang="en-US"/>
          </a:p>
        </p:txBody>
      </p:sp>
    </p:spTree>
    <p:extLst>
      <p:ext uri="{BB962C8B-B14F-4D97-AF65-F5344CB8AC3E}">
        <p14:creationId xmlns:p14="http://schemas.microsoft.com/office/powerpoint/2010/main" val="3280299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5B27D-CEB6-2C86-EA7F-6CE618203330}"/>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31233D6-C7E0-E970-4772-7BEEDF94FF9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2025D9E-8AFB-152F-7A84-CAED6E21F510}"/>
              </a:ext>
            </a:extLst>
          </p:cNvPr>
          <p:cNvSpPr>
            <a:spLocks noGrp="1"/>
          </p:cNvSpPr>
          <p:nvPr>
            <p:ph type="dt" sz="half" idx="10"/>
          </p:nvPr>
        </p:nvSpPr>
        <p:spPr/>
        <p:txBody>
          <a:bodyPr/>
          <a:lstStyle/>
          <a:p>
            <a:fld id="{C8C49D8A-231B-B948-90F0-9EFBDE66DE4C}" type="datetimeFigureOut">
              <a:rPr lang="en-US" smtClean="0"/>
              <a:t>8/22/24</a:t>
            </a:fld>
            <a:endParaRPr lang="en-US"/>
          </a:p>
        </p:txBody>
      </p:sp>
      <p:sp>
        <p:nvSpPr>
          <p:cNvPr id="5" name="Footer Placeholder 4">
            <a:extLst>
              <a:ext uri="{FF2B5EF4-FFF2-40B4-BE49-F238E27FC236}">
                <a16:creationId xmlns:a16="http://schemas.microsoft.com/office/drawing/2014/main" id="{8707D1F3-DD8B-9446-82F5-5A5CFA48F6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5D86FC-025C-22D5-1F19-8DE0A54B110C}"/>
              </a:ext>
            </a:extLst>
          </p:cNvPr>
          <p:cNvSpPr>
            <a:spLocks noGrp="1"/>
          </p:cNvSpPr>
          <p:nvPr>
            <p:ph type="sldNum" sz="quarter" idx="12"/>
          </p:nvPr>
        </p:nvSpPr>
        <p:spPr/>
        <p:txBody>
          <a:bodyPr/>
          <a:lstStyle/>
          <a:p>
            <a:fld id="{B0F3B69D-023E-B44B-9D32-9848BCFCE0A2}" type="slidenum">
              <a:rPr lang="en-US" smtClean="0"/>
              <a:t>‹#›</a:t>
            </a:fld>
            <a:endParaRPr lang="en-US"/>
          </a:p>
        </p:txBody>
      </p:sp>
    </p:spTree>
    <p:extLst>
      <p:ext uri="{BB962C8B-B14F-4D97-AF65-F5344CB8AC3E}">
        <p14:creationId xmlns:p14="http://schemas.microsoft.com/office/powerpoint/2010/main" val="1290335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DC28DD-679A-2D4B-8DB6-E082E6F3175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18FC2B3-3F04-503D-942E-E6AF08E572F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E998456-3510-AC6E-4794-0BE2694DCA4C}"/>
              </a:ext>
            </a:extLst>
          </p:cNvPr>
          <p:cNvSpPr>
            <a:spLocks noGrp="1"/>
          </p:cNvSpPr>
          <p:nvPr>
            <p:ph type="dt" sz="half" idx="10"/>
          </p:nvPr>
        </p:nvSpPr>
        <p:spPr/>
        <p:txBody>
          <a:bodyPr/>
          <a:lstStyle/>
          <a:p>
            <a:fld id="{C8C49D8A-231B-B948-90F0-9EFBDE66DE4C}" type="datetimeFigureOut">
              <a:rPr lang="en-US" smtClean="0"/>
              <a:t>8/22/24</a:t>
            </a:fld>
            <a:endParaRPr lang="en-US"/>
          </a:p>
        </p:txBody>
      </p:sp>
      <p:sp>
        <p:nvSpPr>
          <p:cNvPr id="5" name="Footer Placeholder 4">
            <a:extLst>
              <a:ext uri="{FF2B5EF4-FFF2-40B4-BE49-F238E27FC236}">
                <a16:creationId xmlns:a16="http://schemas.microsoft.com/office/drawing/2014/main" id="{1C313ACD-EF7D-FC69-24FD-2D03C270F8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653372-8ED4-CBD7-FB54-651C4C3F6C08}"/>
              </a:ext>
            </a:extLst>
          </p:cNvPr>
          <p:cNvSpPr>
            <a:spLocks noGrp="1"/>
          </p:cNvSpPr>
          <p:nvPr>
            <p:ph type="sldNum" sz="quarter" idx="12"/>
          </p:nvPr>
        </p:nvSpPr>
        <p:spPr/>
        <p:txBody>
          <a:bodyPr/>
          <a:lstStyle/>
          <a:p>
            <a:fld id="{B0F3B69D-023E-B44B-9D32-9848BCFCE0A2}" type="slidenum">
              <a:rPr lang="en-US" smtClean="0"/>
              <a:t>‹#›</a:t>
            </a:fld>
            <a:endParaRPr lang="en-US"/>
          </a:p>
        </p:txBody>
      </p:sp>
    </p:spTree>
    <p:extLst>
      <p:ext uri="{BB962C8B-B14F-4D97-AF65-F5344CB8AC3E}">
        <p14:creationId xmlns:p14="http://schemas.microsoft.com/office/powerpoint/2010/main" val="452983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85130-7903-EBF0-CEFD-7F55BCB3B47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795F5DA-E1DE-0331-72B1-2D06BFE72EF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4129929-9B1B-7093-4A85-05A72D76F68B}"/>
              </a:ext>
            </a:extLst>
          </p:cNvPr>
          <p:cNvSpPr>
            <a:spLocks noGrp="1"/>
          </p:cNvSpPr>
          <p:nvPr>
            <p:ph type="dt" sz="half" idx="10"/>
          </p:nvPr>
        </p:nvSpPr>
        <p:spPr/>
        <p:txBody>
          <a:bodyPr/>
          <a:lstStyle/>
          <a:p>
            <a:fld id="{C8C49D8A-231B-B948-90F0-9EFBDE66DE4C}" type="datetimeFigureOut">
              <a:rPr lang="en-US" smtClean="0"/>
              <a:t>8/22/24</a:t>
            </a:fld>
            <a:endParaRPr lang="en-US"/>
          </a:p>
        </p:txBody>
      </p:sp>
      <p:sp>
        <p:nvSpPr>
          <p:cNvPr id="5" name="Footer Placeholder 4">
            <a:extLst>
              <a:ext uri="{FF2B5EF4-FFF2-40B4-BE49-F238E27FC236}">
                <a16:creationId xmlns:a16="http://schemas.microsoft.com/office/drawing/2014/main" id="{9EB7DBB3-66A0-476E-835A-D9F2342E6B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E78B5F-4D0D-C4AC-7496-26375C41EA50}"/>
              </a:ext>
            </a:extLst>
          </p:cNvPr>
          <p:cNvSpPr>
            <a:spLocks noGrp="1"/>
          </p:cNvSpPr>
          <p:nvPr>
            <p:ph type="sldNum" sz="quarter" idx="12"/>
          </p:nvPr>
        </p:nvSpPr>
        <p:spPr/>
        <p:txBody>
          <a:bodyPr/>
          <a:lstStyle/>
          <a:p>
            <a:fld id="{B0F3B69D-023E-B44B-9D32-9848BCFCE0A2}" type="slidenum">
              <a:rPr lang="en-US" smtClean="0"/>
              <a:t>‹#›</a:t>
            </a:fld>
            <a:endParaRPr lang="en-US"/>
          </a:p>
        </p:txBody>
      </p:sp>
    </p:spTree>
    <p:extLst>
      <p:ext uri="{BB962C8B-B14F-4D97-AF65-F5344CB8AC3E}">
        <p14:creationId xmlns:p14="http://schemas.microsoft.com/office/powerpoint/2010/main" val="3855129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A33D3-6F1E-43E7-FB1F-D78E59C7279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3CC15F79-C783-B5B6-D148-3A24ACBCA66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B861584-B301-5158-DB5B-5E20F880D86B}"/>
              </a:ext>
            </a:extLst>
          </p:cNvPr>
          <p:cNvSpPr>
            <a:spLocks noGrp="1"/>
          </p:cNvSpPr>
          <p:nvPr>
            <p:ph type="dt" sz="half" idx="10"/>
          </p:nvPr>
        </p:nvSpPr>
        <p:spPr/>
        <p:txBody>
          <a:bodyPr/>
          <a:lstStyle/>
          <a:p>
            <a:fld id="{C8C49D8A-231B-B948-90F0-9EFBDE66DE4C}" type="datetimeFigureOut">
              <a:rPr lang="en-US" smtClean="0"/>
              <a:t>8/22/24</a:t>
            </a:fld>
            <a:endParaRPr lang="en-US"/>
          </a:p>
        </p:txBody>
      </p:sp>
      <p:sp>
        <p:nvSpPr>
          <p:cNvPr id="5" name="Footer Placeholder 4">
            <a:extLst>
              <a:ext uri="{FF2B5EF4-FFF2-40B4-BE49-F238E27FC236}">
                <a16:creationId xmlns:a16="http://schemas.microsoft.com/office/drawing/2014/main" id="{5E235A2E-7531-E5FD-5C8B-0B9E285198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6B9BF8-2B76-8D80-0B7A-0EC0015AAA05}"/>
              </a:ext>
            </a:extLst>
          </p:cNvPr>
          <p:cNvSpPr>
            <a:spLocks noGrp="1"/>
          </p:cNvSpPr>
          <p:nvPr>
            <p:ph type="sldNum" sz="quarter" idx="12"/>
          </p:nvPr>
        </p:nvSpPr>
        <p:spPr/>
        <p:txBody>
          <a:bodyPr/>
          <a:lstStyle/>
          <a:p>
            <a:fld id="{B0F3B69D-023E-B44B-9D32-9848BCFCE0A2}" type="slidenum">
              <a:rPr lang="en-US" smtClean="0"/>
              <a:t>‹#›</a:t>
            </a:fld>
            <a:endParaRPr lang="en-US"/>
          </a:p>
        </p:txBody>
      </p:sp>
    </p:spTree>
    <p:extLst>
      <p:ext uri="{BB962C8B-B14F-4D97-AF65-F5344CB8AC3E}">
        <p14:creationId xmlns:p14="http://schemas.microsoft.com/office/powerpoint/2010/main" val="945506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58406-8581-DEC0-3A4A-CEBCD3BEAC2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755ECCA-C153-201A-7496-EE6AE6F487D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355756B3-554C-D602-C34C-ED2731D0E58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6B5C9007-9828-E2A2-E5C6-C697278C69E3}"/>
              </a:ext>
            </a:extLst>
          </p:cNvPr>
          <p:cNvSpPr>
            <a:spLocks noGrp="1"/>
          </p:cNvSpPr>
          <p:nvPr>
            <p:ph type="dt" sz="half" idx="10"/>
          </p:nvPr>
        </p:nvSpPr>
        <p:spPr/>
        <p:txBody>
          <a:bodyPr/>
          <a:lstStyle/>
          <a:p>
            <a:fld id="{C8C49D8A-231B-B948-90F0-9EFBDE66DE4C}" type="datetimeFigureOut">
              <a:rPr lang="en-US" smtClean="0"/>
              <a:t>8/22/24</a:t>
            </a:fld>
            <a:endParaRPr lang="en-US"/>
          </a:p>
        </p:txBody>
      </p:sp>
      <p:sp>
        <p:nvSpPr>
          <p:cNvPr id="6" name="Footer Placeholder 5">
            <a:extLst>
              <a:ext uri="{FF2B5EF4-FFF2-40B4-BE49-F238E27FC236}">
                <a16:creationId xmlns:a16="http://schemas.microsoft.com/office/drawing/2014/main" id="{5941B89B-9280-EFDD-38D7-195E11950A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0C28DE-4188-177B-7835-F6CB1DCE49E6}"/>
              </a:ext>
            </a:extLst>
          </p:cNvPr>
          <p:cNvSpPr>
            <a:spLocks noGrp="1"/>
          </p:cNvSpPr>
          <p:nvPr>
            <p:ph type="sldNum" sz="quarter" idx="12"/>
          </p:nvPr>
        </p:nvSpPr>
        <p:spPr/>
        <p:txBody>
          <a:bodyPr/>
          <a:lstStyle/>
          <a:p>
            <a:fld id="{B0F3B69D-023E-B44B-9D32-9848BCFCE0A2}" type="slidenum">
              <a:rPr lang="en-US" smtClean="0"/>
              <a:t>‹#›</a:t>
            </a:fld>
            <a:endParaRPr lang="en-US"/>
          </a:p>
        </p:txBody>
      </p:sp>
    </p:spTree>
    <p:extLst>
      <p:ext uri="{BB962C8B-B14F-4D97-AF65-F5344CB8AC3E}">
        <p14:creationId xmlns:p14="http://schemas.microsoft.com/office/powerpoint/2010/main" val="857151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C2707-9902-0A6B-7F9F-2506B78DE4AB}"/>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8B9AB21-366E-939E-2847-3B2A2BEA52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1ECB3DA-FB64-C37C-7738-775D31FD638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AB42543B-0615-9109-8909-8EC5EA6221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DD73D7A-CE91-1321-0709-06749E7F163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BD75E6F7-D8E4-434A-C6C2-16694CAE83F2}"/>
              </a:ext>
            </a:extLst>
          </p:cNvPr>
          <p:cNvSpPr>
            <a:spLocks noGrp="1"/>
          </p:cNvSpPr>
          <p:nvPr>
            <p:ph type="dt" sz="half" idx="10"/>
          </p:nvPr>
        </p:nvSpPr>
        <p:spPr/>
        <p:txBody>
          <a:bodyPr/>
          <a:lstStyle/>
          <a:p>
            <a:fld id="{C8C49D8A-231B-B948-90F0-9EFBDE66DE4C}" type="datetimeFigureOut">
              <a:rPr lang="en-US" smtClean="0"/>
              <a:t>8/22/24</a:t>
            </a:fld>
            <a:endParaRPr lang="en-US"/>
          </a:p>
        </p:txBody>
      </p:sp>
      <p:sp>
        <p:nvSpPr>
          <p:cNvPr id="8" name="Footer Placeholder 7">
            <a:extLst>
              <a:ext uri="{FF2B5EF4-FFF2-40B4-BE49-F238E27FC236}">
                <a16:creationId xmlns:a16="http://schemas.microsoft.com/office/drawing/2014/main" id="{F0B716E9-0A6A-0AA2-77AC-84C6CA10452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4579DD-67FA-70A3-B49F-9769D62F3D94}"/>
              </a:ext>
            </a:extLst>
          </p:cNvPr>
          <p:cNvSpPr>
            <a:spLocks noGrp="1"/>
          </p:cNvSpPr>
          <p:nvPr>
            <p:ph type="sldNum" sz="quarter" idx="12"/>
          </p:nvPr>
        </p:nvSpPr>
        <p:spPr/>
        <p:txBody>
          <a:bodyPr/>
          <a:lstStyle/>
          <a:p>
            <a:fld id="{B0F3B69D-023E-B44B-9D32-9848BCFCE0A2}" type="slidenum">
              <a:rPr lang="en-US" smtClean="0"/>
              <a:t>‹#›</a:t>
            </a:fld>
            <a:endParaRPr lang="en-US"/>
          </a:p>
        </p:txBody>
      </p:sp>
    </p:spTree>
    <p:extLst>
      <p:ext uri="{BB962C8B-B14F-4D97-AF65-F5344CB8AC3E}">
        <p14:creationId xmlns:p14="http://schemas.microsoft.com/office/powerpoint/2010/main" val="1765909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FC057-889B-9139-1249-F4BD0C67090D}"/>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F0F1C5B3-B3ED-9927-6CED-FD69460D527C}"/>
              </a:ext>
            </a:extLst>
          </p:cNvPr>
          <p:cNvSpPr>
            <a:spLocks noGrp="1"/>
          </p:cNvSpPr>
          <p:nvPr>
            <p:ph type="dt" sz="half" idx="10"/>
          </p:nvPr>
        </p:nvSpPr>
        <p:spPr/>
        <p:txBody>
          <a:bodyPr/>
          <a:lstStyle/>
          <a:p>
            <a:fld id="{C8C49D8A-231B-B948-90F0-9EFBDE66DE4C}" type="datetimeFigureOut">
              <a:rPr lang="en-US" smtClean="0"/>
              <a:t>8/22/24</a:t>
            </a:fld>
            <a:endParaRPr lang="en-US"/>
          </a:p>
        </p:txBody>
      </p:sp>
      <p:sp>
        <p:nvSpPr>
          <p:cNvPr id="4" name="Footer Placeholder 3">
            <a:extLst>
              <a:ext uri="{FF2B5EF4-FFF2-40B4-BE49-F238E27FC236}">
                <a16:creationId xmlns:a16="http://schemas.microsoft.com/office/drawing/2014/main" id="{02230AFF-8EED-ED08-747E-BB7322291F0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7487140-8A63-10E6-CE98-43A775F43C69}"/>
              </a:ext>
            </a:extLst>
          </p:cNvPr>
          <p:cNvSpPr>
            <a:spLocks noGrp="1"/>
          </p:cNvSpPr>
          <p:nvPr>
            <p:ph type="sldNum" sz="quarter" idx="12"/>
          </p:nvPr>
        </p:nvSpPr>
        <p:spPr/>
        <p:txBody>
          <a:bodyPr/>
          <a:lstStyle/>
          <a:p>
            <a:fld id="{B0F3B69D-023E-B44B-9D32-9848BCFCE0A2}" type="slidenum">
              <a:rPr lang="en-US" smtClean="0"/>
              <a:t>‹#›</a:t>
            </a:fld>
            <a:endParaRPr lang="en-US"/>
          </a:p>
        </p:txBody>
      </p:sp>
    </p:spTree>
    <p:extLst>
      <p:ext uri="{BB962C8B-B14F-4D97-AF65-F5344CB8AC3E}">
        <p14:creationId xmlns:p14="http://schemas.microsoft.com/office/powerpoint/2010/main" val="608151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2EE952-3846-70EF-9A03-5421A0B0ED2B}"/>
              </a:ext>
            </a:extLst>
          </p:cNvPr>
          <p:cNvSpPr>
            <a:spLocks noGrp="1"/>
          </p:cNvSpPr>
          <p:nvPr>
            <p:ph type="dt" sz="half" idx="10"/>
          </p:nvPr>
        </p:nvSpPr>
        <p:spPr/>
        <p:txBody>
          <a:bodyPr/>
          <a:lstStyle/>
          <a:p>
            <a:fld id="{C8C49D8A-231B-B948-90F0-9EFBDE66DE4C}" type="datetimeFigureOut">
              <a:rPr lang="en-US" smtClean="0"/>
              <a:t>8/22/24</a:t>
            </a:fld>
            <a:endParaRPr lang="en-US"/>
          </a:p>
        </p:txBody>
      </p:sp>
      <p:sp>
        <p:nvSpPr>
          <p:cNvPr id="3" name="Footer Placeholder 2">
            <a:extLst>
              <a:ext uri="{FF2B5EF4-FFF2-40B4-BE49-F238E27FC236}">
                <a16:creationId xmlns:a16="http://schemas.microsoft.com/office/drawing/2014/main" id="{8F979D8F-EA47-A2FB-FCC5-7DDE505331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F436EBF-45A1-EC7A-C3EC-F90EF7D04EFD}"/>
              </a:ext>
            </a:extLst>
          </p:cNvPr>
          <p:cNvSpPr>
            <a:spLocks noGrp="1"/>
          </p:cNvSpPr>
          <p:nvPr>
            <p:ph type="sldNum" sz="quarter" idx="12"/>
          </p:nvPr>
        </p:nvSpPr>
        <p:spPr/>
        <p:txBody>
          <a:bodyPr/>
          <a:lstStyle/>
          <a:p>
            <a:fld id="{B0F3B69D-023E-B44B-9D32-9848BCFCE0A2}" type="slidenum">
              <a:rPr lang="en-US" smtClean="0"/>
              <a:t>‹#›</a:t>
            </a:fld>
            <a:endParaRPr lang="en-US"/>
          </a:p>
        </p:txBody>
      </p:sp>
    </p:spTree>
    <p:extLst>
      <p:ext uri="{BB962C8B-B14F-4D97-AF65-F5344CB8AC3E}">
        <p14:creationId xmlns:p14="http://schemas.microsoft.com/office/powerpoint/2010/main" val="1823492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48ACC-05EC-7705-D757-E1FCB36BF51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81469D4C-0AA3-61C4-333A-088A9C0AEE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E5597534-0415-FEC1-FA44-D950A85670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DBEC11B-4430-D26E-5952-06A93E10F457}"/>
              </a:ext>
            </a:extLst>
          </p:cNvPr>
          <p:cNvSpPr>
            <a:spLocks noGrp="1"/>
          </p:cNvSpPr>
          <p:nvPr>
            <p:ph type="dt" sz="half" idx="10"/>
          </p:nvPr>
        </p:nvSpPr>
        <p:spPr/>
        <p:txBody>
          <a:bodyPr/>
          <a:lstStyle/>
          <a:p>
            <a:fld id="{C8C49D8A-231B-B948-90F0-9EFBDE66DE4C}" type="datetimeFigureOut">
              <a:rPr lang="en-US" smtClean="0"/>
              <a:t>8/22/24</a:t>
            </a:fld>
            <a:endParaRPr lang="en-US"/>
          </a:p>
        </p:txBody>
      </p:sp>
      <p:sp>
        <p:nvSpPr>
          <p:cNvPr id="6" name="Footer Placeholder 5">
            <a:extLst>
              <a:ext uri="{FF2B5EF4-FFF2-40B4-BE49-F238E27FC236}">
                <a16:creationId xmlns:a16="http://schemas.microsoft.com/office/drawing/2014/main" id="{6F964685-3AEE-6487-3F13-B87D48D9E8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CA7F8B-C336-1B0C-13BC-927134ED1E9A}"/>
              </a:ext>
            </a:extLst>
          </p:cNvPr>
          <p:cNvSpPr>
            <a:spLocks noGrp="1"/>
          </p:cNvSpPr>
          <p:nvPr>
            <p:ph type="sldNum" sz="quarter" idx="12"/>
          </p:nvPr>
        </p:nvSpPr>
        <p:spPr/>
        <p:txBody>
          <a:bodyPr/>
          <a:lstStyle/>
          <a:p>
            <a:fld id="{B0F3B69D-023E-B44B-9D32-9848BCFCE0A2}" type="slidenum">
              <a:rPr lang="en-US" smtClean="0"/>
              <a:t>‹#›</a:t>
            </a:fld>
            <a:endParaRPr lang="en-US"/>
          </a:p>
        </p:txBody>
      </p:sp>
    </p:spTree>
    <p:extLst>
      <p:ext uri="{BB962C8B-B14F-4D97-AF65-F5344CB8AC3E}">
        <p14:creationId xmlns:p14="http://schemas.microsoft.com/office/powerpoint/2010/main" val="1139013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C4200-2C2C-44E8-616C-070F89E52EB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D050835F-1423-906A-C036-488161BA83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BDA5DCA-28F8-6230-EB60-A452B32868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3157BF6-B7B2-C641-5AE0-9016E2948FBC}"/>
              </a:ext>
            </a:extLst>
          </p:cNvPr>
          <p:cNvSpPr>
            <a:spLocks noGrp="1"/>
          </p:cNvSpPr>
          <p:nvPr>
            <p:ph type="dt" sz="half" idx="10"/>
          </p:nvPr>
        </p:nvSpPr>
        <p:spPr/>
        <p:txBody>
          <a:bodyPr/>
          <a:lstStyle/>
          <a:p>
            <a:fld id="{C8C49D8A-231B-B948-90F0-9EFBDE66DE4C}" type="datetimeFigureOut">
              <a:rPr lang="en-US" smtClean="0"/>
              <a:t>8/22/24</a:t>
            </a:fld>
            <a:endParaRPr lang="en-US"/>
          </a:p>
        </p:txBody>
      </p:sp>
      <p:sp>
        <p:nvSpPr>
          <p:cNvPr id="6" name="Footer Placeholder 5">
            <a:extLst>
              <a:ext uri="{FF2B5EF4-FFF2-40B4-BE49-F238E27FC236}">
                <a16:creationId xmlns:a16="http://schemas.microsoft.com/office/drawing/2014/main" id="{6579DE0E-20D9-9B3C-6127-74B41A9023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2E7313-C081-8714-B54E-761EE04DC6F0}"/>
              </a:ext>
            </a:extLst>
          </p:cNvPr>
          <p:cNvSpPr>
            <a:spLocks noGrp="1"/>
          </p:cNvSpPr>
          <p:nvPr>
            <p:ph type="sldNum" sz="quarter" idx="12"/>
          </p:nvPr>
        </p:nvSpPr>
        <p:spPr/>
        <p:txBody>
          <a:bodyPr/>
          <a:lstStyle/>
          <a:p>
            <a:fld id="{B0F3B69D-023E-B44B-9D32-9848BCFCE0A2}" type="slidenum">
              <a:rPr lang="en-US" smtClean="0"/>
              <a:t>‹#›</a:t>
            </a:fld>
            <a:endParaRPr lang="en-US"/>
          </a:p>
        </p:txBody>
      </p:sp>
    </p:spTree>
    <p:extLst>
      <p:ext uri="{BB962C8B-B14F-4D97-AF65-F5344CB8AC3E}">
        <p14:creationId xmlns:p14="http://schemas.microsoft.com/office/powerpoint/2010/main" val="2031890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8CB902-38CA-92E2-A425-E21CF19F7A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805E589-F244-3BA3-24F1-1D5CA9D861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B351C90-EEE5-F548-B881-170EC6D0DC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8C49D8A-231B-B948-90F0-9EFBDE66DE4C}" type="datetimeFigureOut">
              <a:rPr lang="en-US" smtClean="0"/>
              <a:t>8/22/24</a:t>
            </a:fld>
            <a:endParaRPr lang="en-US"/>
          </a:p>
        </p:txBody>
      </p:sp>
      <p:sp>
        <p:nvSpPr>
          <p:cNvPr id="5" name="Footer Placeholder 4">
            <a:extLst>
              <a:ext uri="{FF2B5EF4-FFF2-40B4-BE49-F238E27FC236}">
                <a16:creationId xmlns:a16="http://schemas.microsoft.com/office/drawing/2014/main" id="{ABE1263C-62FA-DEF6-5009-D6B7834805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A17806F-6C70-E4AA-96F2-3B9F1763AE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0F3B69D-023E-B44B-9D32-9848BCFCE0A2}" type="slidenum">
              <a:rPr lang="en-US" smtClean="0"/>
              <a:t>‹#›</a:t>
            </a:fld>
            <a:endParaRPr lang="en-US"/>
          </a:p>
        </p:txBody>
      </p:sp>
    </p:spTree>
    <p:extLst>
      <p:ext uri="{BB962C8B-B14F-4D97-AF65-F5344CB8AC3E}">
        <p14:creationId xmlns:p14="http://schemas.microsoft.com/office/powerpoint/2010/main" val="4986988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t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6B693-DFF4-5102-EADE-47531678D99F}"/>
              </a:ext>
            </a:extLst>
          </p:cNvPr>
          <p:cNvSpPr>
            <a:spLocks noGrp="1"/>
          </p:cNvSpPr>
          <p:nvPr>
            <p:ph type="title"/>
          </p:nvPr>
        </p:nvSpPr>
        <p:spPr>
          <a:xfrm>
            <a:off x="98853" y="432486"/>
            <a:ext cx="6783861" cy="2817341"/>
          </a:xfrm>
        </p:spPr>
        <p:txBody>
          <a:bodyPr vert="horz" lIns="91440" tIns="45720" rIns="91440" bIns="45720" rtlCol="0" anchor="t">
            <a:normAutofit/>
          </a:bodyPr>
          <a:lstStyle/>
          <a:p>
            <a:r>
              <a:rPr lang="en-US" sz="4000" b="1" kern="1200" dirty="0">
                <a:solidFill>
                  <a:schemeClr val="tx1"/>
                </a:solidFill>
                <a:latin typeface="+mj-lt"/>
                <a:ea typeface="+mj-ea"/>
                <a:cs typeface="+mj-cs"/>
              </a:rPr>
              <a:t>Optimization of Classifiers for Person Detection</a:t>
            </a:r>
            <a:br>
              <a:rPr lang="en-US" sz="4000" b="1" kern="1200" dirty="0">
                <a:solidFill>
                  <a:schemeClr val="tx1"/>
                </a:solidFill>
                <a:effectLst/>
                <a:latin typeface="+mj-lt"/>
                <a:ea typeface="+mj-ea"/>
                <a:cs typeface="+mj-cs"/>
              </a:rPr>
            </a:br>
            <a:endParaRPr lang="en-US" sz="4000" kern="1200" dirty="0">
              <a:solidFill>
                <a:schemeClr val="tx1"/>
              </a:solidFill>
              <a:latin typeface="+mj-lt"/>
              <a:ea typeface="+mj-ea"/>
              <a:cs typeface="+mj-cs"/>
            </a:endParaRPr>
          </a:p>
        </p:txBody>
      </p:sp>
      <p:pic>
        <p:nvPicPr>
          <p:cNvPr id="2056" name="Picture 8" descr="Free Vector | Male businessman character sitting in office behind workplace  on computer monitor desk.">
            <a:extLst>
              <a:ext uri="{FF2B5EF4-FFF2-40B4-BE49-F238E27FC236}">
                <a16:creationId xmlns:a16="http://schemas.microsoft.com/office/drawing/2014/main" id="{42C379C1-852D-C70F-44DA-0B7E7155AD1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t="302"/>
          <a:stretch/>
        </p:blipFill>
        <p:spPr bwMode="auto">
          <a:xfrm>
            <a:off x="5855395" y="954070"/>
            <a:ext cx="5157485" cy="5141910"/>
          </a:xfrm>
          <a:prstGeom prst="rect">
            <a:avLst/>
          </a:prstGeom>
          <a:noFill/>
          <a:extLst>
            <a:ext uri="{909E8E84-426E-40DD-AFC4-6F175D3DCCD1}">
              <a14:hiddenFill xmlns:a14="http://schemas.microsoft.com/office/drawing/2010/main">
                <a:solidFill>
                  <a:srgbClr val="FFFFFF"/>
                </a:solidFill>
              </a14:hiddenFill>
            </a:ext>
          </a:extLst>
        </p:spPr>
      </p:pic>
      <p:grpSp>
        <p:nvGrpSpPr>
          <p:cNvPr id="2089" name="Group 2088">
            <a:extLst>
              <a:ext uri="{FF2B5EF4-FFF2-40B4-BE49-F238E27FC236}">
                <a16:creationId xmlns:a16="http://schemas.microsoft.com/office/drawing/2014/main" id="{71E4E172-1EA7-E251-8265-AD4D673154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2090" name="Rectangle 2089">
              <a:extLst>
                <a:ext uri="{FF2B5EF4-FFF2-40B4-BE49-F238E27FC236}">
                  <a16:creationId xmlns:a16="http://schemas.microsoft.com/office/drawing/2014/main" id="{B36EE4C1-7905-4652-A645-D2C3112E2F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1" name="Rectangle 2090">
              <a:extLst>
                <a:ext uri="{FF2B5EF4-FFF2-40B4-BE49-F238E27FC236}">
                  <a16:creationId xmlns:a16="http://schemas.microsoft.com/office/drawing/2014/main" id="{5B2D6870-BDC0-AE8B-A7F5-D570327D12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a:extLst>
              <a:ext uri="{FF2B5EF4-FFF2-40B4-BE49-F238E27FC236}">
                <a16:creationId xmlns:a16="http://schemas.microsoft.com/office/drawing/2014/main" id="{E777DDCF-A0CB-5934-4111-FAC17832EAF7}"/>
              </a:ext>
            </a:extLst>
          </p:cNvPr>
          <p:cNvSpPr txBox="1"/>
          <p:nvPr/>
        </p:nvSpPr>
        <p:spPr>
          <a:xfrm>
            <a:off x="530728" y="4392484"/>
            <a:ext cx="5324667" cy="2308324"/>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By :</a:t>
            </a:r>
          </a:p>
          <a:p>
            <a:r>
              <a:rPr lang="en-US" sz="1800" dirty="0">
                <a:latin typeface="Times New Roman" panose="02020603050405020304" pitchFamily="18" charset="0"/>
                <a:cs typeface="Times New Roman" panose="02020603050405020304" pitchFamily="18" charset="0"/>
              </a:rPr>
              <a:t>Shiva Kumar Biru (1436929)</a:t>
            </a:r>
            <a:r>
              <a:rPr lang="en-US" sz="1800" spc="-50" dirty="0">
                <a:latin typeface="Times New Roman" panose="02020603050405020304" pitchFamily="18" charset="0"/>
                <a:cs typeface="Times New Roman" panose="02020603050405020304" pitchFamily="18" charset="0"/>
              </a:rPr>
              <a:t> </a:t>
            </a:r>
          </a:p>
          <a:p>
            <a:endParaRPr lang="en-US" sz="1800" spc="-50" dirty="0">
              <a:latin typeface="Times New Roman" panose="02020603050405020304" pitchFamily="18" charset="0"/>
              <a:cs typeface="Times New Roman" panose="02020603050405020304" pitchFamily="18" charset="0"/>
            </a:endParaRPr>
          </a:p>
          <a:p>
            <a:r>
              <a:rPr lang="en-US" sz="1800" spc="-50" dirty="0">
                <a:latin typeface="Times New Roman" panose="02020603050405020304" pitchFamily="18" charset="0"/>
                <a:cs typeface="Times New Roman" panose="02020603050405020304" pitchFamily="18" charset="0"/>
              </a:rPr>
              <a:t>Guided By: </a:t>
            </a:r>
          </a:p>
          <a:p>
            <a:r>
              <a:rPr lang="en-US" spc="-50" dirty="0">
                <a:latin typeface="Times New Roman" panose="02020603050405020304" pitchFamily="18" charset="0"/>
                <a:cs typeface="Times New Roman" panose="02020603050405020304" pitchFamily="18" charset="0"/>
              </a:rPr>
              <a:t>Prof. Dr. Andreas </a:t>
            </a:r>
            <a:r>
              <a:rPr lang="en-US" spc="-50" dirty="0" err="1">
                <a:latin typeface="Times New Roman" panose="02020603050405020304" pitchFamily="18" charset="0"/>
                <a:cs typeface="Times New Roman" panose="02020603050405020304" pitchFamily="18" charset="0"/>
              </a:rPr>
              <a:t>Pech</a:t>
            </a:r>
            <a:r>
              <a:rPr lang="en-US" spc="-50" dirty="0">
                <a:latin typeface="Times New Roman" panose="02020603050405020304" pitchFamily="18" charset="0"/>
                <a:cs typeface="Times New Roman" panose="02020603050405020304" pitchFamily="18" charset="0"/>
              </a:rPr>
              <a:t> . </a:t>
            </a:r>
          </a:p>
          <a:p>
            <a:endParaRPr lang="en-US" spc="-50" dirty="0">
              <a:latin typeface="Times New Roman" panose="02020603050405020304" pitchFamily="18" charset="0"/>
              <a:cs typeface="Times New Roman" panose="02020603050405020304" pitchFamily="18" charset="0"/>
            </a:endParaRPr>
          </a:p>
          <a:p>
            <a:r>
              <a:rPr lang="en-US" spc="-50" dirty="0">
                <a:latin typeface="Times New Roman" panose="02020603050405020304" pitchFamily="18" charset="0"/>
                <a:cs typeface="Times New Roman" panose="02020603050405020304" pitchFamily="18" charset="0"/>
              </a:rPr>
              <a:t>Module: Individual Project</a:t>
            </a:r>
          </a:p>
          <a:p>
            <a:endParaRPr lang="en-US" b="1" spc="-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0944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Freeform: Shape 18">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Freeform: Shape 20">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9683155-7D78-2286-4565-BFA19F5D4443}"/>
              </a:ext>
            </a:extLst>
          </p:cNvPr>
          <p:cNvSpPr>
            <a:spLocks noGrp="1"/>
          </p:cNvSpPr>
          <p:nvPr>
            <p:ph type="title"/>
          </p:nvPr>
        </p:nvSpPr>
        <p:spPr>
          <a:xfrm>
            <a:off x="621792" y="1161288"/>
            <a:ext cx="3602736" cy="4526280"/>
          </a:xfrm>
        </p:spPr>
        <p:txBody>
          <a:bodyPr>
            <a:normAutofit/>
          </a:bodyPr>
          <a:lstStyle/>
          <a:p>
            <a:r>
              <a:rPr lang="en-US" sz="4000" b="1">
                <a:latin typeface="Times New Roman" panose="02020603050405020304" pitchFamily="18" charset="0"/>
                <a:cs typeface="Times New Roman" panose="02020603050405020304" pitchFamily="18" charset="0"/>
              </a:rPr>
              <a:t>Sensor setup</a:t>
            </a:r>
          </a:p>
        </p:txBody>
      </p:sp>
      <p:sp>
        <p:nvSpPr>
          <p:cNvPr id="28" name="Rectangle 27">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Picture 8" descr="Free Vector | Male businessman character sitting in office behind workplace  on computer monitor desk.">
            <a:extLst>
              <a:ext uri="{FF2B5EF4-FFF2-40B4-BE49-F238E27FC236}">
                <a16:creationId xmlns:a16="http://schemas.microsoft.com/office/drawing/2014/main" id="{7E684B5C-D557-5637-79EB-12A937E552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302"/>
          <a:stretch/>
        </p:blipFill>
        <p:spPr bwMode="auto">
          <a:xfrm>
            <a:off x="6285613" y="2435899"/>
            <a:ext cx="4465102" cy="4451618"/>
          </a:xfrm>
          <a:prstGeom prst="rect">
            <a:avLst/>
          </a:prstGeom>
          <a:noFill/>
          <a:extLst>
            <a:ext uri="{909E8E84-426E-40DD-AFC4-6F175D3DCCD1}">
              <a14:hiddenFill xmlns:a14="http://schemas.microsoft.com/office/drawing/2010/main">
                <a:solidFill>
                  <a:srgbClr val="FFFFFF"/>
                </a:solidFill>
              </a14:hiddenFill>
            </a:ext>
          </a:extLst>
        </p:spPr>
      </p:pic>
      <p:sp>
        <p:nvSpPr>
          <p:cNvPr id="9" name="U-turn Arrow 8">
            <a:extLst>
              <a:ext uri="{FF2B5EF4-FFF2-40B4-BE49-F238E27FC236}">
                <a16:creationId xmlns:a16="http://schemas.microsoft.com/office/drawing/2014/main" id="{B670F359-6BD6-C789-3B92-15F3D0E67794}"/>
              </a:ext>
            </a:extLst>
          </p:cNvPr>
          <p:cNvSpPr/>
          <p:nvPr/>
        </p:nvSpPr>
        <p:spPr>
          <a:xfrm>
            <a:off x="6227805" y="676656"/>
            <a:ext cx="4004156" cy="6181344"/>
          </a:xfrm>
          <a:prstGeom prst="uturnArrow">
            <a:avLst>
              <a:gd name="adj1" fmla="val 6519"/>
              <a:gd name="adj2" fmla="val 25000"/>
              <a:gd name="adj3" fmla="val 0"/>
              <a:gd name="adj4" fmla="val 35715"/>
              <a:gd name="adj5" fmla="val 27706"/>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Action Button: Video 11">
            <a:hlinkClick r:id="" action="ppaction://noaction" highlightClick="1"/>
            <a:extLst>
              <a:ext uri="{FF2B5EF4-FFF2-40B4-BE49-F238E27FC236}">
                <a16:creationId xmlns:a16="http://schemas.microsoft.com/office/drawing/2014/main" id="{9C0DB346-D88C-85CB-E0A6-6E86A5B1836C}"/>
              </a:ext>
            </a:extLst>
          </p:cNvPr>
          <p:cNvSpPr/>
          <p:nvPr/>
        </p:nvSpPr>
        <p:spPr>
          <a:xfrm rot="5400000">
            <a:off x="8958468" y="2089929"/>
            <a:ext cx="511364" cy="553125"/>
          </a:xfrm>
          <a:prstGeom prst="actionButtonMovi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440AF35B-3587-C882-E732-8FA359FB8469}"/>
              </a:ext>
            </a:extLst>
          </p:cNvPr>
          <p:cNvCxnSpPr>
            <a:cxnSpLocks/>
          </p:cNvCxnSpPr>
          <p:nvPr/>
        </p:nvCxnSpPr>
        <p:spPr>
          <a:xfrm>
            <a:off x="10231961" y="2635235"/>
            <a:ext cx="0" cy="4052946"/>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A8C179C1-FDBE-4EA9-F697-0177F5EA3EE3}"/>
              </a:ext>
            </a:extLst>
          </p:cNvPr>
          <p:cNvSpPr txBox="1"/>
          <p:nvPr/>
        </p:nvSpPr>
        <p:spPr>
          <a:xfrm>
            <a:off x="10241267" y="4284386"/>
            <a:ext cx="1414852" cy="369332"/>
          </a:xfrm>
          <a:prstGeom prst="rect">
            <a:avLst/>
          </a:prstGeom>
          <a:noFill/>
        </p:spPr>
        <p:txBody>
          <a:bodyPr wrap="square" rtlCol="0">
            <a:spAutoFit/>
          </a:bodyPr>
          <a:lstStyle/>
          <a:p>
            <a:r>
              <a:rPr lang="en-US" dirty="0"/>
              <a:t>2 meters</a:t>
            </a:r>
          </a:p>
        </p:txBody>
      </p:sp>
      <p:cxnSp>
        <p:nvCxnSpPr>
          <p:cNvPr id="18" name="Curved Connector 17">
            <a:extLst>
              <a:ext uri="{FF2B5EF4-FFF2-40B4-BE49-F238E27FC236}">
                <a16:creationId xmlns:a16="http://schemas.microsoft.com/office/drawing/2014/main" id="{A761CB3C-C079-0005-81E9-908D988E74AD}"/>
              </a:ext>
            </a:extLst>
          </p:cNvPr>
          <p:cNvCxnSpPr>
            <a:stCxn id="12" idx="3"/>
          </p:cNvCxnSpPr>
          <p:nvPr/>
        </p:nvCxnSpPr>
        <p:spPr>
          <a:xfrm flipV="1">
            <a:off x="9490713" y="1559859"/>
            <a:ext cx="997993" cy="806633"/>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656821F5-CA28-AB24-5AB6-82D650F0C146}"/>
              </a:ext>
            </a:extLst>
          </p:cNvPr>
          <p:cNvSpPr txBox="1"/>
          <p:nvPr/>
        </p:nvSpPr>
        <p:spPr>
          <a:xfrm>
            <a:off x="10488706" y="1207067"/>
            <a:ext cx="1156447" cy="923330"/>
          </a:xfrm>
          <a:prstGeom prst="rect">
            <a:avLst/>
          </a:prstGeom>
          <a:noFill/>
        </p:spPr>
        <p:txBody>
          <a:bodyPr wrap="square" rtlCol="0">
            <a:spAutoFit/>
          </a:bodyPr>
          <a:lstStyle/>
          <a:p>
            <a:r>
              <a:rPr lang="en-US" dirty="0"/>
              <a:t>Red pitaya sensor</a:t>
            </a:r>
          </a:p>
        </p:txBody>
      </p:sp>
    </p:spTree>
    <p:extLst>
      <p:ext uri="{BB962C8B-B14F-4D97-AF65-F5344CB8AC3E}">
        <p14:creationId xmlns:p14="http://schemas.microsoft.com/office/powerpoint/2010/main" val="3902186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0" name="Arc 19">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F544E1B-5853-0E59-2714-561F1DFEF62C}"/>
              </a:ext>
            </a:extLst>
          </p:cNvPr>
          <p:cNvSpPr>
            <a:spLocks noGrp="1"/>
          </p:cNvSpPr>
          <p:nvPr>
            <p:ph type="title"/>
          </p:nvPr>
        </p:nvSpPr>
        <p:spPr>
          <a:xfrm>
            <a:off x="5894962" y="479493"/>
            <a:ext cx="5458838" cy="1325563"/>
          </a:xfrm>
        </p:spPr>
        <p:txBody>
          <a:bodyPr>
            <a:normAutofit/>
          </a:bodyPr>
          <a:lstStyle/>
          <a:p>
            <a:r>
              <a:rPr lang="en-IN" sz="3700" b="1">
                <a:effectLst/>
                <a:latin typeface="Times New Roman" panose="02020603050405020304" pitchFamily="18" charset="0"/>
                <a:ea typeface="Times New Roman" panose="02020603050405020304" pitchFamily="18" charset="0"/>
                <a:cs typeface="Times New Roman" panose="02020603050405020304" pitchFamily="18" charset="0"/>
              </a:rPr>
              <a:t>Measurement Software:</a:t>
            </a:r>
            <a:br>
              <a:rPr lang="en-IN" sz="3700" b="1">
                <a:effectLst/>
                <a:latin typeface="Times New Roman" panose="02020603050405020304" pitchFamily="18" charset="0"/>
                <a:ea typeface="Times New Roman" panose="02020603050405020304" pitchFamily="18" charset="0"/>
                <a:cs typeface="Times New Roman" panose="02020603050405020304" pitchFamily="18" charset="0"/>
              </a:rPr>
            </a:br>
            <a:endParaRPr lang="en-US" sz="3700"/>
          </a:p>
        </p:txBody>
      </p:sp>
      <p:sp>
        <p:nvSpPr>
          <p:cNvPr id="22" name="Freeform: Shape 21">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A screenshot of a computer&#10;&#10;Description automatically generated">
            <a:extLst>
              <a:ext uri="{FF2B5EF4-FFF2-40B4-BE49-F238E27FC236}">
                <a16:creationId xmlns:a16="http://schemas.microsoft.com/office/drawing/2014/main" id="{2351CA97-3C04-3CF9-7439-7BD67B065047}"/>
              </a:ext>
            </a:extLst>
          </p:cNvPr>
          <p:cNvPicPr>
            <a:picLocks noChangeAspect="1"/>
          </p:cNvPicPr>
          <p:nvPr/>
        </p:nvPicPr>
        <p:blipFill>
          <a:blip r:embed="rId2"/>
          <a:stretch>
            <a:fillRect/>
          </a:stretch>
        </p:blipFill>
        <p:spPr>
          <a:xfrm>
            <a:off x="703182" y="1725791"/>
            <a:ext cx="4777381" cy="3236674"/>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A3F93810-A2D2-363D-FEDD-8920510CB536}"/>
              </a:ext>
            </a:extLst>
          </p:cNvPr>
          <p:cNvSpPr>
            <a:spLocks noGrp="1"/>
          </p:cNvSpPr>
          <p:nvPr>
            <p:ph idx="1"/>
          </p:nvPr>
        </p:nvSpPr>
        <p:spPr>
          <a:xfrm>
            <a:off x="5894962" y="1984443"/>
            <a:ext cx="5458838" cy="4192520"/>
          </a:xfrm>
        </p:spPr>
        <p:txBody>
          <a:bodyPr>
            <a:normAutofit/>
          </a:bodyPr>
          <a:lstStyle/>
          <a:p>
            <a:r>
              <a:rPr lang="en-GB" sz="2400" dirty="0">
                <a:effectLst/>
                <a:latin typeface="Times New Roman" panose="02020603050405020304" pitchFamily="18" charset="0"/>
                <a:ea typeface="Calibri" panose="020F0502020204030204" pitchFamily="34" charset="0"/>
              </a:rPr>
              <a:t>The data gathered from the Red Pitaya measurement board is processed utilizing measurement software created at Frankfurt University of Applied Sciences</a:t>
            </a:r>
          </a:p>
          <a:p>
            <a:endParaRPr lang="en-GB" sz="2400" dirty="0">
              <a:latin typeface="Times New Roman" panose="02020603050405020304" pitchFamily="18" charset="0"/>
              <a:ea typeface="Calibri" panose="020F0502020204030204" pitchFamily="34" charset="0"/>
            </a:endParaRPr>
          </a:p>
          <a:p>
            <a:r>
              <a:rPr lang="en-GB" sz="2400" dirty="0">
                <a:effectLst/>
                <a:latin typeface="Times New Roman" panose="02020603050405020304" pitchFamily="18" charset="0"/>
                <a:ea typeface="Calibri" panose="020F0502020204030204" pitchFamily="34" charset="0"/>
              </a:rPr>
              <a:t>The software has been set up to </a:t>
            </a:r>
            <a:r>
              <a:rPr lang="en-GB" sz="2400" dirty="0" err="1">
                <a:effectLst/>
                <a:latin typeface="Times New Roman" panose="02020603050405020304" pitchFamily="18" charset="0"/>
                <a:ea typeface="Calibri" panose="020F0502020204030204" pitchFamily="34" charset="0"/>
              </a:rPr>
              <a:t>analyze</a:t>
            </a:r>
            <a:r>
              <a:rPr lang="en-GB" sz="2400" dirty="0">
                <a:effectLst/>
                <a:latin typeface="Times New Roman" panose="02020603050405020304" pitchFamily="18" charset="0"/>
                <a:ea typeface="Calibri" panose="020F0502020204030204" pitchFamily="34" charset="0"/>
              </a:rPr>
              <a:t> either the </a:t>
            </a:r>
            <a:r>
              <a:rPr lang="en-GB" sz="2400" dirty="0" err="1">
                <a:effectLst/>
                <a:latin typeface="Times New Roman" panose="02020603050405020304" pitchFamily="18" charset="0"/>
                <a:ea typeface="Calibri" panose="020F0502020204030204" pitchFamily="34" charset="0"/>
              </a:rPr>
              <a:t>analog</a:t>
            </a:r>
            <a:r>
              <a:rPr lang="en-GB" sz="2400" dirty="0">
                <a:effectLst/>
                <a:latin typeface="Times New Roman" panose="02020603050405020304" pitchFamily="18" charset="0"/>
                <a:ea typeface="Calibri" panose="020F0502020204030204" pitchFamily="34" charset="0"/>
              </a:rPr>
              <a:t> data or raw data from the ultrasonic sensor</a:t>
            </a:r>
            <a:r>
              <a:rPr lang="en-IN" sz="2400" dirty="0">
                <a:effectLst/>
                <a:latin typeface="Times New Roman" panose="02020603050405020304" pitchFamily="18" charset="0"/>
                <a:ea typeface="Calibri" panose="020F0502020204030204" pitchFamily="34" charset="0"/>
              </a:rPr>
              <a:t>. </a:t>
            </a:r>
            <a:endParaRPr lang="en-GB" sz="24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651017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A440A548-C0D4-4418-940E-EDC2F1D9A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9" name="Rectangle 5128">
            <a:extLst>
              <a:ext uri="{FF2B5EF4-FFF2-40B4-BE49-F238E27FC236}">
                <a16:creationId xmlns:a16="http://schemas.microsoft.com/office/drawing/2014/main" id="{E708B267-8CD2-4684-A57B-9F10707692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B5080E-0FE6-80E6-6D96-35177DEEA7ED}"/>
              </a:ext>
            </a:extLst>
          </p:cNvPr>
          <p:cNvSpPr>
            <a:spLocks noGrp="1"/>
          </p:cNvSpPr>
          <p:nvPr>
            <p:ph type="title"/>
          </p:nvPr>
        </p:nvSpPr>
        <p:spPr>
          <a:xfrm>
            <a:off x="6239435" y="1"/>
            <a:ext cx="5257799" cy="1264024"/>
          </a:xfrm>
        </p:spPr>
        <p:txBody>
          <a:bodyPr>
            <a:normAutofit/>
          </a:bodyPr>
          <a:lstStyle/>
          <a:p>
            <a:r>
              <a:rPr lang="en-US" sz="3600" b="1" dirty="0">
                <a:solidFill>
                  <a:schemeClr val="tx2"/>
                </a:solidFill>
                <a:latin typeface="Times New Roman" panose="02020603050405020304" pitchFamily="18" charset="0"/>
                <a:cs typeface="Times New Roman" panose="02020603050405020304" pitchFamily="18" charset="0"/>
              </a:rPr>
              <a:t>Data Collection</a:t>
            </a:r>
          </a:p>
        </p:txBody>
      </p:sp>
      <p:grpSp>
        <p:nvGrpSpPr>
          <p:cNvPr id="5131" name="Group 5130">
            <a:extLst>
              <a:ext uri="{FF2B5EF4-FFF2-40B4-BE49-F238E27FC236}">
                <a16:creationId xmlns:a16="http://schemas.microsoft.com/office/drawing/2014/main" id="{41E5AB36-9328-47E9-95AD-E38AC1C0E1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369"/>
            <a:ext cx="6091008" cy="6858000"/>
            <a:chOff x="305" y="-369"/>
            <a:chExt cx="6091008" cy="6858000"/>
          </a:xfrm>
        </p:grpSpPr>
        <p:sp>
          <p:nvSpPr>
            <p:cNvPr id="5141" name="Freeform: Shape 5131">
              <a:extLst>
                <a:ext uri="{FF2B5EF4-FFF2-40B4-BE49-F238E27FC236}">
                  <a16:creationId xmlns:a16="http://schemas.microsoft.com/office/drawing/2014/main" id="{4532450F-A219-4BF5-88FA-A47084237C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9"/>
              <a:ext cx="6057007" cy="6858000"/>
            </a:xfrm>
            <a:custGeom>
              <a:avLst/>
              <a:gdLst>
                <a:gd name="connsiteX0" fmla="*/ 1423825 w 6057007"/>
                <a:gd name="connsiteY0" fmla="*/ 0 h 6858000"/>
                <a:gd name="connsiteX1" fmla="*/ 4262456 w 6057007"/>
                <a:gd name="connsiteY1" fmla="*/ 0 h 6858000"/>
                <a:gd name="connsiteX2" fmla="*/ 4371584 w 6057007"/>
                <a:gd name="connsiteY2" fmla="*/ 79625 h 6858000"/>
                <a:gd name="connsiteX3" fmla="*/ 5400299 w 6057007"/>
                <a:gd name="connsiteY3" fmla="*/ 1779691 h 6858000"/>
                <a:gd name="connsiteX4" fmla="*/ 5961759 w 6057007"/>
                <a:gd name="connsiteY4" fmla="*/ 4554903 h 6858000"/>
                <a:gd name="connsiteX5" fmla="*/ 4326541 w 6057007"/>
                <a:gd name="connsiteY5" fmla="*/ 6729688 h 6858000"/>
                <a:gd name="connsiteX6" fmla="*/ 4109121 w 6057007"/>
                <a:gd name="connsiteY6" fmla="*/ 6858000 h 6858000"/>
                <a:gd name="connsiteX7" fmla="*/ 1145358 w 6057007"/>
                <a:gd name="connsiteY7" fmla="*/ 6858000 h 6858000"/>
                <a:gd name="connsiteX8" fmla="*/ 1143587 w 6057007"/>
                <a:gd name="connsiteY8" fmla="*/ 6856705 h 6858000"/>
                <a:gd name="connsiteX9" fmla="*/ 162579 w 6057007"/>
                <a:gd name="connsiteY9" fmla="*/ 6240990 h 6858000"/>
                <a:gd name="connsiteX10" fmla="*/ 0 w 6057007"/>
                <a:gd name="connsiteY10" fmla="*/ 6125553 h 6858000"/>
                <a:gd name="connsiteX11" fmla="*/ 0 w 6057007"/>
                <a:gd name="connsiteY11" fmla="*/ 4670879 h 6858000"/>
                <a:gd name="connsiteX12" fmla="*/ 38388 w 6057007"/>
                <a:gd name="connsiteY12" fmla="*/ 4778792 h 6858000"/>
                <a:gd name="connsiteX13" fmla="*/ 155449 w 6057007"/>
                <a:gd name="connsiteY13" fmla="*/ 5029879 h 6858000"/>
                <a:gd name="connsiteX14" fmla="*/ 411802 w 6057007"/>
                <a:gd name="connsiteY14" fmla="*/ 5399531 h 6858000"/>
                <a:gd name="connsiteX15" fmla="*/ 806388 w 6057007"/>
                <a:gd name="connsiteY15" fmla="*/ 5659633 h 6858000"/>
                <a:gd name="connsiteX16" fmla="*/ 1801512 w 6057007"/>
                <a:gd name="connsiteY16" fmla="*/ 6314010 h 6858000"/>
                <a:gd name="connsiteX17" fmla="*/ 2653483 w 6057007"/>
                <a:gd name="connsiteY17" fmla="*/ 6529898 h 6858000"/>
                <a:gd name="connsiteX18" fmla="*/ 3666486 w 6057007"/>
                <a:gd name="connsiteY18" fmla="*/ 6190615 h 6858000"/>
                <a:gd name="connsiteX19" fmla="*/ 4658657 w 6057007"/>
                <a:gd name="connsiteY19" fmla="*/ 5428179 h 6858000"/>
                <a:gd name="connsiteX20" fmla="*/ 5222967 w 6057007"/>
                <a:gd name="connsiteY20" fmla="*/ 4356944 h 6858000"/>
                <a:gd name="connsiteX21" fmla="*/ 4724795 w 6057007"/>
                <a:gd name="connsiteY21" fmla="*/ 2210416 h 6858000"/>
                <a:gd name="connsiteX22" fmla="*/ 4473185 w 6057007"/>
                <a:gd name="connsiteY22" fmla="*/ 1691554 h 6858000"/>
                <a:gd name="connsiteX23" fmla="*/ 4046677 w 6057007"/>
                <a:gd name="connsiteY23" fmla="*/ 911781 h 6858000"/>
                <a:gd name="connsiteX24" fmla="*/ 3555564 w 6057007"/>
                <a:gd name="connsiteY24" fmla="*/ 585888 h 6858000"/>
                <a:gd name="connsiteX25" fmla="*/ 2405914 w 6057007"/>
                <a:gd name="connsiteY25" fmla="*/ 536282 h 6858000"/>
                <a:gd name="connsiteX26" fmla="*/ 1345719 w 6057007"/>
                <a:gd name="connsiteY26" fmla="*/ 957619 h 6858000"/>
                <a:gd name="connsiteX27" fmla="*/ 73341 w 6057007"/>
                <a:gd name="connsiteY27" fmla="*/ 2571698 h 6858000"/>
                <a:gd name="connsiteX28" fmla="*/ 0 w 6057007"/>
                <a:gd name="connsiteY28" fmla="*/ 2803810 h 6858000"/>
                <a:gd name="connsiteX29" fmla="*/ 0 w 6057007"/>
                <a:gd name="connsiteY29" fmla="*/ 1147591 h 6858000"/>
                <a:gd name="connsiteX30" fmla="*/ 142706 w 6057007"/>
                <a:gd name="connsiteY30" fmla="*/ 968763 h 6858000"/>
                <a:gd name="connsiteX31" fmla="*/ 971831 w 6057007"/>
                <a:gd name="connsiteY31" fmla="*/ 249890 h 6858000"/>
                <a:gd name="connsiteX32" fmla="*/ 1288677 w 6057007"/>
                <a:gd name="connsiteY32" fmla="*/ 6583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057007" h="6858000">
                  <a:moveTo>
                    <a:pt x="1423825" y="0"/>
                  </a:moveTo>
                  <a:lnTo>
                    <a:pt x="4262456" y="0"/>
                  </a:lnTo>
                  <a:lnTo>
                    <a:pt x="4371584" y="79625"/>
                  </a:lnTo>
                  <a:cubicBezTo>
                    <a:pt x="4860533" y="476670"/>
                    <a:pt x="5063885" y="1132812"/>
                    <a:pt x="5400299" y="1779691"/>
                  </a:cubicBezTo>
                  <a:cubicBezTo>
                    <a:pt x="5848849" y="2642194"/>
                    <a:pt x="6244956" y="3497996"/>
                    <a:pt x="5961759" y="4554903"/>
                  </a:cubicBezTo>
                  <a:cubicBezTo>
                    <a:pt x="5691575" y="5563242"/>
                    <a:pt x="5092427" y="6238887"/>
                    <a:pt x="4326541" y="6729688"/>
                  </a:cubicBezTo>
                  <a:lnTo>
                    <a:pt x="4109121" y="6858000"/>
                  </a:lnTo>
                  <a:lnTo>
                    <a:pt x="1145358" y="6858000"/>
                  </a:lnTo>
                  <a:lnTo>
                    <a:pt x="1143587" y="6856705"/>
                  </a:lnTo>
                  <a:cubicBezTo>
                    <a:pt x="699546" y="6541440"/>
                    <a:pt x="399287" y="6392433"/>
                    <a:pt x="162579" y="6240990"/>
                  </a:cubicBezTo>
                  <a:lnTo>
                    <a:pt x="0" y="6125553"/>
                  </a:lnTo>
                  <a:lnTo>
                    <a:pt x="0" y="4670879"/>
                  </a:lnTo>
                  <a:lnTo>
                    <a:pt x="38388" y="4778792"/>
                  </a:lnTo>
                  <a:cubicBezTo>
                    <a:pt x="72793" y="4862402"/>
                    <a:pt x="111802" y="4945953"/>
                    <a:pt x="155449" y="5029879"/>
                  </a:cubicBezTo>
                  <a:cubicBezTo>
                    <a:pt x="273464" y="5256810"/>
                    <a:pt x="351295" y="5344113"/>
                    <a:pt x="411802" y="5399531"/>
                  </a:cubicBezTo>
                  <a:cubicBezTo>
                    <a:pt x="500065" y="5480405"/>
                    <a:pt x="628514" y="5555615"/>
                    <a:pt x="806388" y="5659633"/>
                  </a:cubicBezTo>
                  <a:cubicBezTo>
                    <a:pt x="1044358" y="5798926"/>
                    <a:pt x="1370396" y="5989780"/>
                    <a:pt x="1801512" y="6314010"/>
                  </a:cubicBezTo>
                  <a:cubicBezTo>
                    <a:pt x="2037213" y="6491324"/>
                    <a:pt x="2315885" y="6561958"/>
                    <a:pt x="2653483" y="6529898"/>
                  </a:cubicBezTo>
                  <a:cubicBezTo>
                    <a:pt x="2962383" y="6500529"/>
                    <a:pt x="3312661" y="6383221"/>
                    <a:pt x="3666486" y="6190615"/>
                  </a:cubicBezTo>
                  <a:cubicBezTo>
                    <a:pt x="4083218" y="5963697"/>
                    <a:pt x="4407642" y="5714350"/>
                    <a:pt x="4658657" y="5428179"/>
                  </a:cubicBezTo>
                  <a:cubicBezTo>
                    <a:pt x="4927319" y="5121947"/>
                    <a:pt x="5111907" y="4771422"/>
                    <a:pt x="5222967" y="4356944"/>
                  </a:cubicBezTo>
                  <a:cubicBezTo>
                    <a:pt x="5418167" y="3628447"/>
                    <a:pt x="5139747" y="3007703"/>
                    <a:pt x="4724795" y="2210416"/>
                  </a:cubicBezTo>
                  <a:cubicBezTo>
                    <a:pt x="4631776" y="2031551"/>
                    <a:pt x="4551122" y="1858737"/>
                    <a:pt x="4473185" y="1691554"/>
                  </a:cubicBezTo>
                  <a:cubicBezTo>
                    <a:pt x="4326842" y="1377756"/>
                    <a:pt x="4200559" y="1106810"/>
                    <a:pt x="4046677" y="911781"/>
                  </a:cubicBezTo>
                  <a:cubicBezTo>
                    <a:pt x="3910561" y="739097"/>
                    <a:pt x="3763658" y="641647"/>
                    <a:pt x="3555564" y="585888"/>
                  </a:cubicBezTo>
                  <a:cubicBezTo>
                    <a:pt x="3178534" y="484863"/>
                    <a:pt x="2791842" y="468166"/>
                    <a:pt x="2405914" y="536282"/>
                  </a:cubicBezTo>
                  <a:cubicBezTo>
                    <a:pt x="2032757" y="602054"/>
                    <a:pt x="1676044" y="743871"/>
                    <a:pt x="1345719" y="957619"/>
                  </a:cubicBezTo>
                  <a:cubicBezTo>
                    <a:pt x="762775" y="1334788"/>
                    <a:pt x="318714" y="1900690"/>
                    <a:pt x="73341" y="2571698"/>
                  </a:cubicBezTo>
                  <a:lnTo>
                    <a:pt x="0" y="2803810"/>
                  </a:lnTo>
                  <a:lnTo>
                    <a:pt x="0" y="1147591"/>
                  </a:lnTo>
                  <a:lnTo>
                    <a:pt x="142706" y="968763"/>
                  </a:lnTo>
                  <a:cubicBezTo>
                    <a:pt x="388539" y="688063"/>
                    <a:pt x="668237" y="446316"/>
                    <a:pt x="971831" y="249890"/>
                  </a:cubicBezTo>
                  <a:cubicBezTo>
                    <a:pt x="1074829" y="183240"/>
                    <a:pt x="1180574" y="121805"/>
                    <a:pt x="1288677" y="6583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3" name="Freeform: Shape 5132">
              <a:extLst>
                <a:ext uri="{FF2B5EF4-FFF2-40B4-BE49-F238E27FC236}">
                  <a16:creationId xmlns:a16="http://schemas.microsoft.com/office/drawing/2014/main" id="{035AC662-4000-411A-9E33-6A4B6C0FCB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9"/>
              <a:ext cx="6091008" cy="6858000"/>
            </a:xfrm>
            <a:custGeom>
              <a:avLst/>
              <a:gdLst>
                <a:gd name="connsiteX0" fmla="*/ 0 w 6091008"/>
                <a:gd name="connsiteY0" fmla="*/ 5476844 h 6858000"/>
                <a:gd name="connsiteX1" fmla="*/ 15220 w 6091008"/>
                <a:gd name="connsiteY1" fmla="*/ 5501668 h 6858000"/>
                <a:gd name="connsiteX2" fmla="*/ 198940 w 6091008"/>
                <a:gd name="connsiteY2" fmla="*/ 5717964 h 6858000"/>
                <a:gd name="connsiteX3" fmla="*/ 251499 w 6091008"/>
                <a:gd name="connsiteY3" fmla="*/ 5763842 h 6858000"/>
                <a:gd name="connsiteX4" fmla="*/ 308460 w 6091008"/>
                <a:gd name="connsiteY4" fmla="*/ 5806337 h 6858000"/>
                <a:gd name="connsiteX5" fmla="*/ 368305 w 6091008"/>
                <a:gd name="connsiteY5" fmla="*/ 5847248 h 6858000"/>
                <a:gd name="connsiteX6" fmla="*/ 430451 w 6091008"/>
                <a:gd name="connsiteY6" fmla="*/ 5887305 h 6858000"/>
                <a:gd name="connsiteX7" fmla="*/ 975811 w 6091008"/>
                <a:gd name="connsiteY7" fmla="*/ 6205653 h 6858000"/>
                <a:gd name="connsiteX8" fmla="*/ 1510250 w 6091008"/>
                <a:gd name="connsiteY8" fmla="*/ 6575390 h 6858000"/>
                <a:gd name="connsiteX9" fmla="*/ 2002437 w 6091008"/>
                <a:gd name="connsiteY9" fmla="*/ 6825029 h 6858000"/>
                <a:gd name="connsiteX10" fmla="*/ 2137670 w 6091008"/>
                <a:gd name="connsiteY10" fmla="*/ 6856874 h 6858000"/>
                <a:gd name="connsiteX11" fmla="*/ 2145778 w 6091008"/>
                <a:gd name="connsiteY11" fmla="*/ 6858000 h 6858000"/>
                <a:gd name="connsiteX12" fmla="*/ 1098858 w 6091008"/>
                <a:gd name="connsiteY12" fmla="*/ 6858000 h 6858000"/>
                <a:gd name="connsiteX13" fmla="*/ 1004166 w 6091008"/>
                <a:gd name="connsiteY13" fmla="*/ 6786858 h 6858000"/>
                <a:gd name="connsiteX14" fmla="*/ 751974 w 6091008"/>
                <a:gd name="connsiteY14" fmla="*/ 6608169 h 6858000"/>
                <a:gd name="connsiteX15" fmla="*/ 623305 w 6091008"/>
                <a:gd name="connsiteY15" fmla="*/ 6522172 h 6858000"/>
                <a:gd name="connsiteX16" fmla="*/ 492346 w 6091008"/>
                <a:gd name="connsiteY16" fmla="*/ 6437477 h 6858000"/>
                <a:gd name="connsiteX17" fmla="*/ 358536 w 6091008"/>
                <a:gd name="connsiteY17" fmla="*/ 6352312 h 6858000"/>
                <a:gd name="connsiteX18" fmla="*/ 290710 w 6091008"/>
                <a:gd name="connsiteY18" fmla="*/ 6308820 h 6858000"/>
                <a:gd name="connsiteX19" fmla="*/ 221792 w 6091008"/>
                <a:gd name="connsiteY19" fmla="*/ 6263122 h 6858000"/>
                <a:gd name="connsiteX20" fmla="*/ 152460 w 6091008"/>
                <a:gd name="connsiteY20" fmla="*/ 6215106 h 6858000"/>
                <a:gd name="connsiteX21" fmla="*/ 83055 w 6091008"/>
                <a:gd name="connsiteY21" fmla="*/ 6163978 h 6858000"/>
                <a:gd name="connsiteX22" fmla="*/ 14161 w 6091008"/>
                <a:gd name="connsiteY22" fmla="*/ 6109014 h 6858000"/>
                <a:gd name="connsiteX23" fmla="*/ 0 w 6091008"/>
                <a:gd name="connsiteY23" fmla="*/ 6096195 h 6858000"/>
                <a:gd name="connsiteX24" fmla="*/ 3707444 w 6091008"/>
                <a:gd name="connsiteY24" fmla="*/ 0 h 6858000"/>
                <a:gd name="connsiteX25" fmla="*/ 4265528 w 6091008"/>
                <a:gd name="connsiteY25" fmla="*/ 0 h 6858000"/>
                <a:gd name="connsiteX26" fmla="*/ 4291472 w 6091008"/>
                <a:gd name="connsiteY26" fmla="*/ 15596 h 6858000"/>
                <a:gd name="connsiteX27" fmla="*/ 4431124 w 6091008"/>
                <a:gd name="connsiteY27" fmla="*/ 119052 h 6858000"/>
                <a:gd name="connsiteX28" fmla="*/ 4899570 w 6091008"/>
                <a:gd name="connsiteY28" fmla="*/ 643769 h 6858000"/>
                <a:gd name="connsiteX29" fmla="*/ 5247925 w 6091008"/>
                <a:gd name="connsiteY29" fmla="*/ 1232134 h 6858000"/>
                <a:gd name="connsiteX30" fmla="*/ 5401234 w 6091008"/>
                <a:gd name="connsiteY30" fmla="*/ 1518442 h 6858000"/>
                <a:gd name="connsiteX31" fmla="*/ 5480921 w 6091008"/>
                <a:gd name="connsiteY31" fmla="*/ 1662114 h 6858000"/>
                <a:gd name="connsiteX32" fmla="*/ 5561804 w 6091008"/>
                <a:gd name="connsiteY32" fmla="*/ 1812436 h 6858000"/>
                <a:gd name="connsiteX33" fmla="*/ 5855037 w 6091008"/>
                <a:gd name="connsiteY33" fmla="*/ 2457716 h 6858000"/>
                <a:gd name="connsiteX34" fmla="*/ 6052254 w 6091008"/>
                <a:gd name="connsiteY34" fmla="*/ 3193699 h 6858000"/>
                <a:gd name="connsiteX35" fmla="*/ 6073151 w 6091008"/>
                <a:gd name="connsiteY35" fmla="*/ 4004612 h 6858000"/>
                <a:gd name="connsiteX36" fmla="*/ 6067309 w 6091008"/>
                <a:gd name="connsiteY36" fmla="*/ 4055890 h 6858000"/>
                <a:gd name="connsiteX37" fmla="*/ 6059979 w 6091008"/>
                <a:gd name="connsiteY37" fmla="*/ 4106917 h 6858000"/>
                <a:gd name="connsiteX38" fmla="*/ 6052371 w 6091008"/>
                <a:gd name="connsiteY38" fmla="*/ 4158016 h 6858000"/>
                <a:gd name="connsiteX39" fmla="*/ 6043434 w 6091008"/>
                <a:gd name="connsiteY39" fmla="*/ 4208759 h 6858000"/>
                <a:gd name="connsiteX40" fmla="*/ 6023229 w 6091008"/>
                <a:gd name="connsiteY40" fmla="*/ 4309769 h 6858000"/>
                <a:gd name="connsiteX41" fmla="*/ 5999922 w 6091008"/>
                <a:gd name="connsiteY41" fmla="*/ 4409799 h 6858000"/>
                <a:gd name="connsiteX42" fmla="*/ 5987157 w 6091008"/>
                <a:gd name="connsiteY42" fmla="*/ 4459369 h 6858000"/>
                <a:gd name="connsiteX43" fmla="*/ 5973731 w 6091008"/>
                <a:gd name="connsiteY43" fmla="*/ 4508027 h 6858000"/>
                <a:gd name="connsiteX44" fmla="*/ 5944653 w 6091008"/>
                <a:gd name="connsiteY44" fmla="*/ 4602538 h 6858000"/>
                <a:gd name="connsiteX45" fmla="*/ 5915334 w 6091008"/>
                <a:gd name="connsiteY45" fmla="*/ 4696982 h 6858000"/>
                <a:gd name="connsiteX46" fmla="*/ 5881786 w 6091008"/>
                <a:gd name="connsiteY46" fmla="*/ 4790295 h 6858000"/>
                <a:gd name="connsiteX47" fmla="*/ 5539609 w 6091008"/>
                <a:gd name="connsiteY47" fmla="*/ 5504511 h 6858000"/>
                <a:gd name="connsiteX48" fmla="*/ 5432400 w 6091008"/>
                <a:gd name="connsiteY48" fmla="*/ 5669348 h 6858000"/>
                <a:gd name="connsiteX49" fmla="*/ 5404330 w 6091008"/>
                <a:gd name="connsiteY49" fmla="*/ 5709372 h 6858000"/>
                <a:gd name="connsiteX50" fmla="*/ 5375525 w 6091008"/>
                <a:gd name="connsiteY50" fmla="*/ 5748757 h 6858000"/>
                <a:gd name="connsiteX51" fmla="*/ 5317831 w 6091008"/>
                <a:gd name="connsiteY51" fmla="*/ 5827355 h 6858000"/>
                <a:gd name="connsiteX52" fmla="*/ 5288208 w 6091008"/>
                <a:gd name="connsiteY52" fmla="*/ 5865932 h 6858000"/>
                <a:gd name="connsiteX53" fmla="*/ 5273251 w 6091008"/>
                <a:gd name="connsiteY53" fmla="*/ 5885035 h 6858000"/>
                <a:gd name="connsiteX54" fmla="*/ 5256656 w 6091008"/>
                <a:gd name="connsiteY54" fmla="*/ 5902520 h 6858000"/>
                <a:gd name="connsiteX55" fmla="*/ 5189858 w 6091008"/>
                <a:gd name="connsiteY55" fmla="*/ 5971616 h 6858000"/>
                <a:gd name="connsiteX56" fmla="*/ 5156287 w 6091008"/>
                <a:gd name="connsiteY56" fmla="*/ 6005600 h 6858000"/>
                <a:gd name="connsiteX57" fmla="*/ 5121598 w 6091008"/>
                <a:gd name="connsiteY57" fmla="*/ 6037962 h 6858000"/>
                <a:gd name="connsiteX58" fmla="*/ 5051798 w 6091008"/>
                <a:gd name="connsiteY58" fmla="*/ 6101838 h 6858000"/>
                <a:gd name="connsiteX59" fmla="*/ 4463594 w 6091008"/>
                <a:gd name="connsiteY59" fmla="*/ 6532280 h 6858000"/>
                <a:gd name="connsiteX60" fmla="*/ 4388637 w 6091008"/>
                <a:gd name="connsiteY60" fmla="*/ 6579169 h 6858000"/>
                <a:gd name="connsiteX61" fmla="*/ 4312856 w 6091008"/>
                <a:gd name="connsiteY61" fmla="*/ 6623337 h 6858000"/>
                <a:gd name="connsiteX62" fmla="*/ 4237558 w 6091008"/>
                <a:gd name="connsiteY62" fmla="*/ 6667632 h 6858000"/>
                <a:gd name="connsiteX63" fmla="*/ 4161774 w 6091008"/>
                <a:gd name="connsiteY63" fmla="*/ 6709883 h 6858000"/>
                <a:gd name="connsiteX64" fmla="*/ 4010448 w 6091008"/>
                <a:gd name="connsiteY64" fmla="*/ 6792981 h 6858000"/>
                <a:gd name="connsiteX65" fmla="*/ 3935163 w 6091008"/>
                <a:gd name="connsiteY65" fmla="*/ 6834338 h 6858000"/>
                <a:gd name="connsiteX66" fmla="*/ 3892887 w 6091008"/>
                <a:gd name="connsiteY66" fmla="*/ 6858000 h 6858000"/>
                <a:gd name="connsiteX67" fmla="*/ 2743942 w 6091008"/>
                <a:gd name="connsiteY67" fmla="*/ 6858000 h 6858000"/>
                <a:gd name="connsiteX68" fmla="*/ 2852577 w 6091008"/>
                <a:gd name="connsiteY68" fmla="*/ 6838910 h 6858000"/>
                <a:gd name="connsiteX69" fmla="*/ 3143255 w 6091008"/>
                <a:gd name="connsiteY69" fmla="*/ 6759775 h 6858000"/>
                <a:gd name="connsiteX70" fmla="*/ 3430899 w 6091008"/>
                <a:gd name="connsiteY70" fmla="*/ 6650056 h 6858000"/>
                <a:gd name="connsiteX71" fmla="*/ 3713289 w 6091008"/>
                <a:gd name="connsiteY71" fmla="*/ 6514054 h 6858000"/>
                <a:gd name="connsiteX72" fmla="*/ 3981228 w 6091008"/>
                <a:gd name="connsiteY72" fmla="*/ 6334878 h 6858000"/>
                <a:gd name="connsiteX73" fmla="*/ 4107885 w 6091008"/>
                <a:gd name="connsiteY73" fmla="*/ 6233689 h 6858000"/>
                <a:gd name="connsiteX74" fmla="*/ 4169795 w 6091008"/>
                <a:gd name="connsiteY74" fmla="*/ 6181389 h 6858000"/>
                <a:gd name="connsiteX75" fmla="*/ 4229189 w 6091008"/>
                <a:gd name="connsiteY75" fmla="*/ 6125914 h 6858000"/>
                <a:gd name="connsiteX76" fmla="*/ 4652064 w 6091008"/>
                <a:gd name="connsiteY76" fmla="*/ 5641457 h 6858000"/>
                <a:gd name="connsiteX77" fmla="*/ 4697555 w 6091008"/>
                <a:gd name="connsiteY77" fmla="*/ 5576516 h 6858000"/>
                <a:gd name="connsiteX78" fmla="*/ 4720492 w 6091008"/>
                <a:gd name="connsiteY78" fmla="*/ 5544537 h 6858000"/>
                <a:gd name="connsiteX79" fmla="*/ 4741922 w 6091008"/>
                <a:gd name="connsiteY79" fmla="*/ 5511420 h 6858000"/>
                <a:gd name="connsiteX80" fmla="*/ 4784179 w 6091008"/>
                <a:gd name="connsiteY80" fmla="*/ 5445022 h 6858000"/>
                <a:gd name="connsiteX81" fmla="*/ 4794796 w 6091008"/>
                <a:gd name="connsiteY81" fmla="*/ 5428584 h 6858000"/>
                <a:gd name="connsiteX82" fmla="*/ 4807173 w 6091008"/>
                <a:gd name="connsiteY82" fmla="*/ 5413795 h 6858000"/>
                <a:gd name="connsiteX83" fmla="*/ 4830010 w 6091008"/>
                <a:gd name="connsiteY83" fmla="*/ 5382674 h 6858000"/>
                <a:gd name="connsiteX84" fmla="*/ 4874298 w 6091008"/>
                <a:gd name="connsiteY84" fmla="*/ 5319323 h 6858000"/>
                <a:gd name="connsiteX85" fmla="*/ 4896484 w 6091008"/>
                <a:gd name="connsiteY85" fmla="*/ 5287734 h 6858000"/>
                <a:gd name="connsiteX86" fmla="*/ 4918019 w 6091008"/>
                <a:gd name="connsiteY86" fmla="*/ 5255673 h 6858000"/>
                <a:gd name="connsiteX87" fmla="*/ 4999238 w 6091008"/>
                <a:gd name="connsiteY87" fmla="*/ 5124058 h 6858000"/>
                <a:gd name="connsiteX88" fmla="*/ 5251271 w 6091008"/>
                <a:gd name="connsiteY88" fmla="*/ 4554965 h 6858000"/>
                <a:gd name="connsiteX89" fmla="*/ 5276136 w 6091008"/>
                <a:gd name="connsiteY89" fmla="*/ 4480521 h 6858000"/>
                <a:gd name="connsiteX90" fmla="*/ 5297442 w 6091008"/>
                <a:gd name="connsiteY90" fmla="*/ 4404389 h 6858000"/>
                <a:gd name="connsiteX91" fmla="*/ 5318953 w 6091008"/>
                <a:gd name="connsiteY91" fmla="*/ 4328458 h 6858000"/>
                <a:gd name="connsiteX92" fmla="*/ 5328684 w 6091008"/>
                <a:gd name="connsiteY92" fmla="*/ 4291175 h 6858000"/>
                <a:gd name="connsiteX93" fmla="*/ 5337470 w 6091008"/>
                <a:gd name="connsiteY93" fmla="*/ 4254522 h 6858000"/>
                <a:gd name="connsiteX94" fmla="*/ 5353277 w 6091008"/>
                <a:gd name="connsiteY94" fmla="*/ 4181038 h 6858000"/>
                <a:gd name="connsiteX95" fmla="*/ 5366762 w 6091008"/>
                <a:gd name="connsiteY95" fmla="*/ 4107520 h 6858000"/>
                <a:gd name="connsiteX96" fmla="*/ 5373105 w 6091008"/>
                <a:gd name="connsiteY96" fmla="*/ 4070802 h 6858000"/>
                <a:gd name="connsiteX97" fmla="*/ 5378288 w 6091008"/>
                <a:gd name="connsiteY97" fmla="*/ 4034066 h 6858000"/>
                <a:gd name="connsiteX98" fmla="*/ 5383471 w 6091008"/>
                <a:gd name="connsiteY98" fmla="*/ 3997331 h 6858000"/>
                <a:gd name="connsiteX99" fmla="*/ 5387373 w 6091008"/>
                <a:gd name="connsiteY99" fmla="*/ 3960547 h 6858000"/>
                <a:gd name="connsiteX100" fmla="*/ 5375699 w 6091008"/>
                <a:gd name="connsiteY100" fmla="*/ 3369810 h 6858000"/>
                <a:gd name="connsiteX101" fmla="*/ 5225695 w 6091008"/>
                <a:gd name="connsiteY101" fmla="*/ 2777923 h 6858000"/>
                <a:gd name="connsiteX102" fmla="*/ 4989893 w 6091008"/>
                <a:gd name="connsiteY102" fmla="*/ 2181595 h 6858000"/>
                <a:gd name="connsiteX103" fmla="*/ 4856777 w 6091008"/>
                <a:gd name="connsiteY103" fmla="*/ 1872581 h 6858000"/>
                <a:gd name="connsiteX104" fmla="*/ 4729367 w 6091008"/>
                <a:gd name="connsiteY104" fmla="*/ 1547581 h 6858000"/>
                <a:gd name="connsiteX105" fmla="*/ 4510575 w 6091008"/>
                <a:gd name="connsiteY105" fmla="*/ 917244 h 6858000"/>
                <a:gd name="connsiteX106" fmla="*/ 4387446 w 6091008"/>
                <a:gd name="connsiteY106" fmla="*/ 626512 h 6858000"/>
                <a:gd name="connsiteX107" fmla="*/ 4227716 w 6091008"/>
                <a:gd name="connsiteY107" fmla="*/ 368510 h 6858000"/>
                <a:gd name="connsiteX108" fmla="*/ 4017774 w 6091008"/>
                <a:gd name="connsiteY108" fmla="*/ 161674 h 6858000"/>
                <a:gd name="connsiteX109" fmla="*/ 3761542 w 6091008"/>
                <a:gd name="connsiteY109" fmla="*/ 19860 h 6858000"/>
                <a:gd name="connsiteX110" fmla="*/ 3727185 w 6091008"/>
                <a:gd name="connsiteY110" fmla="*/ 6533 h 6858000"/>
                <a:gd name="connsiteX111" fmla="*/ 1325680 w 6091008"/>
                <a:gd name="connsiteY111" fmla="*/ 0 h 6858000"/>
                <a:gd name="connsiteX112" fmla="*/ 2347354 w 6091008"/>
                <a:gd name="connsiteY112" fmla="*/ 0 h 6858000"/>
                <a:gd name="connsiteX113" fmla="*/ 2262734 w 6091008"/>
                <a:gd name="connsiteY113" fmla="*/ 20581 h 6858000"/>
                <a:gd name="connsiteX114" fmla="*/ 1969830 w 6091008"/>
                <a:gd name="connsiteY114" fmla="*/ 118108 h 6858000"/>
                <a:gd name="connsiteX115" fmla="*/ 1897367 w 6091008"/>
                <a:gd name="connsiteY115" fmla="*/ 145059 h 6858000"/>
                <a:gd name="connsiteX116" fmla="*/ 1825860 w 6091008"/>
                <a:gd name="connsiteY116" fmla="*/ 175210 h 6858000"/>
                <a:gd name="connsiteX117" fmla="*/ 1754258 w 6091008"/>
                <a:gd name="connsiteY117" fmla="*/ 204746 h 6858000"/>
                <a:gd name="connsiteX118" fmla="*/ 1683442 w 6091008"/>
                <a:gd name="connsiteY118" fmla="*/ 237143 h 6858000"/>
                <a:gd name="connsiteX119" fmla="*/ 1612330 w 6091008"/>
                <a:gd name="connsiteY119" fmla="*/ 268724 h 6858000"/>
                <a:gd name="connsiteX120" fmla="*/ 1542244 w 6091008"/>
                <a:gd name="connsiteY120" fmla="*/ 303229 h 6858000"/>
                <a:gd name="connsiteX121" fmla="*/ 1471990 w 6091008"/>
                <a:gd name="connsiteY121" fmla="*/ 337395 h 6858000"/>
                <a:gd name="connsiteX122" fmla="*/ 1402813 w 6091008"/>
                <a:gd name="connsiteY122" fmla="*/ 374794 h 6858000"/>
                <a:gd name="connsiteX123" fmla="*/ 1333886 w 6091008"/>
                <a:gd name="connsiteY123" fmla="*/ 412702 h 6858000"/>
                <a:gd name="connsiteX124" fmla="*/ 1266278 w 6091008"/>
                <a:gd name="connsiteY124" fmla="*/ 453907 h 6858000"/>
                <a:gd name="connsiteX125" fmla="*/ 1199136 w 6091008"/>
                <a:gd name="connsiteY125" fmla="*/ 496266 h 6858000"/>
                <a:gd name="connsiteX126" fmla="*/ 1182302 w 6091008"/>
                <a:gd name="connsiteY126" fmla="*/ 506917 h 6858000"/>
                <a:gd name="connsiteX127" fmla="*/ 1166009 w 6091008"/>
                <a:gd name="connsiteY127" fmla="*/ 518449 h 6858000"/>
                <a:gd name="connsiteX128" fmla="*/ 1133302 w 6091008"/>
                <a:gd name="connsiteY128" fmla="*/ 541479 h 6858000"/>
                <a:gd name="connsiteX129" fmla="*/ 1067923 w 6091008"/>
                <a:gd name="connsiteY129" fmla="*/ 587403 h 6858000"/>
                <a:gd name="connsiteX130" fmla="*/ 1051509 w 6091008"/>
                <a:gd name="connsiteY130" fmla="*/ 598902 h 6858000"/>
                <a:gd name="connsiteX131" fmla="*/ 1035673 w 6091008"/>
                <a:gd name="connsiteY131" fmla="*/ 611145 h 6858000"/>
                <a:gd name="connsiteX132" fmla="*/ 1003878 w 6091008"/>
                <a:gd name="connsiteY132" fmla="*/ 635598 h 6858000"/>
                <a:gd name="connsiteX133" fmla="*/ 877673 w 6091008"/>
                <a:gd name="connsiteY133" fmla="*/ 735582 h 6858000"/>
                <a:gd name="connsiteX134" fmla="*/ 417533 w 6091008"/>
                <a:gd name="connsiteY134" fmla="*/ 1198720 h 6858000"/>
                <a:gd name="connsiteX135" fmla="*/ 54935 w 6091008"/>
                <a:gd name="connsiteY135" fmla="*/ 1756293 h 6858000"/>
                <a:gd name="connsiteX136" fmla="*/ 17844 w 6091008"/>
                <a:gd name="connsiteY136" fmla="*/ 1831433 h 6858000"/>
                <a:gd name="connsiteX137" fmla="*/ 0 w 6091008"/>
                <a:gd name="connsiteY137" fmla="*/ 1869131 h 6858000"/>
                <a:gd name="connsiteX138" fmla="*/ 0 w 6091008"/>
                <a:gd name="connsiteY138" fmla="*/ 1198550 h 6858000"/>
                <a:gd name="connsiteX139" fmla="*/ 185957 w 6091008"/>
                <a:gd name="connsiteY139" fmla="*/ 961506 h 6858000"/>
                <a:gd name="connsiteX140" fmla="*/ 689746 w 6091008"/>
                <a:gd name="connsiteY140" fmla="*/ 447064 h 6858000"/>
                <a:gd name="connsiteX141" fmla="*/ 827126 w 6091008"/>
                <a:gd name="connsiteY141" fmla="*/ 333881 h 6858000"/>
                <a:gd name="connsiteX142" fmla="*/ 968997 w 6091008"/>
                <a:gd name="connsiteY142" fmla="*/ 228085 h 6858000"/>
                <a:gd name="connsiteX143" fmla="*/ 1004883 w 6091008"/>
                <a:gd name="connsiteY143" fmla="*/ 202373 h 6858000"/>
                <a:gd name="connsiteX144" fmla="*/ 1022826 w 6091008"/>
                <a:gd name="connsiteY144" fmla="*/ 189517 h 6858000"/>
                <a:gd name="connsiteX145" fmla="*/ 1041187 w 6091008"/>
                <a:gd name="connsiteY145" fmla="*/ 177509 h 6858000"/>
                <a:gd name="connsiteX146" fmla="*/ 1114760 w 6091008"/>
                <a:gd name="connsiteY146" fmla="*/ 129512 h 6858000"/>
                <a:gd name="connsiteX147" fmla="*/ 1188498 w 6091008"/>
                <a:gd name="connsiteY147" fmla="*/ 81854 h 6858000"/>
                <a:gd name="connsiteX148" fmla="*/ 1263461 w 6091008"/>
                <a:gd name="connsiteY148" fmla="*/ 3688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Lst>
              <a:rect l="l" t="t" r="r" b="b"/>
              <a:pathLst>
                <a:path w="6091008" h="6858000">
                  <a:moveTo>
                    <a:pt x="0" y="5476844"/>
                  </a:moveTo>
                  <a:lnTo>
                    <a:pt x="15220" y="5501668"/>
                  </a:lnTo>
                  <a:cubicBezTo>
                    <a:pt x="69097" y="5585141"/>
                    <a:pt x="130925" y="5654403"/>
                    <a:pt x="198940" y="5717964"/>
                  </a:cubicBezTo>
                  <a:lnTo>
                    <a:pt x="251499" y="5763842"/>
                  </a:lnTo>
                  <a:lnTo>
                    <a:pt x="308460" y="5806337"/>
                  </a:lnTo>
                  <a:cubicBezTo>
                    <a:pt x="326685" y="5820934"/>
                    <a:pt x="348384" y="5833667"/>
                    <a:pt x="368305" y="5847248"/>
                  </a:cubicBezTo>
                  <a:cubicBezTo>
                    <a:pt x="388782" y="5860683"/>
                    <a:pt x="408424" y="5874336"/>
                    <a:pt x="430451" y="5887305"/>
                  </a:cubicBezTo>
                  <a:cubicBezTo>
                    <a:pt x="601703" y="5991186"/>
                    <a:pt x="792871" y="6091279"/>
                    <a:pt x="975811" y="6205653"/>
                  </a:cubicBezTo>
                  <a:cubicBezTo>
                    <a:pt x="1159565" y="6318920"/>
                    <a:pt x="1337666" y="6443625"/>
                    <a:pt x="1510250" y="6575390"/>
                  </a:cubicBezTo>
                  <a:cubicBezTo>
                    <a:pt x="1658997" y="6690317"/>
                    <a:pt x="1824862" y="6774210"/>
                    <a:pt x="2002437" y="6825029"/>
                  </a:cubicBezTo>
                  <a:cubicBezTo>
                    <a:pt x="2046812" y="6837803"/>
                    <a:pt x="2091936" y="6848385"/>
                    <a:pt x="2137670" y="6856874"/>
                  </a:cubicBezTo>
                  <a:lnTo>
                    <a:pt x="2145778" y="6858000"/>
                  </a:lnTo>
                  <a:lnTo>
                    <a:pt x="1098858" y="6858000"/>
                  </a:lnTo>
                  <a:lnTo>
                    <a:pt x="1004166" y="6786858"/>
                  </a:lnTo>
                  <a:cubicBezTo>
                    <a:pt x="920997" y="6725805"/>
                    <a:pt x="837118" y="6666016"/>
                    <a:pt x="751974" y="6608169"/>
                  </a:cubicBezTo>
                  <a:lnTo>
                    <a:pt x="623305" y="6522172"/>
                  </a:lnTo>
                  <a:lnTo>
                    <a:pt x="492346" y="6437477"/>
                  </a:lnTo>
                  <a:lnTo>
                    <a:pt x="358536" y="6352312"/>
                  </a:lnTo>
                  <a:lnTo>
                    <a:pt x="290710" y="6308820"/>
                  </a:lnTo>
                  <a:lnTo>
                    <a:pt x="221792" y="6263122"/>
                  </a:lnTo>
                  <a:cubicBezTo>
                    <a:pt x="198889" y="6248595"/>
                    <a:pt x="175526" y="6231442"/>
                    <a:pt x="152460" y="6215106"/>
                  </a:cubicBezTo>
                  <a:cubicBezTo>
                    <a:pt x="129301" y="6198154"/>
                    <a:pt x="105988" y="6183223"/>
                    <a:pt x="83055" y="6163978"/>
                  </a:cubicBezTo>
                  <a:lnTo>
                    <a:pt x="14161" y="6109014"/>
                  </a:lnTo>
                  <a:lnTo>
                    <a:pt x="0" y="6096195"/>
                  </a:lnTo>
                  <a:close/>
                  <a:moveTo>
                    <a:pt x="3707444" y="0"/>
                  </a:moveTo>
                  <a:lnTo>
                    <a:pt x="4265528" y="0"/>
                  </a:lnTo>
                  <a:lnTo>
                    <a:pt x="4291472" y="15596"/>
                  </a:lnTo>
                  <a:cubicBezTo>
                    <a:pt x="4339292" y="47637"/>
                    <a:pt x="4385917" y="82210"/>
                    <a:pt x="4431124" y="119052"/>
                  </a:cubicBezTo>
                  <a:cubicBezTo>
                    <a:pt x="4612085" y="266897"/>
                    <a:pt x="4766658" y="451392"/>
                    <a:pt x="4899570" y="643769"/>
                  </a:cubicBezTo>
                  <a:cubicBezTo>
                    <a:pt x="5032421" y="836866"/>
                    <a:pt x="5144168" y="1037706"/>
                    <a:pt x="5247925" y="1232134"/>
                  </a:cubicBezTo>
                  <a:cubicBezTo>
                    <a:pt x="5299886" y="1329516"/>
                    <a:pt x="5349860" y="1425631"/>
                    <a:pt x="5401234" y="1518442"/>
                  </a:cubicBezTo>
                  <a:lnTo>
                    <a:pt x="5480921" y="1662114"/>
                  </a:lnTo>
                  <a:cubicBezTo>
                    <a:pt x="5508162" y="1711659"/>
                    <a:pt x="5535098" y="1761858"/>
                    <a:pt x="5561804" y="1812436"/>
                  </a:cubicBezTo>
                  <a:cubicBezTo>
                    <a:pt x="5668394" y="2015131"/>
                    <a:pt x="5769309" y="2228374"/>
                    <a:pt x="5855037" y="2457716"/>
                  </a:cubicBezTo>
                  <a:cubicBezTo>
                    <a:pt x="5940757" y="2686612"/>
                    <a:pt x="6011031" y="2932566"/>
                    <a:pt x="6052254" y="3193699"/>
                  </a:cubicBezTo>
                  <a:cubicBezTo>
                    <a:pt x="6093625" y="3454283"/>
                    <a:pt x="6103924" y="3730828"/>
                    <a:pt x="6073151" y="4004612"/>
                  </a:cubicBezTo>
                  <a:lnTo>
                    <a:pt x="6067309" y="4055890"/>
                  </a:lnTo>
                  <a:cubicBezTo>
                    <a:pt x="6065066" y="4072953"/>
                    <a:pt x="6062462" y="4089919"/>
                    <a:pt x="6059979" y="4106917"/>
                  </a:cubicBezTo>
                  <a:lnTo>
                    <a:pt x="6052371" y="4158016"/>
                  </a:lnTo>
                  <a:cubicBezTo>
                    <a:pt x="6049766" y="4174982"/>
                    <a:pt x="6046401" y="4191890"/>
                    <a:pt x="6043434" y="4208759"/>
                  </a:cubicBezTo>
                  <a:cubicBezTo>
                    <a:pt x="6037102" y="4242536"/>
                    <a:pt x="6031011" y="4276380"/>
                    <a:pt x="6023229" y="4309769"/>
                  </a:cubicBezTo>
                  <a:cubicBezTo>
                    <a:pt x="6015690" y="4343223"/>
                    <a:pt x="6008874" y="4376870"/>
                    <a:pt x="5999922" y="4409799"/>
                  </a:cubicBezTo>
                  <a:lnTo>
                    <a:pt x="5987157" y="4459369"/>
                  </a:lnTo>
                  <a:cubicBezTo>
                    <a:pt x="5982945" y="4476053"/>
                    <a:pt x="5978687" y="4492427"/>
                    <a:pt x="5973731" y="4508027"/>
                  </a:cubicBezTo>
                  <a:lnTo>
                    <a:pt x="5944653" y="4602538"/>
                  </a:lnTo>
                  <a:lnTo>
                    <a:pt x="5915334" y="4696982"/>
                  </a:lnTo>
                  <a:cubicBezTo>
                    <a:pt x="5905346" y="4728457"/>
                    <a:pt x="5892944" y="4759283"/>
                    <a:pt x="5881786" y="4790295"/>
                  </a:cubicBezTo>
                  <a:cubicBezTo>
                    <a:pt x="5791737" y="5038923"/>
                    <a:pt x="5677271" y="5280123"/>
                    <a:pt x="5539609" y="5504511"/>
                  </a:cubicBezTo>
                  <a:lnTo>
                    <a:pt x="5432400" y="5669348"/>
                  </a:lnTo>
                  <a:cubicBezTo>
                    <a:pt x="5423763" y="5683225"/>
                    <a:pt x="5413823" y="5696165"/>
                    <a:pt x="5404330" y="5709372"/>
                  </a:cubicBezTo>
                  <a:lnTo>
                    <a:pt x="5375525" y="5748757"/>
                  </a:lnTo>
                  <a:lnTo>
                    <a:pt x="5317831" y="5827355"/>
                  </a:lnTo>
                  <a:cubicBezTo>
                    <a:pt x="5308217" y="5840529"/>
                    <a:pt x="5298639" y="5853567"/>
                    <a:pt x="5288208" y="5865932"/>
                  </a:cubicBezTo>
                  <a:cubicBezTo>
                    <a:pt x="5283153" y="5872232"/>
                    <a:pt x="5278509" y="5878936"/>
                    <a:pt x="5273251" y="5885035"/>
                  </a:cubicBezTo>
                  <a:cubicBezTo>
                    <a:pt x="5267908" y="5890963"/>
                    <a:pt x="5262120" y="5896624"/>
                    <a:pt x="5256656" y="5902520"/>
                  </a:cubicBezTo>
                  <a:lnTo>
                    <a:pt x="5189858" y="5971616"/>
                  </a:lnTo>
                  <a:cubicBezTo>
                    <a:pt x="5178681" y="5982899"/>
                    <a:pt x="5167959" y="5994892"/>
                    <a:pt x="5156287" y="6005600"/>
                  </a:cubicBezTo>
                  <a:lnTo>
                    <a:pt x="5121598" y="6037962"/>
                  </a:lnTo>
                  <a:lnTo>
                    <a:pt x="5051798" y="6101838"/>
                  </a:lnTo>
                  <a:cubicBezTo>
                    <a:pt x="4864110" y="6268956"/>
                    <a:pt x="4663874" y="6407541"/>
                    <a:pt x="4463594" y="6532280"/>
                  </a:cubicBezTo>
                  <a:cubicBezTo>
                    <a:pt x="4438472" y="6547774"/>
                    <a:pt x="4413434" y="6563439"/>
                    <a:pt x="4388637" y="6579169"/>
                  </a:cubicBezTo>
                  <a:lnTo>
                    <a:pt x="4312856" y="6623337"/>
                  </a:lnTo>
                  <a:lnTo>
                    <a:pt x="4237558" y="6667632"/>
                  </a:lnTo>
                  <a:cubicBezTo>
                    <a:pt x="4212548" y="6682715"/>
                    <a:pt x="4186842" y="6695553"/>
                    <a:pt x="4161774" y="6709883"/>
                  </a:cubicBezTo>
                  <a:cubicBezTo>
                    <a:pt x="4111167" y="6737392"/>
                    <a:pt x="4061123" y="6766670"/>
                    <a:pt x="4010448" y="6792981"/>
                  </a:cubicBezTo>
                  <a:cubicBezTo>
                    <a:pt x="3985322" y="6806562"/>
                    <a:pt x="3960037" y="6820248"/>
                    <a:pt x="3935163" y="6834338"/>
                  </a:cubicBezTo>
                  <a:lnTo>
                    <a:pt x="3892887" y="6858000"/>
                  </a:lnTo>
                  <a:lnTo>
                    <a:pt x="2743942" y="6858000"/>
                  </a:lnTo>
                  <a:lnTo>
                    <a:pt x="2852577" y="6838910"/>
                  </a:lnTo>
                  <a:cubicBezTo>
                    <a:pt x="2949686" y="6818527"/>
                    <a:pt x="3046805" y="6791706"/>
                    <a:pt x="3143255" y="6759775"/>
                  </a:cubicBezTo>
                  <a:cubicBezTo>
                    <a:pt x="3239807" y="6727945"/>
                    <a:pt x="3335416" y="6689975"/>
                    <a:pt x="3430899" y="6650056"/>
                  </a:cubicBezTo>
                  <a:cubicBezTo>
                    <a:pt x="3526299" y="6609969"/>
                    <a:pt x="3621242" y="6565786"/>
                    <a:pt x="3713289" y="6514054"/>
                  </a:cubicBezTo>
                  <a:cubicBezTo>
                    <a:pt x="3805137" y="6460650"/>
                    <a:pt x="3895762" y="6401178"/>
                    <a:pt x="3981228" y="6334878"/>
                  </a:cubicBezTo>
                  <a:cubicBezTo>
                    <a:pt x="4024934" y="6303166"/>
                    <a:pt x="4066572" y="6268544"/>
                    <a:pt x="4107885" y="6233689"/>
                  </a:cubicBezTo>
                  <a:cubicBezTo>
                    <a:pt x="4128602" y="6216277"/>
                    <a:pt x="4149365" y="6199173"/>
                    <a:pt x="4169795" y="6181389"/>
                  </a:cubicBezTo>
                  <a:cubicBezTo>
                    <a:pt x="4189729" y="6163032"/>
                    <a:pt x="4209542" y="6144643"/>
                    <a:pt x="4229189" y="6125914"/>
                  </a:cubicBezTo>
                  <a:cubicBezTo>
                    <a:pt x="4387326" y="5978255"/>
                    <a:pt x="4528049" y="5812977"/>
                    <a:pt x="4652064" y="5641457"/>
                  </a:cubicBezTo>
                  <a:lnTo>
                    <a:pt x="4697555" y="5576516"/>
                  </a:lnTo>
                  <a:lnTo>
                    <a:pt x="4720492" y="5544537"/>
                  </a:lnTo>
                  <a:cubicBezTo>
                    <a:pt x="4728246" y="5533956"/>
                    <a:pt x="4734819" y="5522469"/>
                    <a:pt x="4741922" y="5511420"/>
                  </a:cubicBezTo>
                  <a:lnTo>
                    <a:pt x="4784179" y="5445022"/>
                  </a:lnTo>
                  <a:cubicBezTo>
                    <a:pt x="4787730" y="5439497"/>
                    <a:pt x="4791161" y="5433940"/>
                    <a:pt x="4794796" y="5428584"/>
                  </a:cubicBezTo>
                  <a:cubicBezTo>
                    <a:pt x="4798637" y="5423432"/>
                    <a:pt x="4803091" y="5418884"/>
                    <a:pt x="4807173" y="5413795"/>
                  </a:cubicBezTo>
                  <a:cubicBezTo>
                    <a:pt x="4815384" y="5403926"/>
                    <a:pt x="4822656" y="5393214"/>
                    <a:pt x="4830010" y="5382674"/>
                  </a:cubicBezTo>
                  <a:lnTo>
                    <a:pt x="4874298" y="5319323"/>
                  </a:lnTo>
                  <a:lnTo>
                    <a:pt x="4896484" y="5287734"/>
                  </a:lnTo>
                  <a:cubicBezTo>
                    <a:pt x="4903839" y="5277191"/>
                    <a:pt x="4911520" y="5266885"/>
                    <a:pt x="4918019" y="5255673"/>
                  </a:cubicBezTo>
                  <a:lnTo>
                    <a:pt x="4999238" y="5124058"/>
                  </a:lnTo>
                  <a:cubicBezTo>
                    <a:pt x="5102559" y="4945225"/>
                    <a:pt x="5185787" y="4753943"/>
                    <a:pt x="5251271" y="4554965"/>
                  </a:cubicBezTo>
                  <a:cubicBezTo>
                    <a:pt x="5259371" y="4530051"/>
                    <a:pt x="5268846" y="4505799"/>
                    <a:pt x="5276136" y="4480521"/>
                  </a:cubicBezTo>
                  <a:lnTo>
                    <a:pt x="5297442" y="4404389"/>
                  </a:lnTo>
                  <a:lnTo>
                    <a:pt x="5318953" y="4328458"/>
                  </a:lnTo>
                  <a:cubicBezTo>
                    <a:pt x="5322895" y="4315679"/>
                    <a:pt x="5325929" y="4303390"/>
                    <a:pt x="5328684" y="4291175"/>
                  </a:cubicBezTo>
                  <a:lnTo>
                    <a:pt x="5337470" y="4254522"/>
                  </a:lnTo>
                  <a:cubicBezTo>
                    <a:pt x="5343899" y="4230045"/>
                    <a:pt x="5348129" y="4205565"/>
                    <a:pt x="5353277" y="4181038"/>
                  </a:cubicBezTo>
                  <a:cubicBezTo>
                    <a:pt x="5358786" y="4156608"/>
                    <a:pt x="5362533" y="4132000"/>
                    <a:pt x="5366762" y="4107520"/>
                  </a:cubicBezTo>
                  <a:cubicBezTo>
                    <a:pt x="5368877" y="4095280"/>
                    <a:pt x="5371390" y="4083000"/>
                    <a:pt x="5373105" y="4070802"/>
                  </a:cubicBezTo>
                  <a:lnTo>
                    <a:pt x="5378288" y="4034066"/>
                  </a:lnTo>
                  <a:lnTo>
                    <a:pt x="5383471" y="3997331"/>
                  </a:lnTo>
                  <a:lnTo>
                    <a:pt x="5387373" y="3960547"/>
                  </a:lnTo>
                  <a:cubicBezTo>
                    <a:pt x="5408513" y="3764258"/>
                    <a:pt x="5404752" y="3567184"/>
                    <a:pt x="5375699" y="3369810"/>
                  </a:cubicBezTo>
                  <a:cubicBezTo>
                    <a:pt x="5347044" y="3172396"/>
                    <a:pt x="5293473" y="2975222"/>
                    <a:pt x="5225695" y="2777923"/>
                  </a:cubicBezTo>
                  <a:cubicBezTo>
                    <a:pt x="5157675" y="2580560"/>
                    <a:pt x="5075729" y="2382997"/>
                    <a:pt x="4989893" y="2181595"/>
                  </a:cubicBezTo>
                  <a:lnTo>
                    <a:pt x="4856777" y="1872581"/>
                  </a:lnTo>
                  <a:cubicBezTo>
                    <a:pt x="4811108" y="1763784"/>
                    <a:pt x="4768691" y="1655416"/>
                    <a:pt x="4729367" y="1547581"/>
                  </a:cubicBezTo>
                  <a:cubicBezTo>
                    <a:pt x="4650320" y="1331954"/>
                    <a:pt x="4585048" y="1118545"/>
                    <a:pt x="4510575" y="917244"/>
                  </a:cubicBezTo>
                  <a:cubicBezTo>
                    <a:pt x="4473339" y="816594"/>
                    <a:pt x="4433491" y="718925"/>
                    <a:pt x="4387446" y="626512"/>
                  </a:cubicBezTo>
                  <a:cubicBezTo>
                    <a:pt x="4341559" y="533993"/>
                    <a:pt x="4289352" y="446701"/>
                    <a:pt x="4227716" y="368510"/>
                  </a:cubicBezTo>
                  <a:cubicBezTo>
                    <a:pt x="4166554" y="290006"/>
                    <a:pt x="4096194" y="220222"/>
                    <a:pt x="4017774" y="161674"/>
                  </a:cubicBezTo>
                  <a:cubicBezTo>
                    <a:pt x="3939391" y="102989"/>
                    <a:pt x="3853034" y="55709"/>
                    <a:pt x="3761542" y="19860"/>
                  </a:cubicBezTo>
                  <a:lnTo>
                    <a:pt x="3727185" y="6533"/>
                  </a:lnTo>
                  <a:close/>
                  <a:moveTo>
                    <a:pt x="1325680" y="0"/>
                  </a:moveTo>
                  <a:lnTo>
                    <a:pt x="2347354" y="0"/>
                  </a:lnTo>
                  <a:lnTo>
                    <a:pt x="2262734" y="20581"/>
                  </a:lnTo>
                  <a:cubicBezTo>
                    <a:pt x="2164073" y="49233"/>
                    <a:pt x="2066423" y="82020"/>
                    <a:pt x="1969830" y="118108"/>
                  </a:cubicBezTo>
                  <a:cubicBezTo>
                    <a:pt x="1945675" y="127092"/>
                    <a:pt x="1921391" y="135598"/>
                    <a:pt x="1897367" y="145059"/>
                  </a:cubicBezTo>
                  <a:cubicBezTo>
                    <a:pt x="1873522" y="155302"/>
                    <a:pt x="1849679" y="165546"/>
                    <a:pt x="1825860" y="175210"/>
                  </a:cubicBezTo>
                  <a:lnTo>
                    <a:pt x="1754258" y="204746"/>
                  </a:lnTo>
                  <a:lnTo>
                    <a:pt x="1683442" y="237143"/>
                  </a:lnTo>
                  <a:cubicBezTo>
                    <a:pt x="1659851" y="247896"/>
                    <a:pt x="1636127" y="258172"/>
                    <a:pt x="1612330" y="268724"/>
                  </a:cubicBezTo>
                  <a:lnTo>
                    <a:pt x="1542244" y="303229"/>
                  </a:lnTo>
                  <a:lnTo>
                    <a:pt x="1471990" y="337395"/>
                  </a:lnTo>
                  <a:cubicBezTo>
                    <a:pt x="1448660" y="349103"/>
                    <a:pt x="1425927" y="362441"/>
                    <a:pt x="1402813" y="374794"/>
                  </a:cubicBezTo>
                  <a:lnTo>
                    <a:pt x="1333886" y="412702"/>
                  </a:lnTo>
                  <a:cubicBezTo>
                    <a:pt x="1310940" y="425394"/>
                    <a:pt x="1288842" y="440228"/>
                    <a:pt x="1266278" y="453907"/>
                  </a:cubicBezTo>
                  <a:lnTo>
                    <a:pt x="1199136" y="496266"/>
                  </a:lnTo>
                  <a:lnTo>
                    <a:pt x="1182302" y="506917"/>
                  </a:lnTo>
                  <a:lnTo>
                    <a:pt x="1166009" y="518449"/>
                  </a:lnTo>
                  <a:lnTo>
                    <a:pt x="1133302" y="541479"/>
                  </a:lnTo>
                  <a:lnTo>
                    <a:pt x="1067923" y="587403"/>
                  </a:lnTo>
                  <a:lnTo>
                    <a:pt x="1051509" y="598902"/>
                  </a:lnTo>
                  <a:lnTo>
                    <a:pt x="1035673" y="611145"/>
                  </a:lnTo>
                  <a:lnTo>
                    <a:pt x="1003878" y="635598"/>
                  </a:lnTo>
                  <a:cubicBezTo>
                    <a:pt x="961473" y="668248"/>
                    <a:pt x="918407" y="699983"/>
                    <a:pt x="877673" y="735582"/>
                  </a:cubicBezTo>
                  <a:cubicBezTo>
                    <a:pt x="711850" y="872792"/>
                    <a:pt x="555901" y="1026776"/>
                    <a:pt x="417533" y="1198720"/>
                  </a:cubicBezTo>
                  <a:cubicBezTo>
                    <a:pt x="278999" y="1370325"/>
                    <a:pt x="156917" y="1557820"/>
                    <a:pt x="54935" y="1756293"/>
                  </a:cubicBezTo>
                  <a:lnTo>
                    <a:pt x="17844" y="1831433"/>
                  </a:lnTo>
                  <a:lnTo>
                    <a:pt x="0" y="1869131"/>
                  </a:lnTo>
                  <a:lnTo>
                    <a:pt x="0" y="1198550"/>
                  </a:lnTo>
                  <a:lnTo>
                    <a:pt x="185957" y="961506"/>
                  </a:lnTo>
                  <a:cubicBezTo>
                    <a:pt x="342426" y="776600"/>
                    <a:pt x="509755" y="602849"/>
                    <a:pt x="689746" y="447064"/>
                  </a:cubicBezTo>
                  <a:cubicBezTo>
                    <a:pt x="733932" y="406795"/>
                    <a:pt x="780859" y="370795"/>
                    <a:pt x="827126" y="333881"/>
                  </a:cubicBezTo>
                  <a:cubicBezTo>
                    <a:pt x="872886" y="295949"/>
                    <a:pt x="921195" y="262526"/>
                    <a:pt x="968997" y="228085"/>
                  </a:cubicBezTo>
                  <a:lnTo>
                    <a:pt x="1004883" y="202373"/>
                  </a:lnTo>
                  <a:lnTo>
                    <a:pt x="1022826" y="189517"/>
                  </a:lnTo>
                  <a:lnTo>
                    <a:pt x="1041187" y="177509"/>
                  </a:lnTo>
                  <a:lnTo>
                    <a:pt x="1114760" y="129512"/>
                  </a:lnTo>
                  <a:cubicBezTo>
                    <a:pt x="1139435" y="113750"/>
                    <a:pt x="1163439" y="96630"/>
                    <a:pt x="1188498" y="81854"/>
                  </a:cubicBezTo>
                  <a:lnTo>
                    <a:pt x="1263461" y="36880"/>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2" name="Freeform: Shape 5133">
              <a:extLst>
                <a:ext uri="{FF2B5EF4-FFF2-40B4-BE49-F238E27FC236}">
                  <a16:creationId xmlns:a16="http://schemas.microsoft.com/office/drawing/2014/main" id="{D01D44A9-1D51-461B-A228-06F6C500B0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9"/>
              <a:ext cx="6055600" cy="6858000"/>
            </a:xfrm>
            <a:custGeom>
              <a:avLst/>
              <a:gdLst>
                <a:gd name="connsiteX0" fmla="*/ 0 w 6055600"/>
                <a:gd name="connsiteY0" fmla="*/ 5960220 h 6858000"/>
                <a:gd name="connsiteX1" fmla="*/ 36039 w 6055600"/>
                <a:gd name="connsiteY1" fmla="*/ 6002605 h 6858000"/>
                <a:gd name="connsiteX2" fmla="*/ 92950 w 6055600"/>
                <a:gd name="connsiteY2" fmla="*/ 6059050 h 6858000"/>
                <a:gd name="connsiteX3" fmla="*/ 153706 w 6055600"/>
                <a:gd name="connsiteY3" fmla="*/ 6111427 h 6858000"/>
                <a:gd name="connsiteX4" fmla="*/ 216806 w 6055600"/>
                <a:gd name="connsiteY4" fmla="*/ 6161603 h 6858000"/>
                <a:gd name="connsiteX5" fmla="*/ 281945 w 6055600"/>
                <a:gd name="connsiteY5" fmla="*/ 6209777 h 6858000"/>
                <a:gd name="connsiteX6" fmla="*/ 553337 w 6055600"/>
                <a:gd name="connsiteY6" fmla="*/ 6391500 h 6858000"/>
                <a:gd name="connsiteX7" fmla="*/ 690543 w 6055600"/>
                <a:gd name="connsiteY7" fmla="*/ 6481634 h 6858000"/>
                <a:gd name="connsiteX8" fmla="*/ 827127 w 6055600"/>
                <a:gd name="connsiteY8" fmla="*/ 6573159 h 6858000"/>
                <a:gd name="connsiteX9" fmla="*/ 1095915 w 6055600"/>
                <a:gd name="connsiteY9" fmla="*/ 6762202 h 6858000"/>
                <a:gd name="connsiteX10" fmla="*/ 1224853 w 6055600"/>
                <a:gd name="connsiteY10" fmla="*/ 6858000 h 6858000"/>
                <a:gd name="connsiteX11" fmla="*/ 1154072 w 6055600"/>
                <a:gd name="connsiteY11" fmla="*/ 6858000 h 6858000"/>
                <a:gd name="connsiteX12" fmla="*/ 1073489 w 6055600"/>
                <a:gd name="connsiteY12" fmla="*/ 6799140 h 6858000"/>
                <a:gd name="connsiteX13" fmla="*/ 800175 w 6055600"/>
                <a:gd name="connsiteY13" fmla="*/ 6620441 h 6858000"/>
                <a:gd name="connsiteX14" fmla="*/ 231518 w 6055600"/>
                <a:gd name="connsiteY14" fmla="*/ 6299323 h 6858000"/>
                <a:gd name="connsiteX15" fmla="*/ 160401 w 6055600"/>
                <a:gd name="connsiteY15" fmla="*/ 6256627 h 6858000"/>
                <a:gd name="connsiteX16" fmla="*/ 89697 w 6055600"/>
                <a:gd name="connsiteY16" fmla="*/ 6211916 h 6858000"/>
                <a:gd name="connsiteX17" fmla="*/ 20148 w 6055600"/>
                <a:gd name="connsiteY17" fmla="*/ 6163835 h 6858000"/>
                <a:gd name="connsiteX18" fmla="*/ 0 w 6055600"/>
                <a:gd name="connsiteY18" fmla="*/ 6147796 h 6858000"/>
                <a:gd name="connsiteX19" fmla="*/ 3748345 w 6055600"/>
                <a:gd name="connsiteY19" fmla="*/ 0 h 6858000"/>
                <a:gd name="connsiteX20" fmla="*/ 4277792 w 6055600"/>
                <a:gd name="connsiteY20" fmla="*/ 0 h 6858000"/>
                <a:gd name="connsiteX21" fmla="*/ 4339531 w 6055600"/>
                <a:gd name="connsiteY21" fmla="*/ 40262 h 6858000"/>
                <a:gd name="connsiteX22" fmla="*/ 4476306 w 6055600"/>
                <a:gd name="connsiteY22" fmla="*/ 153922 h 6858000"/>
                <a:gd name="connsiteX23" fmla="*/ 4713639 w 6055600"/>
                <a:gd name="connsiteY23" fmla="*/ 422076 h 6858000"/>
                <a:gd name="connsiteX24" fmla="*/ 4906991 w 6055600"/>
                <a:gd name="connsiteY24" fmla="*/ 723463 h 6858000"/>
                <a:gd name="connsiteX25" fmla="*/ 5070511 w 6055600"/>
                <a:gd name="connsiteY25" fmla="*/ 1037524 h 6858000"/>
                <a:gd name="connsiteX26" fmla="*/ 5219493 w 6055600"/>
                <a:gd name="connsiteY26" fmla="*/ 1352079 h 6858000"/>
                <a:gd name="connsiteX27" fmla="*/ 5367779 w 6055600"/>
                <a:gd name="connsiteY27" fmla="*/ 1658945 h 6858000"/>
                <a:gd name="connsiteX28" fmla="*/ 5446095 w 6055600"/>
                <a:gd name="connsiteY28" fmla="*/ 1811301 h 6858000"/>
                <a:gd name="connsiteX29" fmla="*/ 5525115 w 6055600"/>
                <a:gd name="connsiteY29" fmla="*/ 1967103 h 6858000"/>
                <a:gd name="connsiteX30" fmla="*/ 5816642 w 6055600"/>
                <a:gd name="connsiteY30" fmla="*/ 2618837 h 6858000"/>
                <a:gd name="connsiteX31" fmla="*/ 6015787 w 6055600"/>
                <a:gd name="connsiteY31" fmla="*/ 3339957 h 6858000"/>
                <a:gd name="connsiteX32" fmla="*/ 6054206 w 6055600"/>
                <a:gd name="connsiteY32" fmla="*/ 3727239 h 6858000"/>
                <a:gd name="connsiteX33" fmla="*/ 6039811 w 6055600"/>
                <a:gd name="connsiteY33" fmla="*/ 4122735 h 6858000"/>
                <a:gd name="connsiteX34" fmla="*/ 5971601 w 6055600"/>
                <a:gd name="connsiteY34" fmla="*/ 4514288 h 6858000"/>
                <a:gd name="connsiteX35" fmla="*/ 5946751 w 6055600"/>
                <a:gd name="connsiteY35" fmla="*/ 4609838 h 6858000"/>
                <a:gd name="connsiteX36" fmla="*/ 5919986 w 6055600"/>
                <a:gd name="connsiteY36" fmla="*/ 4703178 h 6858000"/>
                <a:gd name="connsiteX37" fmla="*/ 5890731 w 6055600"/>
                <a:gd name="connsiteY37" fmla="*/ 4795992 h 6858000"/>
                <a:gd name="connsiteX38" fmla="*/ 5859058 w 6055600"/>
                <a:gd name="connsiteY38" fmla="*/ 4888015 h 6858000"/>
                <a:gd name="connsiteX39" fmla="*/ 5525053 w 6055600"/>
                <a:gd name="connsiteY39" fmla="*/ 5588449 h 6858000"/>
                <a:gd name="connsiteX40" fmla="*/ 5058962 w 6055600"/>
                <a:gd name="connsiteY40" fmla="*/ 6189929 h 6858000"/>
                <a:gd name="connsiteX41" fmla="*/ 4787706 w 6055600"/>
                <a:gd name="connsiteY41" fmla="*/ 6442985 h 6858000"/>
                <a:gd name="connsiteX42" fmla="*/ 4498686 w 6055600"/>
                <a:gd name="connsiteY42" fmla="*/ 6663678 h 6858000"/>
                <a:gd name="connsiteX43" fmla="*/ 4197167 w 6055600"/>
                <a:gd name="connsiteY43" fmla="*/ 6854053 h 6858000"/>
                <a:gd name="connsiteX44" fmla="*/ 4189720 w 6055600"/>
                <a:gd name="connsiteY44" fmla="*/ 6858000 h 6858000"/>
                <a:gd name="connsiteX45" fmla="*/ 3651929 w 6055600"/>
                <a:gd name="connsiteY45" fmla="*/ 6858000 h 6858000"/>
                <a:gd name="connsiteX46" fmla="*/ 3789040 w 6055600"/>
                <a:gd name="connsiteY46" fmla="*/ 6778034 h 6858000"/>
                <a:gd name="connsiteX47" fmla="*/ 4335568 w 6055600"/>
                <a:gd name="connsiteY47" fmla="*/ 6382709 h 6858000"/>
                <a:gd name="connsiteX48" fmla="*/ 4586923 w 6055600"/>
                <a:gd name="connsiteY48" fmla="*/ 6158577 h 6858000"/>
                <a:gd name="connsiteX49" fmla="*/ 4819585 w 6055600"/>
                <a:gd name="connsiteY49" fmla="*/ 5915847 h 6858000"/>
                <a:gd name="connsiteX50" fmla="*/ 5214727 w 6055600"/>
                <a:gd name="connsiteY50" fmla="*/ 5371094 h 6858000"/>
                <a:gd name="connsiteX51" fmla="*/ 5495409 w 6055600"/>
                <a:gd name="connsiteY51" fmla="*/ 4752778 h 6858000"/>
                <a:gd name="connsiteX52" fmla="*/ 5522322 w 6055600"/>
                <a:gd name="connsiteY52" fmla="*/ 4671511 h 6858000"/>
                <a:gd name="connsiteX53" fmla="*/ 5547631 w 6055600"/>
                <a:gd name="connsiteY53" fmla="*/ 4589675 h 6858000"/>
                <a:gd name="connsiteX54" fmla="*/ 5570792 w 6055600"/>
                <a:gd name="connsiteY54" fmla="*/ 4506978 h 6858000"/>
                <a:gd name="connsiteX55" fmla="*/ 5591541 w 6055600"/>
                <a:gd name="connsiteY55" fmla="*/ 4425334 h 6858000"/>
                <a:gd name="connsiteX56" fmla="*/ 5649500 w 6055600"/>
                <a:gd name="connsiteY56" fmla="*/ 4097286 h 6858000"/>
                <a:gd name="connsiteX57" fmla="*/ 5637615 w 6055600"/>
                <a:gd name="connsiteY57" fmla="*/ 3437524 h 6858000"/>
                <a:gd name="connsiteX58" fmla="*/ 5475454 w 6055600"/>
                <a:gd name="connsiteY58" fmla="*/ 2791575 h 6858000"/>
                <a:gd name="connsiteX59" fmla="*/ 5217600 w 6055600"/>
                <a:gd name="connsiteY59" fmla="*/ 2164719 h 6858000"/>
                <a:gd name="connsiteX60" fmla="*/ 5144941 w 6055600"/>
                <a:gd name="connsiteY60" fmla="*/ 2009490 h 6858000"/>
                <a:gd name="connsiteX61" fmla="*/ 5070052 w 6055600"/>
                <a:gd name="connsiteY61" fmla="*/ 1851823 h 6858000"/>
                <a:gd name="connsiteX62" fmla="*/ 4926984 w 6055600"/>
                <a:gd name="connsiteY62" fmla="*/ 1529226 h 6858000"/>
                <a:gd name="connsiteX63" fmla="*/ 4790925 w 6055600"/>
                <a:gd name="connsiteY63" fmla="*/ 1209923 h 6858000"/>
                <a:gd name="connsiteX64" fmla="*/ 4650559 w 6055600"/>
                <a:gd name="connsiteY64" fmla="*/ 902490 h 6858000"/>
                <a:gd name="connsiteX65" fmla="*/ 4491930 w 6055600"/>
                <a:gd name="connsiteY65" fmla="*/ 616919 h 6858000"/>
                <a:gd name="connsiteX66" fmla="*/ 4302323 w 6055600"/>
                <a:gd name="connsiteY66" fmla="*/ 366083 h 6858000"/>
                <a:gd name="connsiteX67" fmla="*/ 4072203 w 6055600"/>
                <a:gd name="connsiteY67" fmla="*/ 164982 h 6858000"/>
                <a:gd name="connsiteX68" fmla="*/ 3803964 w 6055600"/>
                <a:gd name="connsiteY68" fmla="*/ 21052 h 6858000"/>
                <a:gd name="connsiteX69" fmla="*/ 3768314 w 6055600"/>
                <a:gd name="connsiteY69" fmla="*/ 6826 h 6858000"/>
                <a:gd name="connsiteX70" fmla="*/ 1589779 w 6055600"/>
                <a:gd name="connsiteY70" fmla="*/ 0 h 6858000"/>
                <a:gd name="connsiteX71" fmla="*/ 1918056 w 6055600"/>
                <a:gd name="connsiteY71" fmla="*/ 0 h 6858000"/>
                <a:gd name="connsiteX72" fmla="*/ 1764243 w 6055600"/>
                <a:gd name="connsiteY72" fmla="*/ 55145 h 6858000"/>
                <a:gd name="connsiteX73" fmla="*/ 1313330 w 6055600"/>
                <a:gd name="connsiteY73" fmla="*/ 274424 h 6858000"/>
                <a:gd name="connsiteX74" fmla="*/ 295673 w 6055600"/>
                <a:gd name="connsiteY74" fmla="*/ 1187630 h 6858000"/>
                <a:gd name="connsiteX75" fmla="*/ 96207 w 6055600"/>
                <a:gd name="connsiteY75" fmla="*/ 1474327 h 6858000"/>
                <a:gd name="connsiteX76" fmla="*/ 0 w 6055600"/>
                <a:gd name="connsiteY76" fmla="*/ 1641460 h 6858000"/>
                <a:gd name="connsiteX77" fmla="*/ 0 w 6055600"/>
                <a:gd name="connsiteY77" fmla="*/ 1224218 h 6858000"/>
                <a:gd name="connsiteX78" fmla="*/ 150937 w 6055600"/>
                <a:gd name="connsiteY78" fmla="*/ 1040975 h 6858000"/>
                <a:gd name="connsiteX79" fmla="*/ 1264907 w 6055600"/>
                <a:gd name="connsiteY79" fmla="*/ 158248 h 6858000"/>
                <a:gd name="connsiteX80" fmla="*/ 1575167 w 6055600"/>
                <a:gd name="connsiteY80" fmla="*/ 56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6055600" h="6858000">
                  <a:moveTo>
                    <a:pt x="0" y="5960220"/>
                  </a:moveTo>
                  <a:lnTo>
                    <a:pt x="36039" y="6002605"/>
                  </a:lnTo>
                  <a:cubicBezTo>
                    <a:pt x="54896" y="6021530"/>
                    <a:pt x="73635" y="6040425"/>
                    <a:pt x="92950" y="6059050"/>
                  </a:cubicBezTo>
                  <a:lnTo>
                    <a:pt x="153706" y="6111427"/>
                  </a:lnTo>
                  <a:cubicBezTo>
                    <a:pt x="173546" y="6129485"/>
                    <a:pt x="195722" y="6144912"/>
                    <a:pt x="216806" y="6161603"/>
                  </a:cubicBezTo>
                  <a:cubicBezTo>
                    <a:pt x="238229" y="6177961"/>
                    <a:pt x="259466" y="6194551"/>
                    <a:pt x="281945" y="6209777"/>
                  </a:cubicBezTo>
                  <a:cubicBezTo>
                    <a:pt x="369940" y="6272709"/>
                    <a:pt x="461791" y="6332004"/>
                    <a:pt x="553337" y="6391500"/>
                  </a:cubicBezTo>
                  <a:lnTo>
                    <a:pt x="690543" y="6481634"/>
                  </a:lnTo>
                  <a:lnTo>
                    <a:pt x="827127" y="6573159"/>
                  </a:lnTo>
                  <a:cubicBezTo>
                    <a:pt x="917674" y="6634511"/>
                    <a:pt x="1007156" y="6697737"/>
                    <a:pt x="1095915" y="6762202"/>
                  </a:cubicBezTo>
                  <a:lnTo>
                    <a:pt x="1224853" y="6858000"/>
                  </a:lnTo>
                  <a:lnTo>
                    <a:pt x="1154072" y="6858000"/>
                  </a:lnTo>
                  <a:lnTo>
                    <a:pt x="1073489" y="6799140"/>
                  </a:lnTo>
                  <a:cubicBezTo>
                    <a:pt x="983882" y="6736908"/>
                    <a:pt x="892851" y="6677125"/>
                    <a:pt x="800175" y="6620441"/>
                  </a:cubicBezTo>
                  <a:cubicBezTo>
                    <a:pt x="615108" y="6506015"/>
                    <a:pt x="422939" y="6407807"/>
                    <a:pt x="231518" y="6299323"/>
                  </a:cubicBezTo>
                  <a:cubicBezTo>
                    <a:pt x="207467" y="6286226"/>
                    <a:pt x="184098" y="6271045"/>
                    <a:pt x="160401" y="6256627"/>
                  </a:cubicBezTo>
                  <a:cubicBezTo>
                    <a:pt x="136809" y="6241811"/>
                    <a:pt x="112558" y="6228518"/>
                    <a:pt x="89697" y="6211916"/>
                  </a:cubicBezTo>
                  <a:lnTo>
                    <a:pt x="20148" y="6163835"/>
                  </a:lnTo>
                  <a:lnTo>
                    <a:pt x="0" y="6147796"/>
                  </a:lnTo>
                  <a:close/>
                  <a:moveTo>
                    <a:pt x="3748345" y="0"/>
                  </a:moveTo>
                  <a:lnTo>
                    <a:pt x="4277792" y="0"/>
                  </a:lnTo>
                  <a:lnTo>
                    <a:pt x="4339531" y="40262"/>
                  </a:lnTo>
                  <a:cubicBezTo>
                    <a:pt x="4386991" y="75346"/>
                    <a:pt x="4432680" y="113353"/>
                    <a:pt x="4476306" y="153922"/>
                  </a:cubicBezTo>
                  <a:cubicBezTo>
                    <a:pt x="4563779" y="234693"/>
                    <a:pt x="4642423" y="325982"/>
                    <a:pt x="4713639" y="422076"/>
                  </a:cubicBezTo>
                  <a:cubicBezTo>
                    <a:pt x="4784481" y="518635"/>
                    <a:pt x="4848552" y="619893"/>
                    <a:pt x="4906991" y="723463"/>
                  </a:cubicBezTo>
                  <a:cubicBezTo>
                    <a:pt x="4965582" y="826932"/>
                    <a:pt x="5019421" y="932243"/>
                    <a:pt x="5070511" y="1037524"/>
                  </a:cubicBezTo>
                  <a:cubicBezTo>
                    <a:pt x="5121871" y="1142738"/>
                    <a:pt x="5170833" y="1248016"/>
                    <a:pt x="5219493" y="1352079"/>
                  </a:cubicBezTo>
                  <a:cubicBezTo>
                    <a:pt x="5268459" y="1455943"/>
                    <a:pt x="5317204" y="1558756"/>
                    <a:pt x="5367779" y="1658945"/>
                  </a:cubicBezTo>
                  <a:lnTo>
                    <a:pt x="5446095" y="1811301"/>
                  </a:lnTo>
                  <a:cubicBezTo>
                    <a:pt x="5472584" y="1862992"/>
                    <a:pt x="5498885" y="1914915"/>
                    <a:pt x="5525115" y="1967103"/>
                  </a:cubicBezTo>
                  <a:cubicBezTo>
                    <a:pt x="5629428" y="2176256"/>
                    <a:pt x="5730254" y="2391411"/>
                    <a:pt x="5816642" y="2618837"/>
                  </a:cubicBezTo>
                  <a:cubicBezTo>
                    <a:pt x="5902562" y="2846137"/>
                    <a:pt x="5974641" y="3086291"/>
                    <a:pt x="6015787" y="3339957"/>
                  </a:cubicBezTo>
                  <a:cubicBezTo>
                    <a:pt x="6036373" y="3466512"/>
                    <a:pt x="6050262" y="3596084"/>
                    <a:pt x="6054206" y="3727239"/>
                  </a:cubicBezTo>
                  <a:cubicBezTo>
                    <a:pt x="6058266" y="3858425"/>
                    <a:pt x="6053460" y="3990915"/>
                    <a:pt x="6039811" y="4122735"/>
                  </a:cubicBezTo>
                  <a:cubicBezTo>
                    <a:pt x="6026397" y="4254618"/>
                    <a:pt x="6002552" y="4385688"/>
                    <a:pt x="5971601" y="4514288"/>
                  </a:cubicBezTo>
                  <a:cubicBezTo>
                    <a:pt x="5963342" y="4546050"/>
                    <a:pt x="5955885" y="4579019"/>
                    <a:pt x="5946751" y="4609838"/>
                  </a:cubicBezTo>
                  <a:lnTo>
                    <a:pt x="5919986" y="4703178"/>
                  </a:lnTo>
                  <a:lnTo>
                    <a:pt x="5890731" y="4795992"/>
                  </a:lnTo>
                  <a:cubicBezTo>
                    <a:pt x="5880825" y="4826888"/>
                    <a:pt x="5869667" y="4857307"/>
                    <a:pt x="5859058" y="4888015"/>
                  </a:cubicBezTo>
                  <a:cubicBezTo>
                    <a:pt x="5772112" y="5132558"/>
                    <a:pt x="5660551" y="5369373"/>
                    <a:pt x="5525053" y="5588449"/>
                  </a:cubicBezTo>
                  <a:cubicBezTo>
                    <a:pt x="5389674" y="5807557"/>
                    <a:pt x="5232835" y="6010440"/>
                    <a:pt x="5058962" y="6189929"/>
                  </a:cubicBezTo>
                  <a:cubicBezTo>
                    <a:pt x="4972125" y="6279771"/>
                    <a:pt x="4880998" y="6363650"/>
                    <a:pt x="4787706" y="6442985"/>
                  </a:cubicBezTo>
                  <a:cubicBezTo>
                    <a:pt x="4693655" y="6521410"/>
                    <a:pt x="4597439" y="6595290"/>
                    <a:pt x="4498686" y="6663678"/>
                  </a:cubicBezTo>
                  <a:cubicBezTo>
                    <a:pt x="4399893" y="6731984"/>
                    <a:pt x="4299240" y="6795191"/>
                    <a:pt x="4197167" y="6854053"/>
                  </a:cubicBezTo>
                  <a:lnTo>
                    <a:pt x="4189720" y="6858000"/>
                  </a:lnTo>
                  <a:lnTo>
                    <a:pt x="3651929" y="6858000"/>
                  </a:lnTo>
                  <a:lnTo>
                    <a:pt x="3789040" y="6778034"/>
                  </a:lnTo>
                  <a:cubicBezTo>
                    <a:pt x="3978462" y="6656931"/>
                    <a:pt x="4162446" y="6525734"/>
                    <a:pt x="4335568" y="6382709"/>
                  </a:cubicBezTo>
                  <a:cubicBezTo>
                    <a:pt x="4422084" y="6310901"/>
                    <a:pt x="4506335" y="6236787"/>
                    <a:pt x="4586923" y="6158577"/>
                  </a:cubicBezTo>
                  <a:cubicBezTo>
                    <a:pt x="4668153" y="6081248"/>
                    <a:pt x="4745649" y="6000086"/>
                    <a:pt x="4819585" y="5915847"/>
                  </a:cubicBezTo>
                  <a:cubicBezTo>
                    <a:pt x="4967573" y="5747401"/>
                    <a:pt x="5101426" y="5566247"/>
                    <a:pt x="5214727" y="5371094"/>
                  </a:cubicBezTo>
                  <a:cubicBezTo>
                    <a:pt x="5327795" y="5175879"/>
                    <a:pt x="5421090" y="4968427"/>
                    <a:pt x="5495409" y="4752778"/>
                  </a:cubicBezTo>
                  <a:cubicBezTo>
                    <a:pt x="5504291" y="4725712"/>
                    <a:pt x="5513872" y="4698834"/>
                    <a:pt x="5522322" y="4671511"/>
                  </a:cubicBezTo>
                  <a:lnTo>
                    <a:pt x="5547631" y="4589675"/>
                  </a:lnTo>
                  <a:lnTo>
                    <a:pt x="5570792" y="4506978"/>
                  </a:lnTo>
                  <a:cubicBezTo>
                    <a:pt x="5578845" y="4479265"/>
                    <a:pt x="5584485" y="4452605"/>
                    <a:pt x="5591541" y="4425334"/>
                  </a:cubicBezTo>
                  <a:cubicBezTo>
                    <a:pt x="5618002" y="4316765"/>
                    <a:pt x="5636850" y="4207148"/>
                    <a:pt x="5649500" y="4097286"/>
                  </a:cubicBezTo>
                  <a:cubicBezTo>
                    <a:pt x="5674602" y="3877368"/>
                    <a:pt x="5668749" y="3656091"/>
                    <a:pt x="5637615" y="3437524"/>
                  </a:cubicBezTo>
                  <a:cubicBezTo>
                    <a:pt x="5605861" y="3218934"/>
                    <a:pt x="5549060" y="3003118"/>
                    <a:pt x="5475454" y="2791575"/>
                  </a:cubicBezTo>
                  <a:cubicBezTo>
                    <a:pt x="5402070" y="2579668"/>
                    <a:pt x="5313111" y="2371656"/>
                    <a:pt x="5217600" y="2164719"/>
                  </a:cubicBezTo>
                  <a:cubicBezTo>
                    <a:pt x="5193627" y="2112994"/>
                    <a:pt x="5169419" y="2061207"/>
                    <a:pt x="5144941" y="2009490"/>
                  </a:cubicBezTo>
                  <a:lnTo>
                    <a:pt x="5070052" y="1851823"/>
                  </a:lnTo>
                  <a:cubicBezTo>
                    <a:pt x="5020031" y="1744421"/>
                    <a:pt x="4972748" y="1636620"/>
                    <a:pt x="4926984" y="1529226"/>
                  </a:cubicBezTo>
                  <a:lnTo>
                    <a:pt x="4790925" y="1209923"/>
                  </a:lnTo>
                  <a:cubicBezTo>
                    <a:pt x="4745458" y="1105158"/>
                    <a:pt x="4699567" y="1001976"/>
                    <a:pt x="4650559" y="902490"/>
                  </a:cubicBezTo>
                  <a:cubicBezTo>
                    <a:pt x="4601243" y="803205"/>
                    <a:pt x="4549606" y="706978"/>
                    <a:pt x="4491930" y="616919"/>
                  </a:cubicBezTo>
                  <a:cubicBezTo>
                    <a:pt x="4434712" y="526559"/>
                    <a:pt x="4372370" y="441762"/>
                    <a:pt x="4302323" y="366083"/>
                  </a:cubicBezTo>
                  <a:cubicBezTo>
                    <a:pt x="4232428" y="290304"/>
                    <a:pt x="4155542" y="222846"/>
                    <a:pt x="4072203" y="164982"/>
                  </a:cubicBezTo>
                  <a:cubicBezTo>
                    <a:pt x="3988864" y="107118"/>
                    <a:pt x="3898693" y="59316"/>
                    <a:pt x="3803964" y="21052"/>
                  </a:cubicBezTo>
                  <a:lnTo>
                    <a:pt x="3768314" y="6826"/>
                  </a:lnTo>
                  <a:close/>
                  <a:moveTo>
                    <a:pt x="1589779" y="0"/>
                  </a:moveTo>
                  <a:lnTo>
                    <a:pt x="1918056" y="0"/>
                  </a:lnTo>
                  <a:lnTo>
                    <a:pt x="1764243" y="55145"/>
                  </a:lnTo>
                  <a:cubicBezTo>
                    <a:pt x="1609764" y="115414"/>
                    <a:pt x="1458840" y="188978"/>
                    <a:pt x="1313330" y="274424"/>
                  </a:cubicBezTo>
                  <a:cubicBezTo>
                    <a:pt x="924625" y="501532"/>
                    <a:pt x="576885" y="817476"/>
                    <a:pt x="295673" y="1187630"/>
                  </a:cubicBezTo>
                  <a:cubicBezTo>
                    <a:pt x="225216" y="1280162"/>
                    <a:pt x="158640" y="1375858"/>
                    <a:pt x="96207" y="1474327"/>
                  </a:cubicBezTo>
                  <a:lnTo>
                    <a:pt x="0" y="1641460"/>
                  </a:lnTo>
                  <a:lnTo>
                    <a:pt x="0" y="1224218"/>
                  </a:lnTo>
                  <a:lnTo>
                    <a:pt x="150937" y="1040975"/>
                  </a:lnTo>
                  <a:cubicBezTo>
                    <a:pt x="478530" y="677729"/>
                    <a:pt x="858178" y="381092"/>
                    <a:pt x="1264907" y="158248"/>
                  </a:cubicBezTo>
                  <a:cubicBezTo>
                    <a:pt x="1366631" y="102619"/>
                    <a:pt x="1470177" y="51760"/>
                    <a:pt x="1575167" y="567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122" name="Picture 2" descr="Data Collection: The Ultimate Guide For Your Business Growth">
            <a:extLst>
              <a:ext uri="{FF2B5EF4-FFF2-40B4-BE49-F238E27FC236}">
                <a16:creationId xmlns:a16="http://schemas.microsoft.com/office/drawing/2014/main" id="{C5F8F791-D23B-9AE2-44DF-E980F192A88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74437" y="2647188"/>
            <a:ext cx="3785616" cy="1892808"/>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9BF9067E-D76A-C5B5-668F-F5E7C632FFF0}"/>
              </a:ext>
            </a:extLst>
          </p:cNvPr>
          <p:cNvSpPr>
            <a:spLocks noGrp="1"/>
          </p:cNvSpPr>
          <p:nvPr>
            <p:ph idx="1"/>
          </p:nvPr>
        </p:nvSpPr>
        <p:spPr>
          <a:xfrm>
            <a:off x="6239435" y="1264024"/>
            <a:ext cx="5741893" cy="5338481"/>
          </a:xfrm>
        </p:spPr>
        <p:txBody>
          <a:bodyPr anchor="t">
            <a:normAutofit fontScale="62500" lnSpcReduction="20000"/>
          </a:bodyPr>
          <a:lstStyle/>
          <a:p>
            <a:pPr>
              <a:buFont typeface="Wingdings" pitchFamily="2" charset="2"/>
              <a:buChar char="Ø"/>
            </a:pPr>
            <a:endParaRPr lang="en-IN" sz="1100" i="1" dirty="0">
              <a:solidFill>
                <a:schemeClr val="tx2"/>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b="1" dirty="0"/>
              <a:t>Person Positions :</a:t>
            </a:r>
            <a:endParaRPr lang="en-IN" dirty="0"/>
          </a:p>
          <a:p>
            <a:pPr marL="742950" lvl="1" indent="-285750">
              <a:buFont typeface="Arial" panose="020B0604020202020204" pitchFamily="34" charset="0"/>
              <a:buChar char="•"/>
            </a:pPr>
            <a:r>
              <a:rPr lang="en-IN" dirty="0"/>
              <a:t>Seated normally in an upright position.</a:t>
            </a:r>
          </a:p>
          <a:p>
            <a:pPr marL="742950" lvl="1" indent="-285750">
              <a:buFont typeface="Arial" panose="020B0604020202020204" pitchFamily="34" charset="0"/>
              <a:buChar char="•"/>
            </a:pPr>
            <a:r>
              <a:rPr lang="en-IN" dirty="0"/>
              <a:t>Seated sideways with body turned.</a:t>
            </a:r>
          </a:p>
          <a:p>
            <a:pPr marL="742950" lvl="1" indent="-285750">
              <a:buFont typeface="Arial" panose="020B0604020202020204" pitchFamily="34" charset="0"/>
              <a:buChar char="•"/>
            </a:pPr>
            <a:r>
              <a:rPr lang="en-IN" dirty="0"/>
              <a:t>Leaning forward.</a:t>
            </a:r>
          </a:p>
          <a:p>
            <a:pPr marL="742950" lvl="1" indent="-285750">
              <a:buFont typeface="Arial" panose="020B0604020202020204" pitchFamily="34" charset="0"/>
              <a:buChar char="•"/>
            </a:pPr>
            <a:r>
              <a:rPr lang="en-IN" dirty="0"/>
              <a:t>Leaning backward.</a:t>
            </a:r>
          </a:p>
          <a:p>
            <a:pPr marL="742950" lvl="1" indent="-285750">
              <a:buFont typeface="Arial" panose="020B0604020202020204" pitchFamily="34" charset="0"/>
              <a:buChar char="•"/>
            </a:pPr>
            <a:r>
              <a:rPr lang="en-IN" dirty="0"/>
              <a:t>Entering the seat.</a:t>
            </a:r>
          </a:p>
          <a:p>
            <a:pPr marL="742950" lvl="1" indent="-285750">
              <a:buFont typeface="Arial" panose="020B0604020202020204" pitchFamily="34" charset="0"/>
              <a:buChar char="•"/>
            </a:pPr>
            <a:r>
              <a:rPr lang="en-IN" dirty="0"/>
              <a:t>Exiting the seat.</a:t>
            </a:r>
          </a:p>
          <a:p>
            <a:r>
              <a:rPr lang="en-IN" b="1" dirty="0"/>
              <a:t>Clothing Variations:</a:t>
            </a:r>
            <a:endParaRPr lang="en-IN" dirty="0"/>
          </a:p>
          <a:p>
            <a:pPr>
              <a:buFont typeface="Arial" panose="020B0604020202020204" pitchFamily="34" charset="0"/>
              <a:buChar char="•"/>
            </a:pPr>
            <a:r>
              <a:rPr lang="en-IN" dirty="0"/>
              <a:t>Each scenario tested with:</a:t>
            </a:r>
          </a:p>
          <a:p>
            <a:pPr marL="742950" lvl="1" indent="-285750">
              <a:buFont typeface="Arial" panose="020B0604020202020204" pitchFamily="34" charset="0"/>
              <a:buChar char="•"/>
            </a:pPr>
            <a:r>
              <a:rPr lang="en-IN" b="1" dirty="0"/>
              <a:t>Long sleeves</a:t>
            </a:r>
            <a:endParaRPr lang="en-IN" dirty="0"/>
          </a:p>
          <a:p>
            <a:pPr marL="742950" lvl="1" indent="-285750">
              <a:buFont typeface="Arial" panose="020B0604020202020204" pitchFamily="34" charset="0"/>
              <a:buChar char="•"/>
            </a:pPr>
            <a:r>
              <a:rPr lang="en-IN" b="1" dirty="0"/>
              <a:t>Half sleeves</a:t>
            </a:r>
            <a:endParaRPr lang="en-IN" dirty="0"/>
          </a:p>
          <a:p>
            <a:r>
              <a:rPr lang="en-IN" b="1" dirty="0"/>
              <a:t>Unoccupied Seat Scenarios:</a:t>
            </a:r>
            <a:endParaRPr lang="en-IN" dirty="0"/>
          </a:p>
          <a:p>
            <a:pPr>
              <a:buFont typeface="Arial" panose="020B0604020202020204" pitchFamily="34" charset="0"/>
              <a:buChar char="•"/>
            </a:pPr>
            <a:r>
              <a:rPr lang="en-IN" b="1" dirty="0"/>
              <a:t>Seat Conditions Tested:</a:t>
            </a:r>
            <a:endParaRPr lang="en-IN" dirty="0"/>
          </a:p>
          <a:p>
            <a:pPr marL="742950" lvl="1" indent="-285750">
              <a:buFont typeface="Arial" panose="020B0604020202020204" pitchFamily="34" charset="0"/>
              <a:buChar char="•"/>
            </a:pPr>
            <a:r>
              <a:rPr lang="en-IN" dirty="0"/>
              <a:t>Completely empty.</a:t>
            </a:r>
          </a:p>
          <a:p>
            <a:pPr marL="742950" lvl="1" indent="-285750">
              <a:buFont typeface="Arial" panose="020B0604020202020204" pitchFamily="34" charset="0"/>
              <a:buChar char="•"/>
            </a:pPr>
            <a:r>
              <a:rPr lang="en-IN" dirty="0"/>
              <a:t>Partially within sensor's range.</a:t>
            </a:r>
          </a:p>
          <a:p>
            <a:pPr marL="742950" lvl="1" indent="-285750">
              <a:buFont typeface="Arial" panose="020B0604020202020204" pitchFamily="34" charset="0"/>
              <a:buChar char="•"/>
            </a:pPr>
            <a:r>
              <a:rPr lang="en-IN" dirty="0"/>
              <a:t>Seat set at a lower height.</a:t>
            </a:r>
          </a:p>
          <a:p>
            <a:pPr marL="742950" lvl="1" indent="-285750">
              <a:buFont typeface="Arial" panose="020B0604020202020204" pitchFamily="34" charset="0"/>
              <a:buChar char="•"/>
            </a:pPr>
            <a:r>
              <a:rPr lang="en-IN" dirty="0"/>
              <a:t>Obstacle beside the seat or in place of it.</a:t>
            </a:r>
          </a:p>
          <a:p>
            <a:pPr marL="742950" lvl="1" indent="-285750">
              <a:buFont typeface="Arial" panose="020B0604020202020204" pitchFamily="34" charset="0"/>
              <a:buChar char="•"/>
            </a:pPr>
            <a:r>
              <a:rPr lang="en-IN" dirty="0"/>
              <a:t>A laptop or book on the seat.</a:t>
            </a:r>
          </a:p>
          <a:p>
            <a:pPr marL="742950" lvl="1" indent="-285750">
              <a:buFont typeface="Arial" panose="020B0604020202020204" pitchFamily="34" charset="0"/>
              <a:buChar char="•"/>
            </a:pPr>
            <a:r>
              <a:rPr lang="en-IN" dirty="0"/>
              <a:t>A bag on the seat.</a:t>
            </a:r>
          </a:p>
          <a:p>
            <a:pPr marL="742950" lvl="1" indent="-285750">
              <a:buFont typeface="Arial" panose="020B0604020202020204" pitchFamily="34" charset="0"/>
              <a:buChar char="•"/>
            </a:pPr>
            <a:r>
              <a:rPr lang="en-IN" dirty="0"/>
              <a:t>Two empty seats within the sensor’s range.</a:t>
            </a:r>
          </a:p>
          <a:p>
            <a:pPr marL="0" indent="0">
              <a:buNone/>
            </a:pPr>
            <a:endParaRPr lang="en-IN" sz="2000" dirty="0">
              <a:solidFill>
                <a:schemeClr val="tx2"/>
              </a:solidFill>
              <a:latin typeface="Times New Roman" panose="02020603050405020304" pitchFamily="18" charset="0"/>
              <a:cs typeface="Times New Roman" panose="02020603050405020304" pitchFamily="18" charset="0"/>
            </a:endParaRPr>
          </a:p>
          <a:p>
            <a:pPr marL="0" indent="0">
              <a:buNone/>
            </a:pPr>
            <a:endParaRPr lang="en-IN" sz="2000" dirty="0">
              <a:solidFill>
                <a:schemeClr val="tx2"/>
              </a:solidFill>
              <a:latin typeface="Times New Roman" panose="02020603050405020304" pitchFamily="18" charset="0"/>
              <a:cs typeface="Times New Roman" panose="02020603050405020304" pitchFamily="18" charset="0"/>
            </a:endParaRPr>
          </a:p>
          <a:p>
            <a:pPr marL="0" indent="0">
              <a:buNone/>
            </a:pPr>
            <a:endParaRPr lang="en-IN" sz="2000" dirty="0">
              <a:solidFill>
                <a:schemeClr val="tx2"/>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3679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655CC5-9AAD-5E34-B2FD-FA6DE155D1CE}"/>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b="1" kern="1200" dirty="0">
                <a:solidFill>
                  <a:schemeClr val="tx1"/>
                </a:solidFill>
                <a:latin typeface="Times New Roman" panose="02020603050405020304" pitchFamily="18" charset="0"/>
                <a:cs typeface="Times New Roman" panose="02020603050405020304" pitchFamily="18" charset="0"/>
              </a:rPr>
              <a:t>Flow Chart</a:t>
            </a:r>
          </a:p>
        </p:txBody>
      </p:sp>
      <p:sp>
        <p:nvSpPr>
          <p:cNvPr id="19"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AF11C795-751E-3F88-A6CD-7F925F6DB18E}"/>
              </a:ext>
            </a:extLst>
          </p:cNvPr>
          <p:cNvSpPr/>
          <p:nvPr/>
        </p:nvSpPr>
        <p:spPr>
          <a:xfrm>
            <a:off x="4494189" y="1146699"/>
            <a:ext cx="1665917" cy="46955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Start</a:t>
            </a:r>
          </a:p>
        </p:txBody>
      </p:sp>
      <p:sp>
        <p:nvSpPr>
          <p:cNvPr id="5" name="Parallelogram 4">
            <a:extLst>
              <a:ext uri="{FF2B5EF4-FFF2-40B4-BE49-F238E27FC236}">
                <a16:creationId xmlns:a16="http://schemas.microsoft.com/office/drawing/2014/main" id="{24ADF8CE-B173-3837-9067-9582830C2F17}"/>
              </a:ext>
            </a:extLst>
          </p:cNvPr>
          <p:cNvSpPr/>
          <p:nvPr/>
        </p:nvSpPr>
        <p:spPr>
          <a:xfrm>
            <a:off x="4213485" y="2473608"/>
            <a:ext cx="2366911" cy="817189"/>
          </a:xfrm>
          <a:prstGeom prst="parallelogram">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.txt</a:t>
            </a:r>
            <a:r>
              <a:rPr lang="en-US" dirty="0">
                <a:sym typeface="Wingdings" pitchFamily="2" charset="2"/>
              </a:rPr>
              <a:t>.</a:t>
            </a:r>
            <a:r>
              <a:rPr lang="en-US" dirty="0" err="1">
                <a:sym typeface="Wingdings" pitchFamily="2" charset="2"/>
              </a:rPr>
              <a:t>csvConvert</a:t>
            </a:r>
            <a:r>
              <a:rPr lang="en-US" dirty="0">
                <a:sym typeface="Wingdings" pitchFamily="2" charset="2"/>
              </a:rPr>
              <a:t> ADC to FFT data</a:t>
            </a:r>
            <a:endParaRPr lang="en-US" dirty="0"/>
          </a:p>
        </p:txBody>
      </p:sp>
      <p:sp>
        <p:nvSpPr>
          <p:cNvPr id="6" name="Rectangle 5">
            <a:extLst>
              <a:ext uri="{FF2B5EF4-FFF2-40B4-BE49-F238E27FC236}">
                <a16:creationId xmlns:a16="http://schemas.microsoft.com/office/drawing/2014/main" id="{AB8DB0F2-44BE-B1D6-3C59-38ED8AF16444}"/>
              </a:ext>
            </a:extLst>
          </p:cNvPr>
          <p:cNvSpPr/>
          <p:nvPr/>
        </p:nvSpPr>
        <p:spPr>
          <a:xfrm>
            <a:off x="6986143" y="2672138"/>
            <a:ext cx="2333182" cy="4201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Consider 30-50kHz</a:t>
            </a:r>
          </a:p>
        </p:txBody>
      </p:sp>
      <p:sp>
        <p:nvSpPr>
          <p:cNvPr id="7" name="Rectangle 6">
            <a:extLst>
              <a:ext uri="{FF2B5EF4-FFF2-40B4-BE49-F238E27FC236}">
                <a16:creationId xmlns:a16="http://schemas.microsoft.com/office/drawing/2014/main" id="{8712D63E-B376-2593-843B-BCDB5D937689}"/>
              </a:ext>
            </a:extLst>
          </p:cNvPr>
          <p:cNvSpPr/>
          <p:nvPr/>
        </p:nvSpPr>
        <p:spPr>
          <a:xfrm>
            <a:off x="9710536" y="2638037"/>
            <a:ext cx="2333182" cy="4201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Save as .</a:t>
            </a:r>
            <a:r>
              <a:rPr lang="en-US" dirty="0" err="1"/>
              <a:t>npy</a:t>
            </a:r>
            <a:r>
              <a:rPr lang="en-US" dirty="0"/>
              <a:t> files</a:t>
            </a:r>
          </a:p>
        </p:txBody>
      </p:sp>
      <p:sp>
        <p:nvSpPr>
          <p:cNvPr id="8" name="Rectangle 7">
            <a:extLst>
              <a:ext uri="{FF2B5EF4-FFF2-40B4-BE49-F238E27FC236}">
                <a16:creationId xmlns:a16="http://schemas.microsoft.com/office/drawing/2014/main" id="{15215A3F-03EA-C39E-FBFE-AA68F551B689}"/>
              </a:ext>
            </a:extLst>
          </p:cNvPr>
          <p:cNvSpPr/>
          <p:nvPr/>
        </p:nvSpPr>
        <p:spPr>
          <a:xfrm>
            <a:off x="9710536" y="3618793"/>
            <a:ext cx="2333182" cy="4201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Train the Model</a:t>
            </a:r>
          </a:p>
        </p:txBody>
      </p:sp>
      <p:sp>
        <p:nvSpPr>
          <p:cNvPr id="9" name="Diamond 8">
            <a:extLst>
              <a:ext uri="{FF2B5EF4-FFF2-40B4-BE49-F238E27FC236}">
                <a16:creationId xmlns:a16="http://schemas.microsoft.com/office/drawing/2014/main" id="{8B9789BF-1163-EEF4-68F7-B52C61EA4C4D}"/>
              </a:ext>
            </a:extLst>
          </p:cNvPr>
          <p:cNvSpPr/>
          <p:nvPr/>
        </p:nvSpPr>
        <p:spPr>
          <a:xfrm>
            <a:off x="6487794" y="3294378"/>
            <a:ext cx="2630995" cy="1211175"/>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Evaluate model with test data</a:t>
            </a:r>
          </a:p>
        </p:txBody>
      </p:sp>
      <p:sp>
        <p:nvSpPr>
          <p:cNvPr id="11" name="Rectangle 10">
            <a:extLst>
              <a:ext uri="{FF2B5EF4-FFF2-40B4-BE49-F238E27FC236}">
                <a16:creationId xmlns:a16="http://schemas.microsoft.com/office/drawing/2014/main" id="{0AA60321-4B39-614C-7447-DD32DDC95429}"/>
              </a:ext>
            </a:extLst>
          </p:cNvPr>
          <p:cNvSpPr/>
          <p:nvPr/>
        </p:nvSpPr>
        <p:spPr>
          <a:xfrm>
            <a:off x="6830367" y="4897834"/>
            <a:ext cx="2395561" cy="4695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Predict values</a:t>
            </a:r>
          </a:p>
        </p:txBody>
      </p:sp>
      <p:sp>
        <p:nvSpPr>
          <p:cNvPr id="12" name="Rectangle 11">
            <a:extLst>
              <a:ext uri="{FF2B5EF4-FFF2-40B4-BE49-F238E27FC236}">
                <a16:creationId xmlns:a16="http://schemas.microsoft.com/office/drawing/2014/main" id="{7AD50738-2331-5EF8-268F-84137984C81F}"/>
              </a:ext>
            </a:extLst>
          </p:cNvPr>
          <p:cNvSpPr/>
          <p:nvPr/>
        </p:nvSpPr>
        <p:spPr>
          <a:xfrm>
            <a:off x="6830366" y="5708778"/>
            <a:ext cx="2395562" cy="4695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Plot confusion matrix</a:t>
            </a:r>
          </a:p>
        </p:txBody>
      </p:sp>
      <p:sp>
        <p:nvSpPr>
          <p:cNvPr id="13" name="Oval 12">
            <a:extLst>
              <a:ext uri="{FF2B5EF4-FFF2-40B4-BE49-F238E27FC236}">
                <a16:creationId xmlns:a16="http://schemas.microsoft.com/office/drawing/2014/main" id="{3A7CAC51-65CE-8A24-D26A-001FC700543A}"/>
              </a:ext>
            </a:extLst>
          </p:cNvPr>
          <p:cNvSpPr/>
          <p:nvPr/>
        </p:nvSpPr>
        <p:spPr>
          <a:xfrm>
            <a:off x="9691276" y="5656244"/>
            <a:ext cx="1665917" cy="46955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stop</a:t>
            </a:r>
          </a:p>
        </p:txBody>
      </p:sp>
      <p:cxnSp>
        <p:nvCxnSpPr>
          <p:cNvPr id="20" name="Straight Arrow Connector 19">
            <a:extLst>
              <a:ext uri="{FF2B5EF4-FFF2-40B4-BE49-F238E27FC236}">
                <a16:creationId xmlns:a16="http://schemas.microsoft.com/office/drawing/2014/main" id="{EC51CF85-05FB-797A-AB20-6630856EC4DF}"/>
              </a:ext>
            </a:extLst>
          </p:cNvPr>
          <p:cNvCxnSpPr>
            <a:stCxn id="3" idx="4"/>
          </p:cNvCxnSpPr>
          <p:nvPr/>
        </p:nvCxnSpPr>
        <p:spPr>
          <a:xfrm flipH="1">
            <a:off x="5313405" y="1616255"/>
            <a:ext cx="13743" cy="8232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B88768D7-1A9F-28D4-FFE6-BADCF2F15AD0}"/>
              </a:ext>
            </a:extLst>
          </p:cNvPr>
          <p:cNvCxnSpPr>
            <a:cxnSpLocks/>
            <a:stCxn id="5" idx="2"/>
            <a:endCxn id="6" idx="1"/>
          </p:cNvCxnSpPr>
          <p:nvPr/>
        </p:nvCxnSpPr>
        <p:spPr>
          <a:xfrm>
            <a:off x="6478247" y="2882203"/>
            <a:ext cx="50789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DE5FB370-4AA6-D3E7-FF57-D2DF3DB6B304}"/>
              </a:ext>
            </a:extLst>
          </p:cNvPr>
          <p:cNvCxnSpPr>
            <a:cxnSpLocks/>
          </p:cNvCxnSpPr>
          <p:nvPr/>
        </p:nvCxnSpPr>
        <p:spPr>
          <a:xfrm>
            <a:off x="9319325" y="2882202"/>
            <a:ext cx="39121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EC86AB15-7644-BE6F-5455-C079DBA74CC7}"/>
              </a:ext>
            </a:extLst>
          </p:cNvPr>
          <p:cNvCxnSpPr>
            <a:cxnSpLocks/>
          </p:cNvCxnSpPr>
          <p:nvPr/>
        </p:nvCxnSpPr>
        <p:spPr>
          <a:xfrm>
            <a:off x="10655394" y="3058166"/>
            <a:ext cx="0" cy="5606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3C5B5A31-6B57-58B7-9C17-B0F7A5E3E405}"/>
              </a:ext>
            </a:extLst>
          </p:cNvPr>
          <p:cNvCxnSpPr>
            <a:cxnSpLocks/>
            <a:stCxn id="8" idx="1"/>
          </p:cNvCxnSpPr>
          <p:nvPr/>
        </p:nvCxnSpPr>
        <p:spPr>
          <a:xfrm flipH="1">
            <a:off x="9118789" y="3828858"/>
            <a:ext cx="59174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A21D3480-9A35-94A4-78F0-259F2FA78109}"/>
              </a:ext>
            </a:extLst>
          </p:cNvPr>
          <p:cNvCxnSpPr>
            <a:cxnSpLocks/>
          </p:cNvCxnSpPr>
          <p:nvPr/>
        </p:nvCxnSpPr>
        <p:spPr>
          <a:xfrm>
            <a:off x="7803291" y="4505553"/>
            <a:ext cx="0" cy="3922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FB72A3A2-7D54-5BA5-D615-01AEB245C02F}"/>
              </a:ext>
            </a:extLst>
          </p:cNvPr>
          <p:cNvCxnSpPr>
            <a:cxnSpLocks/>
          </p:cNvCxnSpPr>
          <p:nvPr/>
        </p:nvCxnSpPr>
        <p:spPr>
          <a:xfrm>
            <a:off x="7803291" y="5330395"/>
            <a:ext cx="0" cy="37838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991B786A-2A04-4984-C6AB-DEC26E0919D5}"/>
              </a:ext>
            </a:extLst>
          </p:cNvPr>
          <p:cNvCxnSpPr>
            <a:cxnSpLocks/>
          </p:cNvCxnSpPr>
          <p:nvPr/>
        </p:nvCxnSpPr>
        <p:spPr>
          <a:xfrm>
            <a:off x="9260473" y="5943556"/>
            <a:ext cx="39121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Content Placeholder 14">
            <a:extLst>
              <a:ext uri="{FF2B5EF4-FFF2-40B4-BE49-F238E27FC236}">
                <a16:creationId xmlns:a16="http://schemas.microsoft.com/office/drawing/2014/main" id="{57A5CC52-6C93-5339-78E2-998E2841F27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87322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320" name="Rectangle 1131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322" name="Arc 1132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9C5C1ED-AD69-DF25-4E06-BCAB573DDB76}"/>
              </a:ext>
            </a:extLst>
          </p:cNvPr>
          <p:cNvSpPr>
            <a:spLocks noGrp="1"/>
          </p:cNvSpPr>
          <p:nvPr>
            <p:ph type="title"/>
          </p:nvPr>
        </p:nvSpPr>
        <p:spPr>
          <a:xfrm>
            <a:off x="5894962" y="479493"/>
            <a:ext cx="5458838" cy="1325563"/>
          </a:xfrm>
        </p:spPr>
        <p:txBody>
          <a:bodyPr>
            <a:normAutofit/>
          </a:bodyPr>
          <a:lstStyle/>
          <a:p>
            <a:r>
              <a:rPr lang="en-US">
                <a:latin typeface="Times New Roman" panose="02020603050405020304" pitchFamily="18" charset="0"/>
                <a:cs typeface="Times New Roman" panose="02020603050405020304" pitchFamily="18" charset="0"/>
              </a:rPr>
              <a:t>Data Preprocessing</a:t>
            </a:r>
          </a:p>
        </p:txBody>
      </p:sp>
      <p:sp>
        <p:nvSpPr>
          <p:cNvPr id="11324" name="Freeform: Shape 1132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1266" name="Picture 2" descr="Data Preprocessing In Machine Learning">
            <a:extLst>
              <a:ext uri="{FF2B5EF4-FFF2-40B4-BE49-F238E27FC236}">
                <a16:creationId xmlns:a16="http://schemas.microsoft.com/office/drawing/2014/main" id="{29DC41F3-0DE9-7073-0C2F-53EB7DCCDD1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3182" y="2490171"/>
            <a:ext cx="4777381" cy="1707913"/>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5D76D263-0669-F8B0-A762-1BEBA44EAF53}"/>
              </a:ext>
            </a:extLst>
          </p:cNvPr>
          <p:cNvSpPr>
            <a:spLocks noGrp="1"/>
          </p:cNvSpPr>
          <p:nvPr>
            <p:ph idx="1"/>
          </p:nvPr>
        </p:nvSpPr>
        <p:spPr>
          <a:xfrm>
            <a:off x="5894962" y="1984443"/>
            <a:ext cx="5458838" cy="4192520"/>
          </a:xfrm>
        </p:spPr>
        <p:txBody>
          <a:bodyPr>
            <a:normAutofit/>
          </a:bodyPr>
          <a:lstStyle/>
          <a:p>
            <a:pPr marL="457200">
              <a:spcAft>
                <a:spcPts val="1200"/>
              </a:spcAft>
            </a:pPr>
            <a:r>
              <a:rPr lang="en-IN" sz="2000" dirty="0">
                <a:latin typeface="Times New Roman" panose="02020603050405020304" pitchFamily="18" charset="0"/>
                <a:ea typeface="Aptos" panose="020B0004020202020204" pitchFamily="34" charset="0"/>
                <a:cs typeface="Times New Roman" panose="02020603050405020304" pitchFamily="18" charset="0"/>
              </a:rPr>
              <a:t>The data</a:t>
            </a:r>
            <a:r>
              <a:rPr lang="en-IN" sz="2000" dirty="0">
                <a:effectLst/>
                <a:latin typeface="Times New Roman" panose="02020603050405020304" pitchFamily="18" charset="0"/>
                <a:ea typeface="Aptos" panose="020B0004020202020204" pitchFamily="34" charset="0"/>
                <a:cs typeface="Times New Roman" panose="02020603050405020304" pitchFamily="18" charset="0"/>
              </a:rPr>
              <a:t> is saved in the .txt format then converted to .</a:t>
            </a:r>
            <a:r>
              <a:rPr lang="en-IN" sz="2000" dirty="0">
                <a:latin typeface="Times New Roman" panose="02020603050405020304" pitchFamily="18" charset="0"/>
                <a:ea typeface="Aptos" panose="020B0004020202020204" pitchFamily="34" charset="0"/>
                <a:cs typeface="Times New Roman" panose="02020603050405020304" pitchFamily="18" charset="0"/>
              </a:rPr>
              <a:t>csv</a:t>
            </a:r>
          </a:p>
          <a:p>
            <a:pPr marL="457200">
              <a:spcAft>
                <a:spcPts val="1200"/>
              </a:spcAft>
            </a:pPr>
            <a:r>
              <a:rPr lang="en-IN" sz="2000" dirty="0">
                <a:effectLst/>
                <a:latin typeface="Times New Roman" panose="02020603050405020304" pitchFamily="18" charset="0"/>
                <a:ea typeface="Aptos" panose="020B0004020202020204" pitchFamily="34" charset="0"/>
                <a:cs typeface="Times New Roman" panose="02020603050405020304" pitchFamily="18" charset="0"/>
              </a:rPr>
              <a:t>We consider the data of 30-50 kHz for the model training</a:t>
            </a:r>
          </a:p>
          <a:p>
            <a:pPr marL="457200">
              <a:spcAft>
                <a:spcPts val="1200"/>
              </a:spcAft>
            </a:pPr>
            <a:r>
              <a:rPr lang="en-IN" sz="2000" dirty="0">
                <a:effectLst/>
                <a:latin typeface="Times New Roman" panose="02020603050405020304" pitchFamily="18" charset="0"/>
                <a:ea typeface="Aptos" panose="020B0004020202020204" pitchFamily="34" charset="0"/>
                <a:cs typeface="Times New Roman" panose="02020603050405020304" pitchFamily="18" charset="0"/>
              </a:rPr>
              <a:t>Then, using the power of the Python modules Pandas and NumPy, a conversion procedure is used to turn the data into .</a:t>
            </a:r>
            <a:r>
              <a:rPr lang="en-IN" sz="2000" dirty="0" err="1">
                <a:effectLst/>
                <a:latin typeface="Times New Roman" panose="02020603050405020304" pitchFamily="18" charset="0"/>
                <a:ea typeface="Aptos" panose="020B0004020202020204" pitchFamily="34" charset="0"/>
                <a:cs typeface="Times New Roman" panose="02020603050405020304" pitchFamily="18" charset="0"/>
              </a:rPr>
              <a:t>npy</a:t>
            </a:r>
            <a:r>
              <a:rPr lang="en-IN" sz="2000" dirty="0">
                <a:effectLst/>
                <a:latin typeface="Times New Roman" panose="02020603050405020304" pitchFamily="18" charset="0"/>
                <a:ea typeface="Aptos" panose="020B0004020202020204" pitchFamily="34" charset="0"/>
                <a:cs typeface="Times New Roman" panose="02020603050405020304" pitchFamily="18" charset="0"/>
              </a:rPr>
              <a:t> files</a:t>
            </a:r>
          </a:p>
          <a:p>
            <a:pPr marL="457200">
              <a:spcAft>
                <a:spcPts val="1200"/>
              </a:spcAft>
            </a:pPr>
            <a:r>
              <a:rPr lang="en-IN" sz="2000" dirty="0">
                <a:effectLst/>
                <a:latin typeface="Times New Roman" panose="02020603050405020304" pitchFamily="18" charset="0"/>
                <a:ea typeface="Aptos" panose="020B0004020202020204" pitchFamily="34" charset="0"/>
                <a:cs typeface="Times New Roman" panose="02020603050405020304" pitchFamily="18" charset="0"/>
              </a:rPr>
              <a:t>After this conversion, the dataset is divided into two parts: 80% of the data is used for training the model, and the remaining 20% is kept for testing and prediction operations.</a:t>
            </a:r>
          </a:p>
          <a:p>
            <a:endParaRPr lang="en-US" sz="1500" dirty="0"/>
          </a:p>
        </p:txBody>
      </p:sp>
    </p:spTree>
    <p:extLst>
      <p:ext uri="{BB962C8B-B14F-4D97-AF65-F5344CB8AC3E}">
        <p14:creationId xmlns:p14="http://schemas.microsoft.com/office/powerpoint/2010/main" val="8716158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13EFA6C3-82DC-4131-9929-2523E6FD0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F20B99-58D6-5D9B-DEC8-7FF12E953C79}"/>
              </a:ext>
            </a:extLst>
          </p:cNvPr>
          <p:cNvSpPr>
            <a:spLocks noGrp="1"/>
          </p:cNvSpPr>
          <p:nvPr>
            <p:ph type="title"/>
          </p:nvPr>
        </p:nvSpPr>
        <p:spPr>
          <a:xfrm>
            <a:off x="210066" y="1046858"/>
            <a:ext cx="5512904" cy="1367820"/>
          </a:xfrm>
        </p:spPr>
        <p:txBody>
          <a:bodyPr>
            <a:normAutofit/>
          </a:bodyPr>
          <a:lstStyle/>
          <a:p>
            <a:r>
              <a:rPr lang="en-US" b="1" dirty="0">
                <a:latin typeface="Times New Roman" panose="02020603050405020304" pitchFamily="18" charset="0"/>
                <a:cs typeface="Times New Roman" panose="02020603050405020304" pitchFamily="18" charset="0"/>
              </a:rPr>
              <a:t>Random Forest Classifier</a:t>
            </a:r>
          </a:p>
        </p:txBody>
      </p:sp>
      <p:sp>
        <p:nvSpPr>
          <p:cNvPr id="32" name="Freeform: Shape 26">
            <a:extLst>
              <a:ext uri="{FF2B5EF4-FFF2-40B4-BE49-F238E27FC236}">
                <a16:creationId xmlns:a16="http://schemas.microsoft.com/office/drawing/2014/main" id="{AEC9469E-14CA-4358-BABC-CBF836A614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69680" cy="767978"/>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28">
            <a:extLst>
              <a:ext uri="{FF2B5EF4-FFF2-40B4-BE49-F238E27FC236}">
                <a16:creationId xmlns:a16="http://schemas.microsoft.com/office/drawing/2014/main" id="{048EB4C9-ACAF-4CCA-BA6E-931443192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5753" y="6027658"/>
            <a:ext cx="7906247" cy="830343"/>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834360 w 6884912"/>
              <a:gd name="connsiteY69" fmla="*/ 188992 h 1161397"/>
              <a:gd name="connsiteX70" fmla="*/ 3843715 w 6884912"/>
              <a:gd name="connsiteY70" fmla="*/ 188752 h 1161397"/>
              <a:gd name="connsiteX71" fmla="*/ 3842609 w 6884912"/>
              <a:gd name="connsiteY71" fmla="*/ 197386 h 1161397"/>
              <a:gd name="connsiteX72" fmla="*/ 3853961 w 6884912"/>
              <a:gd name="connsiteY72" fmla="*/ 213380 h 1161397"/>
              <a:gd name="connsiteX73" fmla="*/ 3907640 w 6884912"/>
              <a:gd name="connsiteY73" fmla="*/ 207568 h 1161397"/>
              <a:gd name="connsiteX74" fmla="*/ 3910449 w 6884912"/>
              <a:gd name="connsiteY74" fmla="*/ 197808 h 1161397"/>
              <a:gd name="connsiteX75" fmla="*/ 3917197 w 6884912"/>
              <a:gd name="connsiteY75" fmla="*/ 196121 h 1161397"/>
              <a:gd name="connsiteX76" fmla="*/ 3922400 w 6884912"/>
              <a:gd name="connsiteY76" fmla="*/ 205056 h 1161397"/>
              <a:gd name="connsiteX77" fmla="*/ 4013061 w 6884912"/>
              <a:gd name="connsiteY77" fmla="*/ 224874 h 1161397"/>
              <a:gd name="connsiteX78" fmla="*/ 4134285 w 6884912"/>
              <a:gd name="connsiteY78" fmla="*/ 235592 h 1161397"/>
              <a:gd name="connsiteX79" fmla="*/ 4220717 w 6884912"/>
              <a:gd name="connsiteY79" fmla="*/ 192946 h 1161397"/>
              <a:gd name="connsiteX80" fmla="*/ 4228802 w 6884912"/>
              <a:gd name="connsiteY80" fmla="*/ 201468 h 1161397"/>
              <a:gd name="connsiteX81" fmla="*/ 4289361 w 6884912"/>
              <a:gd name="connsiteY81" fmla="*/ 196642 h 1161397"/>
              <a:gd name="connsiteX82" fmla="*/ 4498913 w 6884912"/>
              <a:gd name="connsiteY82" fmla="*/ 118915 h 1161397"/>
              <a:gd name="connsiteX83" fmla="*/ 4617330 w 6884912"/>
              <a:gd name="connsiteY83" fmla="*/ 111163 h 1161397"/>
              <a:gd name="connsiteX84" fmla="*/ 4659778 w 6884912"/>
              <a:gd name="connsiteY84" fmla="*/ 118219 h 1161397"/>
              <a:gd name="connsiteX85" fmla="*/ 4730870 w 6884912"/>
              <a:gd name="connsiteY85" fmla="*/ 129432 h 1161397"/>
              <a:gd name="connsiteX86" fmla="*/ 4785037 w 6884912"/>
              <a:gd name="connsiteY86" fmla="*/ 161964 h 1161397"/>
              <a:gd name="connsiteX87" fmla="*/ 4844073 w 6884912"/>
              <a:gd name="connsiteY87" fmla="*/ 161768 h 1161397"/>
              <a:gd name="connsiteX88" fmla="*/ 4856454 w 6884912"/>
              <a:gd name="connsiteY88" fmla="*/ 130488 h 1161397"/>
              <a:gd name="connsiteX89" fmla="*/ 4920038 w 6884912"/>
              <a:gd name="connsiteY89" fmla="*/ 140418 h 1161397"/>
              <a:gd name="connsiteX90" fmla="*/ 5016639 w 6884912"/>
              <a:gd name="connsiteY90" fmla="*/ 158905 h 1161397"/>
              <a:gd name="connsiteX91" fmla="*/ 5072009 w 6884912"/>
              <a:gd name="connsiteY91" fmla="*/ 161502 h 1161397"/>
              <a:gd name="connsiteX92" fmla="*/ 5223626 w 6884912"/>
              <a:gd name="connsiteY92" fmla="*/ 177356 h 1161397"/>
              <a:gd name="connsiteX93" fmla="*/ 5375773 w 6884912"/>
              <a:gd name="connsiteY93" fmla="*/ 199913 h 1161397"/>
              <a:gd name="connsiteX94" fmla="*/ 5467502 w 6884912"/>
              <a:gd name="connsiteY94" fmla="*/ 250963 h 1161397"/>
              <a:gd name="connsiteX95" fmla="*/ 5592395 w 6884912"/>
              <a:gd name="connsiteY95" fmla="*/ 265434 h 1161397"/>
              <a:gd name="connsiteX96" fmla="*/ 5613532 w 6884912"/>
              <a:gd name="connsiteY96" fmla="*/ 273379 h 1161397"/>
              <a:gd name="connsiteX97" fmla="*/ 5642173 w 6884912"/>
              <a:gd name="connsiteY97" fmla="*/ 266904 h 1161397"/>
              <a:gd name="connsiteX98" fmla="*/ 5756910 w 6884912"/>
              <a:gd name="connsiteY98" fmla="*/ 239211 h 1161397"/>
              <a:gd name="connsiteX99" fmla="*/ 5846667 w 6884912"/>
              <a:gd name="connsiteY99" fmla="*/ 201786 h 1161397"/>
              <a:gd name="connsiteX100" fmla="*/ 5960732 w 6884912"/>
              <a:gd name="connsiteY100" fmla="*/ 220708 h 1161397"/>
              <a:gd name="connsiteX101" fmla="*/ 6029542 w 6884912"/>
              <a:gd name="connsiteY101" fmla="*/ 210339 h 1161397"/>
              <a:gd name="connsiteX102" fmla="*/ 6141123 w 6884912"/>
              <a:gd name="connsiteY102" fmla="*/ 159923 h 1161397"/>
              <a:gd name="connsiteX103" fmla="*/ 6290640 w 6884912"/>
              <a:gd name="connsiteY103" fmla="*/ 167441 h 1161397"/>
              <a:gd name="connsiteX104" fmla="*/ 6322806 w 6884912"/>
              <a:gd name="connsiteY104" fmla="*/ 213293 h 1161397"/>
              <a:gd name="connsiteX105" fmla="*/ 6364914 w 6884912"/>
              <a:gd name="connsiteY105" fmla="*/ 240140 h 1161397"/>
              <a:gd name="connsiteX106" fmla="*/ 6380420 w 6884912"/>
              <a:gd name="connsiteY106" fmla="*/ 173195 h 1161397"/>
              <a:gd name="connsiteX107" fmla="*/ 6507891 w 6884912"/>
              <a:gd name="connsiteY107" fmla="*/ 118474 h 1161397"/>
              <a:gd name="connsiteX108" fmla="*/ 6571807 w 6884912"/>
              <a:gd name="connsiteY108" fmla="*/ 98636 h 1161397"/>
              <a:gd name="connsiteX109" fmla="*/ 6671880 w 6884912"/>
              <a:gd name="connsiteY109" fmla="*/ 82931 h 1161397"/>
              <a:gd name="connsiteX110" fmla="*/ 6702266 w 6884912"/>
              <a:gd name="connsiteY110" fmla="*/ 75470 h 1161397"/>
              <a:gd name="connsiteX111" fmla="*/ 6845802 w 6884912"/>
              <a:gd name="connsiteY111" fmla="*/ 24496 h 1161397"/>
              <a:gd name="connsiteX112" fmla="*/ 6884912 w 6884912"/>
              <a:gd name="connsiteY112"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834360 w 6884912"/>
              <a:gd name="connsiteY69" fmla="*/ 188992 h 1161397"/>
              <a:gd name="connsiteX70" fmla="*/ 3843715 w 6884912"/>
              <a:gd name="connsiteY70" fmla="*/ 188752 h 1161397"/>
              <a:gd name="connsiteX71" fmla="*/ 3842609 w 6884912"/>
              <a:gd name="connsiteY71" fmla="*/ 197386 h 1161397"/>
              <a:gd name="connsiteX72" fmla="*/ 3853961 w 6884912"/>
              <a:gd name="connsiteY72" fmla="*/ 213380 h 1161397"/>
              <a:gd name="connsiteX73" fmla="*/ 3907640 w 6884912"/>
              <a:gd name="connsiteY73" fmla="*/ 207568 h 1161397"/>
              <a:gd name="connsiteX74" fmla="*/ 3910449 w 6884912"/>
              <a:gd name="connsiteY74" fmla="*/ 197808 h 1161397"/>
              <a:gd name="connsiteX75" fmla="*/ 3917197 w 6884912"/>
              <a:gd name="connsiteY75" fmla="*/ 196121 h 1161397"/>
              <a:gd name="connsiteX76" fmla="*/ 3922400 w 6884912"/>
              <a:gd name="connsiteY76" fmla="*/ 205056 h 1161397"/>
              <a:gd name="connsiteX77" fmla="*/ 4013061 w 6884912"/>
              <a:gd name="connsiteY77" fmla="*/ 224874 h 1161397"/>
              <a:gd name="connsiteX78" fmla="*/ 4220717 w 6884912"/>
              <a:gd name="connsiteY78" fmla="*/ 192946 h 1161397"/>
              <a:gd name="connsiteX79" fmla="*/ 4228802 w 6884912"/>
              <a:gd name="connsiteY79" fmla="*/ 201468 h 1161397"/>
              <a:gd name="connsiteX80" fmla="*/ 4289361 w 6884912"/>
              <a:gd name="connsiteY80" fmla="*/ 196642 h 1161397"/>
              <a:gd name="connsiteX81" fmla="*/ 4498913 w 6884912"/>
              <a:gd name="connsiteY81" fmla="*/ 118915 h 1161397"/>
              <a:gd name="connsiteX82" fmla="*/ 4617330 w 6884912"/>
              <a:gd name="connsiteY82" fmla="*/ 111163 h 1161397"/>
              <a:gd name="connsiteX83" fmla="*/ 4659778 w 6884912"/>
              <a:gd name="connsiteY83" fmla="*/ 118219 h 1161397"/>
              <a:gd name="connsiteX84" fmla="*/ 4730870 w 6884912"/>
              <a:gd name="connsiteY84" fmla="*/ 129432 h 1161397"/>
              <a:gd name="connsiteX85" fmla="*/ 4785037 w 6884912"/>
              <a:gd name="connsiteY85" fmla="*/ 161964 h 1161397"/>
              <a:gd name="connsiteX86" fmla="*/ 4844073 w 6884912"/>
              <a:gd name="connsiteY86" fmla="*/ 161768 h 1161397"/>
              <a:gd name="connsiteX87" fmla="*/ 4856454 w 6884912"/>
              <a:gd name="connsiteY87" fmla="*/ 130488 h 1161397"/>
              <a:gd name="connsiteX88" fmla="*/ 4920038 w 6884912"/>
              <a:gd name="connsiteY88" fmla="*/ 140418 h 1161397"/>
              <a:gd name="connsiteX89" fmla="*/ 5016639 w 6884912"/>
              <a:gd name="connsiteY89" fmla="*/ 158905 h 1161397"/>
              <a:gd name="connsiteX90" fmla="*/ 5072009 w 6884912"/>
              <a:gd name="connsiteY90" fmla="*/ 161502 h 1161397"/>
              <a:gd name="connsiteX91" fmla="*/ 5223626 w 6884912"/>
              <a:gd name="connsiteY91" fmla="*/ 177356 h 1161397"/>
              <a:gd name="connsiteX92" fmla="*/ 5375773 w 6884912"/>
              <a:gd name="connsiteY92" fmla="*/ 199913 h 1161397"/>
              <a:gd name="connsiteX93" fmla="*/ 5467502 w 6884912"/>
              <a:gd name="connsiteY93" fmla="*/ 250963 h 1161397"/>
              <a:gd name="connsiteX94" fmla="*/ 5592395 w 6884912"/>
              <a:gd name="connsiteY94" fmla="*/ 265434 h 1161397"/>
              <a:gd name="connsiteX95" fmla="*/ 5613532 w 6884912"/>
              <a:gd name="connsiteY95" fmla="*/ 273379 h 1161397"/>
              <a:gd name="connsiteX96" fmla="*/ 5642173 w 6884912"/>
              <a:gd name="connsiteY96" fmla="*/ 266904 h 1161397"/>
              <a:gd name="connsiteX97" fmla="*/ 5756910 w 6884912"/>
              <a:gd name="connsiteY97" fmla="*/ 239211 h 1161397"/>
              <a:gd name="connsiteX98" fmla="*/ 5846667 w 6884912"/>
              <a:gd name="connsiteY98" fmla="*/ 201786 h 1161397"/>
              <a:gd name="connsiteX99" fmla="*/ 5960732 w 6884912"/>
              <a:gd name="connsiteY99" fmla="*/ 220708 h 1161397"/>
              <a:gd name="connsiteX100" fmla="*/ 6029542 w 6884912"/>
              <a:gd name="connsiteY100" fmla="*/ 210339 h 1161397"/>
              <a:gd name="connsiteX101" fmla="*/ 6141123 w 6884912"/>
              <a:gd name="connsiteY101" fmla="*/ 159923 h 1161397"/>
              <a:gd name="connsiteX102" fmla="*/ 6290640 w 6884912"/>
              <a:gd name="connsiteY102" fmla="*/ 167441 h 1161397"/>
              <a:gd name="connsiteX103" fmla="*/ 6322806 w 6884912"/>
              <a:gd name="connsiteY103" fmla="*/ 213293 h 1161397"/>
              <a:gd name="connsiteX104" fmla="*/ 6364914 w 6884912"/>
              <a:gd name="connsiteY104" fmla="*/ 240140 h 1161397"/>
              <a:gd name="connsiteX105" fmla="*/ 6380420 w 6884912"/>
              <a:gd name="connsiteY105" fmla="*/ 173195 h 1161397"/>
              <a:gd name="connsiteX106" fmla="*/ 6507891 w 6884912"/>
              <a:gd name="connsiteY106" fmla="*/ 118474 h 1161397"/>
              <a:gd name="connsiteX107" fmla="*/ 6571807 w 6884912"/>
              <a:gd name="connsiteY107" fmla="*/ 98636 h 1161397"/>
              <a:gd name="connsiteX108" fmla="*/ 6671880 w 6884912"/>
              <a:gd name="connsiteY108" fmla="*/ 82931 h 1161397"/>
              <a:gd name="connsiteX109" fmla="*/ 6702266 w 6884912"/>
              <a:gd name="connsiteY109" fmla="*/ 75470 h 1161397"/>
              <a:gd name="connsiteX110" fmla="*/ 6845802 w 6884912"/>
              <a:gd name="connsiteY110" fmla="*/ 24496 h 1161397"/>
              <a:gd name="connsiteX111" fmla="*/ 6884912 w 6884912"/>
              <a:gd name="connsiteY111"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834360 w 6884912"/>
              <a:gd name="connsiteY69" fmla="*/ 188992 h 1161397"/>
              <a:gd name="connsiteX70" fmla="*/ 3843715 w 6884912"/>
              <a:gd name="connsiteY70" fmla="*/ 188752 h 1161397"/>
              <a:gd name="connsiteX71" fmla="*/ 3842609 w 6884912"/>
              <a:gd name="connsiteY71" fmla="*/ 197386 h 1161397"/>
              <a:gd name="connsiteX72" fmla="*/ 3853961 w 6884912"/>
              <a:gd name="connsiteY72" fmla="*/ 213380 h 1161397"/>
              <a:gd name="connsiteX73" fmla="*/ 3907640 w 6884912"/>
              <a:gd name="connsiteY73" fmla="*/ 207568 h 1161397"/>
              <a:gd name="connsiteX74" fmla="*/ 3910449 w 6884912"/>
              <a:gd name="connsiteY74" fmla="*/ 197808 h 1161397"/>
              <a:gd name="connsiteX75" fmla="*/ 3917197 w 6884912"/>
              <a:gd name="connsiteY75" fmla="*/ 196121 h 1161397"/>
              <a:gd name="connsiteX76" fmla="*/ 3922400 w 6884912"/>
              <a:gd name="connsiteY76" fmla="*/ 205056 h 1161397"/>
              <a:gd name="connsiteX77" fmla="*/ 4013061 w 6884912"/>
              <a:gd name="connsiteY77" fmla="*/ 224874 h 1161397"/>
              <a:gd name="connsiteX78" fmla="*/ 4220717 w 6884912"/>
              <a:gd name="connsiteY78" fmla="*/ 192946 h 1161397"/>
              <a:gd name="connsiteX79" fmla="*/ 4228802 w 6884912"/>
              <a:gd name="connsiteY79" fmla="*/ 201468 h 1161397"/>
              <a:gd name="connsiteX80" fmla="*/ 4289361 w 6884912"/>
              <a:gd name="connsiteY80" fmla="*/ 196642 h 1161397"/>
              <a:gd name="connsiteX81" fmla="*/ 4498913 w 6884912"/>
              <a:gd name="connsiteY81" fmla="*/ 118915 h 1161397"/>
              <a:gd name="connsiteX82" fmla="*/ 4617330 w 6884912"/>
              <a:gd name="connsiteY82" fmla="*/ 111163 h 1161397"/>
              <a:gd name="connsiteX83" fmla="*/ 4659778 w 6884912"/>
              <a:gd name="connsiteY83" fmla="*/ 118219 h 1161397"/>
              <a:gd name="connsiteX84" fmla="*/ 4730870 w 6884912"/>
              <a:gd name="connsiteY84" fmla="*/ 129432 h 1161397"/>
              <a:gd name="connsiteX85" fmla="*/ 4785037 w 6884912"/>
              <a:gd name="connsiteY85" fmla="*/ 161964 h 1161397"/>
              <a:gd name="connsiteX86" fmla="*/ 4844073 w 6884912"/>
              <a:gd name="connsiteY86" fmla="*/ 161768 h 1161397"/>
              <a:gd name="connsiteX87" fmla="*/ 4856454 w 6884912"/>
              <a:gd name="connsiteY87" fmla="*/ 130488 h 1161397"/>
              <a:gd name="connsiteX88" fmla="*/ 4920038 w 6884912"/>
              <a:gd name="connsiteY88" fmla="*/ 140418 h 1161397"/>
              <a:gd name="connsiteX89" fmla="*/ 5016639 w 6884912"/>
              <a:gd name="connsiteY89" fmla="*/ 158905 h 1161397"/>
              <a:gd name="connsiteX90" fmla="*/ 5072009 w 6884912"/>
              <a:gd name="connsiteY90" fmla="*/ 161502 h 1161397"/>
              <a:gd name="connsiteX91" fmla="*/ 5223626 w 6884912"/>
              <a:gd name="connsiteY91" fmla="*/ 177356 h 1161397"/>
              <a:gd name="connsiteX92" fmla="*/ 5375773 w 6884912"/>
              <a:gd name="connsiteY92" fmla="*/ 199913 h 1161397"/>
              <a:gd name="connsiteX93" fmla="*/ 5467502 w 6884912"/>
              <a:gd name="connsiteY93" fmla="*/ 250963 h 1161397"/>
              <a:gd name="connsiteX94" fmla="*/ 5592395 w 6884912"/>
              <a:gd name="connsiteY94" fmla="*/ 265434 h 1161397"/>
              <a:gd name="connsiteX95" fmla="*/ 5613532 w 6884912"/>
              <a:gd name="connsiteY95" fmla="*/ 273379 h 1161397"/>
              <a:gd name="connsiteX96" fmla="*/ 5642173 w 6884912"/>
              <a:gd name="connsiteY96" fmla="*/ 266904 h 1161397"/>
              <a:gd name="connsiteX97" fmla="*/ 5756910 w 6884912"/>
              <a:gd name="connsiteY97" fmla="*/ 239211 h 1161397"/>
              <a:gd name="connsiteX98" fmla="*/ 5846667 w 6884912"/>
              <a:gd name="connsiteY98" fmla="*/ 201786 h 1161397"/>
              <a:gd name="connsiteX99" fmla="*/ 5960732 w 6884912"/>
              <a:gd name="connsiteY99" fmla="*/ 220708 h 1161397"/>
              <a:gd name="connsiteX100" fmla="*/ 6029542 w 6884912"/>
              <a:gd name="connsiteY100" fmla="*/ 210339 h 1161397"/>
              <a:gd name="connsiteX101" fmla="*/ 6141123 w 6884912"/>
              <a:gd name="connsiteY101" fmla="*/ 159923 h 1161397"/>
              <a:gd name="connsiteX102" fmla="*/ 6290640 w 6884912"/>
              <a:gd name="connsiteY102" fmla="*/ 167441 h 1161397"/>
              <a:gd name="connsiteX103" fmla="*/ 6322806 w 6884912"/>
              <a:gd name="connsiteY103" fmla="*/ 213293 h 1161397"/>
              <a:gd name="connsiteX104" fmla="*/ 6380420 w 6884912"/>
              <a:gd name="connsiteY104" fmla="*/ 173195 h 1161397"/>
              <a:gd name="connsiteX105" fmla="*/ 6507891 w 6884912"/>
              <a:gd name="connsiteY105" fmla="*/ 118474 h 1161397"/>
              <a:gd name="connsiteX106" fmla="*/ 6571807 w 6884912"/>
              <a:gd name="connsiteY106" fmla="*/ 98636 h 1161397"/>
              <a:gd name="connsiteX107" fmla="*/ 6671880 w 6884912"/>
              <a:gd name="connsiteY107" fmla="*/ 82931 h 1161397"/>
              <a:gd name="connsiteX108" fmla="*/ 6702266 w 6884912"/>
              <a:gd name="connsiteY108" fmla="*/ 75470 h 1161397"/>
              <a:gd name="connsiteX109" fmla="*/ 6845802 w 6884912"/>
              <a:gd name="connsiteY109" fmla="*/ 24496 h 1161397"/>
              <a:gd name="connsiteX110" fmla="*/ 6884912 w 6884912"/>
              <a:gd name="connsiteY110"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222191 w 6884912"/>
              <a:gd name="connsiteY58" fmla="*/ 307887 h 1161397"/>
              <a:gd name="connsiteX59" fmla="*/ 3227953 w 6884912"/>
              <a:gd name="connsiteY59" fmla="*/ 297650 h 1161397"/>
              <a:gd name="connsiteX60" fmla="*/ 3510042 w 6884912"/>
              <a:gd name="connsiteY60" fmla="*/ 311820 h 1161397"/>
              <a:gd name="connsiteX61" fmla="*/ 3626773 w 6884912"/>
              <a:gd name="connsiteY61" fmla="*/ 290452 h 1161397"/>
              <a:gd name="connsiteX62" fmla="*/ 3666217 w 6884912"/>
              <a:gd name="connsiteY62" fmla="*/ 273255 h 1161397"/>
              <a:gd name="connsiteX63" fmla="*/ 3732427 w 6884912"/>
              <a:gd name="connsiteY63" fmla="*/ 245039 h 1161397"/>
              <a:gd name="connsiteX64" fmla="*/ 3777022 w 6884912"/>
              <a:gd name="connsiteY64" fmla="*/ 200276 h 1161397"/>
              <a:gd name="connsiteX65" fmla="*/ 3791246 w 6884912"/>
              <a:gd name="connsiteY65" fmla="*/ 189996 h 1161397"/>
              <a:gd name="connsiteX66" fmla="*/ 3819864 w 6884912"/>
              <a:gd name="connsiteY66" fmla="*/ 194605 h 1161397"/>
              <a:gd name="connsiteX67" fmla="*/ 3830398 w 6884912"/>
              <a:gd name="connsiteY67" fmla="*/ 188383 h 1161397"/>
              <a:gd name="connsiteX68" fmla="*/ 3834360 w 6884912"/>
              <a:gd name="connsiteY68" fmla="*/ 188992 h 1161397"/>
              <a:gd name="connsiteX69" fmla="*/ 3843715 w 6884912"/>
              <a:gd name="connsiteY69" fmla="*/ 188752 h 1161397"/>
              <a:gd name="connsiteX70" fmla="*/ 3842609 w 6884912"/>
              <a:gd name="connsiteY70" fmla="*/ 197386 h 1161397"/>
              <a:gd name="connsiteX71" fmla="*/ 3853961 w 6884912"/>
              <a:gd name="connsiteY71" fmla="*/ 213380 h 1161397"/>
              <a:gd name="connsiteX72" fmla="*/ 3907640 w 6884912"/>
              <a:gd name="connsiteY72" fmla="*/ 207568 h 1161397"/>
              <a:gd name="connsiteX73" fmla="*/ 3910449 w 6884912"/>
              <a:gd name="connsiteY73" fmla="*/ 197808 h 1161397"/>
              <a:gd name="connsiteX74" fmla="*/ 3917197 w 6884912"/>
              <a:gd name="connsiteY74" fmla="*/ 196121 h 1161397"/>
              <a:gd name="connsiteX75" fmla="*/ 3922400 w 6884912"/>
              <a:gd name="connsiteY75" fmla="*/ 205056 h 1161397"/>
              <a:gd name="connsiteX76" fmla="*/ 4013061 w 6884912"/>
              <a:gd name="connsiteY76" fmla="*/ 224874 h 1161397"/>
              <a:gd name="connsiteX77" fmla="*/ 4220717 w 6884912"/>
              <a:gd name="connsiteY77" fmla="*/ 192946 h 1161397"/>
              <a:gd name="connsiteX78" fmla="*/ 4228802 w 6884912"/>
              <a:gd name="connsiteY78" fmla="*/ 201468 h 1161397"/>
              <a:gd name="connsiteX79" fmla="*/ 4289361 w 6884912"/>
              <a:gd name="connsiteY79" fmla="*/ 196642 h 1161397"/>
              <a:gd name="connsiteX80" fmla="*/ 4498913 w 6884912"/>
              <a:gd name="connsiteY80" fmla="*/ 118915 h 1161397"/>
              <a:gd name="connsiteX81" fmla="*/ 4617330 w 6884912"/>
              <a:gd name="connsiteY81" fmla="*/ 111163 h 1161397"/>
              <a:gd name="connsiteX82" fmla="*/ 4659778 w 6884912"/>
              <a:gd name="connsiteY82" fmla="*/ 118219 h 1161397"/>
              <a:gd name="connsiteX83" fmla="*/ 4730870 w 6884912"/>
              <a:gd name="connsiteY83" fmla="*/ 129432 h 1161397"/>
              <a:gd name="connsiteX84" fmla="*/ 4785037 w 6884912"/>
              <a:gd name="connsiteY84" fmla="*/ 161964 h 1161397"/>
              <a:gd name="connsiteX85" fmla="*/ 4844073 w 6884912"/>
              <a:gd name="connsiteY85" fmla="*/ 161768 h 1161397"/>
              <a:gd name="connsiteX86" fmla="*/ 4856454 w 6884912"/>
              <a:gd name="connsiteY86" fmla="*/ 130488 h 1161397"/>
              <a:gd name="connsiteX87" fmla="*/ 4920038 w 6884912"/>
              <a:gd name="connsiteY87" fmla="*/ 140418 h 1161397"/>
              <a:gd name="connsiteX88" fmla="*/ 5016639 w 6884912"/>
              <a:gd name="connsiteY88" fmla="*/ 158905 h 1161397"/>
              <a:gd name="connsiteX89" fmla="*/ 5072009 w 6884912"/>
              <a:gd name="connsiteY89" fmla="*/ 161502 h 1161397"/>
              <a:gd name="connsiteX90" fmla="*/ 5223626 w 6884912"/>
              <a:gd name="connsiteY90" fmla="*/ 177356 h 1161397"/>
              <a:gd name="connsiteX91" fmla="*/ 5375773 w 6884912"/>
              <a:gd name="connsiteY91" fmla="*/ 199913 h 1161397"/>
              <a:gd name="connsiteX92" fmla="*/ 5467502 w 6884912"/>
              <a:gd name="connsiteY92" fmla="*/ 250963 h 1161397"/>
              <a:gd name="connsiteX93" fmla="*/ 5592395 w 6884912"/>
              <a:gd name="connsiteY93" fmla="*/ 265434 h 1161397"/>
              <a:gd name="connsiteX94" fmla="*/ 5613532 w 6884912"/>
              <a:gd name="connsiteY94" fmla="*/ 273379 h 1161397"/>
              <a:gd name="connsiteX95" fmla="*/ 5642173 w 6884912"/>
              <a:gd name="connsiteY95" fmla="*/ 266904 h 1161397"/>
              <a:gd name="connsiteX96" fmla="*/ 5756910 w 6884912"/>
              <a:gd name="connsiteY96" fmla="*/ 239211 h 1161397"/>
              <a:gd name="connsiteX97" fmla="*/ 5846667 w 6884912"/>
              <a:gd name="connsiteY97" fmla="*/ 201786 h 1161397"/>
              <a:gd name="connsiteX98" fmla="*/ 5960732 w 6884912"/>
              <a:gd name="connsiteY98" fmla="*/ 220708 h 1161397"/>
              <a:gd name="connsiteX99" fmla="*/ 6029542 w 6884912"/>
              <a:gd name="connsiteY99" fmla="*/ 210339 h 1161397"/>
              <a:gd name="connsiteX100" fmla="*/ 6141123 w 6884912"/>
              <a:gd name="connsiteY100" fmla="*/ 159923 h 1161397"/>
              <a:gd name="connsiteX101" fmla="*/ 6290640 w 6884912"/>
              <a:gd name="connsiteY101" fmla="*/ 167441 h 1161397"/>
              <a:gd name="connsiteX102" fmla="*/ 6322806 w 6884912"/>
              <a:gd name="connsiteY102" fmla="*/ 213293 h 1161397"/>
              <a:gd name="connsiteX103" fmla="*/ 6380420 w 6884912"/>
              <a:gd name="connsiteY103" fmla="*/ 173195 h 1161397"/>
              <a:gd name="connsiteX104" fmla="*/ 6507891 w 6884912"/>
              <a:gd name="connsiteY104" fmla="*/ 118474 h 1161397"/>
              <a:gd name="connsiteX105" fmla="*/ 6571807 w 6884912"/>
              <a:gd name="connsiteY105" fmla="*/ 98636 h 1161397"/>
              <a:gd name="connsiteX106" fmla="*/ 6671880 w 6884912"/>
              <a:gd name="connsiteY106" fmla="*/ 82931 h 1161397"/>
              <a:gd name="connsiteX107" fmla="*/ 6702266 w 6884912"/>
              <a:gd name="connsiteY107" fmla="*/ 75470 h 1161397"/>
              <a:gd name="connsiteX108" fmla="*/ 6845802 w 6884912"/>
              <a:gd name="connsiteY108" fmla="*/ 24496 h 1161397"/>
              <a:gd name="connsiteX109" fmla="*/ 6884912 w 6884912"/>
              <a:gd name="connsiteY109"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222191 w 6884912"/>
              <a:gd name="connsiteY58" fmla="*/ 307887 h 1161397"/>
              <a:gd name="connsiteX59" fmla="*/ 3227953 w 6884912"/>
              <a:gd name="connsiteY59" fmla="*/ 297650 h 1161397"/>
              <a:gd name="connsiteX60" fmla="*/ 3510042 w 6884912"/>
              <a:gd name="connsiteY60" fmla="*/ 311820 h 1161397"/>
              <a:gd name="connsiteX61" fmla="*/ 3626773 w 6884912"/>
              <a:gd name="connsiteY61" fmla="*/ 290452 h 1161397"/>
              <a:gd name="connsiteX62" fmla="*/ 3666217 w 6884912"/>
              <a:gd name="connsiteY62" fmla="*/ 273255 h 1161397"/>
              <a:gd name="connsiteX63" fmla="*/ 3732427 w 6884912"/>
              <a:gd name="connsiteY63" fmla="*/ 245039 h 1161397"/>
              <a:gd name="connsiteX64" fmla="*/ 3777022 w 6884912"/>
              <a:gd name="connsiteY64" fmla="*/ 200276 h 1161397"/>
              <a:gd name="connsiteX65" fmla="*/ 3791246 w 6884912"/>
              <a:gd name="connsiteY65" fmla="*/ 189996 h 1161397"/>
              <a:gd name="connsiteX66" fmla="*/ 3819864 w 6884912"/>
              <a:gd name="connsiteY66" fmla="*/ 194605 h 1161397"/>
              <a:gd name="connsiteX67" fmla="*/ 3830398 w 6884912"/>
              <a:gd name="connsiteY67" fmla="*/ 188383 h 1161397"/>
              <a:gd name="connsiteX68" fmla="*/ 3834360 w 6884912"/>
              <a:gd name="connsiteY68" fmla="*/ 188992 h 1161397"/>
              <a:gd name="connsiteX69" fmla="*/ 3843715 w 6884912"/>
              <a:gd name="connsiteY69" fmla="*/ 188752 h 1161397"/>
              <a:gd name="connsiteX70" fmla="*/ 3842609 w 6884912"/>
              <a:gd name="connsiteY70" fmla="*/ 197386 h 1161397"/>
              <a:gd name="connsiteX71" fmla="*/ 3853961 w 6884912"/>
              <a:gd name="connsiteY71" fmla="*/ 213380 h 1161397"/>
              <a:gd name="connsiteX72" fmla="*/ 3907640 w 6884912"/>
              <a:gd name="connsiteY72" fmla="*/ 207568 h 1161397"/>
              <a:gd name="connsiteX73" fmla="*/ 3910449 w 6884912"/>
              <a:gd name="connsiteY73" fmla="*/ 197808 h 1161397"/>
              <a:gd name="connsiteX74" fmla="*/ 3917197 w 6884912"/>
              <a:gd name="connsiteY74" fmla="*/ 196121 h 1161397"/>
              <a:gd name="connsiteX75" fmla="*/ 3922400 w 6884912"/>
              <a:gd name="connsiteY75" fmla="*/ 205056 h 1161397"/>
              <a:gd name="connsiteX76" fmla="*/ 4013061 w 6884912"/>
              <a:gd name="connsiteY76" fmla="*/ 224874 h 1161397"/>
              <a:gd name="connsiteX77" fmla="*/ 4220717 w 6884912"/>
              <a:gd name="connsiteY77" fmla="*/ 192946 h 1161397"/>
              <a:gd name="connsiteX78" fmla="*/ 4228802 w 6884912"/>
              <a:gd name="connsiteY78" fmla="*/ 201468 h 1161397"/>
              <a:gd name="connsiteX79" fmla="*/ 4289361 w 6884912"/>
              <a:gd name="connsiteY79" fmla="*/ 196642 h 1161397"/>
              <a:gd name="connsiteX80" fmla="*/ 4498913 w 6884912"/>
              <a:gd name="connsiteY80" fmla="*/ 118915 h 1161397"/>
              <a:gd name="connsiteX81" fmla="*/ 4617330 w 6884912"/>
              <a:gd name="connsiteY81" fmla="*/ 111163 h 1161397"/>
              <a:gd name="connsiteX82" fmla="*/ 4659778 w 6884912"/>
              <a:gd name="connsiteY82" fmla="*/ 118219 h 1161397"/>
              <a:gd name="connsiteX83" fmla="*/ 4730870 w 6884912"/>
              <a:gd name="connsiteY83" fmla="*/ 129432 h 1161397"/>
              <a:gd name="connsiteX84" fmla="*/ 4844073 w 6884912"/>
              <a:gd name="connsiteY84" fmla="*/ 161768 h 1161397"/>
              <a:gd name="connsiteX85" fmla="*/ 4856454 w 6884912"/>
              <a:gd name="connsiteY85" fmla="*/ 130488 h 1161397"/>
              <a:gd name="connsiteX86" fmla="*/ 4920038 w 6884912"/>
              <a:gd name="connsiteY86" fmla="*/ 140418 h 1161397"/>
              <a:gd name="connsiteX87" fmla="*/ 5016639 w 6884912"/>
              <a:gd name="connsiteY87" fmla="*/ 158905 h 1161397"/>
              <a:gd name="connsiteX88" fmla="*/ 5072009 w 6884912"/>
              <a:gd name="connsiteY88" fmla="*/ 161502 h 1161397"/>
              <a:gd name="connsiteX89" fmla="*/ 5223626 w 6884912"/>
              <a:gd name="connsiteY89" fmla="*/ 177356 h 1161397"/>
              <a:gd name="connsiteX90" fmla="*/ 5375773 w 6884912"/>
              <a:gd name="connsiteY90" fmla="*/ 199913 h 1161397"/>
              <a:gd name="connsiteX91" fmla="*/ 5467502 w 6884912"/>
              <a:gd name="connsiteY91" fmla="*/ 250963 h 1161397"/>
              <a:gd name="connsiteX92" fmla="*/ 5592395 w 6884912"/>
              <a:gd name="connsiteY92" fmla="*/ 265434 h 1161397"/>
              <a:gd name="connsiteX93" fmla="*/ 5613532 w 6884912"/>
              <a:gd name="connsiteY93" fmla="*/ 273379 h 1161397"/>
              <a:gd name="connsiteX94" fmla="*/ 5642173 w 6884912"/>
              <a:gd name="connsiteY94" fmla="*/ 266904 h 1161397"/>
              <a:gd name="connsiteX95" fmla="*/ 5756910 w 6884912"/>
              <a:gd name="connsiteY95" fmla="*/ 239211 h 1161397"/>
              <a:gd name="connsiteX96" fmla="*/ 5846667 w 6884912"/>
              <a:gd name="connsiteY96" fmla="*/ 201786 h 1161397"/>
              <a:gd name="connsiteX97" fmla="*/ 5960732 w 6884912"/>
              <a:gd name="connsiteY97" fmla="*/ 220708 h 1161397"/>
              <a:gd name="connsiteX98" fmla="*/ 6029542 w 6884912"/>
              <a:gd name="connsiteY98" fmla="*/ 210339 h 1161397"/>
              <a:gd name="connsiteX99" fmla="*/ 6141123 w 6884912"/>
              <a:gd name="connsiteY99" fmla="*/ 159923 h 1161397"/>
              <a:gd name="connsiteX100" fmla="*/ 6290640 w 6884912"/>
              <a:gd name="connsiteY100" fmla="*/ 167441 h 1161397"/>
              <a:gd name="connsiteX101" fmla="*/ 6322806 w 6884912"/>
              <a:gd name="connsiteY101" fmla="*/ 213293 h 1161397"/>
              <a:gd name="connsiteX102" fmla="*/ 6380420 w 6884912"/>
              <a:gd name="connsiteY102" fmla="*/ 173195 h 1161397"/>
              <a:gd name="connsiteX103" fmla="*/ 6507891 w 6884912"/>
              <a:gd name="connsiteY103" fmla="*/ 118474 h 1161397"/>
              <a:gd name="connsiteX104" fmla="*/ 6571807 w 6884912"/>
              <a:gd name="connsiteY104" fmla="*/ 98636 h 1161397"/>
              <a:gd name="connsiteX105" fmla="*/ 6671880 w 6884912"/>
              <a:gd name="connsiteY105" fmla="*/ 82931 h 1161397"/>
              <a:gd name="connsiteX106" fmla="*/ 6702266 w 6884912"/>
              <a:gd name="connsiteY106" fmla="*/ 75470 h 1161397"/>
              <a:gd name="connsiteX107" fmla="*/ 6845802 w 6884912"/>
              <a:gd name="connsiteY107" fmla="*/ 24496 h 1161397"/>
              <a:gd name="connsiteX108" fmla="*/ 6884912 w 6884912"/>
              <a:gd name="connsiteY108"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478946 w 6884912"/>
              <a:gd name="connsiteY7" fmla="*/ 1106011 h 1161397"/>
              <a:gd name="connsiteX8" fmla="*/ 512111 w 6884912"/>
              <a:gd name="connsiteY8" fmla="*/ 1085599 h 1161397"/>
              <a:gd name="connsiteX9" fmla="*/ 567875 w 6884912"/>
              <a:gd name="connsiteY9" fmla="*/ 1051976 h 1161397"/>
              <a:gd name="connsiteX10" fmla="*/ 601644 w 6884912"/>
              <a:gd name="connsiteY10" fmla="*/ 1003997 h 1161397"/>
              <a:gd name="connsiteX11" fmla="*/ 651408 w 6884912"/>
              <a:gd name="connsiteY11" fmla="*/ 984938 h 1161397"/>
              <a:gd name="connsiteX12" fmla="*/ 673197 w 6884912"/>
              <a:gd name="connsiteY12" fmla="*/ 1010060 h 1161397"/>
              <a:gd name="connsiteX13" fmla="*/ 723108 w 6884912"/>
              <a:gd name="connsiteY13" fmla="*/ 980081 h 1161397"/>
              <a:gd name="connsiteX14" fmla="*/ 797699 w 6884912"/>
              <a:gd name="connsiteY14" fmla="*/ 931362 h 1161397"/>
              <a:gd name="connsiteX15" fmla="*/ 843359 w 6884912"/>
              <a:gd name="connsiteY15" fmla="*/ 910894 h 1161397"/>
              <a:gd name="connsiteX16" fmla="*/ 965215 w 6884912"/>
              <a:gd name="connsiteY16" fmla="*/ 846701 h 1161397"/>
              <a:gd name="connsiteX17" fmla="*/ 1085080 w 6884912"/>
              <a:gd name="connsiteY17" fmla="*/ 776086 h 1161397"/>
              <a:gd name="connsiteX18" fmla="*/ 1131224 w 6884912"/>
              <a:gd name="connsiteY18" fmla="*/ 706160 h 1161397"/>
              <a:gd name="connsiteX19" fmla="*/ 1138051 w 6884912"/>
              <a:gd name="connsiteY19" fmla="*/ 702034 h 1161397"/>
              <a:gd name="connsiteX20" fmla="*/ 1158800 w 6884912"/>
              <a:gd name="connsiteY20" fmla="*/ 700004 h 1161397"/>
              <a:gd name="connsiteX21" fmla="*/ 1166947 w 6884912"/>
              <a:gd name="connsiteY21" fmla="*/ 700762 h 1161397"/>
              <a:gd name="connsiteX22" fmla="*/ 1178135 w 6884912"/>
              <a:gd name="connsiteY22" fmla="*/ 698631 h 1161397"/>
              <a:gd name="connsiteX23" fmla="*/ 1178301 w 6884912"/>
              <a:gd name="connsiteY23" fmla="*/ 698094 h 1161397"/>
              <a:gd name="connsiteX24" fmla="*/ 1188995 w 6884912"/>
              <a:gd name="connsiteY24" fmla="*/ 697048 h 1161397"/>
              <a:gd name="connsiteX25" fmla="*/ 1242716 w 6884912"/>
              <a:gd name="connsiteY25" fmla="*/ 698052 h 1161397"/>
              <a:gd name="connsiteX26" fmla="*/ 1299977 w 6884912"/>
              <a:gd name="connsiteY26" fmla="*/ 639196 h 1161397"/>
              <a:gd name="connsiteX27" fmla="*/ 1326190 w 6884912"/>
              <a:gd name="connsiteY27" fmla="*/ 625955 h 1161397"/>
              <a:gd name="connsiteX28" fmla="*/ 1339600 w 6884912"/>
              <a:gd name="connsiteY28" fmla="*/ 616295 h 1161397"/>
              <a:gd name="connsiteX29" fmla="*/ 1340054 w 6884912"/>
              <a:gd name="connsiteY29" fmla="*/ 614022 h 1161397"/>
              <a:gd name="connsiteX30" fmla="*/ 1391606 w 6884912"/>
              <a:gd name="connsiteY30" fmla="*/ 615229 h 1161397"/>
              <a:gd name="connsiteX31" fmla="*/ 1397565 w 6884912"/>
              <a:gd name="connsiteY31" fmla="*/ 611490 h 1161397"/>
              <a:gd name="connsiteX32" fmla="*/ 1432302 w 6884912"/>
              <a:gd name="connsiteY32" fmla="*/ 617267 h 1161397"/>
              <a:gd name="connsiteX33" fmla="*/ 1449644 w 6884912"/>
              <a:gd name="connsiteY33" fmla="*/ 617591 h 1161397"/>
              <a:gd name="connsiteX34" fmla="*/ 1455793 w 6884912"/>
              <a:gd name="connsiteY34" fmla="*/ 623174 h 1161397"/>
              <a:gd name="connsiteX35" fmla="*/ 1480758 w 6884912"/>
              <a:gd name="connsiteY35" fmla="*/ 620863 h 1161397"/>
              <a:gd name="connsiteX36" fmla="*/ 1483154 w 6884912"/>
              <a:gd name="connsiteY36" fmla="*/ 618527 h 1161397"/>
              <a:gd name="connsiteX37" fmla="*/ 1505495 w 6884912"/>
              <a:gd name="connsiteY37" fmla="*/ 624325 h 1161397"/>
              <a:gd name="connsiteX38" fmla="*/ 1526340 w 6884912"/>
              <a:gd name="connsiteY38" fmla="*/ 638496 h 1161397"/>
              <a:gd name="connsiteX39" fmla="*/ 1731986 w 6884912"/>
              <a:gd name="connsiteY39" fmla="*/ 589682 h 1161397"/>
              <a:gd name="connsiteX40" fmla="*/ 1927935 w 6884912"/>
              <a:gd name="connsiteY40" fmla="*/ 628540 h 1161397"/>
              <a:gd name="connsiteX41" fmla="*/ 2039075 w 6884912"/>
              <a:gd name="connsiteY41" fmla="*/ 599964 h 1161397"/>
              <a:gd name="connsiteX42" fmla="*/ 2066980 w 6884912"/>
              <a:gd name="connsiteY42" fmla="*/ 550413 h 1161397"/>
              <a:gd name="connsiteX43" fmla="*/ 2352236 w 6884912"/>
              <a:gd name="connsiteY43" fmla="*/ 519602 h 1161397"/>
              <a:gd name="connsiteX44" fmla="*/ 2420791 w 6884912"/>
              <a:gd name="connsiteY44" fmla="*/ 492826 h 1161397"/>
              <a:gd name="connsiteX45" fmla="*/ 2489932 w 6884912"/>
              <a:gd name="connsiteY45" fmla="*/ 507864 h 1161397"/>
              <a:gd name="connsiteX46" fmla="*/ 2512917 w 6884912"/>
              <a:gd name="connsiteY46" fmla="*/ 489127 h 1161397"/>
              <a:gd name="connsiteX47" fmla="*/ 2516783 w 6884912"/>
              <a:gd name="connsiteY47" fmla="*/ 485473 h 1161397"/>
              <a:gd name="connsiteX48" fmla="*/ 2534360 w 6884912"/>
              <a:gd name="connsiteY48" fmla="*/ 480064 h 1161397"/>
              <a:gd name="connsiteX49" fmla="*/ 2536691 w 6884912"/>
              <a:gd name="connsiteY49" fmla="*/ 467018 h 1161397"/>
              <a:gd name="connsiteX50" fmla="*/ 2561265 w 6884912"/>
              <a:gd name="connsiteY50" fmla="*/ 450623 h 1161397"/>
              <a:gd name="connsiteX51" fmla="*/ 2594349 w 6884912"/>
              <a:gd name="connsiteY51" fmla="*/ 443884 h 1161397"/>
              <a:gd name="connsiteX52" fmla="*/ 2754324 w 6884912"/>
              <a:gd name="connsiteY52" fmla="*/ 424766 h 1161397"/>
              <a:gd name="connsiteX53" fmla="*/ 2848470 w 6884912"/>
              <a:gd name="connsiteY53" fmla="*/ 405966 h 1161397"/>
              <a:gd name="connsiteX54" fmla="*/ 2881772 w 6884912"/>
              <a:gd name="connsiteY54" fmla="*/ 387260 h 1161397"/>
              <a:gd name="connsiteX55" fmla="*/ 2929932 w 6884912"/>
              <a:gd name="connsiteY55" fmla="*/ 368912 h 1161397"/>
              <a:gd name="connsiteX56" fmla="*/ 3013020 w 6884912"/>
              <a:gd name="connsiteY56" fmla="*/ 327578 h 1161397"/>
              <a:gd name="connsiteX57" fmla="*/ 3222191 w 6884912"/>
              <a:gd name="connsiteY57" fmla="*/ 307887 h 1161397"/>
              <a:gd name="connsiteX58" fmla="*/ 3227953 w 6884912"/>
              <a:gd name="connsiteY58" fmla="*/ 297650 h 1161397"/>
              <a:gd name="connsiteX59" fmla="*/ 3510042 w 6884912"/>
              <a:gd name="connsiteY59" fmla="*/ 311820 h 1161397"/>
              <a:gd name="connsiteX60" fmla="*/ 3626773 w 6884912"/>
              <a:gd name="connsiteY60" fmla="*/ 290452 h 1161397"/>
              <a:gd name="connsiteX61" fmla="*/ 3666217 w 6884912"/>
              <a:gd name="connsiteY61" fmla="*/ 273255 h 1161397"/>
              <a:gd name="connsiteX62" fmla="*/ 3732427 w 6884912"/>
              <a:gd name="connsiteY62" fmla="*/ 245039 h 1161397"/>
              <a:gd name="connsiteX63" fmla="*/ 3777022 w 6884912"/>
              <a:gd name="connsiteY63" fmla="*/ 200276 h 1161397"/>
              <a:gd name="connsiteX64" fmla="*/ 3791246 w 6884912"/>
              <a:gd name="connsiteY64" fmla="*/ 189996 h 1161397"/>
              <a:gd name="connsiteX65" fmla="*/ 3819864 w 6884912"/>
              <a:gd name="connsiteY65" fmla="*/ 194605 h 1161397"/>
              <a:gd name="connsiteX66" fmla="*/ 3830398 w 6884912"/>
              <a:gd name="connsiteY66" fmla="*/ 188383 h 1161397"/>
              <a:gd name="connsiteX67" fmla="*/ 3834360 w 6884912"/>
              <a:gd name="connsiteY67" fmla="*/ 188992 h 1161397"/>
              <a:gd name="connsiteX68" fmla="*/ 3843715 w 6884912"/>
              <a:gd name="connsiteY68" fmla="*/ 188752 h 1161397"/>
              <a:gd name="connsiteX69" fmla="*/ 3842609 w 6884912"/>
              <a:gd name="connsiteY69" fmla="*/ 197386 h 1161397"/>
              <a:gd name="connsiteX70" fmla="*/ 3853961 w 6884912"/>
              <a:gd name="connsiteY70" fmla="*/ 213380 h 1161397"/>
              <a:gd name="connsiteX71" fmla="*/ 3907640 w 6884912"/>
              <a:gd name="connsiteY71" fmla="*/ 207568 h 1161397"/>
              <a:gd name="connsiteX72" fmla="*/ 3910449 w 6884912"/>
              <a:gd name="connsiteY72" fmla="*/ 197808 h 1161397"/>
              <a:gd name="connsiteX73" fmla="*/ 3917197 w 6884912"/>
              <a:gd name="connsiteY73" fmla="*/ 196121 h 1161397"/>
              <a:gd name="connsiteX74" fmla="*/ 3922400 w 6884912"/>
              <a:gd name="connsiteY74" fmla="*/ 205056 h 1161397"/>
              <a:gd name="connsiteX75" fmla="*/ 4013061 w 6884912"/>
              <a:gd name="connsiteY75" fmla="*/ 224874 h 1161397"/>
              <a:gd name="connsiteX76" fmla="*/ 4220717 w 6884912"/>
              <a:gd name="connsiteY76" fmla="*/ 192946 h 1161397"/>
              <a:gd name="connsiteX77" fmla="*/ 4228802 w 6884912"/>
              <a:gd name="connsiteY77" fmla="*/ 201468 h 1161397"/>
              <a:gd name="connsiteX78" fmla="*/ 4289361 w 6884912"/>
              <a:gd name="connsiteY78" fmla="*/ 196642 h 1161397"/>
              <a:gd name="connsiteX79" fmla="*/ 4498913 w 6884912"/>
              <a:gd name="connsiteY79" fmla="*/ 118915 h 1161397"/>
              <a:gd name="connsiteX80" fmla="*/ 4617330 w 6884912"/>
              <a:gd name="connsiteY80" fmla="*/ 111163 h 1161397"/>
              <a:gd name="connsiteX81" fmla="*/ 4659778 w 6884912"/>
              <a:gd name="connsiteY81" fmla="*/ 118219 h 1161397"/>
              <a:gd name="connsiteX82" fmla="*/ 4730870 w 6884912"/>
              <a:gd name="connsiteY82" fmla="*/ 129432 h 1161397"/>
              <a:gd name="connsiteX83" fmla="*/ 4844073 w 6884912"/>
              <a:gd name="connsiteY83" fmla="*/ 161768 h 1161397"/>
              <a:gd name="connsiteX84" fmla="*/ 4856454 w 6884912"/>
              <a:gd name="connsiteY84" fmla="*/ 130488 h 1161397"/>
              <a:gd name="connsiteX85" fmla="*/ 4920038 w 6884912"/>
              <a:gd name="connsiteY85" fmla="*/ 140418 h 1161397"/>
              <a:gd name="connsiteX86" fmla="*/ 5016639 w 6884912"/>
              <a:gd name="connsiteY86" fmla="*/ 158905 h 1161397"/>
              <a:gd name="connsiteX87" fmla="*/ 5072009 w 6884912"/>
              <a:gd name="connsiteY87" fmla="*/ 161502 h 1161397"/>
              <a:gd name="connsiteX88" fmla="*/ 5223626 w 6884912"/>
              <a:gd name="connsiteY88" fmla="*/ 177356 h 1161397"/>
              <a:gd name="connsiteX89" fmla="*/ 5375773 w 6884912"/>
              <a:gd name="connsiteY89" fmla="*/ 199913 h 1161397"/>
              <a:gd name="connsiteX90" fmla="*/ 5467502 w 6884912"/>
              <a:gd name="connsiteY90" fmla="*/ 250963 h 1161397"/>
              <a:gd name="connsiteX91" fmla="*/ 5592395 w 6884912"/>
              <a:gd name="connsiteY91" fmla="*/ 265434 h 1161397"/>
              <a:gd name="connsiteX92" fmla="*/ 5613532 w 6884912"/>
              <a:gd name="connsiteY92" fmla="*/ 273379 h 1161397"/>
              <a:gd name="connsiteX93" fmla="*/ 5642173 w 6884912"/>
              <a:gd name="connsiteY93" fmla="*/ 266904 h 1161397"/>
              <a:gd name="connsiteX94" fmla="*/ 5756910 w 6884912"/>
              <a:gd name="connsiteY94" fmla="*/ 239211 h 1161397"/>
              <a:gd name="connsiteX95" fmla="*/ 5846667 w 6884912"/>
              <a:gd name="connsiteY95" fmla="*/ 201786 h 1161397"/>
              <a:gd name="connsiteX96" fmla="*/ 5960732 w 6884912"/>
              <a:gd name="connsiteY96" fmla="*/ 220708 h 1161397"/>
              <a:gd name="connsiteX97" fmla="*/ 6029542 w 6884912"/>
              <a:gd name="connsiteY97" fmla="*/ 210339 h 1161397"/>
              <a:gd name="connsiteX98" fmla="*/ 6141123 w 6884912"/>
              <a:gd name="connsiteY98" fmla="*/ 159923 h 1161397"/>
              <a:gd name="connsiteX99" fmla="*/ 6290640 w 6884912"/>
              <a:gd name="connsiteY99" fmla="*/ 167441 h 1161397"/>
              <a:gd name="connsiteX100" fmla="*/ 6322806 w 6884912"/>
              <a:gd name="connsiteY100" fmla="*/ 213293 h 1161397"/>
              <a:gd name="connsiteX101" fmla="*/ 6380420 w 6884912"/>
              <a:gd name="connsiteY101" fmla="*/ 173195 h 1161397"/>
              <a:gd name="connsiteX102" fmla="*/ 6507891 w 6884912"/>
              <a:gd name="connsiteY102" fmla="*/ 118474 h 1161397"/>
              <a:gd name="connsiteX103" fmla="*/ 6571807 w 6884912"/>
              <a:gd name="connsiteY103" fmla="*/ 98636 h 1161397"/>
              <a:gd name="connsiteX104" fmla="*/ 6671880 w 6884912"/>
              <a:gd name="connsiteY104" fmla="*/ 82931 h 1161397"/>
              <a:gd name="connsiteX105" fmla="*/ 6702266 w 6884912"/>
              <a:gd name="connsiteY105" fmla="*/ 75470 h 1161397"/>
              <a:gd name="connsiteX106" fmla="*/ 6845802 w 6884912"/>
              <a:gd name="connsiteY106" fmla="*/ 24496 h 1161397"/>
              <a:gd name="connsiteX107" fmla="*/ 6884912 w 6884912"/>
              <a:gd name="connsiteY107"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512111 w 6884912"/>
              <a:gd name="connsiteY7" fmla="*/ 1085599 h 1161397"/>
              <a:gd name="connsiteX8" fmla="*/ 567875 w 6884912"/>
              <a:gd name="connsiteY8" fmla="*/ 1051976 h 1161397"/>
              <a:gd name="connsiteX9" fmla="*/ 601644 w 6884912"/>
              <a:gd name="connsiteY9" fmla="*/ 1003997 h 1161397"/>
              <a:gd name="connsiteX10" fmla="*/ 651408 w 6884912"/>
              <a:gd name="connsiteY10" fmla="*/ 984938 h 1161397"/>
              <a:gd name="connsiteX11" fmla="*/ 673197 w 6884912"/>
              <a:gd name="connsiteY11" fmla="*/ 1010060 h 1161397"/>
              <a:gd name="connsiteX12" fmla="*/ 723108 w 6884912"/>
              <a:gd name="connsiteY12" fmla="*/ 980081 h 1161397"/>
              <a:gd name="connsiteX13" fmla="*/ 797699 w 6884912"/>
              <a:gd name="connsiteY13" fmla="*/ 931362 h 1161397"/>
              <a:gd name="connsiteX14" fmla="*/ 843359 w 6884912"/>
              <a:gd name="connsiteY14" fmla="*/ 910894 h 1161397"/>
              <a:gd name="connsiteX15" fmla="*/ 965215 w 6884912"/>
              <a:gd name="connsiteY15" fmla="*/ 846701 h 1161397"/>
              <a:gd name="connsiteX16" fmla="*/ 1085080 w 6884912"/>
              <a:gd name="connsiteY16" fmla="*/ 776086 h 1161397"/>
              <a:gd name="connsiteX17" fmla="*/ 1131224 w 6884912"/>
              <a:gd name="connsiteY17" fmla="*/ 706160 h 1161397"/>
              <a:gd name="connsiteX18" fmla="*/ 1138051 w 6884912"/>
              <a:gd name="connsiteY18" fmla="*/ 702034 h 1161397"/>
              <a:gd name="connsiteX19" fmla="*/ 1158800 w 6884912"/>
              <a:gd name="connsiteY19" fmla="*/ 700004 h 1161397"/>
              <a:gd name="connsiteX20" fmla="*/ 1166947 w 6884912"/>
              <a:gd name="connsiteY20" fmla="*/ 700762 h 1161397"/>
              <a:gd name="connsiteX21" fmla="*/ 1178135 w 6884912"/>
              <a:gd name="connsiteY21" fmla="*/ 698631 h 1161397"/>
              <a:gd name="connsiteX22" fmla="*/ 1178301 w 6884912"/>
              <a:gd name="connsiteY22" fmla="*/ 698094 h 1161397"/>
              <a:gd name="connsiteX23" fmla="*/ 1188995 w 6884912"/>
              <a:gd name="connsiteY23" fmla="*/ 697048 h 1161397"/>
              <a:gd name="connsiteX24" fmla="*/ 1242716 w 6884912"/>
              <a:gd name="connsiteY24" fmla="*/ 698052 h 1161397"/>
              <a:gd name="connsiteX25" fmla="*/ 1299977 w 6884912"/>
              <a:gd name="connsiteY25" fmla="*/ 639196 h 1161397"/>
              <a:gd name="connsiteX26" fmla="*/ 1326190 w 6884912"/>
              <a:gd name="connsiteY26" fmla="*/ 625955 h 1161397"/>
              <a:gd name="connsiteX27" fmla="*/ 1339600 w 6884912"/>
              <a:gd name="connsiteY27" fmla="*/ 616295 h 1161397"/>
              <a:gd name="connsiteX28" fmla="*/ 1340054 w 6884912"/>
              <a:gd name="connsiteY28" fmla="*/ 614022 h 1161397"/>
              <a:gd name="connsiteX29" fmla="*/ 1391606 w 6884912"/>
              <a:gd name="connsiteY29" fmla="*/ 615229 h 1161397"/>
              <a:gd name="connsiteX30" fmla="*/ 1397565 w 6884912"/>
              <a:gd name="connsiteY30" fmla="*/ 611490 h 1161397"/>
              <a:gd name="connsiteX31" fmla="*/ 1432302 w 6884912"/>
              <a:gd name="connsiteY31" fmla="*/ 617267 h 1161397"/>
              <a:gd name="connsiteX32" fmla="*/ 1449644 w 6884912"/>
              <a:gd name="connsiteY32" fmla="*/ 617591 h 1161397"/>
              <a:gd name="connsiteX33" fmla="*/ 1455793 w 6884912"/>
              <a:gd name="connsiteY33" fmla="*/ 623174 h 1161397"/>
              <a:gd name="connsiteX34" fmla="*/ 1480758 w 6884912"/>
              <a:gd name="connsiteY34" fmla="*/ 620863 h 1161397"/>
              <a:gd name="connsiteX35" fmla="*/ 1483154 w 6884912"/>
              <a:gd name="connsiteY35" fmla="*/ 618527 h 1161397"/>
              <a:gd name="connsiteX36" fmla="*/ 1505495 w 6884912"/>
              <a:gd name="connsiteY36" fmla="*/ 624325 h 1161397"/>
              <a:gd name="connsiteX37" fmla="*/ 1526340 w 6884912"/>
              <a:gd name="connsiteY37" fmla="*/ 638496 h 1161397"/>
              <a:gd name="connsiteX38" fmla="*/ 1731986 w 6884912"/>
              <a:gd name="connsiteY38" fmla="*/ 589682 h 1161397"/>
              <a:gd name="connsiteX39" fmla="*/ 1927935 w 6884912"/>
              <a:gd name="connsiteY39" fmla="*/ 628540 h 1161397"/>
              <a:gd name="connsiteX40" fmla="*/ 2039075 w 6884912"/>
              <a:gd name="connsiteY40" fmla="*/ 599964 h 1161397"/>
              <a:gd name="connsiteX41" fmla="*/ 2066980 w 6884912"/>
              <a:gd name="connsiteY41" fmla="*/ 550413 h 1161397"/>
              <a:gd name="connsiteX42" fmla="*/ 2352236 w 6884912"/>
              <a:gd name="connsiteY42" fmla="*/ 519602 h 1161397"/>
              <a:gd name="connsiteX43" fmla="*/ 2420791 w 6884912"/>
              <a:gd name="connsiteY43" fmla="*/ 492826 h 1161397"/>
              <a:gd name="connsiteX44" fmla="*/ 2489932 w 6884912"/>
              <a:gd name="connsiteY44" fmla="*/ 507864 h 1161397"/>
              <a:gd name="connsiteX45" fmla="*/ 2512917 w 6884912"/>
              <a:gd name="connsiteY45" fmla="*/ 489127 h 1161397"/>
              <a:gd name="connsiteX46" fmla="*/ 2516783 w 6884912"/>
              <a:gd name="connsiteY46" fmla="*/ 485473 h 1161397"/>
              <a:gd name="connsiteX47" fmla="*/ 2534360 w 6884912"/>
              <a:gd name="connsiteY47" fmla="*/ 480064 h 1161397"/>
              <a:gd name="connsiteX48" fmla="*/ 2536691 w 6884912"/>
              <a:gd name="connsiteY48" fmla="*/ 467018 h 1161397"/>
              <a:gd name="connsiteX49" fmla="*/ 2561265 w 6884912"/>
              <a:gd name="connsiteY49" fmla="*/ 450623 h 1161397"/>
              <a:gd name="connsiteX50" fmla="*/ 2594349 w 6884912"/>
              <a:gd name="connsiteY50" fmla="*/ 443884 h 1161397"/>
              <a:gd name="connsiteX51" fmla="*/ 2754324 w 6884912"/>
              <a:gd name="connsiteY51" fmla="*/ 424766 h 1161397"/>
              <a:gd name="connsiteX52" fmla="*/ 2848470 w 6884912"/>
              <a:gd name="connsiteY52" fmla="*/ 405966 h 1161397"/>
              <a:gd name="connsiteX53" fmla="*/ 2881772 w 6884912"/>
              <a:gd name="connsiteY53" fmla="*/ 387260 h 1161397"/>
              <a:gd name="connsiteX54" fmla="*/ 2929932 w 6884912"/>
              <a:gd name="connsiteY54" fmla="*/ 368912 h 1161397"/>
              <a:gd name="connsiteX55" fmla="*/ 3013020 w 6884912"/>
              <a:gd name="connsiteY55" fmla="*/ 327578 h 1161397"/>
              <a:gd name="connsiteX56" fmla="*/ 3222191 w 6884912"/>
              <a:gd name="connsiteY56" fmla="*/ 307887 h 1161397"/>
              <a:gd name="connsiteX57" fmla="*/ 3227953 w 6884912"/>
              <a:gd name="connsiteY57" fmla="*/ 297650 h 1161397"/>
              <a:gd name="connsiteX58" fmla="*/ 3510042 w 6884912"/>
              <a:gd name="connsiteY58" fmla="*/ 311820 h 1161397"/>
              <a:gd name="connsiteX59" fmla="*/ 3626773 w 6884912"/>
              <a:gd name="connsiteY59" fmla="*/ 290452 h 1161397"/>
              <a:gd name="connsiteX60" fmla="*/ 3666217 w 6884912"/>
              <a:gd name="connsiteY60" fmla="*/ 273255 h 1161397"/>
              <a:gd name="connsiteX61" fmla="*/ 3732427 w 6884912"/>
              <a:gd name="connsiteY61" fmla="*/ 245039 h 1161397"/>
              <a:gd name="connsiteX62" fmla="*/ 3777022 w 6884912"/>
              <a:gd name="connsiteY62" fmla="*/ 200276 h 1161397"/>
              <a:gd name="connsiteX63" fmla="*/ 3791246 w 6884912"/>
              <a:gd name="connsiteY63" fmla="*/ 189996 h 1161397"/>
              <a:gd name="connsiteX64" fmla="*/ 3819864 w 6884912"/>
              <a:gd name="connsiteY64" fmla="*/ 194605 h 1161397"/>
              <a:gd name="connsiteX65" fmla="*/ 3830398 w 6884912"/>
              <a:gd name="connsiteY65" fmla="*/ 188383 h 1161397"/>
              <a:gd name="connsiteX66" fmla="*/ 3834360 w 6884912"/>
              <a:gd name="connsiteY66" fmla="*/ 188992 h 1161397"/>
              <a:gd name="connsiteX67" fmla="*/ 3843715 w 6884912"/>
              <a:gd name="connsiteY67" fmla="*/ 188752 h 1161397"/>
              <a:gd name="connsiteX68" fmla="*/ 3842609 w 6884912"/>
              <a:gd name="connsiteY68" fmla="*/ 197386 h 1161397"/>
              <a:gd name="connsiteX69" fmla="*/ 3853961 w 6884912"/>
              <a:gd name="connsiteY69" fmla="*/ 213380 h 1161397"/>
              <a:gd name="connsiteX70" fmla="*/ 3907640 w 6884912"/>
              <a:gd name="connsiteY70" fmla="*/ 207568 h 1161397"/>
              <a:gd name="connsiteX71" fmla="*/ 3910449 w 6884912"/>
              <a:gd name="connsiteY71" fmla="*/ 197808 h 1161397"/>
              <a:gd name="connsiteX72" fmla="*/ 3917197 w 6884912"/>
              <a:gd name="connsiteY72" fmla="*/ 196121 h 1161397"/>
              <a:gd name="connsiteX73" fmla="*/ 3922400 w 6884912"/>
              <a:gd name="connsiteY73" fmla="*/ 205056 h 1161397"/>
              <a:gd name="connsiteX74" fmla="*/ 4013061 w 6884912"/>
              <a:gd name="connsiteY74" fmla="*/ 224874 h 1161397"/>
              <a:gd name="connsiteX75" fmla="*/ 4220717 w 6884912"/>
              <a:gd name="connsiteY75" fmla="*/ 192946 h 1161397"/>
              <a:gd name="connsiteX76" fmla="*/ 4228802 w 6884912"/>
              <a:gd name="connsiteY76" fmla="*/ 201468 h 1161397"/>
              <a:gd name="connsiteX77" fmla="*/ 4289361 w 6884912"/>
              <a:gd name="connsiteY77" fmla="*/ 196642 h 1161397"/>
              <a:gd name="connsiteX78" fmla="*/ 4498913 w 6884912"/>
              <a:gd name="connsiteY78" fmla="*/ 118915 h 1161397"/>
              <a:gd name="connsiteX79" fmla="*/ 4617330 w 6884912"/>
              <a:gd name="connsiteY79" fmla="*/ 111163 h 1161397"/>
              <a:gd name="connsiteX80" fmla="*/ 4659778 w 6884912"/>
              <a:gd name="connsiteY80" fmla="*/ 118219 h 1161397"/>
              <a:gd name="connsiteX81" fmla="*/ 4730870 w 6884912"/>
              <a:gd name="connsiteY81" fmla="*/ 129432 h 1161397"/>
              <a:gd name="connsiteX82" fmla="*/ 4844073 w 6884912"/>
              <a:gd name="connsiteY82" fmla="*/ 161768 h 1161397"/>
              <a:gd name="connsiteX83" fmla="*/ 4856454 w 6884912"/>
              <a:gd name="connsiteY83" fmla="*/ 130488 h 1161397"/>
              <a:gd name="connsiteX84" fmla="*/ 4920038 w 6884912"/>
              <a:gd name="connsiteY84" fmla="*/ 140418 h 1161397"/>
              <a:gd name="connsiteX85" fmla="*/ 5016639 w 6884912"/>
              <a:gd name="connsiteY85" fmla="*/ 158905 h 1161397"/>
              <a:gd name="connsiteX86" fmla="*/ 5072009 w 6884912"/>
              <a:gd name="connsiteY86" fmla="*/ 161502 h 1161397"/>
              <a:gd name="connsiteX87" fmla="*/ 5223626 w 6884912"/>
              <a:gd name="connsiteY87" fmla="*/ 177356 h 1161397"/>
              <a:gd name="connsiteX88" fmla="*/ 5375773 w 6884912"/>
              <a:gd name="connsiteY88" fmla="*/ 199913 h 1161397"/>
              <a:gd name="connsiteX89" fmla="*/ 5467502 w 6884912"/>
              <a:gd name="connsiteY89" fmla="*/ 250963 h 1161397"/>
              <a:gd name="connsiteX90" fmla="*/ 5592395 w 6884912"/>
              <a:gd name="connsiteY90" fmla="*/ 265434 h 1161397"/>
              <a:gd name="connsiteX91" fmla="*/ 5613532 w 6884912"/>
              <a:gd name="connsiteY91" fmla="*/ 273379 h 1161397"/>
              <a:gd name="connsiteX92" fmla="*/ 5642173 w 6884912"/>
              <a:gd name="connsiteY92" fmla="*/ 266904 h 1161397"/>
              <a:gd name="connsiteX93" fmla="*/ 5756910 w 6884912"/>
              <a:gd name="connsiteY93" fmla="*/ 239211 h 1161397"/>
              <a:gd name="connsiteX94" fmla="*/ 5846667 w 6884912"/>
              <a:gd name="connsiteY94" fmla="*/ 201786 h 1161397"/>
              <a:gd name="connsiteX95" fmla="*/ 5960732 w 6884912"/>
              <a:gd name="connsiteY95" fmla="*/ 220708 h 1161397"/>
              <a:gd name="connsiteX96" fmla="*/ 6029542 w 6884912"/>
              <a:gd name="connsiteY96" fmla="*/ 210339 h 1161397"/>
              <a:gd name="connsiteX97" fmla="*/ 6141123 w 6884912"/>
              <a:gd name="connsiteY97" fmla="*/ 159923 h 1161397"/>
              <a:gd name="connsiteX98" fmla="*/ 6290640 w 6884912"/>
              <a:gd name="connsiteY98" fmla="*/ 167441 h 1161397"/>
              <a:gd name="connsiteX99" fmla="*/ 6322806 w 6884912"/>
              <a:gd name="connsiteY99" fmla="*/ 213293 h 1161397"/>
              <a:gd name="connsiteX100" fmla="*/ 6380420 w 6884912"/>
              <a:gd name="connsiteY100" fmla="*/ 173195 h 1161397"/>
              <a:gd name="connsiteX101" fmla="*/ 6507891 w 6884912"/>
              <a:gd name="connsiteY101" fmla="*/ 118474 h 1161397"/>
              <a:gd name="connsiteX102" fmla="*/ 6571807 w 6884912"/>
              <a:gd name="connsiteY102" fmla="*/ 98636 h 1161397"/>
              <a:gd name="connsiteX103" fmla="*/ 6671880 w 6884912"/>
              <a:gd name="connsiteY103" fmla="*/ 82931 h 1161397"/>
              <a:gd name="connsiteX104" fmla="*/ 6702266 w 6884912"/>
              <a:gd name="connsiteY104" fmla="*/ 75470 h 1161397"/>
              <a:gd name="connsiteX105" fmla="*/ 6845802 w 6884912"/>
              <a:gd name="connsiteY105" fmla="*/ 24496 h 1161397"/>
              <a:gd name="connsiteX106" fmla="*/ 6884912 w 6884912"/>
              <a:gd name="connsiteY106"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567875 w 6884912"/>
              <a:gd name="connsiteY7" fmla="*/ 1051976 h 1161397"/>
              <a:gd name="connsiteX8" fmla="*/ 601644 w 6884912"/>
              <a:gd name="connsiteY8" fmla="*/ 1003997 h 1161397"/>
              <a:gd name="connsiteX9" fmla="*/ 651408 w 6884912"/>
              <a:gd name="connsiteY9" fmla="*/ 984938 h 1161397"/>
              <a:gd name="connsiteX10" fmla="*/ 673197 w 6884912"/>
              <a:gd name="connsiteY10" fmla="*/ 1010060 h 1161397"/>
              <a:gd name="connsiteX11" fmla="*/ 723108 w 6884912"/>
              <a:gd name="connsiteY11" fmla="*/ 980081 h 1161397"/>
              <a:gd name="connsiteX12" fmla="*/ 797699 w 6884912"/>
              <a:gd name="connsiteY12" fmla="*/ 931362 h 1161397"/>
              <a:gd name="connsiteX13" fmla="*/ 843359 w 6884912"/>
              <a:gd name="connsiteY13" fmla="*/ 910894 h 1161397"/>
              <a:gd name="connsiteX14" fmla="*/ 965215 w 6884912"/>
              <a:gd name="connsiteY14" fmla="*/ 846701 h 1161397"/>
              <a:gd name="connsiteX15" fmla="*/ 1085080 w 6884912"/>
              <a:gd name="connsiteY15" fmla="*/ 776086 h 1161397"/>
              <a:gd name="connsiteX16" fmla="*/ 1131224 w 6884912"/>
              <a:gd name="connsiteY16" fmla="*/ 706160 h 1161397"/>
              <a:gd name="connsiteX17" fmla="*/ 1138051 w 6884912"/>
              <a:gd name="connsiteY17" fmla="*/ 702034 h 1161397"/>
              <a:gd name="connsiteX18" fmla="*/ 1158800 w 6884912"/>
              <a:gd name="connsiteY18" fmla="*/ 700004 h 1161397"/>
              <a:gd name="connsiteX19" fmla="*/ 1166947 w 6884912"/>
              <a:gd name="connsiteY19" fmla="*/ 700762 h 1161397"/>
              <a:gd name="connsiteX20" fmla="*/ 1178135 w 6884912"/>
              <a:gd name="connsiteY20" fmla="*/ 698631 h 1161397"/>
              <a:gd name="connsiteX21" fmla="*/ 1178301 w 6884912"/>
              <a:gd name="connsiteY21" fmla="*/ 698094 h 1161397"/>
              <a:gd name="connsiteX22" fmla="*/ 1188995 w 6884912"/>
              <a:gd name="connsiteY22" fmla="*/ 697048 h 1161397"/>
              <a:gd name="connsiteX23" fmla="*/ 1242716 w 6884912"/>
              <a:gd name="connsiteY23" fmla="*/ 698052 h 1161397"/>
              <a:gd name="connsiteX24" fmla="*/ 1299977 w 6884912"/>
              <a:gd name="connsiteY24" fmla="*/ 639196 h 1161397"/>
              <a:gd name="connsiteX25" fmla="*/ 1326190 w 6884912"/>
              <a:gd name="connsiteY25" fmla="*/ 625955 h 1161397"/>
              <a:gd name="connsiteX26" fmla="*/ 1339600 w 6884912"/>
              <a:gd name="connsiteY26" fmla="*/ 616295 h 1161397"/>
              <a:gd name="connsiteX27" fmla="*/ 1340054 w 6884912"/>
              <a:gd name="connsiteY27" fmla="*/ 614022 h 1161397"/>
              <a:gd name="connsiteX28" fmla="*/ 1391606 w 6884912"/>
              <a:gd name="connsiteY28" fmla="*/ 615229 h 1161397"/>
              <a:gd name="connsiteX29" fmla="*/ 1397565 w 6884912"/>
              <a:gd name="connsiteY29" fmla="*/ 611490 h 1161397"/>
              <a:gd name="connsiteX30" fmla="*/ 1432302 w 6884912"/>
              <a:gd name="connsiteY30" fmla="*/ 617267 h 1161397"/>
              <a:gd name="connsiteX31" fmla="*/ 1449644 w 6884912"/>
              <a:gd name="connsiteY31" fmla="*/ 617591 h 1161397"/>
              <a:gd name="connsiteX32" fmla="*/ 1455793 w 6884912"/>
              <a:gd name="connsiteY32" fmla="*/ 623174 h 1161397"/>
              <a:gd name="connsiteX33" fmla="*/ 1480758 w 6884912"/>
              <a:gd name="connsiteY33" fmla="*/ 620863 h 1161397"/>
              <a:gd name="connsiteX34" fmla="*/ 1483154 w 6884912"/>
              <a:gd name="connsiteY34" fmla="*/ 618527 h 1161397"/>
              <a:gd name="connsiteX35" fmla="*/ 1505495 w 6884912"/>
              <a:gd name="connsiteY35" fmla="*/ 624325 h 1161397"/>
              <a:gd name="connsiteX36" fmla="*/ 1526340 w 6884912"/>
              <a:gd name="connsiteY36" fmla="*/ 638496 h 1161397"/>
              <a:gd name="connsiteX37" fmla="*/ 1731986 w 6884912"/>
              <a:gd name="connsiteY37" fmla="*/ 589682 h 1161397"/>
              <a:gd name="connsiteX38" fmla="*/ 1927935 w 6884912"/>
              <a:gd name="connsiteY38" fmla="*/ 628540 h 1161397"/>
              <a:gd name="connsiteX39" fmla="*/ 2039075 w 6884912"/>
              <a:gd name="connsiteY39" fmla="*/ 599964 h 1161397"/>
              <a:gd name="connsiteX40" fmla="*/ 2066980 w 6884912"/>
              <a:gd name="connsiteY40" fmla="*/ 550413 h 1161397"/>
              <a:gd name="connsiteX41" fmla="*/ 2352236 w 6884912"/>
              <a:gd name="connsiteY41" fmla="*/ 519602 h 1161397"/>
              <a:gd name="connsiteX42" fmla="*/ 2420791 w 6884912"/>
              <a:gd name="connsiteY42" fmla="*/ 492826 h 1161397"/>
              <a:gd name="connsiteX43" fmla="*/ 2489932 w 6884912"/>
              <a:gd name="connsiteY43" fmla="*/ 507864 h 1161397"/>
              <a:gd name="connsiteX44" fmla="*/ 2512917 w 6884912"/>
              <a:gd name="connsiteY44" fmla="*/ 489127 h 1161397"/>
              <a:gd name="connsiteX45" fmla="*/ 2516783 w 6884912"/>
              <a:gd name="connsiteY45" fmla="*/ 485473 h 1161397"/>
              <a:gd name="connsiteX46" fmla="*/ 2534360 w 6884912"/>
              <a:gd name="connsiteY46" fmla="*/ 480064 h 1161397"/>
              <a:gd name="connsiteX47" fmla="*/ 2536691 w 6884912"/>
              <a:gd name="connsiteY47" fmla="*/ 467018 h 1161397"/>
              <a:gd name="connsiteX48" fmla="*/ 2561265 w 6884912"/>
              <a:gd name="connsiteY48" fmla="*/ 450623 h 1161397"/>
              <a:gd name="connsiteX49" fmla="*/ 2594349 w 6884912"/>
              <a:gd name="connsiteY49" fmla="*/ 443884 h 1161397"/>
              <a:gd name="connsiteX50" fmla="*/ 2754324 w 6884912"/>
              <a:gd name="connsiteY50" fmla="*/ 424766 h 1161397"/>
              <a:gd name="connsiteX51" fmla="*/ 2848470 w 6884912"/>
              <a:gd name="connsiteY51" fmla="*/ 405966 h 1161397"/>
              <a:gd name="connsiteX52" fmla="*/ 2881772 w 6884912"/>
              <a:gd name="connsiteY52" fmla="*/ 387260 h 1161397"/>
              <a:gd name="connsiteX53" fmla="*/ 2929932 w 6884912"/>
              <a:gd name="connsiteY53" fmla="*/ 368912 h 1161397"/>
              <a:gd name="connsiteX54" fmla="*/ 3013020 w 6884912"/>
              <a:gd name="connsiteY54" fmla="*/ 327578 h 1161397"/>
              <a:gd name="connsiteX55" fmla="*/ 3222191 w 6884912"/>
              <a:gd name="connsiteY55" fmla="*/ 307887 h 1161397"/>
              <a:gd name="connsiteX56" fmla="*/ 3227953 w 6884912"/>
              <a:gd name="connsiteY56" fmla="*/ 297650 h 1161397"/>
              <a:gd name="connsiteX57" fmla="*/ 3510042 w 6884912"/>
              <a:gd name="connsiteY57" fmla="*/ 311820 h 1161397"/>
              <a:gd name="connsiteX58" fmla="*/ 3626773 w 6884912"/>
              <a:gd name="connsiteY58" fmla="*/ 290452 h 1161397"/>
              <a:gd name="connsiteX59" fmla="*/ 3666217 w 6884912"/>
              <a:gd name="connsiteY59" fmla="*/ 273255 h 1161397"/>
              <a:gd name="connsiteX60" fmla="*/ 3732427 w 6884912"/>
              <a:gd name="connsiteY60" fmla="*/ 245039 h 1161397"/>
              <a:gd name="connsiteX61" fmla="*/ 3777022 w 6884912"/>
              <a:gd name="connsiteY61" fmla="*/ 200276 h 1161397"/>
              <a:gd name="connsiteX62" fmla="*/ 3791246 w 6884912"/>
              <a:gd name="connsiteY62" fmla="*/ 189996 h 1161397"/>
              <a:gd name="connsiteX63" fmla="*/ 3819864 w 6884912"/>
              <a:gd name="connsiteY63" fmla="*/ 194605 h 1161397"/>
              <a:gd name="connsiteX64" fmla="*/ 3830398 w 6884912"/>
              <a:gd name="connsiteY64" fmla="*/ 188383 h 1161397"/>
              <a:gd name="connsiteX65" fmla="*/ 3834360 w 6884912"/>
              <a:gd name="connsiteY65" fmla="*/ 188992 h 1161397"/>
              <a:gd name="connsiteX66" fmla="*/ 3843715 w 6884912"/>
              <a:gd name="connsiteY66" fmla="*/ 188752 h 1161397"/>
              <a:gd name="connsiteX67" fmla="*/ 3842609 w 6884912"/>
              <a:gd name="connsiteY67" fmla="*/ 197386 h 1161397"/>
              <a:gd name="connsiteX68" fmla="*/ 3853961 w 6884912"/>
              <a:gd name="connsiteY68" fmla="*/ 213380 h 1161397"/>
              <a:gd name="connsiteX69" fmla="*/ 3907640 w 6884912"/>
              <a:gd name="connsiteY69" fmla="*/ 207568 h 1161397"/>
              <a:gd name="connsiteX70" fmla="*/ 3910449 w 6884912"/>
              <a:gd name="connsiteY70" fmla="*/ 197808 h 1161397"/>
              <a:gd name="connsiteX71" fmla="*/ 3917197 w 6884912"/>
              <a:gd name="connsiteY71" fmla="*/ 196121 h 1161397"/>
              <a:gd name="connsiteX72" fmla="*/ 3922400 w 6884912"/>
              <a:gd name="connsiteY72" fmla="*/ 205056 h 1161397"/>
              <a:gd name="connsiteX73" fmla="*/ 4013061 w 6884912"/>
              <a:gd name="connsiteY73" fmla="*/ 224874 h 1161397"/>
              <a:gd name="connsiteX74" fmla="*/ 4220717 w 6884912"/>
              <a:gd name="connsiteY74" fmla="*/ 192946 h 1161397"/>
              <a:gd name="connsiteX75" fmla="*/ 4228802 w 6884912"/>
              <a:gd name="connsiteY75" fmla="*/ 201468 h 1161397"/>
              <a:gd name="connsiteX76" fmla="*/ 4289361 w 6884912"/>
              <a:gd name="connsiteY76" fmla="*/ 196642 h 1161397"/>
              <a:gd name="connsiteX77" fmla="*/ 4498913 w 6884912"/>
              <a:gd name="connsiteY77" fmla="*/ 118915 h 1161397"/>
              <a:gd name="connsiteX78" fmla="*/ 4617330 w 6884912"/>
              <a:gd name="connsiteY78" fmla="*/ 111163 h 1161397"/>
              <a:gd name="connsiteX79" fmla="*/ 4659778 w 6884912"/>
              <a:gd name="connsiteY79" fmla="*/ 118219 h 1161397"/>
              <a:gd name="connsiteX80" fmla="*/ 4730870 w 6884912"/>
              <a:gd name="connsiteY80" fmla="*/ 129432 h 1161397"/>
              <a:gd name="connsiteX81" fmla="*/ 4844073 w 6884912"/>
              <a:gd name="connsiteY81" fmla="*/ 161768 h 1161397"/>
              <a:gd name="connsiteX82" fmla="*/ 4856454 w 6884912"/>
              <a:gd name="connsiteY82" fmla="*/ 130488 h 1161397"/>
              <a:gd name="connsiteX83" fmla="*/ 4920038 w 6884912"/>
              <a:gd name="connsiteY83" fmla="*/ 140418 h 1161397"/>
              <a:gd name="connsiteX84" fmla="*/ 5016639 w 6884912"/>
              <a:gd name="connsiteY84" fmla="*/ 158905 h 1161397"/>
              <a:gd name="connsiteX85" fmla="*/ 5072009 w 6884912"/>
              <a:gd name="connsiteY85" fmla="*/ 161502 h 1161397"/>
              <a:gd name="connsiteX86" fmla="*/ 5223626 w 6884912"/>
              <a:gd name="connsiteY86" fmla="*/ 177356 h 1161397"/>
              <a:gd name="connsiteX87" fmla="*/ 5375773 w 6884912"/>
              <a:gd name="connsiteY87" fmla="*/ 199913 h 1161397"/>
              <a:gd name="connsiteX88" fmla="*/ 5467502 w 6884912"/>
              <a:gd name="connsiteY88" fmla="*/ 250963 h 1161397"/>
              <a:gd name="connsiteX89" fmla="*/ 5592395 w 6884912"/>
              <a:gd name="connsiteY89" fmla="*/ 265434 h 1161397"/>
              <a:gd name="connsiteX90" fmla="*/ 5613532 w 6884912"/>
              <a:gd name="connsiteY90" fmla="*/ 273379 h 1161397"/>
              <a:gd name="connsiteX91" fmla="*/ 5642173 w 6884912"/>
              <a:gd name="connsiteY91" fmla="*/ 266904 h 1161397"/>
              <a:gd name="connsiteX92" fmla="*/ 5756910 w 6884912"/>
              <a:gd name="connsiteY92" fmla="*/ 239211 h 1161397"/>
              <a:gd name="connsiteX93" fmla="*/ 5846667 w 6884912"/>
              <a:gd name="connsiteY93" fmla="*/ 201786 h 1161397"/>
              <a:gd name="connsiteX94" fmla="*/ 5960732 w 6884912"/>
              <a:gd name="connsiteY94" fmla="*/ 220708 h 1161397"/>
              <a:gd name="connsiteX95" fmla="*/ 6029542 w 6884912"/>
              <a:gd name="connsiteY95" fmla="*/ 210339 h 1161397"/>
              <a:gd name="connsiteX96" fmla="*/ 6141123 w 6884912"/>
              <a:gd name="connsiteY96" fmla="*/ 159923 h 1161397"/>
              <a:gd name="connsiteX97" fmla="*/ 6290640 w 6884912"/>
              <a:gd name="connsiteY97" fmla="*/ 167441 h 1161397"/>
              <a:gd name="connsiteX98" fmla="*/ 6322806 w 6884912"/>
              <a:gd name="connsiteY98" fmla="*/ 213293 h 1161397"/>
              <a:gd name="connsiteX99" fmla="*/ 6380420 w 6884912"/>
              <a:gd name="connsiteY99" fmla="*/ 173195 h 1161397"/>
              <a:gd name="connsiteX100" fmla="*/ 6507891 w 6884912"/>
              <a:gd name="connsiteY100" fmla="*/ 118474 h 1161397"/>
              <a:gd name="connsiteX101" fmla="*/ 6571807 w 6884912"/>
              <a:gd name="connsiteY101" fmla="*/ 98636 h 1161397"/>
              <a:gd name="connsiteX102" fmla="*/ 6671880 w 6884912"/>
              <a:gd name="connsiteY102" fmla="*/ 82931 h 1161397"/>
              <a:gd name="connsiteX103" fmla="*/ 6702266 w 6884912"/>
              <a:gd name="connsiteY103" fmla="*/ 75470 h 1161397"/>
              <a:gd name="connsiteX104" fmla="*/ 6845802 w 6884912"/>
              <a:gd name="connsiteY104" fmla="*/ 24496 h 1161397"/>
              <a:gd name="connsiteX105" fmla="*/ 6884912 w 6884912"/>
              <a:gd name="connsiteY105"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454970 w 6884912"/>
              <a:gd name="connsiteY7" fmla="*/ 1023343 h 1161397"/>
              <a:gd name="connsiteX8" fmla="*/ 601644 w 6884912"/>
              <a:gd name="connsiteY8" fmla="*/ 1003997 h 1161397"/>
              <a:gd name="connsiteX9" fmla="*/ 651408 w 6884912"/>
              <a:gd name="connsiteY9" fmla="*/ 984938 h 1161397"/>
              <a:gd name="connsiteX10" fmla="*/ 673197 w 6884912"/>
              <a:gd name="connsiteY10" fmla="*/ 1010060 h 1161397"/>
              <a:gd name="connsiteX11" fmla="*/ 723108 w 6884912"/>
              <a:gd name="connsiteY11" fmla="*/ 980081 h 1161397"/>
              <a:gd name="connsiteX12" fmla="*/ 797699 w 6884912"/>
              <a:gd name="connsiteY12" fmla="*/ 931362 h 1161397"/>
              <a:gd name="connsiteX13" fmla="*/ 843359 w 6884912"/>
              <a:gd name="connsiteY13" fmla="*/ 910894 h 1161397"/>
              <a:gd name="connsiteX14" fmla="*/ 965215 w 6884912"/>
              <a:gd name="connsiteY14" fmla="*/ 846701 h 1161397"/>
              <a:gd name="connsiteX15" fmla="*/ 1085080 w 6884912"/>
              <a:gd name="connsiteY15" fmla="*/ 776086 h 1161397"/>
              <a:gd name="connsiteX16" fmla="*/ 1131224 w 6884912"/>
              <a:gd name="connsiteY16" fmla="*/ 706160 h 1161397"/>
              <a:gd name="connsiteX17" fmla="*/ 1138051 w 6884912"/>
              <a:gd name="connsiteY17" fmla="*/ 702034 h 1161397"/>
              <a:gd name="connsiteX18" fmla="*/ 1158800 w 6884912"/>
              <a:gd name="connsiteY18" fmla="*/ 700004 h 1161397"/>
              <a:gd name="connsiteX19" fmla="*/ 1166947 w 6884912"/>
              <a:gd name="connsiteY19" fmla="*/ 700762 h 1161397"/>
              <a:gd name="connsiteX20" fmla="*/ 1178135 w 6884912"/>
              <a:gd name="connsiteY20" fmla="*/ 698631 h 1161397"/>
              <a:gd name="connsiteX21" fmla="*/ 1178301 w 6884912"/>
              <a:gd name="connsiteY21" fmla="*/ 698094 h 1161397"/>
              <a:gd name="connsiteX22" fmla="*/ 1188995 w 6884912"/>
              <a:gd name="connsiteY22" fmla="*/ 697048 h 1161397"/>
              <a:gd name="connsiteX23" fmla="*/ 1242716 w 6884912"/>
              <a:gd name="connsiteY23" fmla="*/ 698052 h 1161397"/>
              <a:gd name="connsiteX24" fmla="*/ 1299977 w 6884912"/>
              <a:gd name="connsiteY24" fmla="*/ 639196 h 1161397"/>
              <a:gd name="connsiteX25" fmla="*/ 1326190 w 6884912"/>
              <a:gd name="connsiteY25" fmla="*/ 625955 h 1161397"/>
              <a:gd name="connsiteX26" fmla="*/ 1339600 w 6884912"/>
              <a:gd name="connsiteY26" fmla="*/ 616295 h 1161397"/>
              <a:gd name="connsiteX27" fmla="*/ 1340054 w 6884912"/>
              <a:gd name="connsiteY27" fmla="*/ 614022 h 1161397"/>
              <a:gd name="connsiteX28" fmla="*/ 1391606 w 6884912"/>
              <a:gd name="connsiteY28" fmla="*/ 615229 h 1161397"/>
              <a:gd name="connsiteX29" fmla="*/ 1397565 w 6884912"/>
              <a:gd name="connsiteY29" fmla="*/ 611490 h 1161397"/>
              <a:gd name="connsiteX30" fmla="*/ 1432302 w 6884912"/>
              <a:gd name="connsiteY30" fmla="*/ 617267 h 1161397"/>
              <a:gd name="connsiteX31" fmla="*/ 1449644 w 6884912"/>
              <a:gd name="connsiteY31" fmla="*/ 617591 h 1161397"/>
              <a:gd name="connsiteX32" fmla="*/ 1455793 w 6884912"/>
              <a:gd name="connsiteY32" fmla="*/ 623174 h 1161397"/>
              <a:gd name="connsiteX33" fmla="*/ 1480758 w 6884912"/>
              <a:gd name="connsiteY33" fmla="*/ 620863 h 1161397"/>
              <a:gd name="connsiteX34" fmla="*/ 1483154 w 6884912"/>
              <a:gd name="connsiteY34" fmla="*/ 618527 h 1161397"/>
              <a:gd name="connsiteX35" fmla="*/ 1505495 w 6884912"/>
              <a:gd name="connsiteY35" fmla="*/ 624325 h 1161397"/>
              <a:gd name="connsiteX36" fmla="*/ 1526340 w 6884912"/>
              <a:gd name="connsiteY36" fmla="*/ 638496 h 1161397"/>
              <a:gd name="connsiteX37" fmla="*/ 1731986 w 6884912"/>
              <a:gd name="connsiteY37" fmla="*/ 589682 h 1161397"/>
              <a:gd name="connsiteX38" fmla="*/ 1927935 w 6884912"/>
              <a:gd name="connsiteY38" fmla="*/ 628540 h 1161397"/>
              <a:gd name="connsiteX39" fmla="*/ 2039075 w 6884912"/>
              <a:gd name="connsiteY39" fmla="*/ 599964 h 1161397"/>
              <a:gd name="connsiteX40" fmla="*/ 2066980 w 6884912"/>
              <a:gd name="connsiteY40" fmla="*/ 550413 h 1161397"/>
              <a:gd name="connsiteX41" fmla="*/ 2352236 w 6884912"/>
              <a:gd name="connsiteY41" fmla="*/ 519602 h 1161397"/>
              <a:gd name="connsiteX42" fmla="*/ 2420791 w 6884912"/>
              <a:gd name="connsiteY42" fmla="*/ 492826 h 1161397"/>
              <a:gd name="connsiteX43" fmla="*/ 2489932 w 6884912"/>
              <a:gd name="connsiteY43" fmla="*/ 507864 h 1161397"/>
              <a:gd name="connsiteX44" fmla="*/ 2512917 w 6884912"/>
              <a:gd name="connsiteY44" fmla="*/ 489127 h 1161397"/>
              <a:gd name="connsiteX45" fmla="*/ 2516783 w 6884912"/>
              <a:gd name="connsiteY45" fmla="*/ 485473 h 1161397"/>
              <a:gd name="connsiteX46" fmla="*/ 2534360 w 6884912"/>
              <a:gd name="connsiteY46" fmla="*/ 480064 h 1161397"/>
              <a:gd name="connsiteX47" fmla="*/ 2536691 w 6884912"/>
              <a:gd name="connsiteY47" fmla="*/ 467018 h 1161397"/>
              <a:gd name="connsiteX48" fmla="*/ 2561265 w 6884912"/>
              <a:gd name="connsiteY48" fmla="*/ 450623 h 1161397"/>
              <a:gd name="connsiteX49" fmla="*/ 2594349 w 6884912"/>
              <a:gd name="connsiteY49" fmla="*/ 443884 h 1161397"/>
              <a:gd name="connsiteX50" fmla="*/ 2754324 w 6884912"/>
              <a:gd name="connsiteY50" fmla="*/ 424766 h 1161397"/>
              <a:gd name="connsiteX51" fmla="*/ 2848470 w 6884912"/>
              <a:gd name="connsiteY51" fmla="*/ 405966 h 1161397"/>
              <a:gd name="connsiteX52" fmla="*/ 2881772 w 6884912"/>
              <a:gd name="connsiteY52" fmla="*/ 387260 h 1161397"/>
              <a:gd name="connsiteX53" fmla="*/ 2929932 w 6884912"/>
              <a:gd name="connsiteY53" fmla="*/ 368912 h 1161397"/>
              <a:gd name="connsiteX54" fmla="*/ 3013020 w 6884912"/>
              <a:gd name="connsiteY54" fmla="*/ 327578 h 1161397"/>
              <a:gd name="connsiteX55" fmla="*/ 3222191 w 6884912"/>
              <a:gd name="connsiteY55" fmla="*/ 307887 h 1161397"/>
              <a:gd name="connsiteX56" fmla="*/ 3227953 w 6884912"/>
              <a:gd name="connsiteY56" fmla="*/ 297650 h 1161397"/>
              <a:gd name="connsiteX57" fmla="*/ 3510042 w 6884912"/>
              <a:gd name="connsiteY57" fmla="*/ 311820 h 1161397"/>
              <a:gd name="connsiteX58" fmla="*/ 3626773 w 6884912"/>
              <a:gd name="connsiteY58" fmla="*/ 290452 h 1161397"/>
              <a:gd name="connsiteX59" fmla="*/ 3666217 w 6884912"/>
              <a:gd name="connsiteY59" fmla="*/ 273255 h 1161397"/>
              <a:gd name="connsiteX60" fmla="*/ 3732427 w 6884912"/>
              <a:gd name="connsiteY60" fmla="*/ 245039 h 1161397"/>
              <a:gd name="connsiteX61" fmla="*/ 3777022 w 6884912"/>
              <a:gd name="connsiteY61" fmla="*/ 200276 h 1161397"/>
              <a:gd name="connsiteX62" fmla="*/ 3791246 w 6884912"/>
              <a:gd name="connsiteY62" fmla="*/ 189996 h 1161397"/>
              <a:gd name="connsiteX63" fmla="*/ 3819864 w 6884912"/>
              <a:gd name="connsiteY63" fmla="*/ 194605 h 1161397"/>
              <a:gd name="connsiteX64" fmla="*/ 3830398 w 6884912"/>
              <a:gd name="connsiteY64" fmla="*/ 188383 h 1161397"/>
              <a:gd name="connsiteX65" fmla="*/ 3834360 w 6884912"/>
              <a:gd name="connsiteY65" fmla="*/ 188992 h 1161397"/>
              <a:gd name="connsiteX66" fmla="*/ 3843715 w 6884912"/>
              <a:gd name="connsiteY66" fmla="*/ 188752 h 1161397"/>
              <a:gd name="connsiteX67" fmla="*/ 3842609 w 6884912"/>
              <a:gd name="connsiteY67" fmla="*/ 197386 h 1161397"/>
              <a:gd name="connsiteX68" fmla="*/ 3853961 w 6884912"/>
              <a:gd name="connsiteY68" fmla="*/ 213380 h 1161397"/>
              <a:gd name="connsiteX69" fmla="*/ 3907640 w 6884912"/>
              <a:gd name="connsiteY69" fmla="*/ 207568 h 1161397"/>
              <a:gd name="connsiteX70" fmla="*/ 3910449 w 6884912"/>
              <a:gd name="connsiteY70" fmla="*/ 197808 h 1161397"/>
              <a:gd name="connsiteX71" fmla="*/ 3917197 w 6884912"/>
              <a:gd name="connsiteY71" fmla="*/ 196121 h 1161397"/>
              <a:gd name="connsiteX72" fmla="*/ 3922400 w 6884912"/>
              <a:gd name="connsiteY72" fmla="*/ 205056 h 1161397"/>
              <a:gd name="connsiteX73" fmla="*/ 4013061 w 6884912"/>
              <a:gd name="connsiteY73" fmla="*/ 224874 h 1161397"/>
              <a:gd name="connsiteX74" fmla="*/ 4220717 w 6884912"/>
              <a:gd name="connsiteY74" fmla="*/ 192946 h 1161397"/>
              <a:gd name="connsiteX75" fmla="*/ 4228802 w 6884912"/>
              <a:gd name="connsiteY75" fmla="*/ 201468 h 1161397"/>
              <a:gd name="connsiteX76" fmla="*/ 4289361 w 6884912"/>
              <a:gd name="connsiteY76" fmla="*/ 196642 h 1161397"/>
              <a:gd name="connsiteX77" fmla="*/ 4498913 w 6884912"/>
              <a:gd name="connsiteY77" fmla="*/ 118915 h 1161397"/>
              <a:gd name="connsiteX78" fmla="*/ 4617330 w 6884912"/>
              <a:gd name="connsiteY78" fmla="*/ 111163 h 1161397"/>
              <a:gd name="connsiteX79" fmla="*/ 4659778 w 6884912"/>
              <a:gd name="connsiteY79" fmla="*/ 118219 h 1161397"/>
              <a:gd name="connsiteX80" fmla="*/ 4730870 w 6884912"/>
              <a:gd name="connsiteY80" fmla="*/ 129432 h 1161397"/>
              <a:gd name="connsiteX81" fmla="*/ 4844073 w 6884912"/>
              <a:gd name="connsiteY81" fmla="*/ 161768 h 1161397"/>
              <a:gd name="connsiteX82" fmla="*/ 4856454 w 6884912"/>
              <a:gd name="connsiteY82" fmla="*/ 130488 h 1161397"/>
              <a:gd name="connsiteX83" fmla="*/ 4920038 w 6884912"/>
              <a:gd name="connsiteY83" fmla="*/ 140418 h 1161397"/>
              <a:gd name="connsiteX84" fmla="*/ 5016639 w 6884912"/>
              <a:gd name="connsiteY84" fmla="*/ 158905 h 1161397"/>
              <a:gd name="connsiteX85" fmla="*/ 5072009 w 6884912"/>
              <a:gd name="connsiteY85" fmla="*/ 161502 h 1161397"/>
              <a:gd name="connsiteX86" fmla="*/ 5223626 w 6884912"/>
              <a:gd name="connsiteY86" fmla="*/ 177356 h 1161397"/>
              <a:gd name="connsiteX87" fmla="*/ 5375773 w 6884912"/>
              <a:gd name="connsiteY87" fmla="*/ 199913 h 1161397"/>
              <a:gd name="connsiteX88" fmla="*/ 5467502 w 6884912"/>
              <a:gd name="connsiteY88" fmla="*/ 250963 h 1161397"/>
              <a:gd name="connsiteX89" fmla="*/ 5592395 w 6884912"/>
              <a:gd name="connsiteY89" fmla="*/ 265434 h 1161397"/>
              <a:gd name="connsiteX90" fmla="*/ 5613532 w 6884912"/>
              <a:gd name="connsiteY90" fmla="*/ 273379 h 1161397"/>
              <a:gd name="connsiteX91" fmla="*/ 5642173 w 6884912"/>
              <a:gd name="connsiteY91" fmla="*/ 266904 h 1161397"/>
              <a:gd name="connsiteX92" fmla="*/ 5756910 w 6884912"/>
              <a:gd name="connsiteY92" fmla="*/ 239211 h 1161397"/>
              <a:gd name="connsiteX93" fmla="*/ 5846667 w 6884912"/>
              <a:gd name="connsiteY93" fmla="*/ 201786 h 1161397"/>
              <a:gd name="connsiteX94" fmla="*/ 5960732 w 6884912"/>
              <a:gd name="connsiteY94" fmla="*/ 220708 h 1161397"/>
              <a:gd name="connsiteX95" fmla="*/ 6029542 w 6884912"/>
              <a:gd name="connsiteY95" fmla="*/ 210339 h 1161397"/>
              <a:gd name="connsiteX96" fmla="*/ 6141123 w 6884912"/>
              <a:gd name="connsiteY96" fmla="*/ 159923 h 1161397"/>
              <a:gd name="connsiteX97" fmla="*/ 6290640 w 6884912"/>
              <a:gd name="connsiteY97" fmla="*/ 167441 h 1161397"/>
              <a:gd name="connsiteX98" fmla="*/ 6322806 w 6884912"/>
              <a:gd name="connsiteY98" fmla="*/ 213293 h 1161397"/>
              <a:gd name="connsiteX99" fmla="*/ 6380420 w 6884912"/>
              <a:gd name="connsiteY99" fmla="*/ 173195 h 1161397"/>
              <a:gd name="connsiteX100" fmla="*/ 6507891 w 6884912"/>
              <a:gd name="connsiteY100" fmla="*/ 118474 h 1161397"/>
              <a:gd name="connsiteX101" fmla="*/ 6571807 w 6884912"/>
              <a:gd name="connsiteY101" fmla="*/ 98636 h 1161397"/>
              <a:gd name="connsiteX102" fmla="*/ 6671880 w 6884912"/>
              <a:gd name="connsiteY102" fmla="*/ 82931 h 1161397"/>
              <a:gd name="connsiteX103" fmla="*/ 6702266 w 6884912"/>
              <a:gd name="connsiteY103" fmla="*/ 75470 h 1161397"/>
              <a:gd name="connsiteX104" fmla="*/ 6845802 w 6884912"/>
              <a:gd name="connsiteY104" fmla="*/ 24496 h 1161397"/>
              <a:gd name="connsiteX105" fmla="*/ 6884912 w 6884912"/>
              <a:gd name="connsiteY105"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213420 w 6884912"/>
              <a:gd name="connsiteY6" fmla="*/ 1056868 h 1161397"/>
              <a:gd name="connsiteX7" fmla="*/ 454970 w 6884912"/>
              <a:gd name="connsiteY7" fmla="*/ 1023343 h 1161397"/>
              <a:gd name="connsiteX8" fmla="*/ 601644 w 6884912"/>
              <a:gd name="connsiteY8" fmla="*/ 1003997 h 1161397"/>
              <a:gd name="connsiteX9" fmla="*/ 651408 w 6884912"/>
              <a:gd name="connsiteY9" fmla="*/ 984938 h 1161397"/>
              <a:gd name="connsiteX10" fmla="*/ 673197 w 6884912"/>
              <a:gd name="connsiteY10" fmla="*/ 1010060 h 1161397"/>
              <a:gd name="connsiteX11" fmla="*/ 723108 w 6884912"/>
              <a:gd name="connsiteY11" fmla="*/ 980081 h 1161397"/>
              <a:gd name="connsiteX12" fmla="*/ 797699 w 6884912"/>
              <a:gd name="connsiteY12" fmla="*/ 931362 h 1161397"/>
              <a:gd name="connsiteX13" fmla="*/ 843359 w 6884912"/>
              <a:gd name="connsiteY13" fmla="*/ 910894 h 1161397"/>
              <a:gd name="connsiteX14" fmla="*/ 965215 w 6884912"/>
              <a:gd name="connsiteY14" fmla="*/ 846701 h 1161397"/>
              <a:gd name="connsiteX15" fmla="*/ 1085080 w 6884912"/>
              <a:gd name="connsiteY15" fmla="*/ 776086 h 1161397"/>
              <a:gd name="connsiteX16" fmla="*/ 1131224 w 6884912"/>
              <a:gd name="connsiteY16" fmla="*/ 706160 h 1161397"/>
              <a:gd name="connsiteX17" fmla="*/ 1138051 w 6884912"/>
              <a:gd name="connsiteY17" fmla="*/ 702034 h 1161397"/>
              <a:gd name="connsiteX18" fmla="*/ 1158800 w 6884912"/>
              <a:gd name="connsiteY18" fmla="*/ 700004 h 1161397"/>
              <a:gd name="connsiteX19" fmla="*/ 1166947 w 6884912"/>
              <a:gd name="connsiteY19" fmla="*/ 700762 h 1161397"/>
              <a:gd name="connsiteX20" fmla="*/ 1178135 w 6884912"/>
              <a:gd name="connsiteY20" fmla="*/ 698631 h 1161397"/>
              <a:gd name="connsiteX21" fmla="*/ 1178301 w 6884912"/>
              <a:gd name="connsiteY21" fmla="*/ 698094 h 1161397"/>
              <a:gd name="connsiteX22" fmla="*/ 1188995 w 6884912"/>
              <a:gd name="connsiteY22" fmla="*/ 697048 h 1161397"/>
              <a:gd name="connsiteX23" fmla="*/ 1242716 w 6884912"/>
              <a:gd name="connsiteY23" fmla="*/ 698052 h 1161397"/>
              <a:gd name="connsiteX24" fmla="*/ 1299977 w 6884912"/>
              <a:gd name="connsiteY24" fmla="*/ 639196 h 1161397"/>
              <a:gd name="connsiteX25" fmla="*/ 1326190 w 6884912"/>
              <a:gd name="connsiteY25" fmla="*/ 625955 h 1161397"/>
              <a:gd name="connsiteX26" fmla="*/ 1339600 w 6884912"/>
              <a:gd name="connsiteY26" fmla="*/ 616295 h 1161397"/>
              <a:gd name="connsiteX27" fmla="*/ 1340054 w 6884912"/>
              <a:gd name="connsiteY27" fmla="*/ 614022 h 1161397"/>
              <a:gd name="connsiteX28" fmla="*/ 1391606 w 6884912"/>
              <a:gd name="connsiteY28" fmla="*/ 615229 h 1161397"/>
              <a:gd name="connsiteX29" fmla="*/ 1397565 w 6884912"/>
              <a:gd name="connsiteY29" fmla="*/ 611490 h 1161397"/>
              <a:gd name="connsiteX30" fmla="*/ 1432302 w 6884912"/>
              <a:gd name="connsiteY30" fmla="*/ 617267 h 1161397"/>
              <a:gd name="connsiteX31" fmla="*/ 1449644 w 6884912"/>
              <a:gd name="connsiteY31" fmla="*/ 617591 h 1161397"/>
              <a:gd name="connsiteX32" fmla="*/ 1455793 w 6884912"/>
              <a:gd name="connsiteY32" fmla="*/ 623174 h 1161397"/>
              <a:gd name="connsiteX33" fmla="*/ 1480758 w 6884912"/>
              <a:gd name="connsiteY33" fmla="*/ 620863 h 1161397"/>
              <a:gd name="connsiteX34" fmla="*/ 1483154 w 6884912"/>
              <a:gd name="connsiteY34" fmla="*/ 618527 h 1161397"/>
              <a:gd name="connsiteX35" fmla="*/ 1505495 w 6884912"/>
              <a:gd name="connsiteY35" fmla="*/ 624325 h 1161397"/>
              <a:gd name="connsiteX36" fmla="*/ 1526340 w 6884912"/>
              <a:gd name="connsiteY36" fmla="*/ 638496 h 1161397"/>
              <a:gd name="connsiteX37" fmla="*/ 1731986 w 6884912"/>
              <a:gd name="connsiteY37" fmla="*/ 589682 h 1161397"/>
              <a:gd name="connsiteX38" fmla="*/ 1927935 w 6884912"/>
              <a:gd name="connsiteY38" fmla="*/ 628540 h 1161397"/>
              <a:gd name="connsiteX39" fmla="*/ 2039075 w 6884912"/>
              <a:gd name="connsiteY39" fmla="*/ 599964 h 1161397"/>
              <a:gd name="connsiteX40" fmla="*/ 2066980 w 6884912"/>
              <a:gd name="connsiteY40" fmla="*/ 550413 h 1161397"/>
              <a:gd name="connsiteX41" fmla="*/ 2352236 w 6884912"/>
              <a:gd name="connsiteY41" fmla="*/ 519602 h 1161397"/>
              <a:gd name="connsiteX42" fmla="*/ 2420791 w 6884912"/>
              <a:gd name="connsiteY42" fmla="*/ 492826 h 1161397"/>
              <a:gd name="connsiteX43" fmla="*/ 2489932 w 6884912"/>
              <a:gd name="connsiteY43" fmla="*/ 507864 h 1161397"/>
              <a:gd name="connsiteX44" fmla="*/ 2512917 w 6884912"/>
              <a:gd name="connsiteY44" fmla="*/ 489127 h 1161397"/>
              <a:gd name="connsiteX45" fmla="*/ 2516783 w 6884912"/>
              <a:gd name="connsiteY45" fmla="*/ 485473 h 1161397"/>
              <a:gd name="connsiteX46" fmla="*/ 2534360 w 6884912"/>
              <a:gd name="connsiteY46" fmla="*/ 480064 h 1161397"/>
              <a:gd name="connsiteX47" fmla="*/ 2536691 w 6884912"/>
              <a:gd name="connsiteY47" fmla="*/ 467018 h 1161397"/>
              <a:gd name="connsiteX48" fmla="*/ 2561265 w 6884912"/>
              <a:gd name="connsiteY48" fmla="*/ 450623 h 1161397"/>
              <a:gd name="connsiteX49" fmla="*/ 2594349 w 6884912"/>
              <a:gd name="connsiteY49" fmla="*/ 443884 h 1161397"/>
              <a:gd name="connsiteX50" fmla="*/ 2754324 w 6884912"/>
              <a:gd name="connsiteY50" fmla="*/ 424766 h 1161397"/>
              <a:gd name="connsiteX51" fmla="*/ 2848470 w 6884912"/>
              <a:gd name="connsiteY51" fmla="*/ 405966 h 1161397"/>
              <a:gd name="connsiteX52" fmla="*/ 2881772 w 6884912"/>
              <a:gd name="connsiteY52" fmla="*/ 387260 h 1161397"/>
              <a:gd name="connsiteX53" fmla="*/ 2929932 w 6884912"/>
              <a:gd name="connsiteY53" fmla="*/ 368912 h 1161397"/>
              <a:gd name="connsiteX54" fmla="*/ 3013020 w 6884912"/>
              <a:gd name="connsiteY54" fmla="*/ 327578 h 1161397"/>
              <a:gd name="connsiteX55" fmla="*/ 3222191 w 6884912"/>
              <a:gd name="connsiteY55" fmla="*/ 307887 h 1161397"/>
              <a:gd name="connsiteX56" fmla="*/ 3227953 w 6884912"/>
              <a:gd name="connsiteY56" fmla="*/ 297650 h 1161397"/>
              <a:gd name="connsiteX57" fmla="*/ 3510042 w 6884912"/>
              <a:gd name="connsiteY57" fmla="*/ 311820 h 1161397"/>
              <a:gd name="connsiteX58" fmla="*/ 3626773 w 6884912"/>
              <a:gd name="connsiteY58" fmla="*/ 290452 h 1161397"/>
              <a:gd name="connsiteX59" fmla="*/ 3666217 w 6884912"/>
              <a:gd name="connsiteY59" fmla="*/ 273255 h 1161397"/>
              <a:gd name="connsiteX60" fmla="*/ 3732427 w 6884912"/>
              <a:gd name="connsiteY60" fmla="*/ 245039 h 1161397"/>
              <a:gd name="connsiteX61" fmla="*/ 3777022 w 6884912"/>
              <a:gd name="connsiteY61" fmla="*/ 200276 h 1161397"/>
              <a:gd name="connsiteX62" fmla="*/ 3791246 w 6884912"/>
              <a:gd name="connsiteY62" fmla="*/ 189996 h 1161397"/>
              <a:gd name="connsiteX63" fmla="*/ 3819864 w 6884912"/>
              <a:gd name="connsiteY63" fmla="*/ 194605 h 1161397"/>
              <a:gd name="connsiteX64" fmla="*/ 3830398 w 6884912"/>
              <a:gd name="connsiteY64" fmla="*/ 188383 h 1161397"/>
              <a:gd name="connsiteX65" fmla="*/ 3834360 w 6884912"/>
              <a:gd name="connsiteY65" fmla="*/ 188992 h 1161397"/>
              <a:gd name="connsiteX66" fmla="*/ 3843715 w 6884912"/>
              <a:gd name="connsiteY66" fmla="*/ 188752 h 1161397"/>
              <a:gd name="connsiteX67" fmla="*/ 3842609 w 6884912"/>
              <a:gd name="connsiteY67" fmla="*/ 197386 h 1161397"/>
              <a:gd name="connsiteX68" fmla="*/ 3853961 w 6884912"/>
              <a:gd name="connsiteY68" fmla="*/ 213380 h 1161397"/>
              <a:gd name="connsiteX69" fmla="*/ 3907640 w 6884912"/>
              <a:gd name="connsiteY69" fmla="*/ 207568 h 1161397"/>
              <a:gd name="connsiteX70" fmla="*/ 3910449 w 6884912"/>
              <a:gd name="connsiteY70" fmla="*/ 197808 h 1161397"/>
              <a:gd name="connsiteX71" fmla="*/ 3917197 w 6884912"/>
              <a:gd name="connsiteY71" fmla="*/ 196121 h 1161397"/>
              <a:gd name="connsiteX72" fmla="*/ 3922400 w 6884912"/>
              <a:gd name="connsiteY72" fmla="*/ 205056 h 1161397"/>
              <a:gd name="connsiteX73" fmla="*/ 4013061 w 6884912"/>
              <a:gd name="connsiteY73" fmla="*/ 224874 h 1161397"/>
              <a:gd name="connsiteX74" fmla="*/ 4220717 w 6884912"/>
              <a:gd name="connsiteY74" fmla="*/ 192946 h 1161397"/>
              <a:gd name="connsiteX75" fmla="*/ 4228802 w 6884912"/>
              <a:gd name="connsiteY75" fmla="*/ 201468 h 1161397"/>
              <a:gd name="connsiteX76" fmla="*/ 4289361 w 6884912"/>
              <a:gd name="connsiteY76" fmla="*/ 196642 h 1161397"/>
              <a:gd name="connsiteX77" fmla="*/ 4498913 w 6884912"/>
              <a:gd name="connsiteY77" fmla="*/ 118915 h 1161397"/>
              <a:gd name="connsiteX78" fmla="*/ 4617330 w 6884912"/>
              <a:gd name="connsiteY78" fmla="*/ 111163 h 1161397"/>
              <a:gd name="connsiteX79" fmla="*/ 4659778 w 6884912"/>
              <a:gd name="connsiteY79" fmla="*/ 118219 h 1161397"/>
              <a:gd name="connsiteX80" fmla="*/ 4730870 w 6884912"/>
              <a:gd name="connsiteY80" fmla="*/ 129432 h 1161397"/>
              <a:gd name="connsiteX81" fmla="*/ 4844073 w 6884912"/>
              <a:gd name="connsiteY81" fmla="*/ 161768 h 1161397"/>
              <a:gd name="connsiteX82" fmla="*/ 4856454 w 6884912"/>
              <a:gd name="connsiteY82" fmla="*/ 130488 h 1161397"/>
              <a:gd name="connsiteX83" fmla="*/ 4920038 w 6884912"/>
              <a:gd name="connsiteY83" fmla="*/ 140418 h 1161397"/>
              <a:gd name="connsiteX84" fmla="*/ 5016639 w 6884912"/>
              <a:gd name="connsiteY84" fmla="*/ 158905 h 1161397"/>
              <a:gd name="connsiteX85" fmla="*/ 5072009 w 6884912"/>
              <a:gd name="connsiteY85" fmla="*/ 161502 h 1161397"/>
              <a:gd name="connsiteX86" fmla="*/ 5223626 w 6884912"/>
              <a:gd name="connsiteY86" fmla="*/ 177356 h 1161397"/>
              <a:gd name="connsiteX87" fmla="*/ 5375773 w 6884912"/>
              <a:gd name="connsiteY87" fmla="*/ 199913 h 1161397"/>
              <a:gd name="connsiteX88" fmla="*/ 5467502 w 6884912"/>
              <a:gd name="connsiteY88" fmla="*/ 250963 h 1161397"/>
              <a:gd name="connsiteX89" fmla="*/ 5592395 w 6884912"/>
              <a:gd name="connsiteY89" fmla="*/ 265434 h 1161397"/>
              <a:gd name="connsiteX90" fmla="*/ 5613532 w 6884912"/>
              <a:gd name="connsiteY90" fmla="*/ 273379 h 1161397"/>
              <a:gd name="connsiteX91" fmla="*/ 5642173 w 6884912"/>
              <a:gd name="connsiteY91" fmla="*/ 266904 h 1161397"/>
              <a:gd name="connsiteX92" fmla="*/ 5756910 w 6884912"/>
              <a:gd name="connsiteY92" fmla="*/ 239211 h 1161397"/>
              <a:gd name="connsiteX93" fmla="*/ 5846667 w 6884912"/>
              <a:gd name="connsiteY93" fmla="*/ 201786 h 1161397"/>
              <a:gd name="connsiteX94" fmla="*/ 5960732 w 6884912"/>
              <a:gd name="connsiteY94" fmla="*/ 220708 h 1161397"/>
              <a:gd name="connsiteX95" fmla="*/ 6029542 w 6884912"/>
              <a:gd name="connsiteY95" fmla="*/ 210339 h 1161397"/>
              <a:gd name="connsiteX96" fmla="*/ 6141123 w 6884912"/>
              <a:gd name="connsiteY96" fmla="*/ 159923 h 1161397"/>
              <a:gd name="connsiteX97" fmla="*/ 6290640 w 6884912"/>
              <a:gd name="connsiteY97" fmla="*/ 167441 h 1161397"/>
              <a:gd name="connsiteX98" fmla="*/ 6322806 w 6884912"/>
              <a:gd name="connsiteY98" fmla="*/ 213293 h 1161397"/>
              <a:gd name="connsiteX99" fmla="*/ 6380420 w 6884912"/>
              <a:gd name="connsiteY99" fmla="*/ 173195 h 1161397"/>
              <a:gd name="connsiteX100" fmla="*/ 6507891 w 6884912"/>
              <a:gd name="connsiteY100" fmla="*/ 118474 h 1161397"/>
              <a:gd name="connsiteX101" fmla="*/ 6571807 w 6884912"/>
              <a:gd name="connsiteY101" fmla="*/ 98636 h 1161397"/>
              <a:gd name="connsiteX102" fmla="*/ 6671880 w 6884912"/>
              <a:gd name="connsiteY102" fmla="*/ 82931 h 1161397"/>
              <a:gd name="connsiteX103" fmla="*/ 6702266 w 6884912"/>
              <a:gd name="connsiteY103" fmla="*/ 75470 h 1161397"/>
              <a:gd name="connsiteX104" fmla="*/ 6845802 w 6884912"/>
              <a:gd name="connsiteY104" fmla="*/ 24496 h 1161397"/>
              <a:gd name="connsiteX105" fmla="*/ 6884912 w 6884912"/>
              <a:gd name="connsiteY105"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213420 w 6884912"/>
              <a:gd name="connsiteY5" fmla="*/ 1056868 h 1161397"/>
              <a:gd name="connsiteX6" fmla="*/ 454970 w 6884912"/>
              <a:gd name="connsiteY6" fmla="*/ 1023343 h 1161397"/>
              <a:gd name="connsiteX7" fmla="*/ 601644 w 6884912"/>
              <a:gd name="connsiteY7" fmla="*/ 1003997 h 1161397"/>
              <a:gd name="connsiteX8" fmla="*/ 651408 w 6884912"/>
              <a:gd name="connsiteY8" fmla="*/ 984938 h 1161397"/>
              <a:gd name="connsiteX9" fmla="*/ 673197 w 6884912"/>
              <a:gd name="connsiteY9" fmla="*/ 1010060 h 1161397"/>
              <a:gd name="connsiteX10" fmla="*/ 723108 w 6884912"/>
              <a:gd name="connsiteY10" fmla="*/ 980081 h 1161397"/>
              <a:gd name="connsiteX11" fmla="*/ 797699 w 6884912"/>
              <a:gd name="connsiteY11" fmla="*/ 931362 h 1161397"/>
              <a:gd name="connsiteX12" fmla="*/ 843359 w 6884912"/>
              <a:gd name="connsiteY12" fmla="*/ 910894 h 1161397"/>
              <a:gd name="connsiteX13" fmla="*/ 965215 w 6884912"/>
              <a:gd name="connsiteY13" fmla="*/ 846701 h 1161397"/>
              <a:gd name="connsiteX14" fmla="*/ 1085080 w 6884912"/>
              <a:gd name="connsiteY14" fmla="*/ 776086 h 1161397"/>
              <a:gd name="connsiteX15" fmla="*/ 1131224 w 6884912"/>
              <a:gd name="connsiteY15" fmla="*/ 706160 h 1161397"/>
              <a:gd name="connsiteX16" fmla="*/ 1138051 w 6884912"/>
              <a:gd name="connsiteY16" fmla="*/ 702034 h 1161397"/>
              <a:gd name="connsiteX17" fmla="*/ 1158800 w 6884912"/>
              <a:gd name="connsiteY17" fmla="*/ 700004 h 1161397"/>
              <a:gd name="connsiteX18" fmla="*/ 1166947 w 6884912"/>
              <a:gd name="connsiteY18" fmla="*/ 700762 h 1161397"/>
              <a:gd name="connsiteX19" fmla="*/ 1178135 w 6884912"/>
              <a:gd name="connsiteY19" fmla="*/ 698631 h 1161397"/>
              <a:gd name="connsiteX20" fmla="*/ 1178301 w 6884912"/>
              <a:gd name="connsiteY20" fmla="*/ 698094 h 1161397"/>
              <a:gd name="connsiteX21" fmla="*/ 1188995 w 6884912"/>
              <a:gd name="connsiteY21" fmla="*/ 697048 h 1161397"/>
              <a:gd name="connsiteX22" fmla="*/ 1242716 w 6884912"/>
              <a:gd name="connsiteY22" fmla="*/ 698052 h 1161397"/>
              <a:gd name="connsiteX23" fmla="*/ 1299977 w 6884912"/>
              <a:gd name="connsiteY23" fmla="*/ 639196 h 1161397"/>
              <a:gd name="connsiteX24" fmla="*/ 1326190 w 6884912"/>
              <a:gd name="connsiteY24" fmla="*/ 625955 h 1161397"/>
              <a:gd name="connsiteX25" fmla="*/ 1339600 w 6884912"/>
              <a:gd name="connsiteY25" fmla="*/ 616295 h 1161397"/>
              <a:gd name="connsiteX26" fmla="*/ 1340054 w 6884912"/>
              <a:gd name="connsiteY26" fmla="*/ 614022 h 1161397"/>
              <a:gd name="connsiteX27" fmla="*/ 1391606 w 6884912"/>
              <a:gd name="connsiteY27" fmla="*/ 615229 h 1161397"/>
              <a:gd name="connsiteX28" fmla="*/ 1397565 w 6884912"/>
              <a:gd name="connsiteY28" fmla="*/ 611490 h 1161397"/>
              <a:gd name="connsiteX29" fmla="*/ 1432302 w 6884912"/>
              <a:gd name="connsiteY29" fmla="*/ 617267 h 1161397"/>
              <a:gd name="connsiteX30" fmla="*/ 1449644 w 6884912"/>
              <a:gd name="connsiteY30" fmla="*/ 617591 h 1161397"/>
              <a:gd name="connsiteX31" fmla="*/ 1455793 w 6884912"/>
              <a:gd name="connsiteY31" fmla="*/ 623174 h 1161397"/>
              <a:gd name="connsiteX32" fmla="*/ 1480758 w 6884912"/>
              <a:gd name="connsiteY32" fmla="*/ 620863 h 1161397"/>
              <a:gd name="connsiteX33" fmla="*/ 1483154 w 6884912"/>
              <a:gd name="connsiteY33" fmla="*/ 618527 h 1161397"/>
              <a:gd name="connsiteX34" fmla="*/ 1505495 w 6884912"/>
              <a:gd name="connsiteY34" fmla="*/ 624325 h 1161397"/>
              <a:gd name="connsiteX35" fmla="*/ 1526340 w 6884912"/>
              <a:gd name="connsiteY35" fmla="*/ 638496 h 1161397"/>
              <a:gd name="connsiteX36" fmla="*/ 1731986 w 6884912"/>
              <a:gd name="connsiteY36" fmla="*/ 589682 h 1161397"/>
              <a:gd name="connsiteX37" fmla="*/ 1927935 w 6884912"/>
              <a:gd name="connsiteY37" fmla="*/ 628540 h 1161397"/>
              <a:gd name="connsiteX38" fmla="*/ 2039075 w 6884912"/>
              <a:gd name="connsiteY38" fmla="*/ 599964 h 1161397"/>
              <a:gd name="connsiteX39" fmla="*/ 2066980 w 6884912"/>
              <a:gd name="connsiteY39" fmla="*/ 550413 h 1161397"/>
              <a:gd name="connsiteX40" fmla="*/ 2352236 w 6884912"/>
              <a:gd name="connsiteY40" fmla="*/ 519602 h 1161397"/>
              <a:gd name="connsiteX41" fmla="*/ 2420791 w 6884912"/>
              <a:gd name="connsiteY41" fmla="*/ 492826 h 1161397"/>
              <a:gd name="connsiteX42" fmla="*/ 2489932 w 6884912"/>
              <a:gd name="connsiteY42" fmla="*/ 507864 h 1161397"/>
              <a:gd name="connsiteX43" fmla="*/ 2512917 w 6884912"/>
              <a:gd name="connsiteY43" fmla="*/ 489127 h 1161397"/>
              <a:gd name="connsiteX44" fmla="*/ 2516783 w 6884912"/>
              <a:gd name="connsiteY44" fmla="*/ 485473 h 1161397"/>
              <a:gd name="connsiteX45" fmla="*/ 2534360 w 6884912"/>
              <a:gd name="connsiteY45" fmla="*/ 480064 h 1161397"/>
              <a:gd name="connsiteX46" fmla="*/ 2536691 w 6884912"/>
              <a:gd name="connsiteY46" fmla="*/ 467018 h 1161397"/>
              <a:gd name="connsiteX47" fmla="*/ 2561265 w 6884912"/>
              <a:gd name="connsiteY47" fmla="*/ 450623 h 1161397"/>
              <a:gd name="connsiteX48" fmla="*/ 2594349 w 6884912"/>
              <a:gd name="connsiteY48" fmla="*/ 443884 h 1161397"/>
              <a:gd name="connsiteX49" fmla="*/ 2754324 w 6884912"/>
              <a:gd name="connsiteY49" fmla="*/ 424766 h 1161397"/>
              <a:gd name="connsiteX50" fmla="*/ 2848470 w 6884912"/>
              <a:gd name="connsiteY50" fmla="*/ 405966 h 1161397"/>
              <a:gd name="connsiteX51" fmla="*/ 2881772 w 6884912"/>
              <a:gd name="connsiteY51" fmla="*/ 387260 h 1161397"/>
              <a:gd name="connsiteX52" fmla="*/ 2929932 w 6884912"/>
              <a:gd name="connsiteY52" fmla="*/ 368912 h 1161397"/>
              <a:gd name="connsiteX53" fmla="*/ 3013020 w 6884912"/>
              <a:gd name="connsiteY53" fmla="*/ 327578 h 1161397"/>
              <a:gd name="connsiteX54" fmla="*/ 3222191 w 6884912"/>
              <a:gd name="connsiteY54" fmla="*/ 307887 h 1161397"/>
              <a:gd name="connsiteX55" fmla="*/ 3227953 w 6884912"/>
              <a:gd name="connsiteY55" fmla="*/ 297650 h 1161397"/>
              <a:gd name="connsiteX56" fmla="*/ 3510042 w 6884912"/>
              <a:gd name="connsiteY56" fmla="*/ 311820 h 1161397"/>
              <a:gd name="connsiteX57" fmla="*/ 3626773 w 6884912"/>
              <a:gd name="connsiteY57" fmla="*/ 290452 h 1161397"/>
              <a:gd name="connsiteX58" fmla="*/ 3666217 w 6884912"/>
              <a:gd name="connsiteY58" fmla="*/ 273255 h 1161397"/>
              <a:gd name="connsiteX59" fmla="*/ 3732427 w 6884912"/>
              <a:gd name="connsiteY59" fmla="*/ 245039 h 1161397"/>
              <a:gd name="connsiteX60" fmla="*/ 3777022 w 6884912"/>
              <a:gd name="connsiteY60" fmla="*/ 200276 h 1161397"/>
              <a:gd name="connsiteX61" fmla="*/ 3791246 w 6884912"/>
              <a:gd name="connsiteY61" fmla="*/ 189996 h 1161397"/>
              <a:gd name="connsiteX62" fmla="*/ 3819864 w 6884912"/>
              <a:gd name="connsiteY62" fmla="*/ 194605 h 1161397"/>
              <a:gd name="connsiteX63" fmla="*/ 3830398 w 6884912"/>
              <a:gd name="connsiteY63" fmla="*/ 188383 h 1161397"/>
              <a:gd name="connsiteX64" fmla="*/ 3834360 w 6884912"/>
              <a:gd name="connsiteY64" fmla="*/ 188992 h 1161397"/>
              <a:gd name="connsiteX65" fmla="*/ 3843715 w 6884912"/>
              <a:gd name="connsiteY65" fmla="*/ 188752 h 1161397"/>
              <a:gd name="connsiteX66" fmla="*/ 3842609 w 6884912"/>
              <a:gd name="connsiteY66" fmla="*/ 197386 h 1161397"/>
              <a:gd name="connsiteX67" fmla="*/ 3853961 w 6884912"/>
              <a:gd name="connsiteY67" fmla="*/ 213380 h 1161397"/>
              <a:gd name="connsiteX68" fmla="*/ 3907640 w 6884912"/>
              <a:gd name="connsiteY68" fmla="*/ 207568 h 1161397"/>
              <a:gd name="connsiteX69" fmla="*/ 3910449 w 6884912"/>
              <a:gd name="connsiteY69" fmla="*/ 197808 h 1161397"/>
              <a:gd name="connsiteX70" fmla="*/ 3917197 w 6884912"/>
              <a:gd name="connsiteY70" fmla="*/ 196121 h 1161397"/>
              <a:gd name="connsiteX71" fmla="*/ 3922400 w 6884912"/>
              <a:gd name="connsiteY71" fmla="*/ 205056 h 1161397"/>
              <a:gd name="connsiteX72" fmla="*/ 4013061 w 6884912"/>
              <a:gd name="connsiteY72" fmla="*/ 224874 h 1161397"/>
              <a:gd name="connsiteX73" fmla="*/ 4220717 w 6884912"/>
              <a:gd name="connsiteY73" fmla="*/ 192946 h 1161397"/>
              <a:gd name="connsiteX74" fmla="*/ 4228802 w 6884912"/>
              <a:gd name="connsiteY74" fmla="*/ 201468 h 1161397"/>
              <a:gd name="connsiteX75" fmla="*/ 4289361 w 6884912"/>
              <a:gd name="connsiteY75" fmla="*/ 196642 h 1161397"/>
              <a:gd name="connsiteX76" fmla="*/ 4498913 w 6884912"/>
              <a:gd name="connsiteY76" fmla="*/ 118915 h 1161397"/>
              <a:gd name="connsiteX77" fmla="*/ 4617330 w 6884912"/>
              <a:gd name="connsiteY77" fmla="*/ 111163 h 1161397"/>
              <a:gd name="connsiteX78" fmla="*/ 4659778 w 6884912"/>
              <a:gd name="connsiteY78" fmla="*/ 118219 h 1161397"/>
              <a:gd name="connsiteX79" fmla="*/ 4730870 w 6884912"/>
              <a:gd name="connsiteY79" fmla="*/ 129432 h 1161397"/>
              <a:gd name="connsiteX80" fmla="*/ 4844073 w 6884912"/>
              <a:gd name="connsiteY80" fmla="*/ 161768 h 1161397"/>
              <a:gd name="connsiteX81" fmla="*/ 4856454 w 6884912"/>
              <a:gd name="connsiteY81" fmla="*/ 130488 h 1161397"/>
              <a:gd name="connsiteX82" fmla="*/ 4920038 w 6884912"/>
              <a:gd name="connsiteY82" fmla="*/ 140418 h 1161397"/>
              <a:gd name="connsiteX83" fmla="*/ 5016639 w 6884912"/>
              <a:gd name="connsiteY83" fmla="*/ 158905 h 1161397"/>
              <a:gd name="connsiteX84" fmla="*/ 5072009 w 6884912"/>
              <a:gd name="connsiteY84" fmla="*/ 161502 h 1161397"/>
              <a:gd name="connsiteX85" fmla="*/ 5223626 w 6884912"/>
              <a:gd name="connsiteY85" fmla="*/ 177356 h 1161397"/>
              <a:gd name="connsiteX86" fmla="*/ 5375773 w 6884912"/>
              <a:gd name="connsiteY86" fmla="*/ 199913 h 1161397"/>
              <a:gd name="connsiteX87" fmla="*/ 5467502 w 6884912"/>
              <a:gd name="connsiteY87" fmla="*/ 250963 h 1161397"/>
              <a:gd name="connsiteX88" fmla="*/ 5592395 w 6884912"/>
              <a:gd name="connsiteY88" fmla="*/ 265434 h 1161397"/>
              <a:gd name="connsiteX89" fmla="*/ 5613532 w 6884912"/>
              <a:gd name="connsiteY89" fmla="*/ 273379 h 1161397"/>
              <a:gd name="connsiteX90" fmla="*/ 5642173 w 6884912"/>
              <a:gd name="connsiteY90" fmla="*/ 266904 h 1161397"/>
              <a:gd name="connsiteX91" fmla="*/ 5756910 w 6884912"/>
              <a:gd name="connsiteY91" fmla="*/ 239211 h 1161397"/>
              <a:gd name="connsiteX92" fmla="*/ 5846667 w 6884912"/>
              <a:gd name="connsiteY92" fmla="*/ 201786 h 1161397"/>
              <a:gd name="connsiteX93" fmla="*/ 5960732 w 6884912"/>
              <a:gd name="connsiteY93" fmla="*/ 220708 h 1161397"/>
              <a:gd name="connsiteX94" fmla="*/ 6029542 w 6884912"/>
              <a:gd name="connsiteY94" fmla="*/ 210339 h 1161397"/>
              <a:gd name="connsiteX95" fmla="*/ 6141123 w 6884912"/>
              <a:gd name="connsiteY95" fmla="*/ 159923 h 1161397"/>
              <a:gd name="connsiteX96" fmla="*/ 6290640 w 6884912"/>
              <a:gd name="connsiteY96" fmla="*/ 167441 h 1161397"/>
              <a:gd name="connsiteX97" fmla="*/ 6322806 w 6884912"/>
              <a:gd name="connsiteY97" fmla="*/ 213293 h 1161397"/>
              <a:gd name="connsiteX98" fmla="*/ 6380420 w 6884912"/>
              <a:gd name="connsiteY98" fmla="*/ 173195 h 1161397"/>
              <a:gd name="connsiteX99" fmla="*/ 6507891 w 6884912"/>
              <a:gd name="connsiteY99" fmla="*/ 118474 h 1161397"/>
              <a:gd name="connsiteX100" fmla="*/ 6571807 w 6884912"/>
              <a:gd name="connsiteY100" fmla="*/ 98636 h 1161397"/>
              <a:gd name="connsiteX101" fmla="*/ 6671880 w 6884912"/>
              <a:gd name="connsiteY101" fmla="*/ 82931 h 1161397"/>
              <a:gd name="connsiteX102" fmla="*/ 6702266 w 6884912"/>
              <a:gd name="connsiteY102" fmla="*/ 75470 h 1161397"/>
              <a:gd name="connsiteX103" fmla="*/ 6845802 w 6884912"/>
              <a:gd name="connsiteY103" fmla="*/ 24496 h 1161397"/>
              <a:gd name="connsiteX104" fmla="*/ 6884912 w 6884912"/>
              <a:gd name="connsiteY104"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601644 w 6884912"/>
              <a:gd name="connsiteY7" fmla="*/ 1003997 h 1161397"/>
              <a:gd name="connsiteX8" fmla="*/ 651408 w 6884912"/>
              <a:gd name="connsiteY8" fmla="*/ 984938 h 1161397"/>
              <a:gd name="connsiteX9" fmla="*/ 673197 w 6884912"/>
              <a:gd name="connsiteY9" fmla="*/ 1010060 h 1161397"/>
              <a:gd name="connsiteX10" fmla="*/ 723108 w 6884912"/>
              <a:gd name="connsiteY10" fmla="*/ 980081 h 1161397"/>
              <a:gd name="connsiteX11" fmla="*/ 797699 w 6884912"/>
              <a:gd name="connsiteY11" fmla="*/ 931362 h 1161397"/>
              <a:gd name="connsiteX12" fmla="*/ 843359 w 6884912"/>
              <a:gd name="connsiteY12" fmla="*/ 910894 h 1161397"/>
              <a:gd name="connsiteX13" fmla="*/ 965215 w 6884912"/>
              <a:gd name="connsiteY13" fmla="*/ 846701 h 1161397"/>
              <a:gd name="connsiteX14" fmla="*/ 1085080 w 6884912"/>
              <a:gd name="connsiteY14" fmla="*/ 776086 h 1161397"/>
              <a:gd name="connsiteX15" fmla="*/ 1131224 w 6884912"/>
              <a:gd name="connsiteY15" fmla="*/ 706160 h 1161397"/>
              <a:gd name="connsiteX16" fmla="*/ 1138051 w 6884912"/>
              <a:gd name="connsiteY16" fmla="*/ 702034 h 1161397"/>
              <a:gd name="connsiteX17" fmla="*/ 1158800 w 6884912"/>
              <a:gd name="connsiteY17" fmla="*/ 700004 h 1161397"/>
              <a:gd name="connsiteX18" fmla="*/ 1166947 w 6884912"/>
              <a:gd name="connsiteY18" fmla="*/ 700762 h 1161397"/>
              <a:gd name="connsiteX19" fmla="*/ 1178135 w 6884912"/>
              <a:gd name="connsiteY19" fmla="*/ 698631 h 1161397"/>
              <a:gd name="connsiteX20" fmla="*/ 1178301 w 6884912"/>
              <a:gd name="connsiteY20" fmla="*/ 698094 h 1161397"/>
              <a:gd name="connsiteX21" fmla="*/ 1188995 w 6884912"/>
              <a:gd name="connsiteY21" fmla="*/ 697048 h 1161397"/>
              <a:gd name="connsiteX22" fmla="*/ 1242716 w 6884912"/>
              <a:gd name="connsiteY22" fmla="*/ 698052 h 1161397"/>
              <a:gd name="connsiteX23" fmla="*/ 1299977 w 6884912"/>
              <a:gd name="connsiteY23" fmla="*/ 639196 h 1161397"/>
              <a:gd name="connsiteX24" fmla="*/ 1326190 w 6884912"/>
              <a:gd name="connsiteY24" fmla="*/ 625955 h 1161397"/>
              <a:gd name="connsiteX25" fmla="*/ 1339600 w 6884912"/>
              <a:gd name="connsiteY25" fmla="*/ 616295 h 1161397"/>
              <a:gd name="connsiteX26" fmla="*/ 1340054 w 6884912"/>
              <a:gd name="connsiteY26" fmla="*/ 614022 h 1161397"/>
              <a:gd name="connsiteX27" fmla="*/ 1391606 w 6884912"/>
              <a:gd name="connsiteY27" fmla="*/ 615229 h 1161397"/>
              <a:gd name="connsiteX28" fmla="*/ 1397565 w 6884912"/>
              <a:gd name="connsiteY28" fmla="*/ 611490 h 1161397"/>
              <a:gd name="connsiteX29" fmla="*/ 1432302 w 6884912"/>
              <a:gd name="connsiteY29" fmla="*/ 617267 h 1161397"/>
              <a:gd name="connsiteX30" fmla="*/ 1449644 w 6884912"/>
              <a:gd name="connsiteY30" fmla="*/ 617591 h 1161397"/>
              <a:gd name="connsiteX31" fmla="*/ 1455793 w 6884912"/>
              <a:gd name="connsiteY31" fmla="*/ 623174 h 1161397"/>
              <a:gd name="connsiteX32" fmla="*/ 1480758 w 6884912"/>
              <a:gd name="connsiteY32" fmla="*/ 620863 h 1161397"/>
              <a:gd name="connsiteX33" fmla="*/ 1483154 w 6884912"/>
              <a:gd name="connsiteY33" fmla="*/ 618527 h 1161397"/>
              <a:gd name="connsiteX34" fmla="*/ 1505495 w 6884912"/>
              <a:gd name="connsiteY34" fmla="*/ 624325 h 1161397"/>
              <a:gd name="connsiteX35" fmla="*/ 1526340 w 6884912"/>
              <a:gd name="connsiteY35" fmla="*/ 638496 h 1161397"/>
              <a:gd name="connsiteX36" fmla="*/ 1731986 w 6884912"/>
              <a:gd name="connsiteY36" fmla="*/ 589682 h 1161397"/>
              <a:gd name="connsiteX37" fmla="*/ 1927935 w 6884912"/>
              <a:gd name="connsiteY37" fmla="*/ 628540 h 1161397"/>
              <a:gd name="connsiteX38" fmla="*/ 2039075 w 6884912"/>
              <a:gd name="connsiteY38" fmla="*/ 599964 h 1161397"/>
              <a:gd name="connsiteX39" fmla="*/ 2066980 w 6884912"/>
              <a:gd name="connsiteY39" fmla="*/ 550413 h 1161397"/>
              <a:gd name="connsiteX40" fmla="*/ 2352236 w 6884912"/>
              <a:gd name="connsiteY40" fmla="*/ 519602 h 1161397"/>
              <a:gd name="connsiteX41" fmla="*/ 2420791 w 6884912"/>
              <a:gd name="connsiteY41" fmla="*/ 492826 h 1161397"/>
              <a:gd name="connsiteX42" fmla="*/ 2489932 w 6884912"/>
              <a:gd name="connsiteY42" fmla="*/ 507864 h 1161397"/>
              <a:gd name="connsiteX43" fmla="*/ 2512917 w 6884912"/>
              <a:gd name="connsiteY43" fmla="*/ 489127 h 1161397"/>
              <a:gd name="connsiteX44" fmla="*/ 2516783 w 6884912"/>
              <a:gd name="connsiteY44" fmla="*/ 485473 h 1161397"/>
              <a:gd name="connsiteX45" fmla="*/ 2534360 w 6884912"/>
              <a:gd name="connsiteY45" fmla="*/ 480064 h 1161397"/>
              <a:gd name="connsiteX46" fmla="*/ 2536691 w 6884912"/>
              <a:gd name="connsiteY46" fmla="*/ 467018 h 1161397"/>
              <a:gd name="connsiteX47" fmla="*/ 2561265 w 6884912"/>
              <a:gd name="connsiteY47" fmla="*/ 450623 h 1161397"/>
              <a:gd name="connsiteX48" fmla="*/ 2594349 w 6884912"/>
              <a:gd name="connsiteY48" fmla="*/ 443884 h 1161397"/>
              <a:gd name="connsiteX49" fmla="*/ 2754324 w 6884912"/>
              <a:gd name="connsiteY49" fmla="*/ 424766 h 1161397"/>
              <a:gd name="connsiteX50" fmla="*/ 2848470 w 6884912"/>
              <a:gd name="connsiteY50" fmla="*/ 405966 h 1161397"/>
              <a:gd name="connsiteX51" fmla="*/ 2881772 w 6884912"/>
              <a:gd name="connsiteY51" fmla="*/ 387260 h 1161397"/>
              <a:gd name="connsiteX52" fmla="*/ 2929932 w 6884912"/>
              <a:gd name="connsiteY52" fmla="*/ 368912 h 1161397"/>
              <a:gd name="connsiteX53" fmla="*/ 3013020 w 6884912"/>
              <a:gd name="connsiteY53" fmla="*/ 327578 h 1161397"/>
              <a:gd name="connsiteX54" fmla="*/ 3222191 w 6884912"/>
              <a:gd name="connsiteY54" fmla="*/ 307887 h 1161397"/>
              <a:gd name="connsiteX55" fmla="*/ 3227953 w 6884912"/>
              <a:gd name="connsiteY55" fmla="*/ 297650 h 1161397"/>
              <a:gd name="connsiteX56" fmla="*/ 3510042 w 6884912"/>
              <a:gd name="connsiteY56" fmla="*/ 311820 h 1161397"/>
              <a:gd name="connsiteX57" fmla="*/ 3626773 w 6884912"/>
              <a:gd name="connsiteY57" fmla="*/ 290452 h 1161397"/>
              <a:gd name="connsiteX58" fmla="*/ 3666217 w 6884912"/>
              <a:gd name="connsiteY58" fmla="*/ 273255 h 1161397"/>
              <a:gd name="connsiteX59" fmla="*/ 3732427 w 6884912"/>
              <a:gd name="connsiteY59" fmla="*/ 245039 h 1161397"/>
              <a:gd name="connsiteX60" fmla="*/ 3777022 w 6884912"/>
              <a:gd name="connsiteY60" fmla="*/ 200276 h 1161397"/>
              <a:gd name="connsiteX61" fmla="*/ 3791246 w 6884912"/>
              <a:gd name="connsiteY61" fmla="*/ 189996 h 1161397"/>
              <a:gd name="connsiteX62" fmla="*/ 3819864 w 6884912"/>
              <a:gd name="connsiteY62" fmla="*/ 194605 h 1161397"/>
              <a:gd name="connsiteX63" fmla="*/ 3830398 w 6884912"/>
              <a:gd name="connsiteY63" fmla="*/ 188383 h 1161397"/>
              <a:gd name="connsiteX64" fmla="*/ 3834360 w 6884912"/>
              <a:gd name="connsiteY64" fmla="*/ 188992 h 1161397"/>
              <a:gd name="connsiteX65" fmla="*/ 3843715 w 6884912"/>
              <a:gd name="connsiteY65" fmla="*/ 188752 h 1161397"/>
              <a:gd name="connsiteX66" fmla="*/ 3842609 w 6884912"/>
              <a:gd name="connsiteY66" fmla="*/ 197386 h 1161397"/>
              <a:gd name="connsiteX67" fmla="*/ 3853961 w 6884912"/>
              <a:gd name="connsiteY67" fmla="*/ 213380 h 1161397"/>
              <a:gd name="connsiteX68" fmla="*/ 3907640 w 6884912"/>
              <a:gd name="connsiteY68" fmla="*/ 207568 h 1161397"/>
              <a:gd name="connsiteX69" fmla="*/ 3910449 w 6884912"/>
              <a:gd name="connsiteY69" fmla="*/ 197808 h 1161397"/>
              <a:gd name="connsiteX70" fmla="*/ 3917197 w 6884912"/>
              <a:gd name="connsiteY70" fmla="*/ 196121 h 1161397"/>
              <a:gd name="connsiteX71" fmla="*/ 3922400 w 6884912"/>
              <a:gd name="connsiteY71" fmla="*/ 205056 h 1161397"/>
              <a:gd name="connsiteX72" fmla="*/ 4013061 w 6884912"/>
              <a:gd name="connsiteY72" fmla="*/ 224874 h 1161397"/>
              <a:gd name="connsiteX73" fmla="*/ 4220717 w 6884912"/>
              <a:gd name="connsiteY73" fmla="*/ 192946 h 1161397"/>
              <a:gd name="connsiteX74" fmla="*/ 4228802 w 6884912"/>
              <a:gd name="connsiteY74" fmla="*/ 201468 h 1161397"/>
              <a:gd name="connsiteX75" fmla="*/ 4289361 w 6884912"/>
              <a:gd name="connsiteY75" fmla="*/ 196642 h 1161397"/>
              <a:gd name="connsiteX76" fmla="*/ 4498913 w 6884912"/>
              <a:gd name="connsiteY76" fmla="*/ 118915 h 1161397"/>
              <a:gd name="connsiteX77" fmla="*/ 4617330 w 6884912"/>
              <a:gd name="connsiteY77" fmla="*/ 111163 h 1161397"/>
              <a:gd name="connsiteX78" fmla="*/ 4659778 w 6884912"/>
              <a:gd name="connsiteY78" fmla="*/ 118219 h 1161397"/>
              <a:gd name="connsiteX79" fmla="*/ 4730870 w 6884912"/>
              <a:gd name="connsiteY79" fmla="*/ 129432 h 1161397"/>
              <a:gd name="connsiteX80" fmla="*/ 4844073 w 6884912"/>
              <a:gd name="connsiteY80" fmla="*/ 161768 h 1161397"/>
              <a:gd name="connsiteX81" fmla="*/ 4856454 w 6884912"/>
              <a:gd name="connsiteY81" fmla="*/ 130488 h 1161397"/>
              <a:gd name="connsiteX82" fmla="*/ 4920038 w 6884912"/>
              <a:gd name="connsiteY82" fmla="*/ 140418 h 1161397"/>
              <a:gd name="connsiteX83" fmla="*/ 5016639 w 6884912"/>
              <a:gd name="connsiteY83" fmla="*/ 158905 h 1161397"/>
              <a:gd name="connsiteX84" fmla="*/ 5072009 w 6884912"/>
              <a:gd name="connsiteY84" fmla="*/ 161502 h 1161397"/>
              <a:gd name="connsiteX85" fmla="*/ 5223626 w 6884912"/>
              <a:gd name="connsiteY85" fmla="*/ 177356 h 1161397"/>
              <a:gd name="connsiteX86" fmla="*/ 5375773 w 6884912"/>
              <a:gd name="connsiteY86" fmla="*/ 199913 h 1161397"/>
              <a:gd name="connsiteX87" fmla="*/ 5467502 w 6884912"/>
              <a:gd name="connsiteY87" fmla="*/ 250963 h 1161397"/>
              <a:gd name="connsiteX88" fmla="*/ 5592395 w 6884912"/>
              <a:gd name="connsiteY88" fmla="*/ 265434 h 1161397"/>
              <a:gd name="connsiteX89" fmla="*/ 5613532 w 6884912"/>
              <a:gd name="connsiteY89" fmla="*/ 273379 h 1161397"/>
              <a:gd name="connsiteX90" fmla="*/ 5642173 w 6884912"/>
              <a:gd name="connsiteY90" fmla="*/ 266904 h 1161397"/>
              <a:gd name="connsiteX91" fmla="*/ 5756910 w 6884912"/>
              <a:gd name="connsiteY91" fmla="*/ 239211 h 1161397"/>
              <a:gd name="connsiteX92" fmla="*/ 5846667 w 6884912"/>
              <a:gd name="connsiteY92" fmla="*/ 201786 h 1161397"/>
              <a:gd name="connsiteX93" fmla="*/ 5960732 w 6884912"/>
              <a:gd name="connsiteY93" fmla="*/ 220708 h 1161397"/>
              <a:gd name="connsiteX94" fmla="*/ 6029542 w 6884912"/>
              <a:gd name="connsiteY94" fmla="*/ 210339 h 1161397"/>
              <a:gd name="connsiteX95" fmla="*/ 6141123 w 6884912"/>
              <a:gd name="connsiteY95" fmla="*/ 159923 h 1161397"/>
              <a:gd name="connsiteX96" fmla="*/ 6290640 w 6884912"/>
              <a:gd name="connsiteY96" fmla="*/ 167441 h 1161397"/>
              <a:gd name="connsiteX97" fmla="*/ 6322806 w 6884912"/>
              <a:gd name="connsiteY97" fmla="*/ 213293 h 1161397"/>
              <a:gd name="connsiteX98" fmla="*/ 6380420 w 6884912"/>
              <a:gd name="connsiteY98" fmla="*/ 173195 h 1161397"/>
              <a:gd name="connsiteX99" fmla="*/ 6507891 w 6884912"/>
              <a:gd name="connsiteY99" fmla="*/ 118474 h 1161397"/>
              <a:gd name="connsiteX100" fmla="*/ 6571807 w 6884912"/>
              <a:gd name="connsiteY100" fmla="*/ 98636 h 1161397"/>
              <a:gd name="connsiteX101" fmla="*/ 6671880 w 6884912"/>
              <a:gd name="connsiteY101" fmla="*/ 82931 h 1161397"/>
              <a:gd name="connsiteX102" fmla="*/ 6702266 w 6884912"/>
              <a:gd name="connsiteY102" fmla="*/ 75470 h 1161397"/>
              <a:gd name="connsiteX103" fmla="*/ 6845802 w 6884912"/>
              <a:gd name="connsiteY103" fmla="*/ 24496 h 1161397"/>
              <a:gd name="connsiteX104" fmla="*/ 6884912 w 6884912"/>
              <a:gd name="connsiteY104"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601644 w 6884912"/>
              <a:gd name="connsiteY7" fmla="*/ 1003997 h 1161397"/>
              <a:gd name="connsiteX8" fmla="*/ 651408 w 6884912"/>
              <a:gd name="connsiteY8" fmla="*/ 984938 h 1161397"/>
              <a:gd name="connsiteX9" fmla="*/ 723108 w 6884912"/>
              <a:gd name="connsiteY9" fmla="*/ 980081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178301 w 6884912"/>
              <a:gd name="connsiteY19" fmla="*/ 698094 h 1161397"/>
              <a:gd name="connsiteX20" fmla="*/ 1188995 w 6884912"/>
              <a:gd name="connsiteY20" fmla="*/ 697048 h 1161397"/>
              <a:gd name="connsiteX21" fmla="*/ 1242716 w 6884912"/>
              <a:gd name="connsiteY21" fmla="*/ 698052 h 1161397"/>
              <a:gd name="connsiteX22" fmla="*/ 1299977 w 6884912"/>
              <a:gd name="connsiteY22" fmla="*/ 639196 h 1161397"/>
              <a:gd name="connsiteX23" fmla="*/ 1326190 w 6884912"/>
              <a:gd name="connsiteY23" fmla="*/ 625955 h 1161397"/>
              <a:gd name="connsiteX24" fmla="*/ 1339600 w 6884912"/>
              <a:gd name="connsiteY24" fmla="*/ 616295 h 1161397"/>
              <a:gd name="connsiteX25" fmla="*/ 1340054 w 6884912"/>
              <a:gd name="connsiteY25" fmla="*/ 614022 h 1161397"/>
              <a:gd name="connsiteX26" fmla="*/ 1391606 w 6884912"/>
              <a:gd name="connsiteY26" fmla="*/ 615229 h 1161397"/>
              <a:gd name="connsiteX27" fmla="*/ 1397565 w 6884912"/>
              <a:gd name="connsiteY27" fmla="*/ 611490 h 1161397"/>
              <a:gd name="connsiteX28" fmla="*/ 1432302 w 6884912"/>
              <a:gd name="connsiteY28" fmla="*/ 617267 h 1161397"/>
              <a:gd name="connsiteX29" fmla="*/ 1449644 w 6884912"/>
              <a:gd name="connsiteY29" fmla="*/ 617591 h 1161397"/>
              <a:gd name="connsiteX30" fmla="*/ 1455793 w 6884912"/>
              <a:gd name="connsiteY30" fmla="*/ 623174 h 1161397"/>
              <a:gd name="connsiteX31" fmla="*/ 1480758 w 6884912"/>
              <a:gd name="connsiteY31" fmla="*/ 620863 h 1161397"/>
              <a:gd name="connsiteX32" fmla="*/ 1483154 w 6884912"/>
              <a:gd name="connsiteY32" fmla="*/ 618527 h 1161397"/>
              <a:gd name="connsiteX33" fmla="*/ 1505495 w 6884912"/>
              <a:gd name="connsiteY33" fmla="*/ 624325 h 1161397"/>
              <a:gd name="connsiteX34" fmla="*/ 1526340 w 6884912"/>
              <a:gd name="connsiteY34" fmla="*/ 638496 h 1161397"/>
              <a:gd name="connsiteX35" fmla="*/ 1731986 w 6884912"/>
              <a:gd name="connsiteY35" fmla="*/ 589682 h 1161397"/>
              <a:gd name="connsiteX36" fmla="*/ 1927935 w 6884912"/>
              <a:gd name="connsiteY36" fmla="*/ 628540 h 1161397"/>
              <a:gd name="connsiteX37" fmla="*/ 2039075 w 6884912"/>
              <a:gd name="connsiteY37" fmla="*/ 599964 h 1161397"/>
              <a:gd name="connsiteX38" fmla="*/ 2066980 w 6884912"/>
              <a:gd name="connsiteY38" fmla="*/ 550413 h 1161397"/>
              <a:gd name="connsiteX39" fmla="*/ 2352236 w 6884912"/>
              <a:gd name="connsiteY39" fmla="*/ 519602 h 1161397"/>
              <a:gd name="connsiteX40" fmla="*/ 2420791 w 6884912"/>
              <a:gd name="connsiteY40" fmla="*/ 492826 h 1161397"/>
              <a:gd name="connsiteX41" fmla="*/ 2489932 w 6884912"/>
              <a:gd name="connsiteY41" fmla="*/ 507864 h 1161397"/>
              <a:gd name="connsiteX42" fmla="*/ 2512917 w 6884912"/>
              <a:gd name="connsiteY42" fmla="*/ 489127 h 1161397"/>
              <a:gd name="connsiteX43" fmla="*/ 2516783 w 6884912"/>
              <a:gd name="connsiteY43" fmla="*/ 485473 h 1161397"/>
              <a:gd name="connsiteX44" fmla="*/ 2534360 w 6884912"/>
              <a:gd name="connsiteY44" fmla="*/ 480064 h 1161397"/>
              <a:gd name="connsiteX45" fmla="*/ 2536691 w 6884912"/>
              <a:gd name="connsiteY45" fmla="*/ 467018 h 1161397"/>
              <a:gd name="connsiteX46" fmla="*/ 2561265 w 6884912"/>
              <a:gd name="connsiteY46" fmla="*/ 450623 h 1161397"/>
              <a:gd name="connsiteX47" fmla="*/ 2594349 w 6884912"/>
              <a:gd name="connsiteY47" fmla="*/ 443884 h 1161397"/>
              <a:gd name="connsiteX48" fmla="*/ 2754324 w 6884912"/>
              <a:gd name="connsiteY48" fmla="*/ 424766 h 1161397"/>
              <a:gd name="connsiteX49" fmla="*/ 2848470 w 6884912"/>
              <a:gd name="connsiteY49" fmla="*/ 405966 h 1161397"/>
              <a:gd name="connsiteX50" fmla="*/ 2881772 w 6884912"/>
              <a:gd name="connsiteY50" fmla="*/ 387260 h 1161397"/>
              <a:gd name="connsiteX51" fmla="*/ 2929932 w 6884912"/>
              <a:gd name="connsiteY51" fmla="*/ 368912 h 1161397"/>
              <a:gd name="connsiteX52" fmla="*/ 3013020 w 6884912"/>
              <a:gd name="connsiteY52" fmla="*/ 327578 h 1161397"/>
              <a:gd name="connsiteX53" fmla="*/ 3222191 w 6884912"/>
              <a:gd name="connsiteY53" fmla="*/ 307887 h 1161397"/>
              <a:gd name="connsiteX54" fmla="*/ 3227953 w 6884912"/>
              <a:gd name="connsiteY54" fmla="*/ 297650 h 1161397"/>
              <a:gd name="connsiteX55" fmla="*/ 3510042 w 6884912"/>
              <a:gd name="connsiteY55" fmla="*/ 311820 h 1161397"/>
              <a:gd name="connsiteX56" fmla="*/ 3626773 w 6884912"/>
              <a:gd name="connsiteY56" fmla="*/ 290452 h 1161397"/>
              <a:gd name="connsiteX57" fmla="*/ 3666217 w 6884912"/>
              <a:gd name="connsiteY57" fmla="*/ 273255 h 1161397"/>
              <a:gd name="connsiteX58" fmla="*/ 3732427 w 6884912"/>
              <a:gd name="connsiteY58" fmla="*/ 245039 h 1161397"/>
              <a:gd name="connsiteX59" fmla="*/ 3777022 w 6884912"/>
              <a:gd name="connsiteY59" fmla="*/ 200276 h 1161397"/>
              <a:gd name="connsiteX60" fmla="*/ 3791246 w 6884912"/>
              <a:gd name="connsiteY60" fmla="*/ 189996 h 1161397"/>
              <a:gd name="connsiteX61" fmla="*/ 3819864 w 6884912"/>
              <a:gd name="connsiteY61" fmla="*/ 194605 h 1161397"/>
              <a:gd name="connsiteX62" fmla="*/ 3830398 w 6884912"/>
              <a:gd name="connsiteY62" fmla="*/ 188383 h 1161397"/>
              <a:gd name="connsiteX63" fmla="*/ 3834360 w 6884912"/>
              <a:gd name="connsiteY63" fmla="*/ 188992 h 1161397"/>
              <a:gd name="connsiteX64" fmla="*/ 3843715 w 6884912"/>
              <a:gd name="connsiteY64" fmla="*/ 188752 h 1161397"/>
              <a:gd name="connsiteX65" fmla="*/ 3842609 w 6884912"/>
              <a:gd name="connsiteY65" fmla="*/ 197386 h 1161397"/>
              <a:gd name="connsiteX66" fmla="*/ 3853961 w 6884912"/>
              <a:gd name="connsiteY66" fmla="*/ 213380 h 1161397"/>
              <a:gd name="connsiteX67" fmla="*/ 3907640 w 6884912"/>
              <a:gd name="connsiteY67" fmla="*/ 207568 h 1161397"/>
              <a:gd name="connsiteX68" fmla="*/ 3910449 w 6884912"/>
              <a:gd name="connsiteY68" fmla="*/ 197808 h 1161397"/>
              <a:gd name="connsiteX69" fmla="*/ 3917197 w 6884912"/>
              <a:gd name="connsiteY69" fmla="*/ 196121 h 1161397"/>
              <a:gd name="connsiteX70" fmla="*/ 3922400 w 6884912"/>
              <a:gd name="connsiteY70" fmla="*/ 205056 h 1161397"/>
              <a:gd name="connsiteX71" fmla="*/ 4013061 w 6884912"/>
              <a:gd name="connsiteY71" fmla="*/ 224874 h 1161397"/>
              <a:gd name="connsiteX72" fmla="*/ 4220717 w 6884912"/>
              <a:gd name="connsiteY72" fmla="*/ 192946 h 1161397"/>
              <a:gd name="connsiteX73" fmla="*/ 4228802 w 6884912"/>
              <a:gd name="connsiteY73" fmla="*/ 201468 h 1161397"/>
              <a:gd name="connsiteX74" fmla="*/ 4289361 w 6884912"/>
              <a:gd name="connsiteY74" fmla="*/ 196642 h 1161397"/>
              <a:gd name="connsiteX75" fmla="*/ 4498913 w 6884912"/>
              <a:gd name="connsiteY75" fmla="*/ 118915 h 1161397"/>
              <a:gd name="connsiteX76" fmla="*/ 4617330 w 6884912"/>
              <a:gd name="connsiteY76" fmla="*/ 111163 h 1161397"/>
              <a:gd name="connsiteX77" fmla="*/ 4659778 w 6884912"/>
              <a:gd name="connsiteY77" fmla="*/ 118219 h 1161397"/>
              <a:gd name="connsiteX78" fmla="*/ 4730870 w 6884912"/>
              <a:gd name="connsiteY78" fmla="*/ 129432 h 1161397"/>
              <a:gd name="connsiteX79" fmla="*/ 4844073 w 6884912"/>
              <a:gd name="connsiteY79" fmla="*/ 161768 h 1161397"/>
              <a:gd name="connsiteX80" fmla="*/ 4856454 w 6884912"/>
              <a:gd name="connsiteY80" fmla="*/ 130488 h 1161397"/>
              <a:gd name="connsiteX81" fmla="*/ 4920038 w 6884912"/>
              <a:gd name="connsiteY81" fmla="*/ 140418 h 1161397"/>
              <a:gd name="connsiteX82" fmla="*/ 5016639 w 6884912"/>
              <a:gd name="connsiteY82" fmla="*/ 158905 h 1161397"/>
              <a:gd name="connsiteX83" fmla="*/ 5072009 w 6884912"/>
              <a:gd name="connsiteY83" fmla="*/ 161502 h 1161397"/>
              <a:gd name="connsiteX84" fmla="*/ 5223626 w 6884912"/>
              <a:gd name="connsiteY84" fmla="*/ 177356 h 1161397"/>
              <a:gd name="connsiteX85" fmla="*/ 5375773 w 6884912"/>
              <a:gd name="connsiteY85" fmla="*/ 199913 h 1161397"/>
              <a:gd name="connsiteX86" fmla="*/ 5467502 w 6884912"/>
              <a:gd name="connsiteY86" fmla="*/ 250963 h 1161397"/>
              <a:gd name="connsiteX87" fmla="*/ 5592395 w 6884912"/>
              <a:gd name="connsiteY87" fmla="*/ 265434 h 1161397"/>
              <a:gd name="connsiteX88" fmla="*/ 5613532 w 6884912"/>
              <a:gd name="connsiteY88" fmla="*/ 273379 h 1161397"/>
              <a:gd name="connsiteX89" fmla="*/ 5642173 w 6884912"/>
              <a:gd name="connsiteY89" fmla="*/ 266904 h 1161397"/>
              <a:gd name="connsiteX90" fmla="*/ 5756910 w 6884912"/>
              <a:gd name="connsiteY90" fmla="*/ 239211 h 1161397"/>
              <a:gd name="connsiteX91" fmla="*/ 5846667 w 6884912"/>
              <a:gd name="connsiteY91" fmla="*/ 201786 h 1161397"/>
              <a:gd name="connsiteX92" fmla="*/ 5960732 w 6884912"/>
              <a:gd name="connsiteY92" fmla="*/ 220708 h 1161397"/>
              <a:gd name="connsiteX93" fmla="*/ 6029542 w 6884912"/>
              <a:gd name="connsiteY93" fmla="*/ 210339 h 1161397"/>
              <a:gd name="connsiteX94" fmla="*/ 6141123 w 6884912"/>
              <a:gd name="connsiteY94" fmla="*/ 159923 h 1161397"/>
              <a:gd name="connsiteX95" fmla="*/ 6290640 w 6884912"/>
              <a:gd name="connsiteY95" fmla="*/ 167441 h 1161397"/>
              <a:gd name="connsiteX96" fmla="*/ 6322806 w 6884912"/>
              <a:gd name="connsiteY96" fmla="*/ 213293 h 1161397"/>
              <a:gd name="connsiteX97" fmla="*/ 6380420 w 6884912"/>
              <a:gd name="connsiteY97" fmla="*/ 173195 h 1161397"/>
              <a:gd name="connsiteX98" fmla="*/ 6507891 w 6884912"/>
              <a:gd name="connsiteY98" fmla="*/ 118474 h 1161397"/>
              <a:gd name="connsiteX99" fmla="*/ 6571807 w 6884912"/>
              <a:gd name="connsiteY99" fmla="*/ 98636 h 1161397"/>
              <a:gd name="connsiteX100" fmla="*/ 6671880 w 6884912"/>
              <a:gd name="connsiteY100" fmla="*/ 82931 h 1161397"/>
              <a:gd name="connsiteX101" fmla="*/ 6702266 w 6884912"/>
              <a:gd name="connsiteY101" fmla="*/ 75470 h 1161397"/>
              <a:gd name="connsiteX102" fmla="*/ 6845802 w 6884912"/>
              <a:gd name="connsiteY102" fmla="*/ 24496 h 1161397"/>
              <a:gd name="connsiteX103" fmla="*/ 6884912 w 6884912"/>
              <a:gd name="connsiteY103"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80081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178301 w 6884912"/>
              <a:gd name="connsiteY19" fmla="*/ 698094 h 1161397"/>
              <a:gd name="connsiteX20" fmla="*/ 1188995 w 6884912"/>
              <a:gd name="connsiteY20" fmla="*/ 697048 h 1161397"/>
              <a:gd name="connsiteX21" fmla="*/ 1242716 w 6884912"/>
              <a:gd name="connsiteY21" fmla="*/ 698052 h 1161397"/>
              <a:gd name="connsiteX22" fmla="*/ 1299977 w 6884912"/>
              <a:gd name="connsiteY22" fmla="*/ 639196 h 1161397"/>
              <a:gd name="connsiteX23" fmla="*/ 1326190 w 6884912"/>
              <a:gd name="connsiteY23" fmla="*/ 625955 h 1161397"/>
              <a:gd name="connsiteX24" fmla="*/ 1339600 w 6884912"/>
              <a:gd name="connsiteY24" fmla="*/ 616295 h 1161397"/>
              <a:gd name="connsiteX25" fmla="*/ 1340054 w 6884912"/>
              <a:gd name="connsiteY25" fmla="*/ 614022 h 1161397"/>
              <a:gd name="connsiteX26" fmla="*/ 1391606 w 6884912"/>
              <a:gd name="connsiteY26" fmla="*/ 615229 h 1161397"/>
              <a:gd name="connsiteX27" fmla="*/ 1397565 w 6884912"/>
              <a:gd name="connsiteY27" fmla="*/ 611490 h 1161397"/>
              <a:gd name="connsiteX28" fmla="*/ 1432302 w 6884912"/>
              <a:gd name="connsiteY28" fmla="*/ 617267 h 1161397"/>
              <a:gd name="connsiteX29" fmla="*/ 1449644 w 6884912"/>
              <a:gd name="connsiteY29" fmla="*/ 617591 h 1161397"/>
              <a:gd name="connsiteX30" fmla="*/ 1455793 w 6884912"/>
              <a:gd name="connsiteY30" fmla="*/ 623174 h 1161397"/>
              <a:gd name="connsiteX31" fmla="*/ 1480758 w 6884912"/>
              <a:gd name="connsiteY31" fmla="*/ 620863 h 1161397"/>
              <a:gd name="connsiteX32" fmla="*/ 1483154 w 6884912"/>
              <a:gd name="connsiteY32" fmla="*/ 618527 h 1161397"/>
              <a:gd name="connsiteX33" fmla="*/ 1505495 w 6884912"/>
              <a:gd name="connsiteY33" fmla="*/ 624325 h 1161397"/>
              <a:gd name="connsiteX34" fmla="*/ 1526340 w 6884912"/>
              <a:gd name="connsiteY34" fmla="*/ 638496 h 1161397"/>
              <a:gd name="connsiteX35" fmla="*/ 1731986 w 6884912"/>
              <a:gd name="connsiteY35" fmla="*/ 589682 h 1161397"/>
              <a:gd name="connsiteX36" fmla="*/ 1927935 w 6884912"/>
              <a:gd name="connsiteY36" fmla="*/ 628540 h 1161397"/>
              <a:gd name="connsiteX37" fmla="*/ 2039075 w 6884912"/>
              <a:gd name="connsiteY37" fmla="*/ 599964 h 1161397"/>
              <a:gd name="connsiteX38" fmla="*/ 2066980 w 6884912"/>
              <a:gd name="connsiteY38" fmla="*/ 550413 h 1161397"/>
              <a:gd name="connsiteX39" fmla="*/ 2352236 w 6884912"/>
              <a:gd name="connsiteY39" fmla="*/ 519602 h 1161397"/>
              <a:gd name="connsiteX40" fmla="*/ 2420791 w 6884912"/>
              <a:gd name="connsiteY40" fmla="*/ 492826 h 1161397"/>
              <a:gd name="connsiteX41" fmla="*/ 2489932 w 6884912"/>
              <a:gd name="connsiteY41" fmla="*/ 507864 h 1161397"/>
              <a:gd name="connsiteX42" fmla="*/ 2512917 w 6884912"/>
              <a:gd name="connsiteY42" fmla="*/ 489127 h 1161397"/>
              <a:gd name="connsiteX43" fmla="*/ 2516783 w 6884912"/>
              <a:gd name="connsiteY43" fmla="*/ 485473 h 1161397"/>
              <a:gd name="connsiteX44" fmla="*/ 2534360 w 6884912"/>
              <a:gd name="connsiteY44" fmla="*/ 480064 h 1161397"/>
              <a:gd name="connsiteX45" fmla="*/ 2536691 w 6884912"/>
              <a:gd name="connsiteY45" fmla="*/ 467018 h 1161397"/>
              <a:gd name="connsiteX46" fmla="*/ 2561265 w 6884912"/>
              <a:gd name="connsiteY46" fmla="*/ 450623 h 1161397"/>
              <a:gd name="connsiteX47" fmla="*/ 2594349 w 6884912"/>
              <a:gd name="connsiteY47" fmla="*/ 443884 h 1161397"/>
              <a:gd name="connsiteX48" fmla="*/ 2754324 w 6884912"/>
              <a:gd name="connsiteY48" fmla="*/ 424766 h 1161397"/>
              <a:gd name="connsiteX49" fmla="*/ 2848470 w 6884912"/>
              <a:gd name="connsiteY49" fmla="*/ 405966 h 1161397"/>
              <a:gd name="connsiteX50" fmla="*/ 2881772 w 6884912"/>
              <a:gd name="connsiteY50" fmla="*/ 387260 h 1161397"/>
              <a:gd name="connsiteX51" fmla="*/ 2929932 w 6884912"/>
              <a:gd name="connsiteY51" fmla="*/ 368912 h 1161397"/>
              <a:gd name="connsiteX52" fmla="*/ 3013020 w 6884912"/>
              <a:gd name="connsiteY52" fmla="*/ 327578 h 1161397"/>
              <a:gd name="connsiteX53" fmla="*/ 3222191 w 6884912"/>
              <a:gd name="connsiteY53" fmla="*/ 307887 h 1161397"/>
              <a:gd name="connsiteX54" fmla="*/ 3227953 w 6884912"/>
              <a:gd name="connsiteY54" fmla="*/ 297650 h 1161397"/>
              <a:gd name="connsiteX55" fmla="*/ 3510042 w 6884912"/>
              <a:gd name="connsiteY55" fmla="*/ 311820 h 1161397"/>
              <a:gd name="connsiteX56" fmla="*/ 3626773 w 6884912"/>
              <a:gd name="connsiteY56" fmla="*/ 290452 h 1161397"/>
              <a:gd name="connsiteX57" fmla="*/ 3666217 w 6884912"/>
              <a:gd name="connsiteY57" fmla="*/ 273255 h 1161397"/>
              <a:gd name="connsiteX58" fmla="*/ 3732427 w 6884912"/>
              <a:gd name="connsiteY58" fmla="*/ 245039 h 1161397"/>
              <a:gd name="connsiteX59" fmla="*/ 3777022 w 6884912"/>
              <a:gd name="connsiteY59" fmla="*/ 200276 h 1161397"/>
              <a:gd name="connsiteX60" fmla="*/ 3791246 w 6884912"/>
              <a:gd name="connsiteY60" fmla="*/ 189996 h 1161397"/>
              <a:gd name="connsiteX61" fmla="*/ 3819864 w 6884912"/>
              <a:gd name="connsiteY61" fmla="*/ 194605 h 1161397"/>
              <a:gd name="connsiteX62" fmla="*/ 3830398 w 6884912"/>
              <a:gd name="connsiteY62" fmla="*/ 188383 h 1161397"/>
              <a:gd name="connsiteX63" fmla="*/ 3834360 w 6884912"/>
              <a:gd name="connsiteY63" fmla="*/ 188992 h 1161397"/>
              <a:gd name="connsiteX64" fmla="*/ 3843715 w 6884912"/>
              <a:gd name="connsiteY64" fmla="*/ 188752 h 1161397"/>
              <a:gd name="connsiteX65" fmla="*/ 3842609 w 6884912"/>
              <a:gd name="connsiteY65" fmla="*/ 197386 h 1161397"/>
              <a:gd name="connsiteX66" fmla="*/ 3853961 w 6884912"/>
              <a:gd name="connsiteY66" fmla="*/ 213380 h 1161397"/>
              <a:gd name="connsiteX67" fmla="*/ 3907640 w 6884912"/>
              <a:gd name="connsiteY67" fmla="*/ 207568 h 1161397"/>
              <a:gd name="connsiteX68" fmla="*/ 3910449 w 6884912"/>
              <a:gd name="connsiteY68" fmla="*/ 197808 h 1161397"/>
              <a:gd name="connsiteX69" fmla="*/ 3917197 w 6884912"/>
              <a:gd name="connsiteY69" fmla="*/ 196121 h 1161397"/>
              <a:gd name="connsiteX70" fmla="*/ 3922400 w 6884912"/>
              <a:gd name="connsiteY70" fmla="*/ 205056 h 1161397"/>
              <a:gd name="connsiteX71" fmla="*/ 4013061 w 6884912"/>
              <a:gd name="connsiteY71" fmla="*/ 224874 h 1161397"/>
              <a:gd name="connsiteX72" fmla="*/ 4220717 w 6884912"/>
              <a:gd name="connsiteY72" fmla="*/ 192946 h 1161397"/>
              <a:gd name="connsiteX73" fmla="*/ 4228802 w 6884912"/>
              <a:gd name="connsiteY73" fmla="*/ 201468 h 1161397"/>
              <a:gd name="connsiteX74" fmla="*/ 4289361 w 6884912"/>
              <a:gd name="connsiteY74" fmla="*/ 196642 h 1161397"/>
              <a:gd name="connsiteX75" fmla="*/ 4498913 w 6884912"/>
              <a:gd name="connsiteY75" fmla="*/ 118915 h 1161397"/>
              <a:gd name="connsiteX76" fmla="*/ 4617330 w 6884912"/>
              <a:gd name="connsiteY76" fmla="*/ 111163 h 1161397"/>
              <a:gd name="connsiteX77" fmla="*/ 4659778 w 6884912"/>
              <a:gd name="connsiteY77" fmla="*/ 118219 h 1161397"/>
              <a:gd name="connsiteX78" fmla="*/ 4730870 w 6884912"/>
              <a:gd name="connsiteY78" fmla="*/ 129432 h 1161397"/>
              <a:gd name="connsiteX79" fmla="*/ 4844073 w 6884912"/>
              <a:gd name="connsiteY79" fmla="*/ 161768 h 1161397"/>
              <a:gd name="connsiteX80" fmla="*/ 4856454 w 6884912"/>
              <a:gd name="connsiteY80" fmla="*/ 130488 h 1161397"/>
              <a:gd name="connsiteX81" fmla="*/ 4920038 w 6884912"/>
              <a:gd name="connsiteY81" fmla="*/ 140418 h 1161397"/>
              <a:gd name="connsiteX82" fmla="*/ 5016639 w 6884912"/>
              <a:gd name="connsiteY82" fmla="*/ 158905 h 1161397"/>
              <a:gd name="connsiteX83" fmla="*/ 5072009 w 6884912"/>
              <a:gd name="connsiteY83" fmla="*/ 161502 h 1161397"/>
              <a:gd name="connsiteX84" fmla="*/ 5223626 w 6884912"/>
              <a:gd name="connsiteY84" fmla="*/ 177356 h 1161397"/>
              <a:gd name="connsiteX85" fmla="*/ 5375773 w 6884912"/>
              <a:gd name="connsiteY85" fmla="*/ 199913 h 1161397"/>
              <a:gd name="connsiteX86" fmla="*/ 5467502 w 6884912"/>
              <a:gd name="connsiteY86" fmla="*/ 250963 h 1161397"/>
              <a:gd name="connsiteX87" fmla="*/ 5592395 w 6884912"/>
              <a:gd name="connsiteY87" fmla="*/ 265434 h 1161397"/>
              <a:gd name="connsiteX88" fmla="*/ 5613532 w 6884912"/>
              <a:gd name="connsiteY88" fmla="*/ 273379 h 1161397"/>
              <a:gd name="connsiteX89" fmla="*/ 5642173 w 6884912"/>
              <a:gd name="connsiteY89" fmla="*/ 266904 h 1161397"/>
              <a:gd name="connsiteX90" fmla="*/ 5756910 w 6884912"/>
              <a:gd name="connsiteY90" fmla="*/ 239211 h 1161397"/>
              <a:gd name="connsiteX91" fmla="*/ 5846667 w 6884912"/>
              <a:gd name="connsiteY91" fmla="*/ 201786 h 1161397"/>
              <a:gd name="connsiteX92" fmla="*/ 5960732 w 6884912"/>
              <a:gd name="connsiteY92" fmla="*/ 220708 h 1161397"/>
              <a:gd name="connsiteX93" fmla="*/ 6029542 w 6884912"/>
              <a:gd name="connsiteY93" fmla="*/ 210339 h 1161397"/>
              <a:gd name="connsiteX94" fmla="*/ 6141123 w 6884912"/>
              <a:gd name="connsiteY94" fmla="*/ 159923 h 1161397"/>
              <a:gd name="connsiteX95" fmla="*/ 6290640 w 6884912"/>
              <a:gd name="connsiteY95" fmla="*/ 167441 h 1161397"/>
              <a:gd name="connsiteX96" fmla="*/ 6322806 w 6884912"/>
              <a:gd name="connsiteY96" fmla="*/ 213293 h 1161397"/>
              <a:gd name="connsiteX97" fmla="*/ 6380420 w 6884912"/>
              <a:gd name="connsiteY97" fmla="*/ 173195 h 1161397"/>
              <a:gd name="connsiteX98" fmla="*/ 6507891 w 6884912"/>
              <a:gd name="connsiteY98" fmla="*/ 118474 h 1161397"/>
              <a:gd name="connsiteX99" fmla="*/ 6571807 w 6884912"/>
              <a:gd name="connsiteY99" fmla="*/ 98636 h 1161397"/>
              <a:gd name="connsiteX100" fmla="*/ 6671880 w 6884912"/>
              <a:gd name="connsiteY100" fmla="*/ 82931 h 1161397"/>
              <a:gd name="connsiteX101" fmla="*/ 6702266 w 6884912"/>
              <a:gd name="connsiteY101" fmla="*/ 75470 h 1161397"/>
              <a:gd name="connsiteX102" fmla="*/ 6845802 w 6884912"/>
              <a:gd name="connsiteY102" fmla="*/ 24496 h 1161397"/>
              <a:gd name="connsiteX103" fmla="*/ 6884912 w 6884912"/>
              <a:gd name="connsiteY103"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178301 w 6884912"/>
              <a:gd name="connsiteY19" fmla="*/ 698094 h 1161397"/>
              <a:gd name="connsiteX20" fmla="*/ 1188995 w 6884912"/>
              <a:gd name="connsiteY20" fmla="*/ 697048 h 1161397"/>
              <a:gd name="connsiteX21" fmla="*/ 1242716 w 6884912"/>
              <a:gd name="connsiteY21" fmla="*/ 698052 h 1161397"/>
              <a:gd name="connsiteX22" fmla="*/ 1299977 w 6884912"/>
              <a:gd name="connsiteY22" fmla="*/ 639196 h 1161397"/>
              <a:gd name="connsiteX23" fmla="*/ 1326190 w 6884912"/>
              <a:gd name="connsiteY23" fmla="*/ 625955 h 1161397"/>
              <a:gd name="connsiteX24" fmla="*/ 1339600 w 6884912"/>
              <a:gd name="connsiteY24" fmla="*/ 616295 h 1161397"/>
              <a:gd name="connsiteX25" fmla="*/ 1340054 w 6884912"/>
              <a:gd name="connsiteY25" fmla="*/ 614022 h 1161397"/>
              <a:gd name="connsiteX26" fmla="*/ 1391606 w 6884912"/>
              <a:gd name="connsiteY26" fmla="*/ 615229 h 1161397"/>
              <a:gd name="connsiteX27" fmla="*/ 1397565 w 6884912"/>
              <a:gd name="connsiteY27" fmla="*/ 611490 h 1161397"/>
              <a:gd name="connsiteX28" fmla="*/ 1432302 w 6884912"/>
              <a:gd name="connsiteY28" fmla="*/ 617267 h 1161397"/>
              <a:gd name="connsiteX29" fmla="*/ 1449644 w 6884912"/>
              <a:gd name="connsiteY29" fmla="*/ 617591 h 1161397"/>
              <a:gd name="connsiteX30" fmla="*/ 1455793 w 6884912"/>
              <a:gd name="connsiteY30" fmla="*/ 623174 h 1161397"/>
              <a:gd name="connsiteX31" fmla="*/ 1480758 w 6884912"/>
              <a:gd name="connsiteY31" fmla="*/ 620863 h 1161397"/>
              <a:gd name="connsiteX32" fmla="*/ 1483154 w 6884912"/>
              <a:gd name="connsiteY32" fmla="*/ 618527 h 1161397"/>
              <a:gd name="connsiteX33" fmla="*/ 1505495 w 6884912"/>
              <a:gd name="connsiteY33" fmla="*/ 624325 h 1161397"/>
              <a:gd name="connsiteX34" fmla="*/ 1526340 w 6884912"/>
              <a:gd name="connsiteY34" fmla="*/ 638496 h 1161397"/>
              <a:gd name="connsiteX35" fmla="*/ 1731986 w 6884912"/>
              <a:gd name="connsiteY35" fmla="*/ 589682 h 1161397"/>
              <a:gd name="connsiteX36" fmla="*/ 1927935 w 6884912"/>
              <a:gd name="connsiteY36" fmla="*/ 628540 h 1161397"/>
              <a:gd name="connsiteX37" fmla="*/ 2039075 w 6884912"/>
              <a:gd name="connsiteY37" fmla="*/ 599964 h 1161397"/>
              <a:gd name="connsiteX38" fmla="*/ 2066980 w 6884912"/>
              <a:gd name="connsiteY38" fmla="*/ 550413 h 1161397"/>
              <a:gd name="connsiteX39" fmla="*/ 2352236 w 6884912"/>
              <a:gd name="connsiteY39" fmla="*/ 519602 h 1161397"/>
              <a:gd name="connsiteX40" fmla="*/ 2420791 w 6884912"/>
              <a:gd name="connsiteY40" fmla="*/ 492826 h 1161397"/>
              <a:gd name="connsiteX41" fmla="*/ 2489932 w 6884912"/>
              <a:gd name="connsiteY41" fmla="*/ 507864 h 1161397"/>
              <a:gd name="connsiteX42" fmla="*/ 2512917 w 6884912"/>
              <a:gd name="connsiteY42" fmla="*/ 489127 h 1161397"/>
              <a:gd name="connsiteX43" fmla="*/ 2516783 w 6884912"/>
              <a:gd name="connsiteY43" fmla="*/ 485473 h 1161397"/>
              <a:gd name="connsiteX44" fmla="*/ 2534360 w 6884912"/>
              <a:gd name="connsiteY44" fmla="*/ 480064 h 1161397"/>
              <a:gd name="connsiteX45" fmla="*/ 2536691 w 6884912"/>
              <a:gd name="connsiteY45" fmla="*/ 467018 h 1161397"/>
              <a:gd name="connsiteX46" fmla="*/ 2561265 w 6884912"/>
              <a:gd name="connsiteY46" fmla="*/ 450623 h 1161397"/>
              <a:gd name="connsiteX47" fmla="*/ 2594349 w 6884912"/>
              <a:gd name="connsiteY47" fmla="*/ 443884 h 1161397"/>
              <a:gd name="connsiteX48" fmla="*/ 2754324 w 6884912"/>
              <a:gd name="connsiteY48" fmla="*/ 424766 h 1161397"/>
              <a:gd name="connsiteX49" fmla="*/ 2848470 w 6884912"/>
              <a:gd name="connsiteY49" fmla="*/ 405966 h 1161397"/>
              <a:gd name="connsiteX50" fmla="*/ 2881772 w 6884912"/>
              <a:gd name="connsiteY50" fmla="*/ 387260 h 1161397"/>
              <a:gd name="connsiteX51" fmla="*/ 2929932 w 6884912"/>
              <a:gd name="connsiteY51" fmla="*/ 368912 h 1161397"/>
              <a:gd name="connsiteX52" fmla="*/ 3013020 w 6884912"/>
              <a:gd name="connsiteY52" fmla="*/ 327578 h 1161397"/>
              <a:gd name="connsiteX53" fmla="*/ 3222191 w 6884912"/>
              <a:gd name="connsiteY53" fmla="*/ 307887 h 1161397"/>
              <a:gd name="connsiteX54" fmla="*/ 3227953 w 6884912"/>
              <a:gd name="connsiteY54" fmla="*/ 297650 h 1161397"/>
              <a:gd name="connsiteX55" fmla="*/ 3510042 w 6884912"/>
              <a:gd name="connsiteY55" fmla="*/ 311820 h 1161397"/>
              <a:gd name="connsiteX56" fmla="*/ 3626773 w 6884912"/>
              <a:gd name="connsiteY56" fmla="*/ 290452 h 1161397"/>
              <a:gd name="connsiteX57" fmla="*/ 3666217 w 6884912"/>
              <a:gd name="connsiteY57" fmla="*/ 273255 h 1161397"/>
              <a:gd name="connsiteX58" fmla="*/ 3732427 w 6884912"/>
              <a:gd name="connsiteY58" fmla="*/ 245039 h 1161397"/>
              <a:gd name="connsiteX59" fmla="*/ 3777022 w 6884912"/>
              <a:gd name="connsiteY59" fmla="*/ 200276 h 1161397"/>
              <a:gd name="connsiteX60" fmla="*/ 3791246 w 6884912"/>
              <a:gd name="connsiteY60" fmla="*/ 189996 h 1161397"/>
              <a:gd name="connsiteX61" fmla="*/ 3819864 w 6884912"/>
              <a:gd name="connsiteY61" fmla="*/ 194605 h 1161397"/>
              <a:gd name="connsiteX62" fmla="*/ 3830398 w 6884912"/>
              <a:gd name="connsiteY62" fmla="*/ 188383 h 1161397"/>
              <a:gd name="connsiteX63" fmla="*/ 3834360 w 6884912"/>
              <a:gd name="connsiteY63" fmla="*/ 188992 h 1161397"/>
              <a:gd name="connsiteX64" fmla="*/ 3843715 w 6884912"/>
              <a:gd name="connsiteY64" fmla="*/ 188752 h 1161397"/>
              <a:gd name="connsiteX65" fmla="*/ 3842609 w 6884912"/>
              <a:gd name="connsiteY65" fmla="*/ 197386 h 1161397"/>
              <a:gd name="connsiteX66" fmla="*/ 3853961 w 6884912"/>
              <a:gd name="connsiteY66" fmla="*/ 213380 h 1161397"/>
              <a:gd name="connsiteX67" fmla="*/ 3907640 w 6884912"/>
              <a:gd name="connsiteY67" fmla="*/ 207568 h 1161397"/>
              <a:gd name="connsiteX68" fmla="*/ 3910449 w 6884912"/>
              <a:gd name="connsiteY68" fmla="*/ 197808 h 1161397"/>
              <a:gd name="connsiteX69" fmla="*/ 3917197 w 6884912"/>
              <a:gd name="connsiteY69" fmla="*/ 196121 h 1161397"/>
              <a:gd name="connsiteX70" fmla="*/ 3922400 w 6884912"/>
              <a:gd name="connsiteY70" fmla="*/ 205056 h 1161397"/>
              <a:gd name="connsiteX71" fmla="*/ 4013061 w 6884912"/>
              <a:gd name="connsiteY71" fmla="*/ 224874 h 1161397"/>
              <a:gd name="connsiteX72" fmla="*/ 4220717 w 6884912"/>
              <a:gd name="connsiteY72" fmla="*/ 192946 h 1161397"/>
              <a:gd name="connsiteX73" fmla="*/ 4228802 w 6884912"/>
              <a:gd name="connsiteY73" fmla="*/ 201468 h 1161397"/>
              <a:gd name="connsiteX74" fmla="*/ 4289361 w 6884912"/>
              <a:gd name="connsiteY74" fmla="*/ 196642 h 1161397"/>
              <a:gd name="connsiteX75" fmla="*/ 4498913 w 6884912"/>
              <a:gd name="connsiteY75" fmla="*/ 118915 h 1161397"/>
              <a:gd name="connsiteX76" fmla="*/ 4617330 w 6884912"/>
              <a:gd name="connsiteY76" fmla="*/ 111163 h 1161397"/>
              <a:gd name="connsiteX77" fmla="*/ 4659778 w 6884912"/>
              <a:gd name="connsiteY77" fmla="*/ 118219 h 1161397"/>
              <a:gd name="connsiteX78" fmla="*/ 4730870 w 6884912"/>
              <a:gd name="connsiteY78" fmla="*/ 129432 h 1161397"/>
              <a:gd name="connsiteX79" fmla="*/ 4844073 w 6884912"/>
              <a:gd name="connsiteY79" fmla="*/ 161768 h 1161397"/>
              <a:gd name="connsiteX80" fmla="*/ 4856454 w 6884912"/>
              <a:gd name="connsiteY80" fmla="*/ 130488 h 1161397"/>
              <a:gd name="connsiteX81" fmla="*/ 4920038 w 6884912"/>
              <a:gd name="connsiteY81" fmla="*/ 140418 h 1161397"/>
              <a:gd name="connsiteX82" fmla="*/ 5016639 w 6884912"/>
              <a:gd name="connsiteY82" fmla="*/ 158905 h 1161397"/>
              <a:gd name="connsiteX83" fmla="*/ 5072009 w 6884912"/>
              <a:gd name="connsiteY83" fmla="*/ 161502 h 1161397"/>
              <a:gd name="connsiteX84" fmla="*/ 5223626 w 6884912"/>
              <a:gd name="connsiteY84" fmla="*/ 177356 h 1161397"/>
              <a:gd name="connsiteX85" fmla="*/ 5375773 w 6884912"/>
              <a:gd name="connsiteY85" fmla="*/ 199913 h 1161397"/>
              <a:gd name="connsiteX86" fmla="*/ 5467502 w 6884912"/>
              <a:gd name="connsiteY86" fmla="*/ 250963 h 1161397"/>
              <a:gd name="connsiteX87" fmla="*/ 5592395 w 6884912"/>
              <a:gd name="connsiteY87" fmla="*/ 265434 h 1161397"/>
              <a:gd name="connsiteX88" fmla="*/ 5613532 w 6884912"/>
              <a:gd name="connsiteY88" fmla="*/ 273379 h 1161397"/>
              <a:gd name="connsiteX89" fmla="*/ 5642173 w 6884912"/>
              <a:gd name="connsiteY89" fmla="*/ 266904 h 1161397"/>
              <a:gd name="connsiteX90" fmla="*/ 5756910 w 6884912"/>
              <a:gd name="connsiteY90" fmla="*/ 239211 h 1161397"/>
              <a:gd name="connsiteX91" fmla="*/ 5846667 w 6884912"/>
              <a:gd name="connsiteY91" fmla="*/ 201786 h 1161397"/>
              <a:gd name="connsiteX92" fmla="*/ 5960732 w 6884912"/>
              <a:gd name="connsiteY92" fmla="*/ 220708 h 1161397"/>
              <a:gd name="connsiteX93" fmla="*/ 6029542 w 6884912"/>
              <a:gd name="connsiteY93" fmla="*/ 210339 h 1161397"/>
              <a:gd name="connsiteX94" fmla="*/ 6141123 w 6884912"/>
              <a:gd name="connsiteY94" fmla="*/ 159923 h 1161397"/>
              <a:gd name="connsiteX95" fmla="*/ 6290640 w 6884912"/>
              <a:gd name="connsiteY95" fmla="*/ 167441 h 1161397"/>
              <a:gd name="connsiteX96" fmla="*/ 6322806 w 6884912"/>
              <a:gd name="connsiteY96" fmla="*/ 213293 h 1161397"/>
              <a:gd name="connsiteX97" fmla="*/ 6380420 w 6884912"/>
              <a:gd name="connsiteY97" fmla="*/ 173195 h 1161397"/>
              <a:gd name="connsiteX98" fmla="*/ 6507891 w 6884912"/>
              <a:gd name="connsiteY98" fmla="*/ 118474 h 1161397"/>
              <a:gd name="connsiteX99" fmla="*/ 6571807 w 6884912"/>
              <a:gd name="connsiteY99" fmla="*/ 98636 h 1161397"/>
              <a:gd name="connsiteX100" fmla="*/ 6671880 w 6884912"/>
              <a:gd name="connsiteY100" fmla="*/ 82931 h 1161397"/>
              <a:gd name="connsiteX101" fmla="*/ 6702266 w 6884912"/>
              <a:gd name="connsiteY101" fmla="*/ 75470 h 1161397"/>
              <a:gd name="connsiteX102" fmla="*/ 6845802 w 6884912"/>
              <a:gd name="connsiteY102" fmla="*/ 24496 h 1161397"/>
              <a:gd name="connsiteX103" fmla="*/ 6884912 w 6884912"/>
              <a:gd name="connsiteY103"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178301 w 6884912"/>
              <a:gd name="connsiteY19" fmla="*/ 698094 h 1161397"/>
              <a:gd name="connsiteX20" fmla="*/ 1242716 w 6884912"/>
              <a:gd name="connsiteY20" fmla="*/ 698052 h 1161397"/>
              <a:gd name="connsiteX21" fmla="*/ 1299977 w 6884912"/>
              <a:gd name="connsiteY21" fmla="*/ 639196 h 1161397"/>
              <a:gd name="connsiteX22" fmla="*/ 1326190 w 6884912"/>
              <a:gd name="connsiteY22" fmla="*/ 625955 h 1161397"/>
              <a:gd name="connsiteX23" fmla="*/ 1339600 w 6884912"/>
              <a:gd name="connsiteY23" fmla="*/ 616295 h 1161397"/>
              <a:gd name="connsiteX24" fmla="*/ 1340054 w 6884912"/>
              <a:gd name="connsiteY24" fmla="*/ 614022 h 1161397"/>
              <a:gd name="connsiteX25" fmla="*/ 1391606 w 6884912"/>
              <a:gd name="connsiteY25" fmla="*/ 615229 h 1161397"/>
              <a:gd name="connsiteX26" fmla="*/ 1397565 w 6884912"/>
              <a:gd name="connsiteY26" fmla="*/ 611490 h 1161397"/>
              <a:gd name="connsiteX27" fmla="*/ 1432302 w 6884912"/>
              <a:gd name="connsiteY27" fmla="*/ 617267 h 1161397"/>
              <a:gd name="connsiteX28" fmla="*/ 1449644 w 6884912"/>
              <a:gd name="connsiteY28" fmla="*/ 617591 h 1161397"/>
              <a:gd name="connsiteX29" fmla="*/ 1455793 w 6884912"/>
              <a:gd name="connsiteY29" fmla="*/ 623174 h 1161397"/>
              <a:gd name="connsiteX30" fmla="*/ 1480758 w 6884912"/>
              <a:gd name="connsiteY30" fmla="*/ 620863 h 1161397"/>
              <a:gd name="connsiteX31" fmla="*/ 1483154 w 6884912"/>
              <a:gd name="connsiteY31" fmla="*/ 618527 h 1161397"/>
              <a:gd name="connsiteX32" fmla="*/ 1505495 w 6884912"/>
              <a:gd name="connsiteY32" fmla="*/ 624325 h 1161397"/>
              <a:gd name="connsiteX33" fmla="*/ 1526340 w 6884912"/>
              <a:gd name="connsiteY33" fmla="*/ 638496 h 1161397"/>
              <a:gd name="connsiteX34" fmla="*/ 1731986 w 6884912"/>
              <a:gd name="connsiteY34" fmla="*/ 589682 h 1161397"/>
              <a:gd name="connsiteX35" fmla="*/ 1927935 w 6884912"/>
              <a:gd name="connsiteY35" fmla="*/ 628540 h 1161397"/>
              <a:gd name="connsiteX36" fmla="*/ 2039075 w 6884912"/>
              <a:gd name="connsiteY36" fmla="*/ 599964 h 1161397"/>
              <a:gd name="connsiteX37" fmla="*/ 2066980 w 6884912"/>
              <a:gd name="connsiteY37" fmla="*/ 550413 h 1161397"/>
              <a:gd name="connsiteX38" fmla="*/ 2352236 w 6884912"/>
              <a:gd name="connsiteY38" fmla="*/ 519602 h 1161397"/>
              <a:gd name="connsiteX39" fmla="*/ 2420791 w 6884912"/>
              <a:gd name="connsiteY39" fmla="*/ 492826 h 1161397"/>
              <a:gd name="connsiteX40" fmla="*/ 2489932 w 6884912"/>
              <a:gd name="connsiteY40" fmla="*/ 507864 h 1161397"/>
              <a:gd name="connsiteX41" fmla="*/ 2512917 w 6884912"/>
              <a:gd name="connsiteY41" fmla="*/ 489127 h 1161397"/>
              <a:gd name="connsiteX42" fmla="*/ 2516783 w 6884912"/>
              <a:gd name="connsiteY42" fmla="*/ 485473 h 1161397"/>
              <a:gd name="connsiteX43" fmla="*/ 2534360 w 6884912"/>
              <a:gd name="connsiteY43" fmla="*/ 480064 h 1161397"/>
              <a:gd name="connsiteX44" fmla="*/ 2536691 w 6884912"/>
              <a:gd name="connsiteY44" fmla="*/ 467018 h 1161397"/>
              <a:gd name="connsiteX45" fmla="*/ 2561265 w 6884912"/>
              <a:gd name="connsiteY45" fmla="*/ 450623 h 1161397"/>
              <a:gd name="connsiteX46" fmla="*/ 2594349 w 6884912"/>
              <a:gd name="connsiteY46" fmla="*/ 443884 h 1161397"/>
              <a:gd name="connsiteX47" fmla="*/ 2754324 w 6884912"/>
              <a:gd name="connsiteY47" fmla="*/ 424766 h 1161397"/>
              <a:gd name="connsiteX48" fmla="*/ 2848470 w 6884912"/>
              <a:gd name="connsiteY48" fmla="*/ 405966 h 1161397"/>
              <a:gd name="connsiteX49" fmla="*/ 2881772 w 6884912"/>
              <a:gd name="connsiteY49" fmla="*/ 387260 h 1161397"/>
              <a:gd name="connsiteX50" fmla="*/ 2929932 w 6884912"/>
              <a:gd name="connsiteY50" fmla="*/ 368912 h 1161397"/>
              <a:gd name="connsiteX51" fmla="*/ 3013020 w 6884912"/>
              <a:gd name="connsiteY51" fmla="*/ 327578 h 1161397"/>
              <a:gd name="connsiteX52" fmla="*/ 3222191 w 6884912"/>
              <a:gd name="connsiteY52" fmla="*/ 307887 h 1161397"/>
              <a:gd name="connsiteX53" fmla="*/ 3227953 w 6884912"/>
              <a:gd name="connsiteY53" fmla="*/ 297650 h 1161397"/>
              <a:gd name="connsiteX54" fmla="*/ 3510042 w 6884912"/>
              <a:gd name="connsiteY54" fmla="*/ 311820 h 1161397"/>
              <a:gd name="connsiteX55" fmla="*/ 3626773 w 6884912"/>
              <a:gd name="connsiteY55" fmla="*/ 290452 h 1161397"/>
              <a:gd name="connsiteX56" fmla="*/ 3666217 w 6884912"/>
              <a:gd name="connsiteY56" fmla="*/ 273255 h 1161397"/>
              <a:gd name="connsiteX57" fmla="*/ 3732427 w 6884912"/>
              <a:gd name="connsiteY57" fmla="*/ 245039 h 1161397"/>
              <a:gd name="connsiteX58" fmla="*/ 3777022 w 6884912"/>
              <a:gd name="connsiteY58" fmla="*/ 200276 h 1161397"/>
              <a:gd name="connsiteX59" fmla="*/ 3791246 w 6884912"/>
              <a:gd name="connsiteY59" fmla="*/ 189996 h 1161397"/>
              <a:gd name="connsiteX60" fmla="*/ 3819864 w 6884912"/>
              <a:gd name="connsiteY60" fmla="*/ 194605 h 1161397"/>
              <a:gd name="connsiteX61" fmla="*/ 3830398 w 6884912"/>
              <a:gd name="connsiteY61" fmla="*/ 188383 h 1161397"/>
              <a:gd name="connsiteX62" fmla="*/ 3834360 w 6884912"/>
              <a:gd name="connsiteY62" fmla="*/ 188992 h 1161397"/>
              <a:gd name="connsiteX63" fmla="*/ 3843715 w 6884912"/>
              <a:gd name="connsiteY63" fmla="*/ 188752 h 1161397"/>
              <a:gd name="connsiteX64" fmla="*/ 3842609 w 6884912"/>
              <a:gd name="connsiteY64" fmla="*/ 197386 h 1161397"/>
              <a:gd name="connsiteX65" fmla="*/ 3853961 w 6884912"/>
              <a:gd name="connsiteY65" fmla="*/ 213380 h 1161397"/>
              <a:gd name="connsiteX66" fmla="*/ 3907640 w 6884912"/>
              <a:gd name="connsiteY66" fmla="*/ 207568 h 1161397"/>
              <a:gd name="connsiteX67" fmla="*/ 3910449 w 6884912"/>
              <a:gd name="connsiteY67" fmla="*/ 197808 h 1161397"/>
              <a:gd name="connsiteX68" fmla="*/ 3917197 w 6884912"/>
              <a:gd name="connsiteY68" fmla="*/ 196121 h 1161397"/>
              <a:gd name="connsiteX69" fmla="*/ 3922400 w 6884912"/>
              <a:gd name="connsiteY69" fmla="*/ 205056 h 1161397"/>
              <a:gd name="connsiteX70" fmla="*/ 4013061 w 6884912"/>
              <a:gd name="connsiteY70" fmla="*/ 224874 h 1161397"/>
              <a:gd name="connsiteX71" fmla="*/ 4220717 w 6884912"/>
              <a:gd name="connsiteY71" fmla="*/ 192946 h 1161397"/>
              <a:gd name="connsiteX72" fmla="*/ 4228802 w 6884912"/>
              <a:gd name="connsiteY72" fmla="*/ 201468 h 1161397"/>
              <a:gd name="connsiteX73" fmla="*/ 4289361 w 6884912"/>
              <a:gd name="connsiteY73" fmla="*/ 196642 h 1161397"/>
              <a:gd name="connsiteX74" fmla="*/ 4498913 w 6884912"/>
              <a:gd name="connsiteY74" fmla="*/ 118915 h 1161397"/>
              <a:gd name="connsiteX75" fmla="*/ 4617330 w 6884912"/>
              <a:gd name="connsiteY75" fmla="*/ 111163 h 1161397"/>
              <a:gd name="connsiteX76" fmla="*/ 4659778 w 6884912"/>
              <a:gd name="connsiteY76" fmla="*/ 118219 h 1161397"/>
              <a:gd name="connsiteX77" fmla="*/ 4730870 w 6884912"/>
              <a:gd name="connsiteY77" fmla="*/ 129432 h 1161397"/>
              <a:gd name="connsiteX78" fmla="*/ 4844073 w 6884912"/>
              <a:gd name="connsiteY78" fmla="*/ 161768 h 1161397"/>
              <a:gd name="connsiteX79" fmla="*/ 4856454 w 6884912"/>
              <a:gd name="connsiteY79" fmla="*/ 130488 h 1161397"/>
              <a:gd name="connsiteX80" fmla="*/ 4920038 w 6884912"/>
              <a:gd name="connsiteY80" fmla="*/ 140418 h 1161397"/>
              <a:gd name="connsiteX81" fmla="*/ 5016639 w 6884912"/>
              <a:gd name="connsiteY81" fmla="*/ 158905 h 1161397"/>
              <a:gd name="connsiteX82" fmla="*/ 5072009 w 6884912"/>
              <a:gd name="connsiteY82" fmla="*/ 161502 h 1161397"/>
              <a:gd name="connsiteX83" fmla="*/ 5223626 w 6884912"/>
              <a:gd name="connsiteY83" fmla="*/ 177356 h 1161397"/>
              <a:gd name="connsiteX84" fmla="*/ 5375773 w 6884912"/>
              <a:gd name="connsiteY84" fmla="*/ 199913 h 1161397"/>
              <a:gd name="connsiteX85" fmla="*/ 5467502 w 6884912"/>
              <a:gd name="connsiteY85" fmla="*/ 250963 h 1161397"/>
              <a:gd name="connsiteX86" fmla="*/ 5592395 w 6884912"/>
              <a:gd name="connsiteY86" fmla="*/ 265434 h 1161397"/>
              <a:gd name="connsiteX87" fmla="*/ 5613532 w 6884912"/>
              <a:gd name="connsiteY87" fmla="*/ 273379 h 1161397"/>
              <a:gd name="connsiteX88" fmla="*/ 5642173 w 6884912"/>
              <a:gd name="connsiteY88" fmla="*/ 266904 h 1161397"/>
              <a:gd name="connsiteX89" fmla="*/ 5756910 w 6884912"/>
              <a:gd name="connsiteY89" fmla="*/ 239211 h 1161397"/>
              <a:gd name="connsiteX90" fmla="*/ 5846667 w 6884912"/>
              <a:gd name="connsiteY90" fmla="*/ 201786 h 1161397"/>
              <a:gd name="connsiteX91" fmla="*/ 5960732 w 6884912"/>
              <a:gd name="connsiteY91" fmla="*/ 220708 h 1161397"/>
              <a:gd name="connsiteX92" fmla="*/ 6029542 w 6884912"/>
              <a:gd name="connsiteY92" fmla="*/ 210339 h 1161397"/>
              <a:gd name="connsiteX93" fmla="*/ 6141123 w 6884912"/>
              <a:gd name="connsiteY93" fmla="*/ 159923 h 1161397"/>
              <a:gd name="connsiteX94" fmla="*/ 6290640 w 6884912"/>
              <a:gd name="connsiteY94" fmla="*/ 167441 h 1161397"/>
              <a:gd name="connsiteX95" fmla="*/ 6322806 w 6884912"/>
              <a:gd name="connsiteY95" fmla="*/ 213293 h 1161397"/>
              <a:gd name="connsiteX96" fmla="*/ 6380420 w 6884912"/>
              <a:gd name="connsiteY96" fmla="*/ 173195 h 1161397"/>
              <a:gd name="connsiteX97" fmla="*/ 6507891 w 6884912"/>
              <a:gd name="connsiteY97" fmla="*/ 118474 h 1161397"/>
              <a:gd name="connsiteX98" fmla="*/ 6571807 w 6884912"/>
              <a:gd name="connsiteY98" fmla="*/ 98636 h 1161397"/>
              <a:gd name="connsiteX99" fmla="*/ 6671880 w 6884912"/>
              <a:gd name="connsiteY99" fmla="*/ 82931 h 1161397"/>
              <a:gd name="connsiteX100" fmla="*/ 6702266 w 6884912"/>
              <a:gd name="connsiteY100" fmla="*/ 75470 h 1161397"/>
              <a:gd name="connsiteX101" fmla="*/ 6845802 w 6884912"/>
              <a:gd name="connsiteY101" fmla="*/ 24496 h 1161397"/>
              <a:gd name="connsiteX102" fmla="*/ 6884912 w 6884912"/>
              <a:gd name="connsiteY102"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66947 w 6884912"/>
              <a:gd name="connsiteY16" fmla="*/ 700762 h 1161397"/>
              <a:gd name="connsiteX17" fmla="*/ 1178135 w 6884912"/>
              <a:gd name="connsiteY17" fmla="*/ 698631 h 1161397"/>
              <a:gd name="connsiteX18" fmla="*/ 1178301 w 6884912"/>
              <a:gd name="connsiteY18" fmla="*/ 698094 h 1161397"/>
              <a:gd name="connsiteX19" fmla="*/ 1242716 w 6884912"/>
              <a:gd name="connsiteY19" fmla="*/ 698052 h 1161397"/>
              <a:gd name="connsiteX20" fmla="*/ 1299977 w 6884912"/>
              <a:gd name="connsiteY20" fmla="*/ 639196 h 1161397"/>
              <a:gd name="connsiteX21" fmla="*/ 1326190 w 6884912"/>
              <a:gd name="connsiteY21" fmla="*/ 625955 h 1161397"/>
              <a:gd name="connsiteX22" fmla="*/ 1339600 w 6884912"/>
              <a:gd name="connsiteY22" fmla="*/ 616295 h 1161397"/>
              <a:gd name="connsiteX23" fmla="*/ 1340054 w 6884912"/>
              <a:gd name="connsiteY23" fmla="*/ 614022 h 1161397"/>
              <a:gd name="connsiteX24" fmla="*/ 1391606 w 6884912"/>
              <a:gd name="connsiteY24" fmla="*/ 615229 h 1161397"/>
              <a:gd name="connsiteX25" fmla="*/ 1397565 w 6884912"/>
              <a:gd name="connsiteY25" fmla="*/ 611490 h 1161397"/>
              <a:gd name="connsiteX26" fmla="*/ 1432302 w 6884912"/>
              <a:gd name="connsiteY26" fmla="*/ 617267 h 1161397"/>
              <a:gd name="connsiteX27" fmla="*/ 1449644 w 6884912"/>
              <a:gd name="connsiteY27" fmla="*/ 617591 h 1161397"/>
              <a:gd name="connsiteX28" fmla="*/ 1455793 w 6884912"/>
              <a:gd name="connsiteY28" fmla="*/ 623174 h 1161397"/>
              <a:gd name="connsiteX29" fmla="*/ 1480758 w 6884912"/>
              <a:gd name="connsiteY29" fmla="*/ 620863 h 1161397"/>
              <a:gd name="connsiteX30" fmla="*/ 1483154 w 6884912"/>
              <a:gd name="connsiteY30" fmla="*/ 618527 h 1161397"/>
              <a:gd name="connsiteX31" fmla="*/ 1505495 w 6884912"/>
              <a:gd name="connsiteY31" fmla="*/ 624325 h 1161397"/>
              <a:gd name="connsiteX32" fmla="*/ 1526340 w 6884912"/>
              <a:gd name="connsiteY32" fmla="*/ 638496 h 1161397"/>
              <a:gd name="connsiteX33" fmla="*/ 1731986 w 6884912"/>
              <a:gd name="connsiteY33" fmla="*/ 589682 h 1161397"/>
              <a:gd name="connsiteX34" fmla="*/ 1927935 w 6884912"/>
              <a:gd name="connsiteY34" fmla="*/ 628540 h 1161397"/>
              <a:gd name="connsiteX35" fmla="*/ 2039075 w 6884912"/>
              <a:gd name="connsiteY35" fmla="*/ 599964 h 1161397"/>
              <a:gd name="connsiteX36" fmla="*/ 2066980 w 6884912"/>
              <a:gd name="connsiteY36" fmla="*/ 550413 h 1161397"/>
              <a:gd name="connsiteX37" fmla="*/ 2352236 w 6884912"/>
              <a:gd name="connsiteY37" fmla="*/ 519602 h 1161397"/>
              <a:gd name="connsiteX38" fmla="*/ 2420791 w 6884912"/>
              <a:gd name="connsiteY38" fmla="*/ 492826 h 1161397"/>
              <a:gd name="connsiteX39" fmla="*/ 2489932 w 6884912"/>
              <a:gd name="connsiteY39" fmla="*/ 507864 h 1161397"/>
              <a:gd name="connsiteX40" fmla="*/ 2512917 w 6884912"/>
              <a:gd name="connsiteY40" fmla="*/ 489127 h 1161397"/>
              <a:gd name="connsiteX41" fmla="*/ 2516783 w 6884912"/>
              <a:gd name="connsiteY41" fmla="*/ 485473 h 1161397"/>
              <a:gd name="connsiteX42" fmla="*/ 2534360 w 6884912"/>
              <a:gd name="connsiteY42" fmla="*/ 480064 h 1161397"/>
              <a:gd name="connsiteX43" fmla="*/ 2536691 w 6884912"/>
              <a:gd name="connsiteY43" fmla="*/ 467018 h 1161397"/>
              <a:gd name="connsiteX44" fmla="*/ 2561265 w 6884912"/>
              <a:gd name="connsiteY44" fmla="*/ 450623 h 1161397"/>
              <a:gd name="connsiteX45" fmla="*/ 2594349 w 6884912"/>
              <a:gd name="connsiteY45" fmla="*/ 443884 h 1161397"/>
              <a:gd name="connsiteX46" fmla="*/ 2754324 w 6884912"/>
              <a:gd name="connsiteY46" fmla="*/ 424766 h 1161397"/>
              <a:gd name="connsiteX47" fmla="*/ 2848470 w 6884912"/>
              <a:gd name="connsiteY47" fmla="*/ 405966 h 1161397"/>
              <a:gd name="connsiteX48" fmla="*/ 2881772 w 6884912"/>
              <a:gd name="connsiteY48" fmla="*/ 387260 h 1161397"/>
              <a:gd name="connsiteX49" fmla="*/ 2929932 w 6884912"/>
              <a:gd name="connsiteY49" fmla="*/ 368912 h 1161397"/>
              <a:gd name="connsiteX50" fmla="*/ 3013020 w 6884912"/>
              <a:gd name="connsiteY50" fmla="*/ 327578 h 1161397"/>
              <a:gd name="connsiteX51" fmla="*/ 3222191 w 6884912"/>
              <a:gd name="connsiteY51" fmla="*/ 307887 h 1161397"/>
              <a:gd name="connsiteX52" fmla="*/ 3227953 w 6884912"/>
              <a:gd name="connsiteY52" fmla="*/ 297650 h 1161397"/>
              <a:gd name="connsiteX53" fmla="*/ 3510042 w 6884912"/>
              <a:gd name="connsiteY53" fmla="*/ 311820 h 1161397"/>
              <a:gd name="connsiteX54" fmla="*/ 3626773 w 6884912"/>
              <a:gd name="connsiteY54" fmla="*/ 290452 h 1161397"/>
              <a:gd name="connsiteX55" fmla="*/ 3666217 w 6884912"/>
              <a:gd name="connsiteY55" fmla="*/ 273255 h 1161397"/>
              <a:gd name="connsiteX56" fmla="*/ 3732427 w 6884912"/>
              <a:gd name="connsiteY56" fmla="*/ 245039 h 1161397"/>
              <a:gd name="connsiteX57" fmla="*/ 3777022 w 6884912"/>
              <a:gd name="connsiteY57" fmla="*/ 200276 h 1161397"/>
              <a:gd name="connsiteX58" fmla="*/ 3791246 w 6884912"/>
              <a:gd name="connsiteY58" fmla="*/ 189996 h 1161397"/>
              <a:gd name="connsiteX59" fmla="*/ 3819864 w 6884912"/>
              <a:gd name="connsiteY59" fmla="*/ 194605 h 1161397"/>
              <a:gd name="connsiteX60" fmla="*/ 3830398 w 6884912"/>
              <a:gd name="connsiteY60" fmla="*/ 188383 h 1161397"/>
              <a:gd name="connsiteX61" fmla="*/ 3834360 w 6884912"/>
              <a:gd name="connsiteY61" fmla="*/ 188992 h 1161397"/>
              <a:gd name="connsiteX62" fmla="*/ 3843715 w 6884912"/>
              <a:gd name="connsiteY62" fmla="*/ 188752 h 1161397"/>
              <a:gd name="connsiteX63" fmla="*/ 3842609 w 6884912"/>
              <a:gd name="connsiteY63" fmla="*/ 197386 h 1161397"/>
              <a:gd name="connsiteX64" fmla="*/ 3853961 w 6884912"/>
              <a:gd name="connsiteY64" fmla="*/ 213380 h 1161397"/>
              <a:gd name="connsiteX65" fmla="*/ 3907640 w 6884912"/>
              <a:gd name="connsiteY65" fmla="*/ 207568 h 1161397"/>
              <a:gd name="connsiteX66" fmla="*/ 3910449 w 6884912"/>
              <a:gd name="connsiteY66" fmla="*/ 197808 h 1161397"/>
              <a:gd name="connsiteX67" fmla="*/ 3917197 w 6884912"/>
              <a:gd name="connsiteY67" fmla="*/ 196121 h 1161397"/>
              <a:gd name="connsiteX68" fmla="*/ 3922400 w 6884912"/>
              <a:gd name="connsiteY68" fmla="*/ 205056 h 1161397"/>
              <a:gd name="connsiteX69" fmla="*/ 4013061 w 6884912"/>
              <a:gd name="connsiteY69" fmla="*/ 224874 h 1161397"/>
              <a:gd name="connsiteX70" fmla="*/ 4220717 w 6884912"/>
              <a:gd name="connsiteY70" fmla="*/ 192946 h 1161397"/>
              <a:gd name="connsiteX71" fmla="*/ 4228802 w 6884912"/>
              <a:gd name="connsiteY71" fmla="*/ 201468 h 1161397"/>
              <a:gd name="connsiteX72" fmla="*/ 4289361 w 6884912"/>
              <a:gd name="connsiteY72" fmla="*/ 196642 h 1161397"/>
              <a:gd name="connsiteX73" fmla="*/ 4498913 w 6884912"/>
              <a:gd name="connsiteY73" fmla="*/ 118915 h 1161397"/>
              <a:gd name="connsiteX74" fmla="*/ 4617330 w 6884912"/>
              <a:gd name="connsiteY74" fmla="*/ 111163 h 1161397"/>
              <a:gd name="connsiteX75" fmla="*/ 4659778 w 6884912"/>
              <a:gd name="connsiteY75" fmla="*/ 118219 h 1161397"/>
              <a:gd name="connsiteX76" fmla="*/ 4730870 w 6884912"/>
              <a:gd name="connsiteY76" fmla="*/ 129432 h 1161397"/>
              <a:gd name="connsiteX77" fmla="*/ 4844073 w 6884912"/>
              <a:gd name="connsiteY77" fmla="*/ 161768 h 1161397"/>
              <a:gd name="connsiteX78" fmla="*/ 4856454 w 6884912"/>
              <a:gd name="connsiteY78" fmla="*/ 130488 h 1161397"/>
              <a:gd name="connsiteX79" fmla="*/ 4920038 w 6884912"/>
              <a:gd name="connsiteY79" fmla="*/ 140418 h 1161397"/>
              <a:gd name="connsiteX80" fmla="*/ 5016639 w 6884912"/>
              <a:gd name="connsiteY80" fmla="*/ 158905 h 1161397"/>
              <a:gd name="connsiteX81" fmla="*/ 5072009 w 6884912"/>
              <a:gd name="connsiteY81" fmla="*/ 161502 h 1161397"/>
              <a:gd name="connsiteX82" fmla="*/ 5223626 w 6884912"/>
              <a:gd name="connsiteY82" fmla="*/ 177356 h 1161397"/>
              <a:gd name="connsiteX83" fmla="*/ 5375773 w 6884912"/>
              <a:gd name="connsiteY83" fmla="*/ 199913 h 1161397"/>
              <a:gd name="connsiteX84" fmla="*/ 5467502 w 6884912"/>
              <a:gd name="connsiteY84" fmla="*/ 250963 h 1161397"/>
              <a:gd name="connsiteX85" fmla="*/ 5592395 w 6884912"/>
              <a:gd name="connsiteY85" fmla="*/ 265434 h 1161397"/>
              <a:gd name="connsiteX86" fmla="*/ 5613532 w 6884912"/>
              <a:gd name="connsiteY86" fmla="*/ 273379 h 1161397"/>
              <a:gd name="connsiteX87" fmla="*/ 5642173 w 6884912"/>
              <a:gd name="connsiteY87" fmla="*/ 266904 h 1161397"/>
              <a:gd name="connsiteX88" fmla="*/ 5756910 w 6884912"/>
              <a:gd name="connsiteY88" fmla="*/ 239211 h 1161397"/>
              <a:gd name="connsiteX89" fmla="*/ 5846667 w 6884912"/>
              <a:gd name="connsiteY89" fmla="*/ 201786 h 1161397"/>
              <a:gd name="connsiteX90" fmla="*/ 5960732 w 6884912"/>
              <a:gd name="connsiteY90" fmla="*/ 220708 h 1161397"/>
              <a:gd name="connsiteX91" fmla="*/ 6029542 w 6884912"/>
              <a:gd name="connsiteY91" fmla="*/ 210339 h 1161397"/>
              <a:gd name="connsiteX92" fmla="*/ 6141123 w 6884912"/>
              <a:gd name="connsiteY92" fmla="*/ 159923 h 1161397"/>
              <a:gd name="connsiteX93" fmla="*/ 6290640 w 6884912"/>
              <a:gd name="connsiteY93" fmla="*/ 167441 h 1161397"/>
              <a:gd name="connsiteX94" fmla="*/ 6322806 w 6884912"/>
              <a:gd name="connsiteY94" fmla="*/ 213293 h 1161397"/>
              <a:gd name="connsiteX95" fmla="*/ 6380420 w 6884912"/>
              <a:gd name="connsiteY95" fmla="*/ 173195 h 1161397"/>
              <a:gd name="connsiteX96" fmla="*/ 6507891 w 6884912"/>
              <a:gd name="connsiteY96" fmla="*/ 118474 h 1161397"/>
              <a:gd name="connsiteX97" fmla="*/ 6571807 w 6884912"/>
              <a:gd name="connsiteY97" fmla="*/ 98636 h 1161397"/>
              <a:gd name="connsiteX98" fmla="*/ 6671880 w 6884912"/>
              <a:gd name="connsiteY98" fmla="*/ 82931 h 1161397"/>
              <a:gd name="connsiteX99" fmla="*/ 6702266 w 6884912"/>
              <a:gd name="connsiteY99" fmla="*/ 75470 h 1161397"/>
              <a:gd name="connsiteX100" fmla="*/ 6845802 w 6884912"/>
              <a:gd name="connsiteY100" fmla="*/ 24496 h 1161397"/>
              <a:gd name="connsiteX101" fmla="*/ 6884912 w 6884912"/>
              <a:gd name="connsiteY101"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78135 w 6884912"/>
              <a:gd name="connsiteY16" fmla="*/ 698631 h 1161397"/>
              <a:gd name="connsiteX17" fmla="*/ 1178301 w 6884912"/>
              <a:gd name="connsiteY17" fmla="*/ 698094 h 1161397"/>
              <a:gd name="connsiteX18" fmla="*/ 1242716 w 6884912"/>
              <a:gd name="connsiteY18" fmla="*/ 698052 h 1161397"/>
              <a:gd name="connsiteX19" fmla="*/ 1299977 w 6884912"/>
              <a:gd name="connsiteY19" fmla="*/ 639196 h 1161397"/>
              <a:gd name="connsiteX20" fmla="*/ 1326190 w 6884912"/>
              <a:gd name="connsiteY20" fmla="*/ 625955 h 1161397"/>
              <a:gd name="connsiteX21" fmla="*/ 1339600 w 6884912"/>
              <a:gd name="connsiteY21" fmla="*/ 616295 h 1161397"/>
              <a:gd name="connsiteX22" fmla="*/ 1340054 w 6884912"/>
              <a:gd name="connsiteY22" fmla="*/ 614022 h 1161397"/>
              <a:gd name="connsiteX23" fmla="*/ 1391606 w 6884912"/>
              <a:gd name="connsiteY23" fmla="*/ 615229 h 1161397"/>
              <a:gd name="connsiteX24" fmla="*/ 1397565 w 6884912"/>
              <a:gd name="connsiteY24" fmla="*/ 611490 h 1161397"/>
              <a:gd name="connsiteX25" fmla="*/ 1432302 w 6884912"/>
              <a:gd name="connsiteY25" fmla="*/ 617267 h 1161397"/>
              <a:gd name="connsiteX26" fmla="*/ 1449644 w 6884912"/>
              <a:gd name="connsiteY26" fmla="*/ 617591 h 1161397"/>
              <a:gd name="connsiteX27" fmla="*/ 1455793 w 6884912"/>
              <a:gd name="connsiteY27" fmla="*/ 623174 h 1161397"/>
              <a:gd name="connsiteX28" fmla="*/ 1480758 w 6884912"/>
              <a:gd name="connsiteY28" fmla="*/ 620863 h 1161397"/>
              <a:gd name="connsiteX29" fmla="*/ 1483154 w 6884912"/>
              <a:gd name="connsiteY29" fmla="*/ 618527 h 1161397"/>
              <a:gd name="connsiteX30" fmla="*/ 1505495 w 6884912"/>
              <a:gd name="connsiteY30" fmla="*/ 624325 h 1161397"/>
              <a:gd name="connsiteX31" fmla="*/ 1526340 w 6884912"/>
              <a:gd name="connsiteY31" fmla="*/ 638496 h 1161397"/>
              <a:gd name="connsiteX32" fmla="*/ 1731986 w 6884912"/>
              <a:gd name="connsiteY32" fmla="*/ 589682 h 1161397"/>
              <a:gd name="connsiteX33" fmla="*/ 1927935 w 6884912"/>
              <a:gd name="connsiteY33" fmla="*/ 628540 h 1161397"/>
              <a:gd name="connsiteX34" fmla="*/ 2039075 w 6884912"/>
              <a:gd name="connsiteY34" fmla="*/ 599964 h 1161397"/>
              <a:gd name="connsiteX35" fmla="*/ 2066980 w 6884912"/>
              <a:gd name="connsiteY35" fmla="*/ 550413 h 1161397"/>
              <a:gd name="connsiteX36" fmla="*/ 2352236 w 6884912"/>
              <a:gd name="connsiteY36" fmla="*/ 519602 h 1161397"/>
              <a:gd name="connsiteX37" fmla="*/ 2420791 w 6884912"/>
              <a:gd name="connsiteY37" fmla="*/ 492826 h 1161397"/>
              <a:gd name="connsiteX38" fmla="*/ 2489932 w 6884912"/>
              <a:gd name="connsiteY38" fmla="*/ 507864 h 1161397"/>
              <a:gd name="connsiteX39" fmla="*/ 2512917 w 6884912"/>
              <a:gd name="connsiteY39" fmla="*/ 489127 h 1161397"/>
              <a:gd name="connsiteX40" fmla="*/ 2516783 w 6884912"/>
              <a:gd name="connsiteY40" fmla="*/ 485473 h 1161397"/>
              <a:gd name="connsiteX41" fmla="*/ 2534360 w 6884912"/>
              <a:gd name="connsiteY41" fmla="*/ 480064 h 1161397"/>
              <a:gd name="connsiteX42" fmla="*/ 2536691 w 6884912"/>
              <a:gd name="connsiteY42" fmla="*/ 467018 h 1161397"/>
              <a:gd name="connsiteX43" fmla="*/ 2561265 w 6884912"/>
              <a:gd name="connsiteY43" fmla="*/ 450623 h 1161397"/>
              <a:gd name="connsiteX44" fmla="*/ 2594349 w 6884912"/>
              <a:gd name="connsiteY44" fmla="*/ 443884 h 1161397"/>
              <a:gd name="connsiteX45" fmla="*/ 2754324 w 6884912"/>
              <a:gd name="connsiteY45" fmla="*/ 424766 h 1161397"/>
              <a:gd name="connsiteX46" fmla="*/ 2848470 w 6884912"/>
              <a:gd name="connsiteY46" fmla="*/ 405966 h 1161397"/>
              <a:gd name="connsiteX47" fmla="*/ 2881772 w 6884912"/>
              <a:gd name="connsiteY47" fmla="*/ 387260 h 1161397"/>
              <a:gd name="connsiteX48" fmla="*/ 2929932 w 6884912"/>
              <a:gd name="connsiteY48" fmla="*/ 368912 h 1161397"/>
              <a:gd name="connsiteX49" fmla="*/ 3013020 w 6884912"/>
              <a:gd name="connsiteY49" fmla="*/ 327578 h 1161397"/>
              <a:gd name="connsiteX50" fmla="*/ 3222191 w 6884912"/>
              <a:gd name="connsiteY50" fmla="*/ 307887 h 1161397"/>
              <a:gd name="connsiteX51" fmla="*/ 3227953 w 6884912"/>
              <a:gd name="connsiteY51" fmla="*/ 297650 h 1161397"/>
              <a:gd name="connsiteX52" fmla="*/ 3510042 w 6884912"/>
              <a:gd name="connsiteY52" fmla="*/ 311820 h 1161397"/>
              <a:gd name="connsiteX53" fmla="*/ 3626773 w 6884912"/>
              <a:gd name="connsiteY53" fmla="*/ 290452 h 1161397"/>
              <a:gd name="connsiteX54" fmla="*/ 3666217 w 6884912"/>
              <a:gd name="connsiteY54" fmla="*/ 273255 h 1161397"/>
              <a:gd name="connsiteX55" fmla="*/ 3732427 w 6884912"/>
              <a:gd name="connsiteY55" fmla="*/ 245039 h 1161397"/>
              <a:gd name="connsiteX56" fmla="*/ 3777022 w 6884912"/>
              <a:gd name="connsiteY56" fmla="*/ 200276 h 1161397"/>
              <a:gd name="connsiteX57" fmla="*/ 3791246 w 6884912"/>
              <a:gd name="connsiteY57" fmla="*/ 189996 h 1161397"/>
              <a:gd name="connsiteX58" fmla="*/ 3819864 w 6884912"/>
              <a:gd name="connsiteY58" fmla="*/ 194605 h 1161397"/>
              <a:gd name="connsiteX59" fmla="*/ 3830398 w 6884912"/>
              <a:gd name="connsiteY59" fmla="*/ 188383 h 1161397"/>
              <a:gd name="connsiteX60" fmla="*/ 3834360 w 6884912"/>
              <a:gd name="connsiteY60" fmla="*/ 188992 h 1161397"/>
              <a:gd name="connsiteX61" fmla="*/ 3843715 w 6884912"/>
              <a:gd name="connsiteY61" fmla="*/ 188752 h 1161397"/>
              <a:gd name="connsiteX62" fmla="*/ 3842609 w 6884912"/>
              <a:gd name="connsiteY62" fmla="*/ 197386 h 1161397"/>
              <a:gd name="connsiteX63" fmla="*/ 3853961 w 6884912"/>
              <a:gd name="connsiteY63" fmla="*/ 213380 h 1161397"/>
              <a:gd name="connsiteX64" fmla="*/ 3907640 w 6884912"/>
              <a:gd name="connsiteY64" fmla="*/ 207568 h 1161397"/>
              <a:gd name="connsiteX65" fmla="*/ 3910449 w 6884912"/>
              <a:gd name="connsiteY65" fmla="*/ 197808 h 1161397"/>
              <a:gd name="connsiteX66" fmla="*/ 3917197 w 6884912"/>
              <a:gd name="connsiteY66" fmla="*/ 196121 h 1161397"/>
              <a:gd name="connsiteX67" fmla="*/ 3922400 w 6884912"/>
              <a:gd name="connsiteY67" fmla="*/ 205056 h 1161397"/>
              <a:gd name="connsiteX68" fmla="*/ 4013061 w 6884912"/>
              <a:gd name="connsiteY68" fmla="*/ 224874 h 1161397"/>
              <a:gd name="connsiteX69" fmla="*/ 4220717 w 6884912"/>
              <a:gd name="connsiteY69" fmla="*/ 192946 h 1161397"/>
              <a:gd name="connsiteX70" fmla="*/ 4228802 w 6884912"/>
              <a:gd name="connsiteY70" fmla="*/ 201468 h 1161397"/>
              <a:gd name="connsiteX71" fmla="*/ 4289361 w 6884912"/>
              <a:gd name="connsiteY71" fmla="*/ 196642 h 1161397"/>
              <a:gd name="connsiteX72" fmla="*/ 4498913 w 6884912"/>
              <a:gd name="connsiteY72" fmla="*/ 118915 h 1161397"/>
              <a:gd name="connsiteX73" fmla="*/ 4617330 w 6884912"/>
              <a:gd name="connsiteY73" fmla="*/ 111163 h 1161397"/>
              <a:gd name="connsiteX74" fmla="*/ 4659778 w 6884912"/>
              <a:gd name="connsiteY74" fmla="*/ 118219 h 1161397"/>
              <a:gd name="connsiteX75" fmla="*/ 4730870 w 6884912"/>
              <a:gd name="connsiteY75" fmla="*/ 129432 h 1161397"/>
              <a:gd name="connsiteX76" fmla="*/ 4844073 w 6884912"/>
              <a:gd name="connsiteY76" fmla="*/ 161768 h 1161397"/>
              <a:gd name="connsiteX77" fmla="*/ 4856454 w 6884912"/>
              <a:gd name="connsiteY77" fmla="*/ 130488 h 1161397"/>
              <a:gd name="connsiteX78" fmla="*/ 4920038 w 6884912"/>
              <a:gd name="connsiteY78" fmla="*/ 140418 h 1161397"/>
              <a:gd name="connsiteX79" fmla="*/ 5016639 w 6884912"/>
              <a:gd name="connsiteY79" fmla="*/ 158905 h 1161397"/>
              <a:gd name="connsiteX80" fmla="*/ 5072009 w 6884912"/>
              <a:gd name="connsiteY80" fmla="*/ 161502 h 1161397"/>
              <a:gd name="connsiteX81" fmla="*/ 5223626 w 6884912"/>
              <a:gd name="connsiteY81" fmla="*/ 177356 h 1161397"/>
              <a:gd name="connsiteX82" fmla="*/ 5375773 w 6884912"/>
              <a:gd name="connsiteY82" fmla="*/ 199913 h 1161397"/>
              <a:gd name="connsiteX83" fmla="*/ 5467502 w 6884912"/>
              <a:gd name="connsiteY83" fmla="*/ 250963 h 1161397"/>
              <a:gd name="connsiteX84" fmla="*/ 5592395 w 6884912"/>
              <a:gd name="connsiteY84" fmla="*/ 265434 h 1161397"/>
              <a:gd name="connsiteX85" fmla="*/ 5613532 w 6884912"/>
              <a:gd name="connsiteY85" fmla="*/ 273379 h 1161397"/>
              <a:gd name="connsiteX86" fmla="*/ 5642173 w 6884912"/>
              <a:gd name="connsiteY86" fmla="*/ 266904 h 1161397"/>
              <a:gd name="connsiteX87" fmla="*/ 5756910 w 6884912"/>
              <a:gd name="connsiteY87" fmla="*/ 239211 h 1161397"/>
              <a:gd name="connsiteX88" fmla="*/ 5846667 w 6884912"/>
              <a:gd name="connsiteY88" fmla="*/ 201786 h 1161397"/>
              <a:gd name="connsiteX89" fmla="*/ 5960732 w 6884912"/>
              <a:gd name="connsiteY89" fmla="*/ 220708 h 1161397"/>
              <a:gd name="connsiteX90" fmla="*/ 6029542 w 6884912"/>
              <a:gd name="connsiteY90" fmla="*/ 210339 h 1161397"/>
              <a:gd name="connsiteX91" fmla="*/ 6141123 w 6884912"/>
              <a:gd name="connsiteY91" fmla="*/ 159923 h 1161397"/>
              <a:gd name="connsiteX92" fmla="*/ 6290640 w 6884912"/>
              <a:gd name="connsiteY92" fmla="*/ 167441 h 1161397"/>
              <a:gd name="connsiteX93" fmla="*/ 6322806 w 6884912"/>
              <a:gd name="connsiteY93" fmla="*/ 213293 h 1161397"/>
              <a:gd name="connsiteX94" fmla="*/ 6380420 w 6884912"/>
              <a:gd name="connsiteY94" fmla="*/ 173195 h 1161397"/>
              <a:gd name="connsiteX95" fmla="*/ 6507891 w 6884912"/>
              <a:gd name="connsiteY95" fmla="*/ 118474 h 1161397"/>
              <a:gd name="connsiteX96" fmla="*/ 6571807 w 6884912"/>
              <a:gd name="connsiteY96" fmla="*/ 98636 h 1161397"/>
              <a:gd name="connsiteX97" fmla="*/ 6671880 w 6884912"/>
              <a:gd name="connsiteY97" fmla="*/ 82931 h 1161397"/>
              <a:gd name="connsiteX98" fmla="*/ 6702266 w 6884912"/>
              <a:gd name="connsiteY98" fmla="*/ 75470 h 1161397"/>
              <a:gd name="connsiteX99" fmla="*/ 6845802 w 6884912"/>
              <a:gd name="connsiteY99" fmla="*/ 24496 h 1161397"/>
              <a:gd name="connsiteX100" fmla="*/ 6884912 w 6884912"/>
              <a:gd name="connsiteY100"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78135 w 6884912"/>
              <a:gd name="connsiteY15" fmla="*/ 698631 h 1161397"/>
              <a:gd name="connsiteX16" fmla="*/ 1178301 w 6884912"/>
              <a:gd name="connsiteY16" fmla="*/ 698094 h 1161397"/>
              <a:gd name="connsiteX17" fmla="*/ 1242716 w 6884912"/>
              <a:gd name="connsiteY17" fmla="*/ 698052 h 1161397"/>
              <a:gd name="connsiteX18" fmla="*/ 1299977 w 6884912"/>
              <a:gd name="connsiteY18" fmla="*/ 639196 h 1161397"/>
              <a:gd name="connsiteX19" fmla="*/ 1326190 w 6884912"/>
              <a:gd name="connsiteY19" fmla="*/ 625955 h 1161397"/>
              <a:gd name="connsiteX20" fmla="*/ 1339600 w 6884912"/>
              <a:gd name="connsiteY20" fmla="*/ 616295 h 1161397"/>
              <a:gd name="connsiteX21" fmla="*/ 1340054 w 6884912"/>
              <a:gd name="connsiteY21" fmla="*/ 614022 h 1161397"/>
              <a:gd name="connsiteX22" fmla="*/ 1391606 w 6884912"/>
              <a:gd name="connsiteY22" fmla="*/ 615229 h 1161397"/>
              <a:gd name="connsiteX23" fmla="*/ 1397565 w 6884912"/>
              <a:gd name="connsiteY23" fmla="*/ 611490 h 1161397"/>
              <a:gd name="connsiteX24" fmla="*/ 1432302 w 6884912"/>
              <a:gd name="connsiteY24" fmla="*/ 617267 h 1161397"/>
              <a:gd name="connsiteX25" fmla="*/ 1449644 w 6884912"/>
              <a:gd name="connsiteY25" fmla="*/ 617591 h 1161397"/>
              <a:gd name="connsiteX26" fmla="*/ 1455793 w 6884912"/>
              <a:gd name="connsiteY26" fmla="*/ 623174 h 1161397"/>
              <a:gd name="connsiteX27" fmla="*/ 1480758 w 6884912"/>
              <a:gd name="connsiteY27" fmla="*/ 620863 h 1161397"/>
              <a:gd name="connsiteX28" fmla="*/ 1483154 w 6884912"/>
              <a:gd name="connsiteY28" fmla="*/ 618527 h 1161397"/>
              <a:gd name="connsiteX29" fmla="*/ 1505495 w 6884912"/>
              <a:gd name="connsiteY29" fmla="*/ 624325 h 1161397"/>
              <a:gd name="connsiteX30" fmla="*/ 1526340 w 6884912"/>
              <a:gd name="connsiteY30" fmla="*/ 638496 h 1161397"/>
              <a:gd name="connsiteX31" fmla="*/ 1731986 w 6884912"/>
              <a:gd name="connsiteY31" fmla="*/ 589682 h 1161397"/>
              <a:gd name="connsiteX32" fmla="*/ 1927935 w 6884912"/>
              <a:gd name="connsiteY32" fmla="*/ 628540 h 1161397"/>
              <a:gd name="connsiteX33" fmla="*/ 2039075 w 6884912"/>
              <a:gd name="connsiteY33" fmla="*/ 599964 h 1161397"/>
              <a:gd name="connsiteX34" fmla="*/ 2066980 w 6884912"/>
              <a:gd name="connsiteY34" fmla="*/ 550413 h 1161397"/>
              <a:gd name="connsiteX35" fmla="*/ 2352236 w 6884912"/>
              <a:gd name="connsiteY35" fmla="*/ 519602 h 1161397"/>
              <a:gd name="connsiteX36" fmla="*/ 2420791 w 6884912"/>
              <a:gd name="connsiteY36" fmla="*/ 492826 h 1161397"/>
              <a:gd name="connsiteX37" fmla="*/ 2489932 w 6884912"/>
              <a:gd name="connsiteY37" fmla="*/ 507864 h 1161397"/>
              <a:gd name="connsiteX38" fmla="*/ 2512917 w 6884912"/>
              <a:gd name="connsiteY38" fmla="*/ 489127 h 1161397"/>
              <a:gd name="connsiteX39" fmla="*/ 2516783 w 6884912"/>
              <a:gd name="connsiteY39" fmla="*/ 485473 h 1161397"/>
              <a:gd name="connsiteX40" fmla="*/ 2534360 w 6884912"/>
              <a:gd name="connsiteY40" fmla="*/ 480064 h 1161397"/>
              <a:gd name="connsiteX41" fmla="*/ 2536691 w 6884912"/>
              <a:gd name="connsiteY41" fmla="*/ 467018 h 1161397"/>
              <a:gd name="connsiteX42" fmla="*/ 2561265 w 6884912"/>
              <a:gd name="connsiteY42" fmla="*/ 450623 h 1161397"/>
              <a:gd name="connsiteX43" fmla="*/ 2594349 w 6884912"/>
              <a:gd name="connsiteY43" fmla="*/ 443884 h 1161397"/>
              <a:gd name="connsiteX44" fmla="*/ 2754324 w 6884912"/>
              <a:gd name="connsiteY44" fmla="*/ 424766 h 1161397"/>
              <a:gd name="connsiteX45" fmla="*/ 2848470 w 6884912"/>
              <a:gd name="connsiteY45" fmla="*/ 405966 h 1161397"/>
              <a:gd name="connsiteX46" fmla="*/ 2881772 w 6884912"/>
              <a:gd name="connsiteY46" fmla="*/ 387260 h 1161397"/>
              <a:gd name="connsiteX47" fmla="*/ 2929932 w 6884912"/>
              <a:gd name="connsiteY47" fmla="*/ 368912 h 1161397"/>
              <a:gd name="connsiteX48" fmla="*/ 3013020 w 6884912"/>
              <a:gd name="connsiteY48" fmla="*/ 327578 h 1161397"/>
              <a:gd name="connsiteX49" fmla="*/ 3222191 w 6884912"/>
              <a:gd name="connsiteY49" fmla="*/ 307887 h 1161397"/>
              <a:gd name="connsiteX50" fmla="*/ 3227953 w 6884912"/>
              <a:gd name="connsiteY50" fmla="*/ 297650 h 1161397"/>
              <a:gd name="connsiteX51" fmla="*/ 3510042 w 6884912"/>
              <a:gd name="connsiteY51" fmla="*/ 311820 h 1161397"/>
              <a:gd name="connsiteX52" fmla="*/ 3626773 w 6884912"/>
              <a:gd name="connsiteY52" fmla="*/ 290452 h 1161397"/>
              <a:gd name="connsiteX53" fmla="*/ 3666217 w 6884912"/>
              <a:gd name="connsiteY53" fmla="*/ 273255 h 1161397"/>
              <a:gd name="connsiteX54" fmla="*/ 3732427 w 6884912"/>
              <a:gd name="connsiteY54" fmla="*/ 245039 h 1161397"/>
              <a:gd name="connsiteX55" fmla="*/ 3777022 w 6884912"/>
              <a:gd name="connsiteY55" fmla="*/ 200276 h 1161397"/>
              <a:gd name="connsiteX56" fmla="*/ 3791246 w 6884912"/>
              <a:gd name="connsiteY56" fmla="*/ 189996 h 1161397"/>
              <a:gd name="connsiteX57" fmla="*/ 3819864 w 6884912"/>
              <a:gd name="connsiteY57" fmla="*/ 194605 h 1161397"/>
              <a:gd name="connsiteX58" fmla="*/ 3830398 w 6884912"/>
              <a:gd name="connsiteY58" fmla="*/ 188383 h 1161397"/>
              <a:gd name="connsiteX59" fmla="*/ 3834360 w 6884912"/>
              <a:gd name="connsiteY59" fmla="*/ 188992 h 1161397"/>
              <a:gd name="connsiteX60" fmla="*/ 3843715 w 6884912"/>
              <a:gd name="connsiteY60" fmla="*/ 188752 h 1161397"/>
              <a:gd name="connsiteX61" fmla="*/ 3842609 w 6884912"/>
              <a:gd name="connsiteY61" fmla="*/ 197386 h 1161397"/>
              <a:gd name="connsiteX62" fmla="*/ 3853961 w 6884912"/>
              <a:gd name="connsiteY62" fmla="*/ 213380 h 1161397"/>
              <a:gd name="connsiteX63" fmla="*/ 3907640 w 6884912"/>
              <a:gd name="connsiteY63" fmla="*/ 207568 h 1161397"/>
              <a:gd name="connsiteX64" fmla="*/ 3910449 w 6884912"/>
              <a:gd name="connsiteY64" fmla="*/ 197808 h 1161397"/>
              <a:gd name="connsiteX65" fmla="*/ 3917197 w 6884912"/>
              <a:gd name="connsiteY65" fmla="*/ 196121 h 1161397"/>
              <a:gd name="connsiteX66" fmla="*/ 3922400 w 6884912"/>
              <a:gd name="connsiteY66" fmla="*/ 205056 h 1161397"/>
              <a:gd name="connsiteX67" fmla="*/ 4013061 w 6884912"/>
              <a:gd name="connsiteY67" fmla="*/ 224874 h 1161397"/>
              <a:gd name="connsiteX68" fmla="*/ 4220717 w 6884912"/>
              <a:gd name="connsiteY68" fmla="*/ 192946 h 1161397"/>
              <a:gd name="connsiteX69" fmla="*/ 4228802 w 6884912"/>
              <a:gd name="connsiteY69" fmla="*/ 201468 h 1161397"/>
              <a:gd name="connsiteX70" fmla="*/ 4289361 w 6884912"/>
              <a:gd name="connsiteY70" fmla="*/ 196642 h 1161397"/>
              <a:gd name="connsiteX71" fmla="*/ 4498913 w 6884912"/>
              <a:gd name="connsiteY71" fmla="*/ 118915 h 1161397"/>
              <a:gd name="connsiteX72" fmla="*/ 4617330 w 6884912"/>
              <a:gd name="connsiteY72" fmla="*/ 111163 h 1161397"/>
              <a:gd name="connsiteX73" fmla="*/ 4659778 w 6884912"/>
              <a:gd name="connsiteY73" fmla="*/ 118219 h 1161397"/>
              <a:gd name="connsiteX74" fmla="*/ 4730870 w 6884912"/>
              <a:gd name="connsiteY74" fmla="*/ 129432 h 1161397"/>
              <a:gd name="connsiteX75" fmla="*/ 4844073 w 6884912"/>
              <a:gd name="connsiteY75" fmla="*/ 161768 h 1161397"/>
              <a:gd name="connsiteX76" fmla="*/ 4856454 w 6884912"/>
              <a:gd name="connsiteY76" fmla="*/ 130488 h 1161397"/>
              <a:gd name="connsiteX77" fmla="*/ 4920038 w 6884912"/>
              <a:gd name="connsiteY77" fmla="*/ 140418 h 1161397"/>
              <a:gd name="connsiteX78" fmla="*/ 5016639 w 6884912"/>
              <a:gd name="connsiteY78" fmla="*/ 158905 h 1161397"/>
              <a:gd name="connsiteX79" fmla="*/ 5072009 w 6884912"/>
              <a:gd name="connsiteY79" fmla="*/ 161502 h 1161397"/>
              <a:gd name="connsiteX80" fmla="*/ 5223626 w 6884912"/>
              <a:gd name="connsiteY80" fmla="*/ 177356 h 1161397"/>
              <a:gd name="connsiteX81" fmla="*/ 5375773 w 6884912"/>
              <a:gd name="connsiteY81" fmla="*/ 199913 h 1161397"/>
              <a:gd name="connsiteX82" fmla="*/ 5467502 w 6884912"/>
              <a:gd name="connsiteY82" fmla="*/ 250963 h 1161397"/>
              <a:gd name="connsiteX83" fmla="*/ 5592395 w 6884912"/>
              <a:gd name="connsiteY83" fmla="*/ 265434 h 1161397"/>
              <a:gd name="connsiteX84" fmla="*/ 5613532 w 6884912"/>
              <a:gd name="connsiteY84" fmla="*/ 273379 h 1161397"/>
              <a:gd name="connsiteX85" fmla="*/ 5642173 w 6884912"/>
              <a:gd name="connsiteY85" fmla="*/ 266904 h 1161397"/>
              <a:gd name="connsiteX86" fmla="*/ 5756910 w 6884912"/>
              <a:gd name="connsiteY86" fmla="*/ 239211 h 1161397"/>
              <a:gd name="connsiteX87" fmla="*/ 5846667 w 6884912"/>
              <a:gd name="connsiteY87" fmla="*/ 201786 h 1161397"/>
              <a:gd name="connsiteX88" fmla="*/ 5960732 w 6884912"/>
              <a:gd name="connsiteY88" fmla="*/ 220708 h 1161397"/>
              <a:gd name="connsiteX89" fmla="*/ 6029542 w 6884912"/>
              <a:gd name="connsiteY89" fmla="*/ 210339 h 1161397"/>
              <a:gd name="connsiteX90" fmla="*/ 6141123 w 6884912"/>
              <a:gd name="connsiteY90" fmla="*/ 159923 h 1161397"/>
              <a:gd name="connsiteX91" fmla="*/ 6290640 w 6884912"/>
              <a:gd name="connsiteY91" fmla="*/ 167441 h 1161397"/>
              <a:gd name="connsiteX92" fmla="*/ 6322806 w 6884912"/>
              <a:gd name="connsiteY92" fmla="*/ 213293 h 1161397"/>
              <a:gd name="connsiteX93" fmla="*/ 6380420 w 6884912"/>
              <a:gd name="connsiteY93" fmla="*/ 173195 h 1161397"/>
              <a:gd name="connsiteX94" fmla="*/ 6507891 w 6884912"/>
              <a:gd name="connsiteY94" fmla="*/ 118474 h 1161397"/>
              <a:gd name="connsiteX95" fmla="*/ 6571807 w 6884912"/>
              <a:gd name="connsiteY95" fmla="*/ 98636 h 1161397"/>
              <a:gd name="connsiteX96" fmla="*/ 6671880 w 6884912"/>
              <a:gd name="connsiteY96" fmla="*/ 82931 h 1161397"/>
              <a:gd name="connsiteX97" fmla="*/ 6702266 w 6884912"/>
              <a:gd name="connsiteY97" fmla="*/ 75470 h 1161397"/>
              <a:gd name="connsiteX98" fmla="*/ 6845802 w 6884912"/>
              <a:gd name="connsiteY98" fmla="*/ 24496 h 1161397"/>
              <a:gd name="connsiteX99" fmla="*/ 6884912 w 6884912"/>
              <a:gd name="connsiteY99"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78135 w 6884912"/>
              <a:gd name="connsiteY15" fmla="*/ 698631 h 1161397"/>
              <a:gd name="connsiteX16" fmla="*/ 1242716 w 6884912"/>
              <a:gd name="connsiteY16" fmla="*/ 698052 h 1161397"/>
              <a:gd name="connsiteX17" fmla="*/ 1299977 w 6884912"/>
              <a:gd name="connsiteY17" fmla="*/ 639196 h 1161397"/>
              <a:gd name="connsiteX18" fmla="*/ 1326190 w 6884912"/>
              <a:gd name="connsiteY18" fmla="*/ 625955 h 1161397"/>
              <a:gd name="connsiteX19" fmla="*/ 1339600 w 6884912"/>
              <a:gd name="connsiteY19" fmla="*/ 616295 h 1161397"/>
              <a:gd name="connsiteX20" fmla="*/ 1340054 w 6884912"/>
              <a:gd name="connsiteY20" fmla="*/ 614022 h 1161397"/>
              <a:gd name="connsiteX21" fmla="*/ 1391606 w 6884912"/>
              <a:gd name="connsiteY21" fmla="*/ 615229 h 1161397"/>
              <a:gd name="connsiteX22" fmla="*/ 1397565 w 6884912"/>
              <a:gd name="connsiteY22" fmla="*/ 611490 h 1161397"/>
              <a:gd name="connsiteX23" fmla="*/ 1432302 w 6884912"/>
              <a:gd name="connsiteY23" fmla="*/ 617267 h 1161397"/>
              <a:gd name="connsiteX24" fmla="*/ 1449644 w 6884912"/>
              <a:gd name="connsiteY24" fmla="*/ 617591 h 1161397"/>
              <a:gd name="connsiteX25" fmla="*/ 1455793 w 6884912"/>
              <a:gd name="connsiteY25" fmla="*/ 623174 h 1161397"/>
              <a:gd name="connsiteX26" fmla="*/ 1480758 w 6884912"/>
              <a:gd name="connsiteY26" fmla="*/ 620863 h 1161397"/>
              <a:gd name="connsiteX27" fmla="*/ 1483154 w 6884912"/>
              <a:gd name="connsiteY27" fmla="*/ 618527 h 1161397"/>
              <a:gd name="connsiteX28" fmla="*/ 1505495 w 6884912"/>
              <a:gd name="connsiteY28" fmla="*/ 624325 h 1161397"/>
              <a:gd name="connsiteX29" fmla="*/ 1526340 w 6884912"/>
              <a:gd name="connsiteY29" fmla="*/ 638496 h 1161397"/>
              <a:gd name="connsiteX30" fmla="*/ 1731986 w 6884912"/>
              <a:gd name="connsiteY30" fmla="*/ 589682 h 1161397"/>
              <a:gd name="connsiteX31" fmla="*/ 1927935 w 6884912"/>
              <a:gd name="connsiteY31" fmla="*/ 628540 h 1161397"/>
              <a:gd name="connsiteX32" fmla="*/ 2039075 w 6884912"/>
              <a:gd name="connsiteY32" fmla="*/ 599964 h 1161397"/>
              <a:gd name="connsiteX33" fmla="*/ 2066980 w 6884912"/>
              <a:gd name="connsiteY33" fmla="*/ 550413 h 1161397"/>
              <a:gd name="connsiteX34" fmla="*/ 2352236 w 6884912"/>
              <a:gd name="connsiteY34" fmla="*/ 519602 h 1161397"/>
              <a:gd name="connsiteX35" fmla="*/ 2420791 w 6884912"/>
              <a:gd name="connsiteY35" fmla="*/ 492826 h 1161397"/>
              <a:gd name="connsiteX36" fmla="*/ 2489932 w 6884912"/>
              <a:gd name="connsiteY36" fmla="*/ 507864 h 1161397"/>
              <a:gd name="connsiteX37" fmla="*/ 2512917 w 6884912"/>
              <a:gd name="connsiteY37" fmla="*/ 489127 h 1161397"/>
              <a:gd name="connsiteX38" fmla="*/ 2516783 w 6884912"/>
              <a:gd name="connsiteY38" fmla="*/ 485473 h 1161397"/>
              <a:gd name="connsiteX39" fmla="*/ 2534360 w 6884912"/>
              <a:gd name="connsiteY39" fmla="*/ 480064 h 1161397"/>
              <a:gd name="connsiteX40" fmla="*/ 2536691 w 6884912"/>
              <a:gd name="connsiteY40" fmla="*/ 467018 h 1161397"/>
              <a:gd name="connsiteX41" fmla="*/ 2561265 w 6884912"/>
              <a:gd name="connsiteY41" fmla="*/ 450623 h 1161397"/>
              <a:gd name="connsiteX42" fmla="*/ 2594349 w 6884912"/>
              <a:gd name="connsiteY42" fmla="*/ 443884 h 1161397"/>
              <a:gd name="connsiteX43" fmla="*/ 2754324 w 6884912"/>
              <a:gd name="connsiteY43" fmla="*/ 424766 h 1161397"/>
              <a:gd name="connsiteX44" fmla="*/ 2848470 w 6884912"/>
              <a:gd name="connsiteY44" fmla="*/ 405966 h 1161397"/>
              <a:gd name="connsiteX45" fmla="*/ 2881772 w 6884912"/>
              <a:gd name="connsiteY45" fmla="*/ 387260 h 1161397"/>
              <a:gd name="connsiteX46" fmla="*/ 2929932 w 6884912"/>
              <a:gd name="connsiteY46" fmla="*/ 368912 h 1161397"/>
              <a:gd name="connsiteX47" fmla="*/ 3013020 w 6884912"/>
              <a:gd name="connsiteY47" fmla="*/ 327578 h 1161397"/>
              <a:gd name="connsiteX48" fmla="*/ 3222191 w 6884912"/>
              <a:gd name="connsiteY48" fmla="*/ 307887 h 1161397"/>
              <a:gd name="connsiteX49" fmla="*/ 3227953 w 6884912"/>
              <a:gd name="connsiteY49" fmla="*/ 297650 h 1161397"/>
              <a:gd name="connsiteX50" fmla="*/ 3510042 w 6884912"/>
              <a:gd name="connsiteY50" fmla="*/ 311820 h 1161397"/>
              <a:gd name="connsiteX51" fmla="*/ 3626773 w 6884912"/>
              <a:gd name="connsiteY51" fmla="*/ 290452 h 1161397"/>
              <a:gd name="connsiteX52" fmla="*/ 3666217 w 6884912"/>
              <a:gd name="connsiteY52" fmla="*/ 273255 h 1161397"/>
              <a:gd name="connsiteX53" fmla="*/ 3732427 w 6884912"/>
              <a:gd name="connsiteY53" fmla="*/ 245039 h 1161397"/>
              <a:gd name="connsiteX54" fmla="*/ 3777022 w 6884912"/>
              <a:gd name="connsiteY54" fmla="*/ 200276 h 1161397"/>
              <a:gd name="connsiteX55" fmla="*/ 3791246 w 6884912"/>
              <a:gd name="connsiteY55" fmla="*/ 189996 h 1161397"/>
              <a:gd name="connsiteX56" fmla="*/ 3819864 w 6884912"/>
              <a:gd name="connsiteY56" fmla="*/ 194605 h 1161397"/>
              <a:gd name="connsiteX57" fmla="*/ 3830398 w 6884912"/>
              <a:gd name="connsiteY57" fmla="*/ 188383 h 1161397"/>
              <a:gd name="connsiteX58" fmla="*/ 3834360 w 6884912"/>
              <a:gd name="connsiteY58" fmla="*/ 188992 h 1161397"/>
              <a:gd name="connsiteX59" fmla="*/ 3843715 w 6884912"/>
              <a:gd name="connsiteY59" fmla="*/ 188752 h 1161397"/>
              <a:gd name="connsiteX60" fmla="*/ 3842609 w 6884912"/>
              <a:gd name="connsiteY60" fmla="*/ 197386 h 1161397"/>
              <a:gd name="connsiteX61" fmla="*/ 3853961 w 6884912"/>
              <a:gd name="connsiteY61" fmla="*/ 213380 h 1161397"/>
              <a:gd name="connsiteX62" fmla="*/ 3907640 w 6884912"/>
              <a:gd name="connsiteY62" fmla="*/ 207568 h 1161397"/>
              <a:gd name="connsiteX63" fmla="*/ 3910449 w 6884912"/>
              <a:gd name="connsiteY63" fmla="*/ 197808 h 1161397"/>
              <a:gd name="connsiteX64" fmla="*/ 3917197 w 6884912"/>
              <a:gd name="connsiteY64" fmla="*/ 196121 h 1161397"/>
              <a:gd name="connsiteX65" fmla="*/ 3922400 w 6884912"/>
              <a:gd name="connsiteY65" fmla="*/ 205056 h 1161397"/>
              <a:gd name="connsiteX66" fmla="*/ 4013061 w 6884912"/>
              <a:gd name="connsiteY66" fmla="*/ 224874 h 1161397"/>
              <a:gd name="connsiteX67" fmla="*/ 4220717 w 6884912"/>
              <a:gd name="connsiteY67" fmla="*/ 192946 h 1161397"/>
              <a:gd name="connsiteX68" fmla="*/ 4228802 w 6884912"/>
              <a:gd name="connsiteY68" fmla="*/ 201468 h 1161397"/>
              <a:gd name="connsiteX69" fmla="*/ 4289361 w 6884912"/>
              <a:gd name="connsiteY69" fmla="*/ 196642 h 1161397"/>
              <a:gd name="connsiteX70" fmla="*/ 4498913 w 6884912"/>
              <a:gd name="connsiteY70" fmla="*/ 118915 h 1161397"/>
              <a:gd name="connsiteX71" fmla="*/ 4617330 w 6884912"/>
              <a:gd name="connsiteY71" fmla="*/ 111163 h 1161397"/>
              <a:gd name="connsiteX72" fmla="*/ 4659778 w 6884912"/>
              <a:gd name="connsiteY72" fmla="*/ 118219 h 1161397"/>
              <a:gd name="connsiteX73" fmla="*/ 4730870 w 6884912"/>
              <a:gd name="connsiteY73" fmla="*/ 129432 h 1161397"/>
              <a:gd name="connsiteX74" fmla="*/ 4844073 w 6884912"/>
              <a:gd name="connsiteY74" fmla="*/ 161768 h 1161397"/>
              <a:gd name="connsiteX75" fmla="*/ 4856454 w 6884912"/>
              <a:gd name="connsiteY75" fmla="*/ 130488 h 1161397"/>
              <a:gd name="connsiteX76" fmla="*/ 4920038 w 6884912"/>
              <a:gd name="connsiteY76" fmla="*/ 140418 h 1161397"/>
              <a:gd name="connsiteX77" fmla="*/ 5016639 w 6884912"/>
              <a:gd name="connsiteY77" fmla="*/ 158905 h 1161397"/>
              <a:gd name="connsiteX78" fmla="*/ 5072009 w 6884912"/>
              <a:gd name="connsiteY78" fmla="*/ 161502 h 1161397"/>
              <a:gd name="connsiteX79" fmla="*/ 5223626 w 6884912"/>
              <a:gd name="connsiteY79" fmla="*/ 177356 h 1161397"/>
              <a:gd name="connsiteX80" fmla="*/ 5375773 w 6884912"/>
              <a:gd name="connsiteY80" fmla="*/ 199913 h 1161397"/>
              <a:gd name="connsiteX81" fmla="*/ 5467502 w 6884912"/>
              <a:gd name="connsiteY81" fmla="*/ 250963 h 1161397"/>
              <a:gd name="connsiteX82" fmla="*/ 5592395 w 6884912"/>
              <a:gd name="connsiteY82" fmla="*/ 265434 h 1161397"/>
              <a:gd name="connsiteX83" fmla="*/ 5613532 w 6884912"/>
              <a:gd name="connsiteY83" fmla="*/ 273379 h 1161397"/>
              <a:gd name="connsiteX84" fmla="*/ 5642173 w 6884912"/>
              <a:gd name="connsiteY84" fmla="*/ 266904 h 1161397"/>
              <a:gd name="connsiteX85" fmla="*/ 5756910 w 6884912"/>
              <a:gd name="connsiteY85" fmla="*/ 239211 h 1161397"/>
              <a:gd name="connsiteX86" fmla="*/ 5846667 w 6884912"/>
              <a:gd name="connsiteY86" fmla="*/ 201786 h 1161397"/>
              <a:gd name="connsiteX87" fmla="*/ 5960732 w 6884912"/>
              <a:gd name="connsiteY87" fmla="*/ 220708 h 1161397"/>
              <a:gd name="connsiteX88" fmla="*/ 6029542 w 6884912"/>
              <a:gd name="connsiteY88" fmla="*/ 210339 h 1161397"/>
              <a:gd name="connsiteX89" fmla="*/ 6141123 w 6884912"/>
              <a:gd name="connsiteY89" fmla="*/ 159923 h 1161397"/>
              <a:gd name="connsiteX90" fmla="*/ 6290640 w 6884912"/>
              <a:gd name="connsiteY90" fmla="*/ 167441 h 1161397"/>
              <a:gd name="connsiteX91" fmla="*/ 6322806 w 6884912"/>
              <a:gd name="connsiteY91" fmla="*/ 213293 h 1161397"/>
              <a:gd name="connsiteX92" fmla="*/ 6380420 w 6884912"/>
              <a:gd name="connsiteY92" fmla="*/ 173195 h 1161397"/>
              <a:gd name="connsiteX93" fmla="*/ 6507891 w 6884912"/>
              <a:gd name="connsiteY93" fmla="*/ 118474 h 1161397"/>
              <a:gd name="connsiteX94" fmla="*/ 6571807 w 6884912"/>
              <a:gd name="connsiteY94" fmla="*/ 98636 h 1161397"/>
              <a:gd name="connsiteX95" fmla="*/ 6671880 w 6884912"/>
              <a:gd name="connsiteY95" fmla="*/ 82931 h 1161397"/>
              <a:gd name="connsiteX96" fmla="*/ 6702266 w 6884912"/>
              <a:gd name="connsiteY96" fmla="*/ 75470 h 1161397"/>
              <a:gd name="connsiteX97" fmla="*/ 6845802 w 6884912"/>
              <a:gd name="connsiteY97" fmla="*/ 24496 h 1161397"/>
              <a:gd name="connsiteX98" fmla="*/ 6884912 w 6884912"/>
              <a:gd name="connsiteY98"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207847 w 6884912"/>
              <a:gd name="connsiteY15" fmla="*/ 689087 h 1161397"/>
              <a:gd name="connsiteX16" fmla="*/ 1242716 w 6884912"/>
              <a:gd name="connsiteY16" fmla="*/ 698052 h 1161397"/>
              <a:gd name="connsiteX17" fmla="*/ 1299977 w 6884912"/>
              <a:gd name="connsiteY17" fmla="*/ 639196 h 1161397"/>
              <a:gd name="connsiteX18" fmla="*/ 1326190 w 6884912"/>
              <a:gd name="connsiteY18" fmla="*/ 625955 h 1161397"/>
              <a:gd name="connsiteX19" fmla="*/ 1339600 w 6884912"/>
              <a:gd name="connsiteY19" fmla="*/ 616295 h 1161397"/>
              <a:gd name="connsiteX20" fmla="*/ 1340054 w 6884912"/>
              <a:gd name="connsiteY20" fmla="*/ 614022 h 1161397"/>
              <a:gd name="connsiteX21" fmla="*/ 1391606 w 6884912"/>
              <a:gd name="connsiteY21" fmla="*/ 615229 h 1161397"/>
              <a:gd name="connsiteX22" fmla="*/ 1397565 w 6884912"/>
              <a:gd name="connsiteY22" fmla="*/ 611490 h 1161397"/>
              <a:gd name="connsiteX23" fmla="*/ 1432302 w 6884912"/>
              <a:gd name="connsiteY23" fmla="*/ 617267 h 1161397"/>
              <a:gd name="connsiteX24" fmla="*/ 1449644 w 6884912"/>
              <a:gd name="connsiteY24" fmla="*/ 617591 h 1161397"/>
              <a:gd name="connsiteX25" fmla="*/ 1455793 w 6884912"/>
              <a:gd name="connsiteY25" fmla="*/ 623174 h 1161397"/>
              <a:gd name="connsiteX26" fmla="*/ 1480758 w 6884912"/>
              <a:gd name="connsiteY26" fmla="*/ 620863 h 1161397"/>
              <a:gd name="connsiteX27" fmla="*/ 1483154 w 6884912"/>
              <a:gd name="connsiteY27" fmla="*/ 618527 h 1161397"/>
              <a:gd name="connsiteX28" fmla="*/ 1505495 w 6884912"/>
              <a:gd name="connsiteY28" fmla="*/ 624325 h 1161397"/>
              <a:gd name="connsiteX29" fmla="*/ 1526340 w 6884912"/>
              <a:gd name="connsiteY29" fmla="*/ 638496 h 1161397"/>
              <a:gd name="connsiteX30" fmla="*/ 1731986 w 6884912"/>
              <a:gd name="connsiteY30" fmla="*/ 589682 h 1161397"/>
              <a:gd name="connsiteX31" fmla="*/ 1927935 w 6884912"/>
              <a:gd name="connsiteY31" fmla="*/ 628540 h 1161397"/>
              <a:gd name="connsiteX32" fmla="*/ 2039075 w 6884912"/>
              <a:gd name="connsiteY32" fmla="*/ 599964 h 1161397"/>
              <a:gd name="connsiteX33" fmla="*/ 2066980 w 6884912"/>
              <a:gd name="connsiteY33" fmla="*/ 550413 h 1161397"/>
              <a:gd name="connsiteX34" fmla="*/ 2352236 w 6884912"/>
              <a:gd name="connsiteY34" fmla="*/ 519602 h 1161397"/>
              <a:gd name="connsiteX35" fmla="*/ 2420791 w 6884912"/>
              <a:gd name="connsiteY35" fmla="*/ 492826 h 1161397"/>
              <a:gd name="connsiteX36" fmla="*/ 2489932 w 6884912"/>
              <a:gd name="connsiteY36" fmla="*/ 507864 h 1161397"/>
              <a:gd name="connsiteX37" fmla="*/ 2512917 w 6884912"/>
              <a:gd name="connsiteY37" fmla="*/ 489127 h 1161397"/>
              <a:gd name="connsiteX38" fmla="*/ 2516783 w 6884912"/>
              <a:gd name="connsiteY38" fmla="*/ 485473 h 1161397"/>
              <a:gd name="connsiteX39" fmla="*/ 2534360 w 6884912"/>
              <a:gd name="connsiteY39" fmla="*/ 480064 h 1161397"/>
              <a:gd name="connsiteX40" fmla="*/ 2536691 w 6884912"/>
              <a:gd name="connsiteY40" fmla="*/ 467018 h 1161397"/>
              <a:gd name="connsiteX41" fmla="*/ 2561265 w 6884912"/>
              <a:gd name="connsiteY41" fmla="*/ 450623 h 1161397"/>
              <a:gd name="connsiteX42" fmla="*/ 2594349 w 6884912"/>
              <a:gd name="connsiteY42" fmla="*/ 443884 h 1161397"/>
              <a:gd name="connsiteX43" fmla="*/ 2754324 w 6884912"/>
              <a:gd name="connsiteY43" fmla="*/ 424766 h 1161397"/>
              <a:gd name="connsiteX44" fmla="*/ 2848470 w 6884912"/>
              <a:gd name="connsiteY44" fmla="*/ 405966 h 1161397"/>
              <a:gd name="connsiteX45" fmla="*/ 2881772 w 6884912"/>
              <a:gd name="connsiteY45" fmla="*/ 387260 h 1161397"/>
              <a:gd name="connsiteX46" fmla="*/ 2929932 w 6884912"/>
              <a:gd name="connsiteY46" fmla="*/ 368912 h 1161397"/>
              <a:gd name="connsiteX47" fmla="*/ 3013020 w 6884912"/>
              <a:gd name="connsiteY47" fmla="*/ 327578 h 1161397"/>
              <a:gd name="connsiteX48" fmla="*/ 3222191 w 6884912"/>
              <a:gd name="connsiteY48" fmla="*/ 307887 h 1161397"/>
              <a:gd name="connsiteX49" fmla="*/ 3227953 w 6884912"/>
              <a:gd name="connsiteY49" fmla="*/ 297650 h 1161397"/>
              <a:gd name="connsiteX50" fmla="*/ 3510042 w 6884912"/>
              <a:gd name="connsiteY50" fmla="*/ 311820 h 1161397"/>
              <a:gd name="connsiteX51" fmla="*/ 3626773 w 6884912"/>
              <a:gd name="connsiteY51" fmla="*/ 290452 h 1161397"/>
              <a:gd name="connsiteX52" fmla="*/ 3666217 w 6884912"/>
              <a:gd name="connsiteY52" fmla="*/ 273255 h 1161397"/>
              <a:gd name="connsiteX53" fmla="*/ 3732427 w 6884912"/>
              <a:gd name="connsiteY53" fmla="*/ 245039 h 1161397"/>
              <a:gd name="connsiteX54" fmla="*/ 3777022 w 6884912"/>
              <a:gd name="connsiteY54" fmla="*/ 200276 h 1161397"/>
              <a:gd name="connsiteX55" fmla="*/ 3791246 w 6884912"/>
              <a:gd name="connsiteY55" fmla="*/ 189996 h 1161397"/>
              <a:gd name="connsiteX56" fmla="*/ 3819864 w 6884912"/>
              <a:gd name="connsiteY56" fmla="*/ 194605 h 1161397"/>
              <a:gd name="connsiteX57" fmla="*/ 3830398 w 6884912"/>
              <a:gd name="connsiteY57" fmla="*/ 188383 h 1161397"/>
              <a:gd name="connsiteX58" fmla="*/ 3834360 w 6884912"/>
              <a:gd name="connsiteY58" fmla="*/ 188992 h 1161397"/>
              <a:gd name="connsiteX59" fmla="*/ 3843715 w 6884912"/>
              <a:gd name="connsiteY59" fmla="*/ 188752 h 1161397"/>
              <a:gd name="connsiteX60" fmla="*/ 3842609 w 6884912"/>
              <a:gd name="connsiteY60" fmla="*/ 197386 h 1161397"/>
              <a:gd name="connsiteX61" fmla="*/ 3853961 w 6884912"/>
              <a:gd name="connsiteY61" fmla="*/ 213380 h 1161397"/>
              <a:gd name="connsiteX62" fmla="*/ 3907640 w 6884912"/>
              <a:gd name="connsiteY62" fmla="*/ 207568 h 1161397"/>
              <a:gd name="connsiteX63" fmla="*/ 3910449 w 6884912"/>
              <a:gd name="connsiteY63" fmla="*/ 197808 h 1161397"/>
              <a:gd name="connsiteX64" fmla="*/ 3917197 w 6884912"/>
              <a:gd name="connsiteY64" fmla="*/ 196121 h 1161397"/>
              <a:gd name="connsiteX65" fmla="*/ 3922400 w 6884912"/>
              <a:gd name="connsiteY65" fmla="*/ 205056 h 1161397"/>
              <a:gd name="connsiteX66" fmla="*/ 4013061 w 6884912"/>
              <a:gd name="connsiteY66" fmla="*/ 224874 h 1161397"/>
              <a:gd name="connsiteX67" fmla="*/ 4220717 w 6884912"/>
              <a:gd name="connsiteY67" fmla="*/ 192946 h 1161397"/>
              <a:gd name="connsiteX68" fmla="*/ 4228802 w 6884912"/>
              <a:gd name="connsiteY68" fmla="*/ 201468 h 1161397"/>
              <a:gd name="connsiteX69" fmla="*/ 4289361 w 6884912"/>
              <a:gd name="connsiteY69" fmla="*/ 196642 h 1161397"/>
              <a:gd name="connsiteX70" fmla="*/ 4498913 w 6884912"/>
              <a:gd name="connsiteY70" fmla="*/ 118915 h 1161397"/>
              <a:gd name="connsiteX71" fmla="*/ 4617330 w 6884912"/>
              <a:gd name="connsiteY71" fmla="*/ 111163 h 1161397"/>
              <a:gd name="connsiteX72" fmla="*/ 4659778 w 6884912"/>
              <a:gd name="connsiteY72" fmla="*/ 118219 h 1161397"/>
              <a:gd name="connsiteX73" fmla="*/ 4730870 w 6884912"/>
              <a:gd name="connsiteY73" fmla="*/ 129432 h 1161397"/>
              <a:gd name="connsiteX74" fmla="*/ 4844073 w 6884912"/>
              <a:gd name="connsiteY74" fmla="*/ 161768 h 1161397"/>
              <a:gd name="connsiteX75" fmla="*/ 4856454 w 6884912"/>
              <a:gd name="connsiteY75" fmla="*/ 130488 h 1161397"/>
              <a:gd name="connsiteX76" fmla="*/ 4920038 w 6884912"/>
              <a:gd name="connsiteY76" fmla="*/ 140418 h 1161397"/>
              <a:gd name="connsiteX77" fmla="*/ 5016639 w 6884912"/>
              <a:gd name="connsiteY77" fmla="*/ 158905 h 1161397"/>
              <a:gd name="connsiteX78" fmla="*/ 5072009 w 6884912"/>
              <a:gd name="connsiteY78" fmla="*/ 161502 h 1161397"/>
              <a:gd name="connsiteX79" fmla="*/ 5223626 w 6884912"/>
              <a:gd name="connsiteY79" fmla="*/ 177356 h 1161397"/>
              <a:gd name="connsiteX80" fmla="*/ 5375773 w 6884912"/>
              <a:gd name="connsiteY80" fmla="*/ 199913 h 1161397"/>
              <a:gd name="connsiteX81" fmla="*/ 5467502 w 6884912"/>
              <a:gd name="connsiteY81" fmla="*/ 250963 h 1161397"/>
              <a:gd name="connsiteX82" fmla="*/ 5592395 w 6884912"/>
              <a:gd name="connsiteY82" fmla="*/ 265434 h 1161397"/>
              <a:gd name="connsiteX83" fmla="*/ 5613532 w 6884912"/>
              <a:gd name="connsiteY83" fmla="*/ 273379 h 1161397"/>
              <a:gd name="connsiteX84" fmla="*/ 5642173 w 6884912"/>
              <a:gd name="connsiteY84" fmla="*/ 266904 h 1161397"/>
              <a:gd name="connsiteX85" fmla="*/ 5756910 w 6884912"/>
              <a:gd name="connsiteY85" fmla="*/ 239211 h 1161397"/>
              <a:gd name="connsiteX86" fmla="*/ 5846667 w 6884912"/>
              <a:gd name="connsiteY86" fmla="*/ 201786 h 1161397"/>
              <a:gd name="connsiteX87" fmla="*/ 5960732 w 6884912"/>
              <a:gd name="connsiteY87" fmla="*/ 220708 h 1161397"/>
              <a:gd name="connsiteX88" fmla="*/ 6029542 w 6884912"/>
              <a:gd name="connsiteY88" fmla="*/ 210339 h 1161397"/>
              <a:gd name="connsiteX89" fmla="*/ 6141123 w 6884912"/>
              <a:gd name="connsiteY89" fmla="*/ 159923 h 1161397"/>
              <a:gd name="connsiteX90" fmla="*/ 6290640 w 6884912"/>
              <a:gd name="connsiteY90" fmla="*/ 167441 h 1161397"/>
              <a:gd name="connsiteX91" fmla="*/ 6322806 w 6884912"/>
              <a:gd name="connsiteY91" fmla="*/ 213293 h 1161397"/>
              <a:gd name="connsiteX92" fmla="*/ 6380420 w 6884912"/>
              <a:gd name="connsiteY92" fmla="*/ 173195 h 1161397"/>
              <a:gd name="connsiteX93" fmla="*/ 6507891 w 6884912"/>
              <a:gd name="connsiteY93" fmla="*/ 118474 h 1161397"/>
              <a:gd name="connsiteX94" fmla="*/ 6571807 w 6884912"/>
              <a:gd name="connsiteY94" fmla="*/ 98636 h 1161397"/>
              <a:gd name="connsiteX95" fmla="*/ 6671880 w 6884912"/>
              <a:gd name="connsiteY95" fmla="*/ 82931 h 1161397"/>
              <a:gd name="connsiteX96" fmla="*/ 6702266 w 6884912"/>
              <a:gd name="connsiteY96" fmla="*/ 75470 h 1161397"/>
              <a:gd name="connsiteX97" fmla="*/ 6845802 w 6884912"/>
              <a:gd name="connsiteY97" fmla="*/ 24496 h 1161397"/>
              <a:gd name="connsiteX98" fmla="*/ 6884912 w 6884912"/>
              <a:gd name="connsiteY98"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7166 w 6884912"/>
              <a:gd name="connsiteY14" fmla="*/ 744338 h 1161397"/>
              <a:gd name="connsiteX15" fmla="*/ 1207847 w 6884912"/>
              <a:gd name="connsiteY15" fmla="*/ 689087 h 1161397"/>
              <a:gd name="connsiteX16" fmla="*/ 1242716 w 6884912"/>
              <a:gd name="connsiteY16" fmla="*/ 698052 h 1161397"/>
              <a:gd name="connsiteX17" fmla="*/ 1299977 w 6884912"/>
              <a:gd name="connsiteY17" fmla="*/ 639196 h 1161397"/>
              <a:gd name="connsiteX18" fmla="*/ 1326190 w 6884912"/>
              <a:gd name="connsiteY18" fmla="*/ 625955 h 1161397"/>
              <a:gd name="connsiteX19" fmla="*/ 1339600 w 6884912"/>
              <a:gd name="connsiteY19" fmla="*/ 616295 h 1161397"/>
              <a:gd name="connsiteX20" fmla="*/ 1340054 w 6884912"/>
              <a:gd name="connsiteY20" fmla="*/ 614022 h 1161397"/>
              <a:gd name="connsiteX21" fmla="*/ 1391606 w 6884912"/>
              <a:gd name="connsiteY21" fmla="*/ 615229 h 1161397"/>
              <a:gd name="connsiteX22" fmla="*/ 1397565 w 6884912"/>
              <a:gd name="connsiteY22" fmla="*/ 611490 h 1161397"/>
              <a:gd name="connsiteX23" fmla="*/ 1432302 w 6884912"/>
              <a:gd name="connsiteY23" fmla="*/ 617267 h 1161397"/>
              <a:gd name="connsiteX24" fmla="*/ 1449644 w 6884912"/>
              <a:gd name="connsiteY24" fmla="*/ 617591 h 1161397"/>
              <a:gd name="connsiteX25" fmla="*/ 1455793 w 6884912"/>
              <a:gd name="connsiteY25" fmla="*/ 623174 h 1161397"/>
              <a:gd name="connsiteX26" fmla="*/ 1480758 w 6884912"/>
              <a:gd name="connsiteY26" fmla="*/ 620863 h 1161397"/>
              <a:gd name="connsiteX27" fmla="*/ 1483154 w 6884912"/>
              <a:gd name="connsiteY27" fmla="*/ 618527 h 1161397"/>
              <a:gd name="connsiteX28" fmla="*/ 1505495 w 6884912"/>
              <a:gd name="connsiteY28" fmla="*/ 624325 h 1161397"/>
              <a:gd name="connsiteX29" fmla="*/ 1526340 w 6884912"/>
              <a:gd name="connsiteY29" fmla="*/ 638496 h 1161397"/>
              <a:gd name="connsiteX30" fmla="*/ 1731986 w 6884912"/>
              <a:gd name="connsiteY30" fmla="*/ 589682 h 1161397"/>
              <a:gd name="connsiteX31" fmla="*/ 1927935 w 6884912"/>
              <a:gd name="connsiteY31" fmla="*/ 628540 h 1161397"/>
              <a:gd name="connsiteX32" fmla="*/ 2039075 w 6884912"/>
              <a:gd name="connsiteY32" fmla="*/ 599964 h 1161397"/>
              <a:gd name="connsiteX33" fmla="*/ 2066980 w 6884912"/>
              <a:gd name="connsiteY33" fmla="*/ 550413 h 1161397"/>
              <a:gd name="connsiteX34" fmla="*/ 2352236 w 6884912"/>
              <a:gd name="connsiteY34" fmla="*/ 519602 h 1161397"/>
              <a:gd name="connsiteX35" fmla="*/ 2420791 w 6884912"/>
              <a:gd name="connsiteY35" fmla="*/ 492826 h 1161397"/>
              <a:gd name="connsiteX36" fmla="*/ 2489932 w 6884912"/>
              <a:gd name="connsiteY36" fmla="*/ 507864 h 1161397"/>
              <a:gd name="connsiteX37" fmla="*/ 2512917 w 6884912"/>
              <a:gd name="connsiteY37" fmla="*/ 489127 h 1161397"/>
              <a:gd name="connsiteX38" fmla="*/ 2516783 w 6884912"/>
              <a:gd name="connsiteY38" fmla="*/ 485473 h 1161397"/>
              <a:gd name="connsiteX39" fmla="*/ 2534360 w 6884912"/>
              <a:gd name="connsiteY39" fmla="*/ 480064 h 1161397"/>
              <a:gd name="connsiteX40" fmla="*/ 2536691 w 6884912"/>
              <a:gd name="connsiteY40" fmla="*/ 467018 h 1161397"/>
              <a:gd name="connsiteX41" fmla="*/ 2561265 w 6884912"/>
              <a:gd name="connsiteY41" fmla="*/ 450623 h 1161397"/>
              <a:gd name="connsiteX42" fmla="*/ 2594349 w 6884912"/>
              <a:gd name="connsiteY42" fmla="*/ 443884 h 1161397"/>
              <a:gd name="connsiteX43" fmla="*/ 2754324 w 6884912"/>
              <a:gd name="connsiteY43" fmla="*/ 424766 h 1161397"/>
              <a:gd name="connsiteX44" fmla="*/ 2848470 w 6884912"/>
              <a:gd name="connsiteY44" fmla="*/ 405966 h 1161397"/>
              <a:gd name="connsiteX45" fmla="*/ 2881772 w 6884912"/>
              <a:gd name="connsiteY45" fmla="*/ 387260 h 1161397"/>
              <a:gd name="connsiteX46" fmla="*/ 2929932 w 6884912"/>
              <a:gd name="connsiteY46" fmla="*/ 368912 h 1161397"/>
              <a:gd name="connsiteX47" fmla="*/ 3013020 w 6884912"/>
              <a:gd name="connsiteY47" fmla="*/ 327578 h 1161397"/>
              <a:gd name="connsiteX48" fmla="*/ 3222191 w 6884912"/>
              <a:gd name="connsiteY48" fmla="*/ 307887 h 1161397"/>
              <a:gd name="connsiteX49" fmla="*/ 3227953 w 6884912"/>
              <a:gd name="connsiteY49" fmla="*/ 297650 h 1161397"/>
              <a:gd name="connsiteX50" fmla="*/ 3510042 w 6884912"/>
              <a:gd name="connsiteY50" fmla="*/ 311820 h 1161397"/>
              <a:gd name="connsiteX51" fmla="*/ 3626773 w 6884912"/>
              <a:gd name="connsiteY51" fmla="*/ 290452 h 1161397"/>
              <a:gd name="connsiteX52" fmla="*/ 3666217 w 6884912"/>
              <a:gd name="connsiteY52" fmla="*/ 273255 h 1161397"/>
              <a:gd name="connsiteX53" fmla="*/ 3732427 w 6884912"/>
              <a:gd name="connsiteY53" fmla="*/ 245039 h 1161397"/>
              <a:gd name="connsiteX54" fmla="*/ 3777022 w 6884912"/>
              <a:gd name="connsiteY54" fmla="*/ 200276 h 1161397"/>
              <a:gd name="connsiteX55" fmla="*/ 3791246 w 6884912"/>
              <a:gd name="connsiteY55" fmla="*/ 189996 h 1161397"/>
              <a:gd name="connsiteX56" fmla="*/ 3819864 w 6884912"/>
              <a:gd name="connsiteY56" fmla="*/ 194605 h 1161397"/>
              <a:gd name="connsiteX57" fmla="*/ 3830398 w 6884912"/>
              <a:gd name="connsiteY57" fmla="*/ 188383 h 1161397"/>
              <a:gd name="connsiteX58" fmla="*/ 3834360 w 6884912"/>
              <a:gd name="connsiteY58" fmla="*/ 188992 h 1161397"/>
              <a:gd name="connsiteX59" fmla="*/ 3843715 w 6884912"/>
              <a:gd name="connsiteY59" fmla="*/ 188752 h 1161397"/>
              <a:gd name="connsiteX60" fmla="*/ 3842609 w 6884912"/>
              <a:gd name="connsiteY60" fmla="*/ 197386 h 1161397"/>
              <a:gd name="connsiteX61" fmla="*/ 3853961 w 6884912"/>
              <a:gd name="connsiteY61" fmla="*/ 213380 h 1161397"/>
              <a:gd name="connsiteX62" fmla="*/ 3907640 w 6884912"/>
              <a:gd name="connsiteY62" fmla="*/ 207568 h 1161397"/>
              <a:gd name="connsiteX63" fmla="*/ 3910449 w 6884912"/>
              <a:gd name="connsiteY63" fmla="*/ 197808 h 1161397"/>
              <a:gd name="connsiteX64" fmla="*/ 3917197 w 6884912"/>
              <a:gd name="connsiteY64" fmla="*/ 196121 h 1161397"/>
              <a:gd name="connsiteX65" fmla="*/ 3922400 w 6884912"/>
              <a:gd name="connsiteY65" fmla="*/ 205056 h 1161397"/>
              <a:gd name="connsiteX66" fmla="*/ 4013061 w 6884912"/>
              <a:gd name="connsiteY66" fmla="*/ 224874 h 1161397"/>
              <a:gd name="connsiteX67" fmla="*/ 4220717 w 6884912"/>
              <a:gd name="connsiteY67" fmla="*/ 192946 h 1161397"/>
              <a:gd name="connsiteX68" fmla="*/ 4228802 w 6884912"/>
              <a:gd name="connsiteY68" fmla="*/ 201468 h 1161397"/>
              <a:gd name="connsiteX69" fmla="*/ 4289361 w 6884912"/>
              <a:gd name="connsiteY69" fmla="*/ 196642 h 1161397"/>
              <a:gd name="connsiteX70" fmla="*/ 4498913 w 6884912"/>
              <a:gd name="connsiteY70" fmla="*/ 118915 h 1161397"/>
              <a:gd name="connsiteX71" fmla="*/ 4617330 w 6884912"/>
              <a:gd name="connsiteY71" fmla="*/ 111163 h 1161397"/>
              <a:gd name="connsiteX72" fmla="*/ 4659778 w 6884912"/>
              <a:gd name="connsiteY72" fmla="*/ 118219 h 1161397"/>
              <a:gd name="connsiteX73" fmla="*/ 4730870 w 6884912"/>
              <a:gd name="connsiteY73" fmla="*/ 129432 h 1161397"/>
              <a:gd name="connsiteX74" fmla="*/ 4844073 w 6884912"/>
              <a:gd name="connsiteY74" fmla="*/ 161768 h 1161397"/>
              <a:gd name="connsiteX75" fmla="*/ 4856454 w 6884912"/>
              <a:gd name="connsiteY75" fmla="*/ 130488 h 1161397"/>
              <a:gd name="connsiteX76" fmla="*/ 4920038 w 6884912"/>
              <a:gd name="connsiteY76" fmla="*/ 140418 h 1161397"/>
              <a:gd name="connsiteX77" fmla="*/ 5016639 w 6884912"/>
              <a:gd name="connsiteY77" fmla="*/ 158905 h 1161397"/>
              <a:gd name="connsiteX78" fmla="*/ 5072009 w 6884912"/>
              <a:gd name="connsiteY78" fmla="*/ 161502 h 1161397"/>
              <a:gd name="connsiteX79" fmla="*/ 5223626 w 6884912"/>
              <a:gd name="connsiteY79" fmla="*/ 177356 h 1161397"/>
              <a:gd name="connsiteX80" fmla="*/ 5375773 w 6884912"/>
              <a:gd name="connsiteY80" fmla="*/ 199913 h 1161397"/>
              <a:gd name="connsiteX81" fmla="*/ 5467502 w 6884912"/>
              <a:gd name="connsiteY81" fmla="*/ 250963 h 1161397"/>
              <a:gd name="connsiteX82" fmla="*/ 5592395 w 6884912"/>
              <a:gd name="connsiteY82" fmla="*/ 265434 h 1161397"/>
              <a:gd name="connsiteX83" fmla="*/ 5613532 w 6884912"/>
              <a:gd name="connsiteY83" fmla="*/ 273379 h 1161397"/>
              <a:gd name="connsiteX84" fmla="*/ 5642173 w 6884912"/>
              <a:gd name="connsiteY84" fmla="*/ 266904 h 1161397"/>
              <a:gd name="connsiteX85" fmla="*/ 5756910 w 6884912"/>
              <a:gd name="connsiteY85" fmla="*/ 239211 h 1161397"/>
              <a:gd name="connsiteX86" fmla="*/ 5846667 w 6884912"/>
              <a:gd name="connsiteY86" fmla="*/ 201786 h 1161397"/>
              <a:gd name="connsiteX87" fmla="*/ 5960732 w 6884912"/>
              <a:gd name="connsiteY87" fmla="*/ 220708 h 1161397"/>
              <a:gd name="connsiteX88" fmla="*/ 6029542 w 6884912"/>
              <a:gd name="connsiteY88" fmla="*/ 210339 h 1161397"/>
              <a:gd name="connsiteX89" fmla="*/ 6141123 w 6884912"/>
              <a:gd name="connsiteY89" fmla="*/ 159923 h 1161397"/>
              <a:gd name="connsiteX90" fmla="*/ 6290640 w 6884912"/>
              <a:gd name="connsiteY90" fmla="*/ 167441 h 1161397"/>
              <a:gd name="connsiteX91" fmla="*/ 6322806 w 6884912"/>
              <a:gd name="connsiteY91" fmla="*/ 213293 h 1161397"/>
              <a:gd name="connsiteX92" fmla="*/ 6380420 w 6884912"/>
              <a:gd name="connsiteY92" fmla="*/ 173195 h 1161397"/>
              <a:gd name="connsiteX93" fmla="*/ 6507891 w 6884912"/>
              <a:gd name="connsiteY93" fmla="*/ 118474 h 1161397"/>
              <a:gd name="connsiteX94" fmla="*/ 6571807 w 6884912"/>
              <a:gd name="connsiteY94" fmla="*/ 98636 h 1161397"/>
              <a:gd name="connsiteX95" fmla="*/ 6671880 w 6884912"/>
              <a:gd name="connsiteY95" fmla="*/ 82931 h 1161397"/>
              <a:gd name="connsiteX96" fmla="*/ 6702266 w 6884912"/>
              <a:gd name="connsiteY96" fmla="*/ 75470 h 1161397"/>
              <a:gd name="connsiteX97" fmla="*/ 6845802 w 6884912"/>
              <a:gd name="connsiteY97" fmla="*/ 24496 h 1161397"/>
              <a:gd name="connsiteX98" fmla="*/ 6884912 w 6884912"/>
              <a:gd name="connsiteY98" fmla="*/ 0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6884912" h="1161397">
                <a:moveTo>
                  <a:pt x="6884912" y="0"/>
                </a:moveTo>
                <a:lnTo>
                  <a:pt x="6884912" y="1161397"/>
                </a:lnTo>
                <a:lnTo>
                  <a:pt x="0" y="1161397"/>
                </a:lnTo>
                <a:lnTo>
                  <a:pt x="27135" y="1147460"/>
                </a:lnTo>
                <a:cubicBezTo>
                  <a:pt x="57431" y="1167048"/>
                  <a:pt x="61886" y="1088181"/>
                  <a:pt x="115388" y="1111320"/>
                </a:cubicBezTo>
                <a:cubicBezTo>
                  <a:pt x="146435" y="1096221"/>
                  <a:pt x="156823" y="1079485"/>
                  <a:pt x="213420" y="1056868"/>
                </a:cubicBezTo>
                <a:cubicBezTo>
                  <a:pt x="288217" y="1040787"/>
                  <a:pt x="383333" y="1044881"/>
                  <a:pt x="454970" y="1023343"/>
                </a:cubicBezTo>
                <a:cubicBezTo>
                  <a:pt x="440966" y="999969"/>
                  <a:pt x="571419" y="1006841"/>
                  <a:pt x="548162" y="984908"/>
                </a:cubicBezTo>
                <a:cubicBezTo>
                  <a:pt x="561321" y="956563"/>
                  <a:pt x="637415" y="1010272"/>
                  <a:pt x="651408" y="984938"/>
                </a:cubicBezTo>
                <a:cubicBezTo>
                  <a:pt x="671652" y="980952"/>
                  <a:pt x="698726" y="950833"/>
                  <a:pt x="723108" y="941904"/>
                </a:cubicBezTo>
                <a:cubicBezTo>
                  <a:pt x="760262" y="946949"/>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6251" y="768649"/>
                  <a:pt x="1137166" y="744338"/>
                </a:cubicBezTo>
                <a:lnTo>
                  <a:pt x="1207847" y="689087"/>
                </a:lnTo>
                <a:cubicBezTo>
                  <a:pt x="1226429" y="687736"/>
                  <a:pt x="1222409" y="707958"/>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cubicBezTo>
                  <a:pt x="1339751" y="615537"/>
                  <a:pt x="1339903" y="614780"/>
                  <a:pt x="1340054" y="614022"/>
                </a:cubicBez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61730" y="317407"/>
                  <a:pt x="3186369" y="312875"/>
                  <a:pt x="3222191" y="307887"/>
                </a:cubicBezTo>
                <a:cubicBezTo>
                  <a:pt x="3223593" y="304249"/>
                  <a:pt x="3179978" y="296995"/>
                  <a:pt x="3227953" y="297650"/>
                </a:cubicBezTo>
                <a:cubicBezTo>
                  <a:pt x="3275928" y="298306"/>
                  <a:pt x="3443572" y="313020"/>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62781" y="222856"/>
                  <a:pt x="4184760" y="196847"/>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61586" y="136690"/>
                  <a:pt x="4823142" y="161592"/>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7769" y="214252"/>
                  <a:pt x="6349573" y="188998"/>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lnTo>
                  <a:pt x="6884912"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 code&#10;&#10;Description automatically generated">
            <a:extLst>
              <a:ext uri="{FF2B5EF4-FFF2-40B4-BE49-F238E27FC236}">
                <a16:creationId xmlns:a16="http://schemas.microsoft.com/office/drawing/2014/main" id="{4F785957-48F3-D3D2-BE60-7D31E6929432}"/>
              </a:ext>
            </a:extLst>
          </p:cNvPr>
          <p:cNvPicPr>
            <a:picLocks noChangeAspect="1"/>
          </p:cNvPicPr>
          <p:nvPr/>
        </p:nvPicPr>
        <p:blipFill>
          <a:blip r:embed="rId2"/>
          <a:stretch>
            <a:fillRect/>
          </a:stretch>
        </p:blipFill>
        <p:spPr>
          <a:xfrm>
            <a:off x="6019495" y="2796349"/>
            <a:ext cx="4029075" cy="1410176"/>
          </a:xfrm>
          <a:prstGeom prst="rect">
            <a:avLst/>
          </a:prstGeom>
        </p:spPr>
      </p:pic>
      <p:sp>
        <p:nvSpPr>
          <p:cNvPr id="3" name="Content Placeholder 2">
            <a:extLst>
              <a:ext uri="{FF2B5EF4-FFF2-40B4-BE49-F238E27FC236}">
                <a16:creationId xmlns:a16="http://schemas.microsoft.com/office/drawing/2014/main" id="{D667D376-AC60-9BDF-D5C5-AAFCB06AF0BD}"/>
              </a:ext>
            </a:extLst>
          </p:cNvPr>
          <p:cNvSpPr>
            <a:spLocks noGrp="1"/>
          </p:cNvSpPr>
          <p:nvPr>
            <p:ph idx="1"/>
          </p:nvPr>
        </p:nvSpPr>
        <p:spPr>
          <a:xfrm>
            <a:off x="4529009" y="1592956"/>
            <a:ext cx="5816362" cy="4832558"/>
          </a:xfrm>
        </p:spPr>
        <p:txBody>
          <a:bodyPr>
            <a:noAutofit/>
          </a:bodyPr>
          <a:lstStyle/>
          <a:p>
            <a:pPr marL="457200">
              <a:spcAft>
                <a:spcPts val="1200"/>
              </a:spcAft>
            </a:pPr>
            <a:r>
              <a:rPr lang="en-IN" sz="1800" dirty="0">
                <a:effectLst/>
                <a:latin typeface="Times New Roman" panose="02020603050405020304" pitchFamily="18" charset="0"/>
                <a:ea typeface="Aptos" panose="020B0004020202020204" pitchFamily="34" charset="0"/>
              </a:rPr>
              <a:t>The data is loaded and split into training and testing data.</a:t>
            </a:r>
          </a:p>
          <a:p>
            <a:pPr marL="457200">
              <a:spcAft>
                <a:spcPts val="1200"/>
              </a:spcAft>
            </a:pPr>
            <a:r>
              <a:rPr lang="en-IN" sz="1800" dirty="0">
                <a:effectLst/>
                <a:latin typeface="Times New Roman" panose="02020603050405020304" pitchFamily="18" charset="0"/>
                <a:ea typeface="Aptos" panose="020B0004020202020204" pitchFamily="34" charset="0"/>
              </a:rPr>
              <a:t> The model is defined with the below parameters.</a:t>
            </a:r>
          </a:p>
          <a:p>
            <a:pPr marL="457200">
              <a:spcAft>
                <a:spcPts val="1200"/>
              </a:spcAft>
            </a:pPr>
            <a:endParaRPr lang="en-IN" sz="1800" dirty="0">
              <a:latin typeface="Times New Roman" panose="02020603050405020304" pitchFamily="18" charset="0"/>
              <a:ea typeface="Aptos" panose="020B0004020202020204" pitchFamily="34" charset="0"/>
            </a:endParaRPr>
          </a:p>
          <a:p>
            <a:pPr marL="457200">
              <a:spcAft>
                <a:spcPts val="1200"/>
              </a:spcAft>
            </a:pPr>
            <a:endParaRPr lang="en-IN" sz="1800" dirty="0">
              <a:latin typeface="Times New Roman" panose="02020603050405020304" pitchFamily="18" charset="0"/>
              <a:ea typeface="Aptos" panose="020B0004020202020204" pitchFamily="34" charset="0"/>
            </a:endParaRPr>
          </a:p>
          <a:p>
            <a:pPr marL="457200">
              <a:spcAft>
                <a:spcPts val="1200"/>
              </a:spcAft>
            </a:pPr>
            <a:endParaRPr lang="en-IN" sz="1800" dirty="0">
              <a:latin typeface="Times New Roman" panose="02020603050405020304" pitchFamily="18" charset="0"/>
              <a:ea typeface="Aptos" panose="020B0004020202020204" pitchFamily="34" charset="0"/>
            </a:endParaRPr>
          </a:p>
          <a:p>
            <a:pPr marL="457200">
              <a:spcAft>
                <a:spcPts val="1200"/>
              </a:spcAft>
            </a:pPr>
            <a:r>
              <a:rPr lang="en-IN" sz="1800" dirty="0">
                <a:effectLst/>
                <a:latin typeface="Times New Roman" panose="02020603050405020304" pitchFamily="18" charset="0"/>
                <a:ea typeface="Aptos" panose="020B0004020202020204" pitchFamily="34" charset="0"/>
              </a:rPr>
              <a:t>The </a:t>
            </a:r>
            <a:r>
              <a:rPr lang="en-IN" sz="1800" b="1" dirty="0" err="1">
                <a:effectLst/>
                <a:latin typeface="Times New Roman" panose="02020603050405020304" pitchFamily="18" charset="0"/>
                <a:ea typeface="Aptos" panose="020B0004020202020204" pitchFamily="34" charset="0"/>
              </a:rPr>
              <a:t>random_state</a:t>
            </a:r>
            <a:r>
              <a:rPr lang="en-IN" sz="1800" b="1" dirty="0">
                <a:effectLst/>
                <a:latin typeface="Times New Roman" panose="02020603050405020304" pitchFamily="18" charset="0"/>
                <a:ea typeface="Aptos" panose="020B0004020202020204" pitchFamily="34" charset="0"/>
              </a:rPr>
              <a:t>=42</a:t>
            </a:r>
            <a:r>
              <a:rPr lang="en-IN" sz="1800" dirty="0">
                <a:effectLst/>
                <a:latin typeface="Times New Roman" panose="02020603050405020304" pitchFamily="18" charset="0"/>
                <a:ea typeface="Aptos" panose="020B0004020202020204" pitchFamily="34" charset="0"/>
              </a:rPr>
              <a:t> parameter ensures that the randomness in the algorithm's </a:t>
            </a:r>
            <a:r>
              <a:rPr lang="en-IN" sz="1800" dirty="0" err="1">
                <a:effectLst/>
                <a:latin typeface="Times New Roman" panose="02020603050405020304" pitchFamily="18" charset="0"/>
                <a:ea typeface="Aptos" panose="020B0004020202020204" pitchFamily="34" charset="0"/>
              </a:rPr>
              <a:t>behavior</a:t>
            </a:r>
            <a:r>
              <a:rPr lang="en-IN" sz="1800" dirty="0">
                <a:effectLst/>
                <a:latin typeface="Times New Roman" panose="02020603050405020304" pitchFamily="18" charset="0"/>
                <a:ea typeface="Aptos" panose="020B0004020202020204" pitchFamily="34" charset="0"/>
              </a:rPr>
              <a:t> is reproducible, as it sets the seed for the random number generator. </a:t>
            </a:r>
            <a:endParaRPr lang="en-US" sz="1800" dirty="0">
              <a:effectLst/>
              <a:latin typeface="Times New Roman" panose="02020603050405020304" pitchFamily="18" charset="0"/>
              <a:ea typeface="Aptos" panose="020B0004020202020204" pitchFamily="34" charset="0"/>
            </a:endParaRPr>
          </a:p>
          <a:p>
            <a:pPr marL="457200">
              <a:spcAft>
                <a:spcPts val="1200"/>
              </a:spcAft>
            </a:pPr>
            <a:r>
              <a:rPr lang="en-IN" sz="1800" dirty="0">
                <a:effectLst/>
                <a:latin typeface="Times New Roman" panose="02020603050405020304" pitchFamily="18" charset="0"/>
                <a:ea typeface="Aptos" panose="020B0004020202020204" pitchFamily="34" charset="0"/>
                <a:cs typeface="Times New Roman" panose="02020603050405020304" pitchFamily="18" charset="0"/>
              </a:rPr>
              <a:t>Once the Model is trained with our training data, we predict the labels for the Testing data and calculate the accuracy</a:t>
            </a:r>
          </a:p>
        </p:txBody>
      </p:sp>
      <p:pic>
        <p:nvPicPr>
          <p:cNvPr id="13318" name="Picture 6" descr="Random Forest. Random Forest is an ensemble machine… | by Deniz Gunay |  Medium">
            <a:extLst>
              <a:ext uri="{FF2B5EF4-FFF2-40B4-BE49-F238E27FC236}">
                <a16:creationId xmlns:a16="http://schemas.microsoft.com/office/drawing/2014/main" id="{7758E8E1-B0CC-99B4-77B1-0913A46EEA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95" y="2928311"/>
            <a:ext cx="4107974" cy="2912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0041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309" name="Rectangle 12308">
            <a:extLst>
              <a:ext uri="{FF2B5EF4-FFF2-40B4-BE49-F238E27FC236}">
                <a16:creationId xmlns:a16="http://schemas.microsoft.com/office/drawing/2014/main" id="{13EFA6C3-82DC-4131-9929-2523E6FD0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2F75AF-08D4-74D8-AEE0-FA4D2A092FDB}"/>
              </a:ext>
            </a:extLst>
          </p:cNvPr>
          <p:cNvSpPr>
            <a:spLocks noGrp="1"/>
          </p:cNvSpPr>
          <p:nvPr>
            <p:ph type="title"/>
          </p:nvPr>
        </p:nvSpPr>
        <p:spPr>
          <a:xfrm>
            <a:off x="5381625" y="609600"/>
            <a:ext cx="5816361" cy="1330839"/>
          </a:xfrm>
        </p:spPr>
        <p:txBody>
          <a:bodyPr>
            <a:normAutofit/>
          </a:bodyPr>
          <a:lstStyle/>
          <a:p>
            <a:r>
              <a:rPr lang="en-US" b="1">
                <a:latin typeface="Times New Roman" panose="02020603050405020304" pitchFamily="18" charset="0"/>
                <a:cs typeface="Times New Roman" panose="02020603050405020304" pitchFamily="18" charset="0"/>
              </a:rPr>
              <a:t>SVM </a:t>
            </a:r>
          </a:p>
        </p:txBody>
      </p:sp>
      <p:sp>
        <p:nvSpPr>
          <p:cNvPr id="12311" name="Freeform: Shape 12310">
            <a:extLst>
              <a:ext uri="{FF2B5EF4-FFF2-40B4-BE49-F238E27FC236}">
                <a16:creationId xmlns:a16="http://schemas.microsoft.com/office/drawing/2014/main" id="{AEC9469E-14CA-4358-BABC-CBF836A614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69680" cy="767978"/>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313" name="Freeform: Shape 12312">
            <a:extLst>
              <a:ext uri="{FF2B5EF4-FFF2-40B4-BE49-F238E27FC236}">
                <a16:creationId xmlns:a16="http://schemas.microsoft.com/office/drawing/2014/main" id="{048EB4C9-ACAF-4CCA-BA6E-931443192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5753" y="6027658"/>
            <a:ext cx="7906247" cy="830343"/>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834360 w 6884912"/>
              <a:gd name="connsiteY69" fmla="*/ 188992 h 1161397"/>
              <a:gd name="connsiteX70" fmla="*/ 3843715 w 6884912"/>
              <a:gd name="connsiteY70" fmla="*/ 188752 h 1161397"/>
              <a:gd name="connsiteX71" fmla="*/ 3842609 w 6884912"/>
              <a:gd name="connsiteY71" fmla="*/ 197386 h 1161397"/>
              <a:gd name="connsiteX72" fmla="*/ 3853961 w 6884912"/>
              <a:gd name="connsiteY72" fmla="*/ 213380 h 1161397"/>
              <a:gd name="connsiteX73" fmla="*/ 3907640 w 6884912"/>
              <a:gd name="connsiteY73" fmla="*/ 207568 h 1161397"/>
              <a:gd name="connsiteX74" fmla="*/ 3910449 w 6884912"/>
              <a:gd name="connsiteY74" fmla="*/ 197808 h 1161397"/>
              <a:gd name="connsiteX75" fmla="*/ 3917197 w 6884912"/>
              <a:gd name="connsiteY75" fmla="*/ 196121 h 1161397"/>
              <a:gd name="connsiteX76" fmla="*/ 3922400 w 6884912"/>
              <a:gd name="connsiteY76" fmla="*/ 205056 h 1161397"/>
              <a:gd name="connsiteX77" fmla="*/ 4013061 w 6884912"/>
              <a:gd name="connsiteY77" fmla="*/ 224874 h 1161397"/>
              <a:gd name="connsiteX78" fmla="*/ 4134285 w 6884912"/>
              <a:gd name="connsiteY78" fmla="*/ 235592 h 1161397"/>
              <a:gd name="connsiteX79" fmla="*/ 4220717 w 6884912"/>
              <a:gd name="connsiteY79" fmla="*/ 192946 h 1161397"/>
              <a:gd name="connsiteX80" fmla="*/ 4228802 w 6884912"/>
              <a:gd name="connsiteY80" fmla="*/ 201468 h 1161397"/>
              <a:gd name="connsiteX81" fmla="*/ 4289361 w 6884912"/>
              <a:gd name="connsiteY81" fmla="*/ 196642 h 1161397"/>
              <a:gd name="connsiteX82" fmla="*/ 4498913 w 6884912"/>
              <a:gd name="connsiteY82" fmla="*/ 118915 h 1161397"/>
              <a:gd name="connsiteX83" fmla="*/ 4617330 w 6884912"/>
              <a:gd name="connsiteY83" fmla="*/ 111163 h 1161397"/>
              <a:gd name="connsiteX84" fmla="*/ 4659778 w 6884912"/>
              <a:gd name="connsiteY84" fmla="*/ 118219 h 1161397"/>
              <a:gd name="connsiteX85" fmla="*/ 4730870 w 6884912"/>
              <a:gd name="connsiteY85" fmla="*/ 129432 h 1161397"/>
              <a:gd name="connsiteX86" fmla="*/ 4785037 w 6884912"/>
              <a:gd name="connsiteY86" fmla="*/ 161964 h 1161397"/>
              <a:gd name="connsiteX87" fmla="*/ 4844073 w 6884912"/>
              <a:gd name="connsiteY87" fmla="*/ 161768 h 1161397"/>
              <a:gd name="connsiteX88" fmla="*/ 4856454 w 6884912"/>
              <a:gd name="connsiteY88" fmla="*/ 130488 h 1161397"/>
              <a:gd name="connsiteX89" fmla="*/ 4920038 w 6884912"/>
              <a:gd name="connsiteY89" fmla="*/ 140418 h 1161397"/>
              <a:gd name="connsiteX90" fmla="*/ 5016639 w 6884912"/>
              <a:gd name="connsiteY90" fmla="*/ 158905 h 1161397"/>
              <a:gd name="connsiteX91" fmla="*/ 5072009 w 6884912"/>
              <a:gd name="connsiteY91" fmla="*/ 161502 h 1161397"/>
              <a:gd name="connsiteX92" fmla="*/ 5223626 w 6884912"/>
              <a:gd name="connsiteY92" fmla="*/ 177356 h 1161397"/>
              <a:gd name="connsiteX93" fmla="*/ 5375773 w 6884912"/>
              <a:gd name="connsiteY93" fmla="*/ 199913 h 1161397"/>
              <a:gd name="connsiteX94" fmla="*/ 5467502 w 6884912"/>
              <a:gd name="connsiteY94" fmla="*/ 250963 h 1161397"/>
              <a:gd name="connsiteX95" fmla="*/ 5592395 w 6884912"/>
              <a:gd name="connsiteY95" fmla="*/ 265434 h 1161397"/>
              <a:gd name="connsiteX96" fmla="*/ 5613532 w 6884912"/>
              <a:gd name="connsiteY96" fmla="*/ 273379 h 1161397"/>
              <a:gd name="connsiteX97" fmla="*/ 5642173 w 6884912"/>
              <a:gd name="connsiteY97" fmla="*/ 266904 h 1161397"/>
              <a:gd name="connsiteX98" fmla="*/ 5756910 w 6884912"/>
              <a:gd name="connsiteY98" fmla="*/ 239211 h 1161397"/>
              <a:gd name="connsiteX99" fmla="*/ 5846667 w 6884912"/>
              <a:gd name="connsiteY99" fmla="*/ 201786 h 1161397"/>
              <a:gd name="connsiteX100" fmla="*/ 5960732 w 6884912"/>
              <a:gd name="connsiteY100" fmla="*/ 220708 h 1161397"/>
              <a:gd name="connsiteX101" fmla="*/ 6029542 w 6884912"/>
              <a:gd name="connsiteY101" fmla="*/ 210339 h 1161397"/>
              <a:gd name="connsiteX102" fmla="*/ 6141123 w 6884912"/>
              <a:gd name="connsiteY102" fmla="*/ 159923 h 1161397"/>
              <a:gd name="connsiteX103" fmla="*/ 6290640 w 6884912"/>
              <a:gd name="connsiteY103" fmla="*/ 167441 h 1161397"/>
              <a:gd name="connsiteX104" fmla="*/ 6322806 w 6884912"/>
              <a:gd name="connsiteY104" fmla="*/ 213293 h 1161397"/>
              <a:gd name="connsiteX105" fmla="*/ 6364914 w 6884912"/>
              <a:gd name="connsiteY105" fmla="*/ 240140 h 1161397"/>
              <a:gd name="connsiteX106" fmla="*/ 6380420 w 6884912"/>
              <a:gd name="connsiteY106" fmla="*/ 173195 h 1161397"/>
              <a:gd name="connsiteX107" fmla="*/ 6507891 w 6884912"/>
              <a:gd name="connsiteY107" fmla="*/ 118474 h 1161397"/>
              <a:gd name="connsiteX108" fmla="*/ 6571807 w 6884912"/>
              <a:gd name="connsiteY108" fmla="*/ 98636 h 1161397"/>
              <a:gd name="connsiteX109" fmla="*/ 6671880 w 6884912"/>
              <a:gd name="connsiteY109" fmla="*/ 82931 h 1161397"/>
              <a:gd name="connsiteX110" fmla="*/ 6702266 w 6884912"/>
              <a:gd name="connsiteY110" fmla="*/ 75470 h 1161397"/>
              <a:gd name="connsiteX111" fmla="*/ 6845802 w 6884912"/>
              <a:gd name="connsiteY111" fmla="*/ 24496 h 1161397"/>
              <a:gd name="connsiteX112" fmla="*/ 6884912 w 6884912"/>
              <a:gd name="connsiteY112"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834360 w 6884912"/>
              <a:gd name="connsiteY69" fmla="*/ 188992 h 1161397"/>
              <a:gd name="connsiteX70" fmla="*/ 3843715 w 6884912"/>
              <a:gd name="connsiteY70" fmla="*/ 188752 h 1161397"/>
              <a:gd name="connsiteX71" fmla="*/ 3842609 w 6884912"/>
              <a:gd name="connsiteY71" fmla="*/ 197386 h 1161397"/>
              <a:gd name="connsiteX72" fmla="*/ 3853961 w 6884912"/>
              <a:gd name="connsiteY72" fmla="*/ 213380 h 1161397"/>
              <a:gd name="connsiteX73" fmla="*/ 3907640 w 6884912"/>
              <a:gd name="connsiteY73" fmla="*/ 207568 h 1161397"/>
              <a:gd name="connsiteX74" fmla="*/ 3910449 w 6884912"/>
              <a:gd name="connsiteY74" fmla="*/ 197808 h 1161397"/>
              <a:gd name="connsiteX75" fmla="*/ 3917197 w 6884912"/>
              <a:gd name="connsiteY75" fmla="*/ 196121 h 1161397"/>
              <a:gd name="connsiteX76" fmla="*/ 3922400 w 6884912"/>
              <a:gd name="connsiteY76" fmla="*/ 205056 h 1161397"/>
              <a:gd name="connsiteX77" fmla="*/ 4013061 w 6884912"/>
              <a:gd name="connsiteY77" fmla="*/ 224874 h 1161397"/>
              <a:gd name="connsiteX78" fmla="*/ 4220717 w 6884912"/>
              <a:gd name="connsiteY78" fmla="*/ 192946 h 1161397"/>
              <a:gd name="connsiteX79" fmla="*/ 4228802 w 6884912"/>
              <a:gd name="connsiteY79" fmla="*/ 201468 h 1161397"/>
              <a:gd name="connsiteX80" fmla="*/ 4289361 w 6884912"/>
              <a:gd name="connsiteY80" fmla="*/ 196642 h 1161397"/>
              <a:gd name="connsiteX81" fmla="*/ 4498913 w 6884912"/>
              <a:gd name="connsiteY81" fmla="*/ 118915 h 1161397"/>
              <a:gd name="connsiteX82" fmla="*/ 4617330 w 6884912"/>
              <a:gd name="connsiteY82" fmla="*/ 111163 h 1161397"/>
              <a:gd name="connsiteX83" fmla="*/ 4659778 w 6884912"/>
              <a:gd name="connsiteY83" fmla="*/ 118219 h 1161397"/>
              <a:gd name="connsiteX84" fmla="*/ 4730870 w 6884912"/>
              <a:gd name="connsiteY84" fmla="*/ 129432 h 1161397"/>
              <a:gd name="connsiteX85" fmla="*/ 4785037 w 6884912"/>
              <a:gd name="connsiteY85" fmla="*/ 161964 h 1161397"/>
              <a:gd name="connsiteX86" fmla="*/ 4844073 w 6884912"/>
              <a:gd name="connsiteY86" fmla="*/ 161768 h 1161397"/>
              <a:gd name="connsiteX87" fmla="*/ 4856454 w 6884912"/>
              <a:gd name="connsiteY87" fmla="*/ 130488 h 1161397"/>
              <a:gd name="connsiteX88" fmla="*/ 4920038 w 6884912"/>
              <a:gd name="connsiteY88" fmla="*/ 140418 h 1161397"/>
              <a:gd name="connsiteX89" fmla="*/ 5016639 w 6884912"/>
              <a:gd name="connsiteY89" fmla="*/ 158905 h 1161397"/>
              <a:gd name="connsiteX90" fmla="*/ 5072009 w 6884912"/>
              <a:gd name="connsiteY90" fmla="*/ 161502 h 1161397"/>
              <a:gd name="connsiteX91" fmla="*/ 5223626 w 6884912"/>
              <a:gd name="connsiteY91" fmla="*/ 177356 h 1161397"/>
              <a:gd name="connsiteX92" fmla="*/ 5375773 w 6884912"/>
              <a:gd name="connsiteY92" fmla="*/ 199913 h 1161397"/>
              <a:gd name="connsiteX93" fmla="*/ 5467502 w 6884912"/>
              <a:gd name="connsiteY93" fmla="*/ 250963 h 1161397"/>
              <a:gd name="connsiteX94" fmla="*/ 5592395 w 6884912"/>
              <a:gd name="connsiteY94" fmla="*/ 265434 h 1161397"/>
              <a:gd name="connsiteX95" fmla="*/ 5613532 w 6884912"/>
              <a:gd name="connsiteY95" fmla="*/ 273379 h 1161397"/>
              <a:gd name="connsiteX96" fmla="*/ 5642173 w 6884912"/>
              <a:gd name="connsiteY96" fmla="*/ 266904 h 1161397"/>
              <a:gd name="connsiteX97" fmla="*/ 5756910 w 6884912"/>
              <a:gd name="connsiteY97" fmla="*/ 239211 h 1161397"/>
              <a:gd name="connsiteX98" fmla="*/ 5846667 w 6884912"/>
              <a:gd name="connsiteY98" fmla="*/ 201786 h 1161397"/>
              <a:gd name="connsiteX99" fmla="*/ 5960732 w 6884912"/>
              <a:gd name="connsiteY99" fmla="*/ 220708 h 1161397"/>
              <a:gd name="connsiteX100" fmla="*/ 6029542 w 6884912"/>
              <a:gd name="connsiteY100" fmla="*/ 210339 h 1161397"/>
              <a:gd name="connsiteX101" fmla="*/ 6141123 w 6884912"/>
              <a:gd name="connsiteY101" fmla="*/ 159923 h 1161397"/>
              <a:gd name="connsiteX102" fmla="*/ 6290640 w 6884912"/>
              <a:gd name="connsiteY102" fmla="*/ 167441 h 1161397"/>
              <a:gd name="connsiteX103" fmla="*/ 6322806 w 6884912"/>
              <a:gd name="connsiteY103" fmla="*/ 213293 h 1161397"/>
              <a:gd name="connsiteX104" fmla="*/ 6364914 w 6884912"/>
              <a:gd name="connsiteY104" fmla="*/ 240140 h 1161397"/>
              <a:gd name="connsiteX105" fmla="*/ 6380420 w 6884912"/>
              <a:gd name="connsiteY105" fmla="*/ 173195 h 1161397"/>
              <a:gd name="connsiteX106" fmla="*/ 6507891 w 6884912"/>
              <a:gd name="connsiteY106" fmla="*/ 118474 h 1161397"/>
              <a:gd name="connsiteX107" fmla="*/ 6571807 w 6884912"/>
              <a:gd name="connsiteY107" fmla="*/ 98636 h 1161397"/>
              <a:gd name="connsiteX108" fmla="*/ 6671880 w 6884912"/>
              <a:gd name="connsiteY108" fmla="*/ 82931 h 1161397"/>
              <a:gd name="connsiteX109" fmla="*/ 6702266 w 6884912"/>
              <a:gd name="connsiteY109" fmla="*/ 75470 h 1161397"/>
              <a:gd name="connsiteX110" fmla="*/ 6845802 w 6884912"/>
              <a:gd name="connsiteY110" fmla="*/ 24496 h 1161397"/>
              <a:gd name="connsiteX111" fmla="*/ 6884912 w 6884912"/>
              <a:gd name="connsiteY111"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834360 w 6884912"/>
              <a:gd name="connsiteY69" fmla="*/ 188992 h 1161397"/>
              <a:gd name="connsiteX70" fmla="*/ 3843715 w 6884912"/>
              <a:gd name="connsiteY70" fmla="*/ 188752 h 1161397"/>
              <a:gd name="connsiteX71" fmla="*/ 3842609 w 6884912"/>
              <a:gd name="connsiteY71" fmla="*/ 197386 h 1161397"/>
              <a:gd name="connsiteX72" fmla="*/ 3853961 w 6884912"/>
              <a:gd name="connsiteY72" fmla="*/ 213380 h 1161397"/>
              <a:gd name="connsiteX73" fmla="*/ 3907640 w 6884912"/>
              <a:gd name="connsiteY73" fmla="*/ 207568 h 1161397"/>
              <a:gd name="connsiteX74" fmla="*/ 3910449 w 6884912"/>
              <a:gd name="connsiteY74" fmla="*/ 197808 h 1161397"/>
              <a:gd name="connsiteX75" fmla="*/ 3917197 w 6884912"/>
              <a:gd name="connsiteY75" fmla="*/ 196121 h 1161397"/>
              <a:gd name="connsiteX76" fmla="*/ 3922400 w 6884912"/>
              <a:gd name="connsiteY76" fmla="*/ 205056 h 1161397"/>
              <a:gd name="connsiteX77" fmla="*/ 4013061 w 6884912"/>
              <a:gd name="connsiteY77" fmla="*/ 224874 h 1161397"/>
              <a:gd name="connsiteX78" fmla="*/ 4220717 w 6884912"/>
              <a:gd name="connsiteY78" fmla="*/ 192946 h 1161397"/>
              <a:gd name="connsiteX79" fmla="*/ 4228802 w 6884912"/>
              <a:gd name="connsiteY79" fmla="*/ 201468 h 1161397"/>
              <a:gd name="connsiteX80" fmla="*/ 4289361 w 6884912"/>
              <a:gd name="connsiteY80" fmla="*/ 196642 h 1161397"/>
              <a:gd name="connsiteX81" fmla="*/ 4498913 w 6884912"/>
              <a:gd name="connsiteY81" fmla="*/ 118915 h 1161397"/>
              <a:gd name="connsiteX82" fmla="*/ 4617330 w 6884912"/>
              <a:gd name="connsiteY82" fmla="*/ 111163 h 1161397"/>
              <a:gd name="connsiteX83" fmla="*/ 4659778 w 6884912"/>
              <a:gd name="connsiteY83" fmla="*/ 118219 h 1161397"/>
              <a:gd name="connsiteX84" fmla="*/ 4730870 w 6884912"/>
              <a:gd name="connsiteY84" fmla="*/ 129432 h 1161397"/>
              <a:gd name="connsiteX85" fmla="*/ 4785037 w 6884912"/>
              <a:gd name="connsiteY85" fmla="*/ 161964 h 1161397"/>
              <a:gd name="connsiteX86" fmla="*/ 4844073 w 6884912"/>
              <a:gd name="connsiteY86" fmla="*/ 161768 h 1161397"/>
              <a:gd name="connsiteX87" fmla="*/ 4856454 w 6884912"/>
              <a:gd name="connsiteY87" fmla="*/ 130488 h 1161397"/>
              <a:gd name="connsiteX88" fmla="*/ 4920038 w 6884912"/>
              <a:gd name="connsiteY88" fmla="*/ 140418 h 1161397"/>
              <a:gd name="connsiteX89" fmla="*/ 5016639 w 6884912"/>
              <a:gd name="connsiteY89" fmla="*/ 158905 h 1161397"/>
              <a:gd name="connsiteX90" fmla="*/ 5072009 w 6884912"/>
              <a:gd name="connsiteY90" fmla="*/ 161502 h 1161397"/>
              <a:gd name="connsiteX91" fmla="*/ 5223626 w 6884912"/>
              <a:gd name="connsiteY91" fmla="*/ 177356 h 1161397"/>
              <a:gd name="connsiteX92" fmla="*/ 5375773 w 6884912"/>
              <a:gd name="connsiteY92" fmla="*/ 199913 h 1161397"/>
              <a:gd name="connsiteX93" fmla="*/ 5467502 w 6884912"/>
              <a:gd name="connsiteY93" fmla="*/ 250963 h 1161397"/>
              <a:gd name="connsiteX94" fmla="*/ 5592395 w 6884912"/>
              <a:gd name="connsiteY94" fmla="*/ 265434 h 1161397"/>
              <a:gd name="connsiteX95" fmla="*/ 5613532 w 6884912"/>
              <a:gd name="connsiteY95" fmla="*/ 273379 h 1161397"/>
              <a:gd name="connsiteX96" fmla="*/ 5642173 w 6884912"/>
              <a:gd name="connsiteY96" fmla="*/ 266904 h 1161397"/>
              <a:gd name="connsiteX97" fmla="*/ 5756910 w 6884912"/>
              <a:gd name="connsiteY97" fmla="*/ 239211 h 1161397"/>
              <a:gd name="connsiteX98" fmla="*/ 5846667 w 6884912"/>
              <a:gd name="connsiteY98" fmla="*/ 201786 h 1161397"/>
              <a:gd name="connsiteX99" fmla="*/ 5960732 w 6884912"/>
              <a:gd name="connsiteY99" fmla="*/ 220708 h 1161397"/>
              <a:gd name="connsiteX100" fmla="*/ 6029542 w 6884912"/>
              <a:gd name="connsiteY100" fmla="*/ 210339 h 1161397"/>
              <a:gd name="connsiteX101" fmla="*/ 6141123 w 6884912"/>
              <a:gd name="connsiteY101" fmla="*/ 159923 h 1161397"/>
              <a:gd name="connsiteX102" fmla="*/ 6290640 w 6884912"/>
              <a:gd name="connsiteY102" fmla="*/ 167441 h 1161397"/>
              <a:gd name="connsiteX103" fmla="*/ 6322806 w 6884912"/>
              <a:gd name="connsiteY103" fmla="*/ 213293 h 1161397"/>
              <a:gd name="connsiteX104" fmla="*/ 6380420 w 6884912"/>
              <a:gd name="connsiteY104" fmla="*/ 173195 h 1161397"/>
              <a:gd name="connsiteX105" fmla="*/ 6507891 w 6884912"/>
              <a:gd name="connsiteY105" fmla="*/ 118474 h 1161397"/>
              <a:gd name="connsiteX106" fmla="*/ 6571807 w 6884912"/>
              <a:gd name="connsiteY106" fmla="*/ 98636 h 1161397"/>
              <a:gd name="connsiteX107" fmla="*/ 6671880 w 6884912"/>
              <a:gd name="connsiteY107" fmla="*/ 82931 h 1161397"/>
              <a:gd name="connsiteX108" fmla="*/ 6702266 w 6884912"/>
              <a:gd name="connsiteY108" fmla="*/ 75470 h 1161397"/>
              <a:gd name="connsiteX109" fmla="*/ 6845802 w 6884912"/>
              <a:gd name="connsiteY109" fmla="*/ 24496 h 1161397"/>
              <a:gd name="connsiteX110" fmla="*/ 6884912 w 6884912"/>
              <a:gd name="connsiteY110"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222191 w 6884912"/>
              <a:gd name="connsiteY58" fmla="*/ 307887 h 1161397"/>
              <a:gd name="connsiteX59" fmla="*/ 3227953 w 6884912"/>
              <a:gd name="connsiteY59" fmla="*/ 297650 h 1161397"/>
              <a:gd name="connsiteX60" fmla="*/ 3510042 w 6884912"/>
              <a:gd name="connsiteY60" fmla="*/ 311820 h 1161397"/>
              <a:gd name="connsiteX61" fmla="*/ 3626773 w 6884912"/>
              <a:gd name="connsiteY61" fmla="*/ 290452 h 1161397"/>
              <a:gd name="connsiteX62" fmla="*/ 3666217 w 6884912"/>
              <a:gd name="connsiteY62" fmla="*/ 273255 h 1161397"/>
              <a:gd name="connsiteX63" fmla="*/ 3732427 w 6884912"/>
              <a:gd name="connsiteY63" fmla="*/ 245039 h 1161397"/>
              <a:gd name="connsiteX64" fmla="*/ 3777022 w 6884912"/>
              <a:gd name="connsiteY64" fmla="*/ 200276 h 1161397"/>
              <a:gd name="connsiteX65" fmla="*/ 3791246 w 6884912"/>
              <a:gd name="connsiteY65" fmla="*/ 189996 h 1161397"/>
              <a:gd name="connsiteX66" fmla="*/ 3819864 w 6884912"/>
              <a:gd name="connsiteY66" fmla="*/ 194605 h 1161397"/>
              <a:gd name="connsiteX67" fmla="*/ 3830398 w 6884912"/>
              <a:gd name="connsiteY67" fmla="*/ 188383 h 1161397"/>
              <a:gd name="connsiteX68" fmla="*/ 3834360 w 6884912"/>
              <a:gd name="connsiteY68" fmla="*/ 188992 h 1161397"/>
              <a:gd name="connsiteX69" fmla="*/ 3843715 w 6884912"/>
              <a:gd name="connsiteY69" fmla="*/ 188752 h 1161397"/>
              <a:gd name="connsiteX70" fmla="*/ 3842609 w 6884912"/>
              <a:gd name="connsiteY70" fmla="*/ 197386 h 1161397"/>
              <a:gd name="connsiteX71" fmla="*/ 3853961 w 6884912"/>
              <a:gd name="connsiteY71" fmla="*/ 213380 h 1161397"/>
              <a:gd name="connsiteX72" fmla="*/ 3907640 w 6884912"/>
              <a:gd name="connsiteY72" fmla="*/ 207568 h 1161397"/>
              <a:gd name="connsiteX73" fmla="*/ 3910449 w 6884912"/>
              <a:gd name="connsiteY73" fmla="*/ 197808 h 1161397"/>
              <a:gd name="connsiteX74" fmla="*/ 3917197 w 6884912"/>
              <a:gd name="connsiteY74" fmla="*/ 196121 h 1161397"/>
              <a:gd name="connsiteX75" fmla="*/ 3922400 w 6884912"/>
              <a:gd name="connsiteY75" fmla="*/ 205056 h 1161397"/>
              <a:gd name="connsiteX76" fmla="*/ 4013061 w 6884912"/>
              <a:gd name="connsiteY76" fmla="*/ 224874 h 1161397"/>
              <a:gd name="connsiteX77" fmla="*/ 4220717 w 6884912"/>
              <a:gd name="connsiteY77" fmla="*/ 192946 h 1161397"/>
              <a:gd name="connsiteX78" fmla="*/ 4228802 w 6884912"/>
              <a:gd name="connsiteY78" fmla="*/ 201468 h 1161397"/>
              <a:gd name="connsiteX79" fmla="*/ 4289361 w 6884912"/>
              <a:gd name="connsiteY79" fmla="*/ 196642 h 1161397"/>
              <a:gd name="connsiteX80" fmla="*/ 4498913 w 6884912"/>
              <a:gd name="connsiteY80" fmla="*/ 118915 h 1161397"/>
              <a:gd name="connsiteX81" fmla="*/ 4617330 w 6884912"/>
              <a:gd name="connsiteY81" fmla="*/ 111163 h 1161397"/>
              <a:gd name="connsiteX82" fmla="*/ 4659778 w 6884912"/>
              <a:gd name="connsiteY82" fmla="*/ 118219 h 1161397"/>
              <a:gd name="connsiteX83" fmla="*/ 4730870 w 6884912"/>
              <a:gd name="connsiteY83" fmla="*/ 129432 h 1161397"/>
              <a:gd name="connsiteX84" fmla="*/ 4785037 w 6884912"/>
              <a:gd name="connsiteY84" fmla="*/ 161964 h 1161397"/>
              <a:gd name="connsiteX85" fmla="*/ 4844073 w 6884912"/>
              <a:gd name="connsiteY85" fmla="*/ 161768 h 1161397"/>
              <a:gd name="connsiteX86" fmla="*/ 4856454 w 6884912"/>
              <a:gd name="connsiteY86" fmla="*/ 130488 h 1161397"/>
              <a:gd name="connsiteX87" fmla="*/ 4920038 w 6884912"/>
              <a:gd name="connsiteY87" fmla="*/ 140418 h 1161397"/>
              <a:gd name="connsiteX88" fmla="*/ 5016639 w 6884912"/>
              <a:gd name="connsiteY88" fmla="*/ 158905 h 1161397"/>
              <a:gd name="connsiteX89" fmla="*/ 5072009 w 6884912"/>
              <a:gd name="connsiteY89" fmla="*/ 161502 h 1161397"/>
              <a:gd name="connsiteX90" fmla="*/ 5223626 w 6884912"/>
              <a:gd name="connsiteY90" fmla="*/ 177356 h 1161397"/>
              <a:gd name="connsiteX91" fmla="*/ 5375773 w 6884912"/>
              <a:gd name="connsiteY91" fmla="*/ 199913 h 1161397"/>
              <a:gd name="connsiteX92" fmla="*/ 5467502 w 6884912"/>
              <a:gd name="connsiteY92" fmla="*/ 250963 h 1161397"/>
              <a:gd name="connsiteX93" fmla="*/ 5592395 w 6884912"/>
              <a:gd name="connsiteY93" fmla="*/ 265434 h 1161397"/>
              <a:gd name="connsiteX94" fmla="*/ 5613532 w 6884912"/>
              <a:gd name="connsiteY94" fmla="*/ 273379 h 1161397"/>
              <a:gd name="connsiteX95" fmla="*/ 5642173 w 6884912"/>
              <a:gd name="connsiteY95" fmla="*/ 266904 h 1161397"/>
              <a:gd name="connsiteX96" fmla="*/ 5756910 w 6884912"/>
              <a:gd name="connsiteY96" fmla="*/ 239211 h 1161397"/>
              <a:gd name="connsiteX97" fmla="*/ 5846667 w 6884912"/>
              <a:gd name="connsiteY97" fmla="*/ 201786 h 1161397"/>
              <a:gd name="connsiteX98" fmla="*/ 5960732 w 6884912"/>
              <a:gd name="connsiteY98" fmla="*/ 220708 h 1161397"/>
              <a:gd name="connsiteX99" fmla="*/ 6029542 w 6884912"/>
              <a:gd name="connsiteY99" fmla="*/ 210339 h 1161397"/>
              <a:gd name="connsiteX100" fmla="*/ 6141123 w 6884912"/>
              <a:gd name="connsiteY100" fmla="*/ 159923 h 1161397"/>
              <a:gd name="connsiteX101" fmla="*/ 6290640 w 6884912"/>
              <a:gd name="connsiteY101" fmla="*/ 167441 h 1161397"/>
              <a:gd name="connsiteX102" fmla="*/ 6322806 w 6884912"/>
              <a:gd name="connsiteY102" fmla="*/ 213293 h 1161397"/>
              <a:gd name="connsiteX103" fmla="*/ 6380420 w 6884912"/>
              <a:gd name="connsiteY103" fmla="*/ 173195 h 1161397"/>
              <a:gd name="connsiteX104" fmla="*/ 6507891 w 6884912"/>
              <a:gd name="connsiteY104" fmla="*/ 118474 h 1161397"/>
              <a:gd name="connsiteX105" fmla="*/ 6571807 w 6884912"/>
              <a:gd name="connsiteY105" fmla="*/ 98636 h 1161397"/>
              <a:gd name="connsiteX106" fmla="*/ 6671880 w 6884912"/>
              <a:gd name="connsiteY106" fmla="*/ 82931 h 1161397"/>
              <a:gd name="connsiteX107" fmla="*/ 6702266 w 6884912"/>
              <a:gd name="connsiteY107" fmla="*/ 75470 h 1161397"/>
              <a:gd name="connsiteX108" fmla="*/ 6845802 w 6884912"/>
              <a:gd name="connsiteY108" fmla="*/ 24496 h 1161397"/>
              <a:gd name="connsiteX109" fmla="*/ 6884912 w 6884912"/>
              <a:gd name="connsiteY109"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222191 w 6884912"/>
              <a:gd name="connsiteY58" fmla="*/ 307887 h 1161397"/>
              <a:gd name="connsiteX59" fmla="*/ 3227953 w 6884912"/>
              <a:gd name="connsiteY59" fmla="*/ 297650 h 1161397"/>
              <a:gd name="connsiteX60" fmla="*/ 3510042 w 6884912"/>
              <a:gd name="connsiteY60" fmla="*/ 311820 h 1161397"/>
              <a:gd name="connsiteX61" fmla="*/ 3626773 w 6884912"/>
              <a:gd name="connsiteY61" fmla="*/ 290452 h 1161397"/>
              <a:gd name="connsiteX62" fmla="*/ 3666217 w 6884912"/>
              <a:gd name="connsiteY62" fmla="*/ 273255 h 1161397"/>
              <a:gd name="connsiteX63" fmla="*/ 3732427 w 6884912"/>
              <a:gd name="connsiteY63" fmla="*/ 245039 h 1161397"/>
              <a:gd name="connsiteX64" fmla="*/ 3777022 w 6884912"/>
              <a:gd name="connsiteY64" fmla="*/ 200276 h 1161397"/>
              <a:gd name="connsiteX65" fmla="*/ 3791246 w 6884912"/>
              <a:gd name="connsiteY65" fmla="*/ 189996 h 1161397"/>
              <a:gd name="connsiteX66" fmla="*/ 3819864 w 6884912"/>
              <a:gd name="connsiteY66" fmla="*/ 194605 h 1161397"/>
              <a:gd name="connsiteX67" fmla="*/ 3830398 w 6884912"/>
              <a:gd name="connsiteY67" fmla="*/ 188383 h 1161397"/>
              <a:gd name="connsiteX68" fmla="*/ 3834360 w 6884912"/>
              <a:gd name="connsiteY68" fmla="*/ 188992 h 1161397"/>
              <a:gd name="connsiteX69" fmla="*/ 3843715 w 6884912"/>
              <a:gd name="connsiteY69" fmla="*/ 188752 h 1161397"/>
              <a:gd name="connsiteX70" fmla="*/ 3842609 w 6884912"/>
              <a:gd name="connsiteY70" fmla="*/ 197386 h 1161397"/>
              <a:gd name="connsiteX71" fmla="*/ 3853961 w 6884912"/>
              <a:gd name="connsiteY71" fmla="*/ 213380 h 1161397"/>
              <a:gd name="connsiteX72" fmla="*/ 3907640 w 6884912"/>
              <a:gd name="connsiteY72" fmla="*/ 207568 h 1161397"/>
              <a:gd name="connsiteX73" fmla="*/ 3910449 w 6884912"/>
              <a:gd name="connsiteY73" fmla="*/ 197808 h 1161397"/>
              <a:gd name="connsiteX74" fmla="*/ 3917197 w 6884912"/>
              <a:gd name="connsiteY74" fmla="*/ 196121 h 1161397"/>
              <a:gd name="connsiteX75" fmla="*/ 3922400 w 6884912"/>
              <a:gd name="connsiteY75" fmla="*/ 205056 h 1161397"/>
              <a:gd name="connsiteX76" fmla="*/ 4013061 w 6884912"/>
              <a:gd name="connsiteY76" fmla="*/ 224874 h 1161397"/>
              <a:gd name="connsiteX77" fmla="*/ 4220717 w 6884912"/>
              <a:gd name="connsiteY77" fmla="*/ 192946 h 1161397"/>
              <a:gd name="connsiteX78" fmla="*/ 4228802 w 6884912"/>
              <a:gd name="connsiteY78" fmla="*/ 201468 h 1161397"/>
              <a:gd name="connsiteX79" fmla="*/ 4289361 w 6884912"/>
              <a:gd name="connsiteY79" fmla="*/ 196642 h 1161397"/>
              <a:gd name="connsiteX80" fmla="*/ 4498913 w 6884912"/>
              <a:gd name="connsiteY80" fmla="*/ 118915 h 1161397"/>
              <a:gd name="connsiteX81" fmla="*/ 4617330 w 6884912"/>
              <a:gd name="connsiteY81" fmla="*/ 111163 h 1161397"/>
              <a:gd name="connsiteX82" fmla="*/ 4659778 w 6884912"/>
              <a:gd name="connsiteY82" fmla="*/ 118219 h 1161397"/>
              <a:gd name="connsiteX83" fmla="*/ 4730870 w 6884912"/>
              <a:gd name="connsiteY83" fmla="*/ 129432 h 1161397"/>
              <a:gd name="connsiteX84" fmla="*/ 4844073 w 6884912"/>
              <a:gd name="connsiteY84" fmla="*/ 161768 h 1161397"/>
              <a:gd name="connsiteX85" fmla="*/ 4856454 w 6884912"/>
              <a:gd name="connsiteY85" fmla="*/ 130488 h 1161397"/>
              <a:gd name="connsiteX86" fmla="*/ 4920038 w 6884912"/>
              <a:gd name="connsiteY86" fmla="*/ 140418 h 1161397"/>
              <a:gd name="connsiteX87" fmla="*/ 5016639 w 6884912"/>
              <a:gd name="connsiteY87" fmla="*/ 158905 h 1161397"/>
              <a:gd name="connsiteX88" fmla="*/ 5072009 w 6884912"/>
              <a:gd name="connsiteY88" fmla="*/ 161502 h 1161397"/>
              <a:gd name="connsiteX89" fmla="*/ 5223626 w 6884912"/>
              <a:gd name="connsiteY89" fmla="*/ 177356 h 1161397"/>
              <a:gd name="connsiteX90" fmla="*/ 5375773 w 6884912"/>
              <a:gd name="connsiteY90" fmla="*/ 199913 h 1161397"/>
              <a:gd name="connsiteX91" fmla="*/ 5467502 w 6884912"/>
              <a:gd name="connsiteY91" fmla="*/ 250963 h 1161397"/>
              <a:gd name="connsiteX92" fmla="*/ 5592395 w 6884912"/>
              <a:gd name="connsiteY92" fmla="*/ 265434 h 1161397"/>
              <a:gd name="connsiteX93" fmla="*/ 5613532 w 6884912"/>
              <a:gd name="connsiteY93" fmla="*/ 273379 h 1161397"/>
              <a:gd name="connsiteX94" fmla="*/ 5642173 w 6884912"/>
              <a:gd name="connsiteY94" fmla="*/ 266904 h 1161397"/>
              <a:gd name="connsiteX95" fmla="*/ 5756910 w 6884912"/>
              <a:gd name="connsiteY95" fmla="*/ 239211 h 1161397"/>
              <a:gd name="connsiteX96" fmla="*/ 5846667 w 6884912"/>
              <a:gd name="connsiteY96" fmla="*/ 201786 h 1161397"/>
              <a:gd name="connsiteX97" fmla="*/ 5960732 w 6884912"/>
              <a:gd name="connsiteY97" fmla="*/ 220708 h 1161397"/>
              <a:gd name="connsiteX98" fmla="*/ 6029542 w 6884912"/>
              <a:gd name="connsiteY98" fmla="*/ 210339 h 1161397"/>
              <a:gd name="connsiteX99" fmla="*/ 6141123 w 6884912"/>
              <a:gd name="connsiteY99" fmla="*/ 159923 h 1161397"/>
              <a:gd name="connsiteX100" fmla="*/ 6290640 w 6884912"/>
              <a:gd name="connsiteY100" fmla="*/ 167441 h 1161397"/>
              <a:gd name="connsiteX101" fmla="*/ 6322806 w 6884912"/>
              <a:gd name="connsiteY101" fmla="*/ 213293 h 1161397"/>
              <a:gd name="connsiteX102" fmla="*/ 6380420 w 6884912"/>
              <a:gd name="connsiteY102" fmla="*/ 173195 h 1161397"/>
              <a:gd name="connsiteX103" fmla="*/ 6507891 w 6884912"/>
              <a:gd name="connsiteY103" fmla="*/ 118474 h 1161397"/>
              <a:gd name="connsiteX104" fmla="*/ 6571807 w 6884912"/>
              <a:gd name="connsiteY104" fmla="*/ 98636 h 1161397"/>
              <a:gd name="connsiteX105" fmla="*/ 6671880 w 6884912"/>
              <a:gd name="connsiteY105" fmla="*/ 82931 h 1161397"/>
              <a:gd name="connsiteX106" fmla="*/ 6702266 w 6884912"/>
              <a:gd name="connsiteY106" fmla="*/ 75470 h 1161397"/>
              <a:gd name="connsiteX107" fmla="*/ 6845802 w 6884912"/>
              <a:gd name="connsiteY107" fmla="*/ 24496 h 1161397"/>
              <a:gd name="connsiteX108" fmla="*/ 6884912 w 6884912"/>
              <a:gd name="connsiteY108"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478946 w 6884912"/>
              <a:gd name="connsiteY7" fmla="*/ 1106011 h 1161397"/>
              <a:gd name="connsiteX8" fmla="*/ 512111 w 6884912"/>
              <a:gd name="connsiteY8" fmla="*/ 1085599 h 1161397"/>
              <a:gd name="connsiteX9" fmla="*/ 567875 w 6884912"/>
              <a:gd name="connsiteY9" fmla="*/ 1051976 h 1161397"/>
              <a:gd name="connsiteX10" fmla="*/ 601644 w 6884912"/>
              <a:gd name="connsiteY10" fmla="*/ 1003997 h 1161397"/>
              <a:gd name="connsiteX11" fmla="*/ 651408 w 6884912"/>
              <a:gd name="connsiteY11" fmla="*/ 984938 h 1161397"/>
              <a:gd name="connsiteX12" fmla="*/ 673197 w 6884912"/>
              <a:gd name="connsiteY12" fmla="*/ 1010060 h 1161397"/>
              <a:gd name="connsiteX13" fmla="*/ 723108 w 6884912"/>
              <a:gd name="connsiteY13" fmla="*/ 980081 h 1161397"/>
              <a:gd name="connsiteX14" fmla="*/ 797699 w 6884912"/>
              <a:gd name="connsiteY14" fmla="*/ 931362 h 1161397"/>
              <a:gd name="connsiteX15" fmla="*/ 843359 w 6884912"/>
              <a:gd name="connsiteY15" fmla="*/ 910894 h 1161397"/>
              <a:gd name="connsiteX16" fmla="*/ 965215 w 6884912"/>
              <a:gd name="connsiteY16" fmla="*/ 846701 h 1161397"/>
              <a:gd name="connsiteX17" fmla="*/ 1085080 w 6884912"/>
              <a:gd name="connsiteY17" fmla="*/ 776086 h 1161397"/>
              <a:gd name="connsiteX18" fmla="*/ 1131224 w 6884912"/>
              <a:gd name="connsiteY18" fmla="*/ 706160 h 1161397"/>
              <a:gd name="connsiteX19" fmla="*/ 1138051 w 6884912"/>
              <a:gd name="connsiteY19" fmla="*/ 702034 h 1161397"/>
              <a:gd name="connsiteX20" fmla="*/ 1158800 w 6884912"/>
              <a:gd name="connsiteY20" fmla="*/ 700004 h 1161397"/>
              <a:gd name="connsiteX21" fmla="*/ 1166947 w 6884912"/>
              <a:gd name="connsiteY21" fmla="*/ 700762 h 1161397"/>
              <a:gd name="connsiteX22" fmla="*/ 1178135 w 6884912"/>
              <a:gd name="connsiteY22" fmla="*/ 698631 h 1161397"/>
              <a:gd name="connsiteX23" fmla="*/ 1178301 w 6884912"/>
              <a:gd name="connsiteY23" fmla="*/ 698094 h 1161397"/>
              <a:gd name="connsiteX24" fmla="*/ 1188995 w 6884912"/>
              <a:gd name="connsiteY24" fmla="*/ 697048 h 1161397"/>
              <a:gd name="connsiteX25" fmla="*/ 1242716 w 6884912"/>
              <a:gd name="connsiteY25" fmla="*/ 698052 h 1161397"/>
              <a:gd name="connsiteX26" fmla="*/ 1299977 w 6884912"/>
              <a:gd name="connsiteY26" fmla="*/ 639196 h 1161397"/>
              <a:gd name="connsiteX27" fmla="*/ 1326190 w 6884912"/>
              <a:gd name="connsiteY27" fmla="*/ 625955 h 1161397"/>
              <a:gd name="connsiteX28" fmla="*/ 1339600 w 6884912"/>
              <a:gd name="connsiteY28" fmla="*/ 616295 h 1161397"/>
              <a:gd name="connsiteX29" fmla="*/ 1340054 w 6884912"/>
              <a:gd name="connsiteY29" fmla="*/ 614022 h 1161397"/>
              <a:gd name="connsiteX30" fmla="*/ 1391606 w 6884912"/>
              <a:gd name="connsiteY30" fmla="*/ 615229 h 1161397"/>
              <a:gd name="connsiteX31" fmla="*/ 1397565 w 6884912"/>
              <a:gd name="connsiteY31" fmla="*/ 611490 h 1161397"/>
              <a:gd name="connsiteX32" fmla="*/ 1432302 w 6884912"/>
              <a:gd name="connsiteY32" fmla="*/ 617267 h 1161397"/>
              <a:gd name="connsiteX33" fmla="*/ 1449644 w 6884912"/>
              <a:gd name="connsiteY33" fmla="*/ 617591 h 1161397"/>
              <a:gd name="connsiteX34" fmla="*/ 1455793 w 6884912"/>
              <a:gd name="connsiteY34" fmla="*/ 623174 h 1161397"/>
              <a:gd name="connsiteX35" fmla="*/ 1480758 w 6884912"/>
              <a:gd name="connsiteY35" fmla="*/ 620863 h 1161397"/>
              <a:gd name="connsiteX36" fmla="*/ 1483154 w 6884912"/>
              <a:gd name="connsiteY36" fmla="*/ 618527 h 1161397"/>
              <a:gd name="connsiteX37" fmla="*/ 1505495 w 6884912"/>
              <a:gd name="connsiteY37" fmla="*/ 624325 h 1161397"/>
              <a:gd name="connsiteX38" fmla="*/ 1526340 w 6884912"/>
              <a:gd name="connsiteY38" fmla="*/ 638496 h 1161397"/>
              <a:gd name="connsiteX39" fmla="*/ 1731986 w 6884912"/>
              <a:gd name="connsiteY39" fmla="*/ 589682 h 1161397"/>
              <a:gd name="connsiteX40" fmla="*/ 1927935 w 6884912"/>
              <a:gd name="connsiteY40" fmla="*/ 628540 h 1161397"/>
              <a:gd name="connsiteX41" fmla="*/ 2039075 w 6884912"/>
              <a:gd name="connsiteY41" fmla="*/ 599964 h 1161397"/>
              <a:gd name="connsiteX42" fmla="*/ 2066980 w 6884912"/>
              <a:gd name="connsiteY42" fmla="*/ 550413 h 1161397"/>
              <a:gd name="connsiteX43" fmla="*/ 2352236 w 6884912"/>
              <a:gd name="connsiteY43" fmla="*/ 519602 h 1161397"/>
              <a:gd name="connsiteX44" fmla="*/ 2420791 w 6884912"/>
              <a:gd name="connsiteY44" fmla="*/ 492826 h 1161397"/>
              <a:gd name="connsiteX45" fmla="*/ 2489932 w 6884912"/>
              <a:gd name="connsiteY45" fmla="*/ 507864 h 1161397"/>
              <a:gd name="connsiteX46" fmla="*/ 2512917 w 6884912"/>
              <a:gd name="connsiteY46" fmla="*/ 489127 h 1161397"/>
              <a:gd name="connsiteX47" fmla="*/ 2516783 w 6884912"/>
              <a:gd name="connsiteY47" fmla="*/ 485473 h 1161397"/>
              <a:gd name="connsiteX48" fmla="*/ 2534360 w 6884912"/>
              <a:gd name="connsiteY48" fmla="*/ 480064 h 1161397"/>
              <a:gd name="connsiteX49" fmla="*/ 2536691 w 6884912"/>
              <a:gd name="connsiteY49" fmla="*/ 467018 h 1161397"/>
              <a:gd name="connsiteX50" fmla="*/ 2561265 w 6884912"/>
              <a:gd name="connsiteY50" fmla="*/ 450623 h 1161397"/>
              <a:gd name="connsiteX51" fmla="*/ 2594349 w 6884912"/>
              <a:gd name="connsiteY51" fmla="*/ 443884 h 1161397"/>
              <a:gd name="connsiteX52" fmla="*/ 2754324 w 6884912"/>
              <a:gd name="connsiteY52" fmla="*/ 424766 h 1161397"/>
              <a:gd name="connsiteX53" fmla="*/ 2848470 w 6884912"/>
              <a:gd name="connsiteY53" fmla="*/ 405966 h 1161397"/>
              <a:gd name="connsiteX54" fmla="*/ 2881772 w 6884912"/>
              <a:gd name="connsiteY54" fmla="*/ 387260 h 1161397"/>
              <a:gd name="connsiteX55" fmla="*/ 2929932 w 6884912"/>
              <a:gd name="connsiteY55" fmla="*/ 368912 h 1161397"/>
              <a:gd name="connsiteX56" fmla="*/ 3013020 w 6884912"/>
              <a:gd name="connsiteY56" fmla="*/ 327578 h 1161397"/>
              <a:gd name="connsiteX57" fmla="*/ 3222191 w 6884912"/>
              <a:gd name="connsiteY57" fmla="*/ 307887 h 1161397"/>
              <a:gd name="connsiteX58" fmla="*/ 3227953 w 6884912"/>
              <a:gd name="connsiteY58" fmla="*/ 297650 h 1161397"/>
              <a:gd name="connsiteX59" fmla="*/ 3510042 w 6884912"/>
              <a:gd name="connsiteY59" fmla="*/ 311820 h 1161397"/>
              <a:gd name="connsiteX60" fmla="*/ 3626773 w 6884912"/>
              <a:gd name="connsiteY60" fmla="*/ 290452 h 1161397"/>
              <a:gd name="connsiteX61" fmla="*/ 3666217 w 6884912"/>
              <a:gd name="connsiteY61" fmla="*/ 273255 h 1161397"/>
              <a:gd name="connsiteX62" fmla="*/ 3732427 w 6884912"/>
              <a:gd name="connsiteY62" fmla="*/ 245039 h 1161397"/>
              <a:gd name="connsiteX63" fmla="*/ 3777022 w 6884912"/>
              <a:gd name="connsiteY63" fmla="*/ 200276 h 1161397"/>
              <a:gd name="connsiteX64" fmla="*/ 3791246 w 6884912"/>
              <a:gd name="connsiteY64" fmla="*/ 189996 h 1161397"/>
              <a:gd name="connsiteX65" fmla="*/ 3819864 w 6884912"/>
              <a:gd name="connsiteY65" fmla="*/ 194605 h 1161397"/>
              <a:gd name="connsiteX66" fmla="*/ 3830398 w 6884912"/>
              <a:gd name="connsiteY66" fmla="*/ 188383 h 1161397"/>
              <a:gd name="connsiteX67" fmla="*/ 3834360 w 6884912"/>
              <a:gd name="connsiteY67" fmla="*/ 188992 h 1161397"/>
              <a:gd name="connsiteX68" fmla="*/ 3843715 w 6884912"/>
              <a:gd name="connsiteY68" fmla="*/ 188752 h 1161397"/>
              <a:gd name="connsiteX69" fmla="*/ 3842609 w 6884912"/>
              <a:gd name="connsiteY69" fmla="*/ 197386 h 1161397"/>
              <a:gd name="connsiteX70" fmla="*/ 3853961 w 6884912"/>
              <a:gd name="connsiteY70" fmla="*/ 213380 h 1161397"/>
              <a:gd name="connsiteX71" fmla="*/ 3907640 w 6884912"/>
              <a:gd name="connsiteY71" fmla="*/ 207568 h 1161397"/>
              <a:gd name="connsiteX72" fmla="*/ 3910449 w 6884912"/>
              <a:gd name="connsiteY72" fmla="*/ 197808 h 1161397"/>
              <a:gd name="connsiteX73" fmla="*/ 3917197 w 6884912"/>
              <a:gd name="connsiteY73" fmla="*/ 196121 h 1161397"/>
              <a:gd name="connsiteX74" fmla="*/ 3922400 w 6884912"/>
              <a:gd name="connsiteY74" fmla="*/ 205056 h 1161397"/>
              <a:gd name="connsiteX75" fmla="*/ 4013061 w 6884912"/>
              <a:gd name="connsiteY75" fmla="*/ 224874 h 1161397"/>
              <a:gd name="connsiteX76" fmla="*/ 4220717 w 6884912"/>
              <a:gd name="connsiteY76" fmla="*/ 192946 h 1161397"/>
              <a:gd name="connsiteX77" fmla="*/ 4228802 w 6884912"/>
              <a:gd name="connsiteY77" fmla="*/ 201468 h 1161397"/>
              <a:gd name="connsiteX78" fmla="*/ 4289361 w 6884912"/>
              <a:gd name="connsiteY78" fmla="*/ 196642 h 1161397"/>
              <a:gd name="connsiteX79" fmla="*/ 4498913 w 6884912"/>
              <a:gd name="connsiteY79" fmla="*/ 118915 h 1161397"/>
              <a:gd name="connsiteX80" fmla="*/ 4617330 w 6884912"/>
              <a:gd name="connsiteY80" fmla="*/ 111163 h 1161397"/>
              <a:gd name="connsiteX81" fmla="*/ 4659778 w 6884912"/>
              <a:gd name="connsiteY81" fmla="*/ 118219 h 1161397"/>
              <a:gd name="connsiteX82" fmla="*/ 4730870 w 6884912"/>
              <a:gd name="connsiteY82" fmla="*/ 129432 h 1161397"/>
              <a:gd name="connsiteX83" fmla="*/ 4844073 w 6884912"/>
              <a:gd name="connsiteY83" fmla="*/ 161768 h 1161397"/>
              <a:gd name="connsiteX84" fmla="*/ 4856454 w 6884912"/>
              <a:gd name="connsiteY84" fmla="*/ 130488 h 1161397"/>
              <a:gd name="connsiteX85" fmla="*/ 4920038 w 6884912"/>
              <a:gd name="connsiteY85" fmla="*/ 140418 h 1161397"/>
              <a:gd name="connsiteX86" fmla="*/ 5016639 w 6884912"/>
              <a:gd name="connsiteY86" fmla="*/ 158905 h 1161397"/>
              <a:gd name="connsiteX87" fmla="*/ 5072009 w 6884912"/>
              <a:gd name="connsiteY87" fmla="*/ 161502 h 1161397"/>
              <a:gd name="connsiteX88" fmla="*/ 5223626 w 6884912"/>
              <a:gd name="connsiteY88" fmla="*/ 177356 h 1161397"/>
              <a:gd name="connsiteX89" fmla="*/ 5375773 w 6884912"/>
              <a:gd name="connsiteY89" fmla="*/ 199913 h 1161397"/>
              <a:gd name="connsiteX90" fmla="*/ 5467502 w 6884912"/>
              <a:gd name="connsiteY90" fmla="*/ 250963 h 1161397"/>
              <a:gd name="connsiteX91" fmla="*/ 5592395 w 6884912"/>
              <a:gd name="connsiteY91" fmla="*/ 265434 h 1161397"/>
              <a:gd name="connsiteX92" fmla="*/ 5613532 w 6884912"/>
              <a:gd name="connsiteY92" fmla="*/ 273379 h 1161397"/>
              <a:gd name="connsiteX93" fmla="*/ 5642173 w 6884912"/>
              <a:gd name="connsiteY93" fmla="*/ 266904 h 1161397"/>
              <a:gd name="connsiteX94" fmla="*/ 5756910 w 6884912"/>
              <a:gd name="connsiteY94" fmla="*/ 239211 h 1161397"/>
              <a:gd name="connsiteX95" fmla="*/ 5846667 w 6884912"/>
              <a:gd name="connsiteY95" fmla="*/ 201786 h 1161397"/>
              <a:gd name="connsiteX96" fmla="*/ 5960732 w 6884912"/>
              <a:gd name="connsiteY96" fmla="*/ 220708 h 1161397"/>
              <a:gd name="connsiteX97" fmla="*/ 6029542 w 6884912"/>
              <a:gd name="connsiteY97" fmla="*/ 210339 h 1161397"/>
              <a:gd name="connsiteX98" fmla="*/ 6141123 w 6884912"/>
              <a:gd name="connsiteY98" fmla="*/ 159923 h 1161397"/>
              <a:gd name="connsiteX99" fmla="*/ 6290640 w 6884912"/>
              <a:gd name="connsiteY99" fmla="*/ 167441 h 1161397"/>
              <a:gd name="connsiteX100" fmla="*/ 6322806 w 6884912"/>
              <a:gd name="connsiteY100" fmla="*/ 213293 h 1161397"/>
              <a:gd name="connsiteX101" fmla="*/ 6380420 w 6884912"/>
              <a:gd name="connsiteY101" fmla="*/ 173195 h 1161397"/>
              <a:gd name="connsiteX102" fmla="*/ 6507891 w 6884912"/>
              <a:gd name="connsiteY102" fmla="*/ 118474 h 1161397"/>
              <a:gd name="connsiteX103" fmla="*/ 6571807 w 6884912"/>
              <a:gd name="connsiteY103" fmla="*/ 98636 h 1161397"/>
              <a:gd name="connsiteX104" fmla="*/ 6671880 w 6884912"/>
              <a:gd name="connsiteY104" fmla="*/ 82931 h 1161397"/>
              <a:gd name="connsiteX105" fmla="*/ 6702266 w 6884912"/>
              <a:gd name="connsiteY105" fmla="*/ 75470 h 1161397"/>
              <a:gd name="connsiteX106" fmla="*/ 6845802 w 6884912"/>
              <a:gd name="connsiteY106" fmla="*/ 24496 h 1161397"/>
              <a:gd name="connsiteX107" fmla="*/ 6884912 w 6884912"/>
              <a:gd name="connsiteY107"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512111 w 6884912"/>
              <a:gd name="connsiteY7" fmla="*/ 1085599 h 1161397"/>
              <a:gd name="connsiteX8" fmla="*/ 567875 w 6884912"/>
              <a:gd name="connsiteY8" fmla="*/ 1051976 h 1161397"/>
              <a:gd name="connsiteX9" fmla="*/ 601644 w 6884912"/>
              <a:gd name="connsiteY9" fmla="*/ 1003997 h 1161397"/>
              <a:gd name="connsiteX10" fmla="*/ 651408 w 6884912"/>
              <a:gd name="connsiteY10" fmla="*/ 984938 h 1161397"/>
              <a:gd name="connsiteX11" fmla="*/ 673197 w 6884912"/>
              <a:gd name="connsiteY11" fmla="*/ 1010060 h 1161397"/>
              <a:gd name="connsiteX12" fmla="*/ 723108 w 6884912"/>
              <a:gd name="connsiteY12" fmla="*/ 980081 h 1161397"/>
              <a:gd name="connsiteX13" fmla="*/ 797699 w 6884912"/>
              <a:gd name="connsiteY13" fmla="*/ 931362 h 1161397"/>
              <a:gd name="connsiteX14" fmla="*/ 843359 w 6884912"/>
              <a:gd name="connsiteY14" fmla="*/ 910894 h 1161397"/>
              <a:gd name="connsiteX15" fmla="*/ 965215 w 6884912"/>
              <a:gd name="connsiteY15" fmla="*/ 846701 h 1161397"/>
              <a:gd name="connsiteX16" fmla="*/ 1085080 w 6884912"/>
              <a:gd name="connsiteY16" fmla="*/ 776086 h 1161397"/>
              <a:gd name="connsiteX17" fmla="*/ 1131224 w 6884912"/>
              <a:gd name="connsiteY17" fmla="*/ 706160 h 1161397"/>
              <a:gd name="connsiteX18" fmla="*/ 1138051 w 6884912"/>
              <a:gd name="connsiteY18" fmla="*/ 702034 h 1161397"/>
              <a:gd name="connsiteX19" fmla="*/ 1158800 w 6884912"/>
              <a:gd name="connsiteY19" fmla="*/ 700004 h 1161397"/>
              <a:gd name="connsiteX20" fmla="*/ 1166947 w 6884912"/>
              <a:gd name="connsiteY20" fmla="*/ 700762 h 1161397"/>
              <a:gd name="connsiteX21" fmla="*/ 1178135 w 6884912"/>
              <a:gd name="connsiteY21" fmla="*/ 698631 h 1161397"/>
              <a:gd name="connsiteX22" fmla="*/ 1178301 w 6884912"/>
              <a:gd name="connsiteY22" fmla="*/ 698094 h 1161397"/>
              <a:gd name="connsiteX23" fmla="*/ 1188995 w 6884912"/>
              <a:gd name="connsiteY23" fmla="*/ 697048 h 1161397"/>
              <a:gd name="connsiteX24" fmla="*/ 1242716 w 6884912"/>
              <a:gd name="connsiteY24" fmla="*/ 698052 h 1161397"/>
              <a:gd name="connsiteX25" fmla="*/ 1299977 w 6884912"/>
              <a:gd name="connsiteY25" fmla="*/ 639196 h 1161397"/>
              <a:gd name="connsiteX26" fmla="*/ 1326190 w 6884912"/>
              <a:gd name="connsiteY26" fmla="*/ 625955 h 1161397"/>
              <a:gd name="connsiteX27" fmla="*/ 1339600 w 6884912"/>
              <a:gd name="connsiteY27" fmla="*/ 616295 h 1161397"/>
              <a:gd name="connsiteX28" fmla="*/ 1340054 w 6884912"/>
              <a:gd name="connsiteY28" fmla="*/ 614022 h 1161397"/>
              <a:gd name="connsiteX29" fmla="*/ 1391606 w 6884912"/>
              <a:gd name="connsiteY29" fmla="*/ 615229 h 1161397"/>
              <a:gd name="connsiteX30" fmla="*/ 1397565 w 6884912"/>
              <a:gd name="connsiteY30" fmla="*/ 611490 h 1161397"/>
              <a:gd name="connsiteX31" fmla="*/ 1432302 w 6884912"/>
              <a:gd name="connsiteY31" fmla="*/ 617267 h 1161397"/>
              <a:gd name="connsiteX32" fmla="*/ 1449644 w 6884912"/>
              <a:gd name="connsiteY32" fmla="*/ 617591 h 1161397"/>
              <a:gd name="connsiteX33" fmla="*/ 1455793 w 6884912"/>
              <a:gd name="connsiteY33" fmla="*/ 623174 h 1161397"/>
              <a:gd name="connsiteX34" fmla="*/ 1480758 w 6884912"/>
              <a:gd name="connsiteY34" fmla="*/ 620863 h 1161397"/>
              <a:gd name="connsiteX35" fmla="*/ 1483154 w 6884912"/>
              <a:gd name="connsiteY35" fmla="*/ 618527 h 1161397"/>
              <a:gd name="connsiteX36" fmla="*/ 1505495 w 6884912"/>
              <a:gd name="connsiteY36" fmla="*/ 624325 h 1161397"/>
              <a:gd name="connsiteX37" fmla="*/ 1526340 w 6884912"/>
              <a:gd name="connsiteY37" fmla="*/ 638496 h 1161397"/>
              <a:gd name="connsiteX38" fmla="*/ 1731986 w 6884912"/>
              <a:gd name="connsiteY38" fmla="*/ 589682 h 1161397"/>
              <a:gd name="connsiteX39" fmla="*/ 1927935 w 6884912"/>
              <a:gd name="connsiteY39" fmla="*/ 628540 h 1161397"/>
              <a:gd name="connsiteX40" fmla="*/ 2039075 w 6884912"/>
              <a:gd name="connsiteY40" fmla="*/ 599964 h 1161397"/>
              <a:gd name="connsiteX41" fmla="*/ 2066980 w 6884912"/>
              <a:gd name="connsiteY41" fmla="*/ 550413 h 1161397"/>
              <a:gd name="connsiteX42" fmla="*/ 2352236 w 6884912"/>
              <a:gd name="connsiteY42" fmla="*/ 519602 h 1161397"/>
              <a:gd name="connsiteX43" fmla="*/ 2420791 w 6884912"/>
              <a:gd name="connsiteY43" fmla="*/ 492826 h 1161397"/>
              <a:gd name="connsiteX44" fmla="*/ 2489932 w 6884912"/>
              <a:gd name="connsiteY44" fmla="*/ 507864 h 1161397"/>
              <a:gd name="connsiteX45" fmla="*/ 2512917 w 6884912"/>
              <a:gd name="connsiteY45" fmla="*/ 489127 h 1161397"/>
              <a:gd name="connsiteX46" fmla="*/ 2516783 w 6884912"/>
              <a:gd name="connsiteY46" fmla="*/ 485473 h 1161397"/>
              <a:gd name="connsiteX47" fmla="*/ 2534360 w 6884912"/>
              <a:gd name="connsiteY47" fmla="*/ 480064 h 1161397"/>
              <a:gd name="connsiteX48" fmla="*/ 2536691 w 6884912"/>
              <a:gd name="connsiteY48" fmla="*/ 467018 h 1161397"/>
              <a:gd name="connsiteX49" fmla="*/ 2561265 w 6884912"/>
              <a:gd name="connsiteY49" fmla="*/ 450623 h 1161397"/>
              <a:gd name="connsiteX50" fmla="*/ 2594349 w 6884912"/>
              <a:gd name="connsiteY50" fmla="*/ 443884 h 1161397"/>
              <a:gd name="connsiteX51" fmla="*/ 2754324 w 6884912"/>
              <a:gd name="connsiteY51" fmla="*/ 424766 h 1161397"/>
              <a:gd name="connsiteX52" fmla="*/ 2848470 w 6884912"/>
              <a:gd name="connsiteY52" fmla="*/ 405966 h 1161397"/>
              <a:gd name="connsiteX53" fmla="*/ 2881772 w 6884912"/>
              <a:gd name="connsiteY53" fmla="*/ 387260 h 1161397"/>
              <a:gd name="connsiteX54" fmla="*/ 2929932 w 6884912"/>
              <a:gd name="connsiteY54" fmla="*/ 368912 h 1161397"/>
              <a:gd name="connsiteX55" fmla="*/ 3013020 w 6884912"/>
              <a:gd name="connsiteY55" fmla="*/ 327578 h 1161397"/>
              <a:gd name="connsiteX56" fmla="*/ 3222191 w 6884912"/>
              <a:gd name="connsiteY56" fmla="*/ 307887 h 1161397"/>
              <a:gd name="connsiteX57" fmla="*/ 3227953 w 6884912"/>
              <a:gd name="connsiteY57" fmla="*/ 297650 h 1161397"/>
              <a:gd name="connsiteX58" fmla="*/ 3510042 w 6884912"/>
              <a:gd name="connsiteY58" fmla="*/ 311820 h 1161397"/>
              <a:gd name="connsiteX59" fmla="*/ 3626773 w 6884912"/>
              <a:gd name="connsiteY59" fmla="*/ 290452 h 1161397"/>
              <a:gd name="connsiteX60" fmla="*/ 3666217 w 6884912"/>
              <a:gd name="connsiteY60" fmla="*/ 273255 h 1161397"/>
              <a:gd name="connsiteX61" fmla="*/ 3732427 w 6884912"/>
              <a:gd name="connsiteY61" fmla="*/ 245039 h 1161397"/>
              <a:gd name="connsiteX62" fmla="*/ 3777022 w 6884912"/>
              <a:gd name="connsiteY62" fmla="*/ 200276 h 1161397"/>
              <a:gd name="connsiteX63" fmla="*/ 3791246 w 6884912"/>
              <a:gd name="connsiteY63" fmla="*/ 189996 h 1161397"/>
              <a:gd name="connsiteX64" fmla="*/ 3819864 w 6884912"/>
              <a:gd name="connsiteY64" fmla="*/ 194605 h 1161397"/>
              <a:gd name="connsiteX65" fmla="*/ 3830398 w 6884912"/>
              <a:gd name="connsiteY65" fmla="*/ 188383 h 1161397"/>
              <a:gd name="connsiteX66" fmla="*/ 3834360 w 6884912"/>
              <a:gd name="connsiteY66" fmla="*/ 188992 h 1161397"/>
              <a:gd name="connsiteX67" fmla="*/ 3843715 w 6884912"/>
              <a:gd name="connsiteY67" fmla="*/ 188752 h 1161397"/>
              <a:gd name="connsiteX68" fmla="*/ 3842609 w 6884912"/>
              <a:gd name="connsiteY68" fmla="*/ 197386 h 1161397"/>
              <a:gd name="connsiteX69" fmla="*/ 3853961 w 6884912"/>
              <a:gd name="connsiteY69" fmla="*/ 213380 h 1161397"/>
              <a:gd name="connsiteX70" fmla="*/ 3907640 w 6884912"/>
              <a:gd name="connsiteY70" fmla="*/ 207568 h 1161397"/>
              <a:gd name="connsiteX71" fmla="*/ 3910449 w 6884912"/>
              <a:gd name="connsiteY71" fmla="*/ 197808 h 1161397"/>
              <a:gd name="connsiteX72" fmla="*/ 3917197 w 6884912"/>
              <a:gd name="connsiteY72" fmla="*/ 196121 h 1161397"/>
              <a:gd name="connsiteX73" fmla="*/ 3922400 w 6884912"/>
              <a:gd name="connsiteY73" fmla="*/ 205056 h 1161397"/>
              <a:gd name="connsiteX74" fmla="*/ 4013061 w 6884912"/>
              <a:gd name="connsiteY74" fmla="*/ 224874 h 1161397"/>
              <a:gd name="connsiteX75" fmla="*/ 4220717 w 6884912"/>
              <a:gd name="connsiteY75" fmla="*/ 192946 h 1161397"/>
              <a:gd name="connsiteX76" fmla="*/ 4228802 w 6884912"/>
              <a:gd name="connsiteY76" fmla="*/ 201468 h 1161397"/>
              <a:gd name="connsiteX77" fmla="*/ 4289361 w 6884912"/>
              <a:gd name="connsiteY77" fmla="*/ 196642 h 1161397"/>
              <a:gd name="connsiteX78" fmla="*/ 4498913 w 6884912"/>
              <a:gd name="connsiteY78" fmla="*/ 118915 h 1161397"/>
              <a:gd name="connsiteX79" fmla="*/ 4617330 w 6884912"/>
              <a:gd name="connsiteY79" fmla="*/ 111163 h 1161397"/>
              <a:gd name="connsiteX80" fmla="*/ 4659778 w 6884912"/>
              <a:gd name="connsiteY80" fmla="*/ 118219 h 1161397"/>
              <a:gd name="connsiteX81" fmla="*/ 4730870 w 6884912"/>
              <a:gd name="connsiteY81" fmla="*/ 129432 h 1161397"/>
              <a:gd name="connsiteX82" fmla="*/ 4844073 w 6884912"/>
              <a:gd name="connsiteY82" fmla="*/ 161768 h 1161397"/>
              <a:gd name="connsiteX83" fmla="*/ 4856454 w 6884912"/>
              <a:gd name="connsiteY83" fmla="*/ 130488 h 1161397"/>
              <a:gd name="connsiteX84" fmla="*/ 4920038 w 6884912"/>
              <a:gd name="connsiteY84" fmla="*/ 140418 h 1161397"/>
              <a:gd name="connsiteX85" fmla="*/ 5016639 w 6884912"/>
              <a:gd name="connsiteY85" fmla="*/ 158905 h 1161397"/>
              <a:gd name="connsiteX86" fmla="*/ 5072009 w 6884912"/>
              <a:gd name="connsiteY86" fmla="*/ 161502 h 1161397"/>
              <a:gd name="connsiteX87" fmla="*/ 5223626 w 6884912"/>
              <a:gd name="connsiteY87" fmla="*/ 177356 h 1161397"/>
              <a:gd name="connsiteX88" fmla="*/ 5375773 w 6884912"/>
              <a:gd name="connsiteY88" fmla="*/ 199913 h 1161397"/>
              <a:gd name="connsiteX89" fmla="*/ 5467502 w 6884912"/>
              <a:gd name="connsiteY89" fmla="*/ 250963 h 1161397"/>
              <a:gd name="connsiteX90" fmla="*/ 5592395 w 6884912"/>
              <a:gd name="connsiteY90" fmla="*/ 265434 h 1161397"/>
              <a:gd name="connsiteX91" fmla="*/ 5613532 w 6884912"/>
              <a:gd name="connsiteY91" fmla="*/ 273379 h 1161397"/>
              <a:gd name="connsiteX92" fmla="*/ 5642173 w 6884912"/>
              <a:gd name="connsiteY92" fmla="*/ 266904 h 1161397"/>
              <a:gd name="connsiteX93" fmla="*/ 5756910 w 6884912"/>
              <a:gd name="connsiteY93" fmla="*/ 239211 h 1161397"/>
              <a:gd name="connsiteX94" fmla="*/ 5846667 w 6884912"/>
              <a:gd name="connsiteY94" fmla="*/ 201786 h 1161397"/>
              <a:gd name="connsiteX95" fmla="*/ 5960732 w 6884912"/>
              <a:gd name="connsiteY95" fmla="*/ 220708 h 1161397"/>
              <a:gd name="connsiteX96" fmla="*/ 6029542 w 6884912"/>
              <a:gd name="connsiteY96" fmla="*/ 210339 h 1161397"/>
              <a:gd name="connsiteX97" fmla="*/ 6141123 w 6884912"/>
              <a:gd name="connsiteY97" fmla="*/ 159923 h 1161397"/>
              <a:gd name="connsiteX98" fmla="*/ 6290640 w 6884912"/>
              <a:gd name="connsiteY98" fmla="*/ 167441 h 1161397"/>
              <a:gd name="connsiteX99" fmla="*/ 6322806 w 6884912"/>
              <a:gd name="connsiteY99" fmla="*/ 213293 h 1161397"/>
              <a:gd name="connsiteX100" fmla="*/ 6380420 w 6884912"/>
              <a:gd name="connsiteY100" fmla="*/ 173195 h 1161397"/>
              <a:gd name="connsiteX101" fmla="*/ 6507891 w 6884912"/>
              <a:gd name="connsiteY101" fmla="*/ 118474 h 1161397"/>
              <a:gd name="connsiteX102" fmla="*/ 6571807 w 6884912"/>
              <a:gd name="connsiteY102" fmla="*/ 98636 h 1161397"/>
              <a:gd name="connsiteX103" fmla="*/ 6671880 w 6884912"/>
              <a:gd name="connsiteY103" fmla="*/ 82931 h 1161397"/>
              <a:gd name="connsiteX104" fmla="*/ 6702266 w 6884912"/>
              <a:gd name="connsiteY104" fmla="*/ 75470 h 1161397"/>
              <a:gd name="connsiteX105" fmla="*/ 6845802 w 6884912"/>
              <a:gd name="connsiteY105" fmla="*/ 24496 h 1161397"/>
              <a:gd name="connsiteX106" fmla="*/ 6884912 w 6884912"/>
              <a:gd name="connsiteY106"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567875 w 6884912"/>
              <a:gd name="connsiteY7" fmla="*/ 1051976 h 1161397"/>
              <a:gd name="connsiteX8" fmla="*/ 601644 w 6884912"/>
              <a:gd name="connsiteY8" fmla="*/ 1003997 h 1161397"/>
              <a:gd name="connsiteX9" fmla="*/ 651408 w 6884912"/>
              <a:gd name="connsiteY9" fmla="*/ 984938 h 1161397"/>
              <a:gd name="connsiteX10" fmla="*/ 673197 w 6884912"/>
              <a:gd name="connsiteY10" fmla="*/ 1010060 h 1161397"/>
              <a:gd name="connsiteX11" fmla="*/ 723108 w 6884912"/>
              <a:gd name="connsiteY11" fmla="*/ 980081 h 1161397"/>
              <a:gd name="connsiteX12" fmla="*/ 797699 w 6884912"/>
              <a:gd name="connsiteY12" fmla="*/ 931362 h 1161397"/>
              <a:gd name="connsiteX13" fmla="*/ 843359 w 6884912"/>
              <a:gd name="connsiteY13" fmla="*/ 910894 h 1161397"/>
              <a:gd name="connsiteX14" fmla="*/ 965215 w 6884912"/>
              <a:gd name="connsiteY14" fmla="*/ 846701 h 1161397"/>
              <a:gd name="connsiteX15" fmla="*/ 1085080 w 6884912"/>
              <a:gd name="connsiteY15" fmla="*/ 776086 h 1161397"/>
              <a:gd name="connsiteX16" fmla="*/ 1131224 w 6884912"/>
              <a:gd name="connsiteY16" fmla="*/ 706160 h 1161397"/>
              <a:gd name="connsiteX17" fmla="*/ 1138051 w 6884912"/>
              <a:gd name="connsiteY17" fmla="*/ 702034 h 1161397"/>
              <a:gd name="connsiteX18" fmla="*/ 1158800 w 6884912"/>
              <a:gd name="connsiteY18" fmla="*/ 700004 h 1161397"/>
              <a:gd name="connsiteX19" fmla="*/ 1166947 w 6884912"/>
              <a:gd name="connsiteY19" fmla="*/ 700762 h 1161397"/>
              <a:gd name="connsiteX20" fmla="*/ 1178135 w 6884912"/>
              <a:gd name="connsiteY20" fmla="*/ 698631 h 1161397"/>
              <a:gd name="connsiteX21" fmla="*/ 1178301 w 6884912"/>
              <a:gd name="connsiteY21" fmla="*/ 698094 h 1161397"/>
              <a:gd name="connsiteX22" fmla="*/ 1188995 w 6884912"/>
              <a:gd name="connsiteY22" fmla="*/ 697048 h 1161397"/>
              <a:gd name="connsiteX23" fmla="*/ 1242716 w 6884912"/>
              <a:gd name="connsiteY23" fmla="*/ 698052 h 1161397"/>
              <a:gd name="connsiteX24" fmla="*/ 1299977 w 6884912"/>
              <a:gd name="connsiteY24" fmla="*/ 639196 h 1161397"/>
              <a:gd name="connsiteX25" fmla="*/ 1326190 w 6884912"/>
              <a:gd name="connsiteY25" fmla="*/ 625955 h 1161397"/>
              <a:gd name="connsiteX26" fmla="*/ 1339600 w 6884912"/>
              <a:gd name="connsiteY26" fmla="*/ 616295 h 1161397"/>
              <a:gd name="connsiteX27" fmla="*/ 1340054 w 6884912"/>
              <a:gd name="connsiteY27" fmla="*/ 614022 h 1161397"/>
              <a:gd name="connsiteX28" fmla="*/ 1391606 w 6884912"/>
              <a:gd name="connsiteY28" fmla="*/ 615229 h 1161397"/>
              <a:gd name="connsiteX29" fmla="*/ 1397565 w 6884912"/>
              <a:gd name="connsiteY29" fmla="*/ 611490 h 1161397"/>
              <a:gd name="connsiteX30" fmla="*/ 1432302 w 6884912"/>
              <a:gd name="connsiteY30" fmla="*/ 617267 h 1161397"/>
              <a:gd name="connsiteX31" fmla="*/ 1449644 w 6884912"/>
              <a:gd name="connsiteY31" fmla="*/ 617591 h 1161397"/>
              <a:gd name="connsiteX32" fmla="*/ 1455793 w 6884912"/>
              <a:gd name="connsiteY32" fmla="*/ 623174 h 1161397"/>
              <a:gd name="connsiteX33" fmla="*/ 1480758 w 6884912"/>
              <a:gd name="connsiteY33" fmla="*/ 620863 h 1161397"/>
              <a:gd name="connsiteX34" fmla="*/ 1483154 w 6884912"/>
              <a:gd name="connsiteY34" fmla="*/ 618527 h 1161397"/>
              <a:gd name="connsiteX35" fmla="*/ 1505495 w 6884912"/>
              <a:gd name="connsiteY35" fmla="*/ 624325 h 1161397"/>
              <a:gd name="connsiteX36" fmla="*/ 1526340 w 6884912"/>
              <a:gd name="connsiteY36" fmla="*/ 638496 h 1161397"/>
              <a:gd name="connsiteX37" fmla="*/ 1731986 w 6884912"/>
              <a:gd name="connsiteY37" fmla="*/ 589682 h 1161397"/>
              <a:gd name="connsiteX38" fmla="*/ 1927935 w 6884912"/>
              <a:gd name="connsiteY38" fmla="*/ 628540 h 1161397"/>
              <a:gd name="connsiteX39" fmla="*/ 2039075 w 6884912"/>
              <a:gd name="connsiteY39" fmla="*/ 599964 h 1161397"/>
              <a:gd name="connsiteX40" fmla="*/ 2066980 w 6884912"/>
              <a:gd name="connsiteY40" fmla="*/ 550413 h 1161397"/>
              <a:gd name="connsiteX41" fmla="*/ 2352236 w 6884912"/>
              <a:gd name="connsiteY41" fmla="*/ 519602 h 1161397"/>
              <a:gd name="connsiteX42" fmla="*/ 2420791 w 6884912"/>
              <a:gd name="connsiteY42" fmla="*/ 492826 h 1161397"/>
              <a:gd name="connsiteX43" fmla="*/ 2489932 w 6884912"/>
              <a:gd name="connsiteY43" fmla="*/ 507864 h 1161397"/>
              <a:gd name="connsiteX44" fmla="*/ 2512917 w 6884912"/>
              <a:gd name="connsiteY44" fmla="*/ 489127 h 1161397"/>
              <a:gd name="connsiteX45" fmla="*/ 2516783 w 6884912"/>
              <a:gd name="connsiteY45" fmla="*/ 485473 h 1161397"/>
              <a:gd name="connsiteX46" fmla="*/ 2534360 w 6884912"/>
              <a:gd name="connsiteY46" fmla="*/ 480064 h 1161397"/>
              <a:gd name="connsiteX47" fmla="*/ 2536691 w 6884912"/>
              <a:gd name="connsiteY47" fmla="*/ 467018 h 1161397"/>
              <a:gd name="connsiteX48" fmla="*/ 2561265 w 6884912"/>
              <a:gd name="connsiteY48" fmla="*/ 450623 h 1161397"/>
              <a:gd name="connsiteX49" fmla="*/ 2594349 w 6884912"/>
              <a:gd name="connsiteY49" fmla="*/ 443884 h 1161397"/>
              <a:gd name="connsiteX50" fmla="*/ 2754324 w 6884912"/>
              <a:gd name="connsiteY50" fmla="*/ 424766 h 1161397"/>
              <a:gd name="connsiteX51" fmla="*/ 2848470 w 6884912"/>
              <a:gd name="connsiteY51" fmla="*/ 405966 h 1161397"/>
              <a:gd name="connsiteX52" fmla="*/ 2881772 w 6884912"/>
              <a:gd name="connsiteY52" fmla="*/ 387260 h 1161397"/>
              <a:gd name="connsiteX53" fmla="*/ 2929932 w 6884912"/>
              <a:gd name="connsiteY53" fmla="*/ 368912 h 1161397"/>
              <a:gd name="connsiteX54" fmla="*/ 3013020 w 6884912"/>
              <a:gd name="connsiteY54" fmla="*/ 327578 h 1161397"/>
              <a:gd name="connsiteX55" fmla="*/ 3222191 w 6884912"/>
              <a:gd name="connsiteY55" fmla="*/ 307887 h 1161397"/>
              <a:gd name="connsiteX56" fmla="*/ 3227953 w 6884912"/>
              <a:gd name="connsiteY56" fmla="*/ 297650 h 1161397"/>
              <a:gd name="connsiteX57" fmla="*/ 3510042 w 6884912"/>
              <a:gd name="connsiteY57" fmla="*/ 311820 h 1161397"/>
              <a:gd name="connsiteX58" fmla="*/ 3626773 w 6884912"/>
              <a:gd name="connsiteY58" fmla="*/ 290452 h 1161397"/>
              <a:gd name="connsiteX59" fmla="*/ 3666217 w 6884912"/>
              <a:gd name="connsiteY59" fmla="*/ 273255 h 1161397"/>
              <a:gd name="connsiteX60" fmla="*/ 3732427 w 6884912"/>
              <a:gd name="connsiteY60" fmla="*/ 245039 h 1161397"/>
              <a:gd name="connsiteX61" fmla="*/ 3777022 w 6884912"/>
              <a:gd name="connsiteY61" fmla="*/ 200276 h 1161397"/>
              <a:gd name="connsiteX62" fmla="*/ 3791246 w 6884912"/>
              <a:gd name="connsiteY62" fmla="*/ 189996 h 1161397"/>
              <a:gd name="connsiteX63" fmla="*/ 3819864 w 6884912"/>
              <a:gd name="connsiteY63" fmla="*/ 194605 h 1161397"/>
              <a:gd name="connsiteX64" fmla="*/ 3830398 w 6884912"/>
              <a:gd name="connsiteY64" fmla="*/ 188383 h 1161397"/>
              <a:gd name="connsiteX65" fmla="*/ 3834360 w 6884912"/>
              <a:gd name="connsiteY65" fmla="*/ 188992 h 1161397"/>
              <a:gd name="connsiteX66" fmla="*/ 3843715 w 6884912"/>
              <a:gd name="connsiteY66" fmla="*/ 188752 h 1161397"/>
              <a:gd name="connsiteX67" fmla="*/ 3842609 w 6884912"/>
              <a:gd name="connsiteY67" fmla="*/ 197386 h 1161397"/>
              <a:gd name="connsiteX68" fmla="*/ 3853961 w 6884912"/>
              <a:gd name="connsiteY68" fmla="*/ 213380 h 1161397"/>
              <a:gd name="connsiteX69" fmla="*/ 3907640 w 6884912"/>
              <a:gd name="connsiteY69" fmla="*/ 207568 h 1161397"/>
              <a:gd name="connsiteX70" fmla="*/ 3910449 w 6884912"/>
              <a:gd name="connsiteY70" fmla="*/ 197808 h 1161397"/>
              <a:gd name="connsiteX71" fmla="*/ 3917197 w 6884912"/>
              <a:gd name="connsiteY71" fmla="*/ 196121 h 1161397"/>
              <a:gd name="connsiteX72" fmla="*/ 3922400 w 6884912"/>
              <a:gd name="connsiteY72" fmla="*/ 205056 h 1161397"/>
              <a:gd name="connsiteX73" fmla="*/ 4013061 w 6884912"/>
              <a:gd name="connsiteY73" fmla="*/ 224874 h 1161397"/>
              <a:gd name="connsiteX74" fmla="*/ 4220717 w 6884912"/>
              <a:gd name="connsiteY74" fmla="*/ 192946 h 1161397"/>
              <a:gd name="connsiteX75" fmla="*/ 4228802 w 6884912"/>
              <a:gd name="connsiteY75" fmla="*/ 201468 h 1161397"/>
              <a:gd name="connsiteX76" fmla="*/ 4289361 w 6884912"/>
              <a:gd name="connsiteY76" fmla="*/ 196642 h 1161397"/>
              <a:gd name="connsiteX77" fmla="*/ 4498913 w 6884912"/>
              <a:gd name="connsiteY77" fmla="*/ 118915 h 1161397"/>
              <a:gd name="connsiteX78" fmla="*/ 4617330 w 6884912"/>
              <a:gd name="connsiteY78" fmla="*/ 111163 h 1161397"/>
              <a:gd name="connsiteX79" fmla="*/ 4659778 w 6884912"/>
              <a:gd name="connsiteY79" fmla="*/ 118219 h 1161397"/>
              <a:gd name="connsiteX80" fmla="*/ 4730870 w 6884912"/>
              <a:gd name="connsiteY80" fmla="*/ 129432 h 1161397"/>
              <a:gd name="connsiteX81" fmla="*/ 4844073 w 6884912"/>
              <a:gd name="connsiteY81" fmla="*/ 161768 h 1161397"/>
              <a:gd name="connsiteX82" fmla="*/ 4856454 w 6884912"/>
              <a:gd name="connsiteY82" fmla="*/ 130488 h 1161397"/>
              <a:gd name="connsiteX83" fmla="*/ 4920038 w 6884912"/>
              <a:gd name="connsiteY83" fmla="*/ 140418 h 1161397"/>
              <a:gd name="connsiteX84" fmla="*/ 5016639 w 6884912"/>
              <a:gd name="connsiteY84" fmla="*/ 158905 h 1161397"/>
              <a:gd name="connsiteX85" fmla="*/ 5072009 w 6884912"/>
              <a:gd name="connsiteY85" fmla="*/ 161502 h 1161397"/>
              <a:gd name="connsiteX86" fmla="*/ 5223626 w 6884912"/>
              <a:gd name="connsiteY86" fmla="*/ 177356 h 1161397"/>
              <a:gd name="connsiteX87" fmla="*/ 5375773 w 6884912"/>
              <a:gd name="connsiteY87" fmla="*/ 199913 h 1161397"/>
              <a:gd name="connsiteX88" fmla="*/ 5467502 w 6884912"/>
              <a:gd name="connsiteY88" fmla="*/ 250963 h 1161397"/>
              <a:gd name="connsiteX89" fmla="*/ 5592395 w 6884912"/>
              <a:gd name="connsiteY89" fmla="*/ 265434 h 1161397"/>
              <a:gd name="connsiteX90" fmla="*/ 5613532 w 6884912"/>
              <a:gd name="connsiteY90" fmla="*/ 273379 h 1161397"/>
              <a:gd name="connsiteX91" fmla="*/ 5642173 w 6884912"/>
              <a:gd name="connsiteY91" fmla="*/ 266904 h 1161397"/>
              <a:gd name="connsiteX92" fmla="*/ 5756910 w 6884912"/>
              <a:gd name="connsiteY92" fmla="*/ 239211 h 1161397"/>
              <a:gd name="connsiteX93" fmla="*/ 5846667 w 6884912"/>
              <a:gd name="connsiteY93" fmla="*/ 201786 h 1161397"/>
              <a:gd name="connsiteX94" fmla="*/ 5960732 w 6884912"/>
              <a:gd name="connsiteY94" fmla="*/ 220708 h 1161397"/>
              <a:gd name="connsiteX95" fmla="*/ 6029542 w 6884912"/>
              <a:gd name="connsiteY95" fmla="*/ 210339 h 1161397"/>
              <a:gd name="connsiteX96" fmla="*/ 6141123 w 6884912"/>
              <a:gd name="connsiteY96" fmla="*/ 159923 h 1161397"/>
              <a:gd name="connsiteX97" fmla="*/ 6290640 w 6884912"/>
              <a:gd name="connsiteY97" fmla="*/ 167441 h 1161397"/>
              <a:gd name="connsiteX98" fmla="*/ 6322806 w 6884912"/>
              <a:gd name="connsiteY98" fmla="*/ 213293 h 1161397"/>
              <a:gd name="connsiteX99" fmla="*/ 6380420 w 6884912"/>
              <a:gd name="connsiteY99" fmla="*/ 173195 h 1161397"/>
              <a:gd name="connsiteX100" fmla="*/ 6507891 w 6884912"/>
              <a:gd name="connsiteY100" fmla="*/ 118474 h 1161397"/>
              <a:gd name="connsiteX101" fmla="*/ 6571807 w 6884912"/>
              <a:gd name="connsiteY101" fmla="*/ 98636 h 1161397"/>
              <a:gd name="connsiteX102" fmla="*/ 6671880 w 6884912"/>
              <a:gd name="connsiteY102" fmla="*/ 82931 h 1161397"/>
              <a:gd name="connsiteX103" fmla="*/ 6702266 w 6884912"/>
              <a:gd name="connsiteY103" fmla="*/ 75470 h 1161397"/>
              <a:gd name="connsiteX104" fmla="*/ 6845802 w 6884912"/>
              <a:gd name="connsiteY104" fmla="*/ 24496 h 1161397"/>
              <a:gd name="connsiteX105" fmla="*/ 6884912 w 6884912"/>
              <a:gd name="connsiteY105"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454970 w 6884912"/>
              <a:gd name="connsiteY7" fmla="*/ 1023343 h 1161397"/>
              <a:gd name="connsiteX8" fmla="*/ 601644 w 6884912"/>
              <a:gd name="connsiteY8" fmla="*/ 1003997 h 1161397"/>
              <a:gd name="connsiteX9" fmla="*/ 651408 w 6884912"/>
              <a:gd name="connsiteY9" fmla="*/ 984938 h 1161397"/>
              <a:gd name="connsiteX10" fmla="*/ 673197 w 6884912"/>
              <a:gd name="connsiteY10" fmla="*/ 1010060 h 1161397"/>
              <a:gd name="connsiteX11" fmla="*/ 723108 w 6884912"/>
              <a:gd name="connsiteY11" fmla="*/ 980081 h 1161397"/>
              <a:gd name="connsiteX12" fmla="*/ 797699 w 6884912"/>
              <a:gd name="connsiteY12" fmla="*/ 931362 h 1161397"/>
              <a:gd name="connsiteX13" fmla="*/ 843359 w 6884912"/>
              <a:gd name="connsiteY13" fmla="*/ 910894 h 1161397"/>
              <a:gd name="connsiteX14" fmla="*/ 965215 w 6884912"/>
              <a:gd name="connsiteY14" fmla="*/ 846701 h 1161397"/>
              <a:gd name="connsiteX15" fmla="*/ 1085080 w 6884912"/>
              <a:gd name="connsiteY15" fmla="*/ 776086 h 1161397"/>
              <a:gd name="connsiteX16" fmla="*/ 1131224 w 6884912"/>
              <a:gd name="connsiteY16" fmla="*/ 706160 h 1161397"/>
              <a:gd name="connsiteX17" fmla="*/ 1138051 w 6884912"/>
              <a:gd name="connsiteY17" fmla="*/ 702034 h 1161397"/>
              <a:gd name="connsiteX18" fmla="*/ 1158800 w 6884912"/>
              <a:gd name="connsiteY18" fmla="*/ 700004 h 1161397"/>
              <a:gd name="connsiteX19" fmla="*/ 1166947 w 6884912"/>
              <a:gd name="connsiteY19" fmla="*/ 700762 h 1161397"/>
              <a:gd name="connsiteX20" fmla="*/ 1178135 w 6884912"/>
              <a:gd name="connsiteY20" fmla="*/ 698631 h 1161397"/>
              <a:gd name="connsiteX21" fmla="*/ 1178301 w 6884912"/>
              <a:gd name="connsiteY21" fmla="*/ 698094 h 1161397"/>
              <a:gd name="connsiteX22" fmla="*/ 1188995 w 6884912"/>
              <a:gd name="connsiteY22" fmla="*/ 697048 h 1161397"/>
              <a:gd name="connsiteX23" fmla="*/ 1242716 w 6884912"/>
              <a:gd name="connsiteY23" fmla="*/ 698052 h 1161397"/>
              <a:gd name="connsiteX24" fmla="*/ 1299977 w 6884912"/>
              <a:gd name="connsiteY24" fmla="*/ 639196 h 1161397"/>
              <a:gd name="connsiteX25" fmla="*/ 1326190 w 6884912"/>
              <a:gd name="connsiteY25" fmla="*/ 625955 h 1161397"/>
              <a:gd name="connsiteX26" fmla="*/ 1339600 w 6884912"/>
              <a:gd name="connsiteY26" fmla="*/ 616295 h 1161397"/>
              <a:gd name="connsiteX27" fmla="*/ 1340054 w 6884912"/>
              <a:gd name="connsiteY27" fmla="*/ 614022 h 1161397"/>
              <a:gd name="connsiteX28" fmla="*/ 1391606 w 6884912"/>
              <a:gd name="connsiteY28" fmla="*/ 615229 h 1161397"/>
              <a:gd name="connsiteX29" fmla="*/ 1397565 w 6884912"/>
              <a:gd name="connsiteY29" fmla="*/ 611490 h 1161397"/>
              <a:gd name="connsiteX30" fmla="*/ 1432302 w 6884912"/>
              <a:gd name="connsiteY30" fmla="*/ 617267 h 1161397"/>
              <a:gd name="connsiteX31" fmla="*/ 1449644 w 6884912"/>
              <a:gd name="connsiteY31" fmla="*/ 617591 h 1161397"/>
              <a:gd name="connsiteX32" fmla="*/ 1455793 w 6884912"/>
              <a:gd name="connsiteY32" fmla="*/ 623174 h 1161397"/>
              <a:gd name="connsiteX33" fmla="*/ 1480758 w 6884912"/>
              <a:gd name="connsiteY33" fmla="*/ 620863 h 1161397"/>
              <a:gd name="connsiteX34" fmla="*/ 1483154 w 6884912"/>
              <a:gd name="connsiteY34" fmla="*/ 618527 h 1161397"/>
              <a:gd name="connsiteX35" fmla="*/ 1505495 w 6884912"/>
              <a:gd name="connsiteY35" fmla="*/ 624325 h 1161397"/>
              <a:gd name="connsiteX36" fmla="*/ 1526340 w 6884912"/>
              <a:gd name="connsiteY36" fmla="*/ 638496 h 1161397"/>
              <a:gd name="connsiteX37" fmla="*/ 1731986 w 6884912"/>
              <a:gd name="connsiteY37" fmla="*/ 589682 h 1161397"/>
              <a:gd name="connsiteX38" fmla="*/ 1927935 w 6884912"/>
              <a:gd name="connsiteY38" fmla="*/ 628540 h 1161397"/>
              <a:gd name="connsiteX39" fmla="*/ 2039075 w 6884912"/>
              <a:gd name="connsiteY39" fmla="*/ 599964 h 1161397"/>
              <a:gd name="connsiteX40" fmla="*/ 2066980 w 6884912"/>
              <a:gd name="connsiteY40" fmla="*/ 550413 h 1161397"/>
              <a:gd name="connsiteX41" fmla="*/ 2352236 w 6884912"/>
              <a:gd name="connsiteY41" fmla="*/ 519602 h 1161397"/>
              <a:gd name="connsiteX42" fmla="*/ 2420791 w 6884912"/>
              <a:gd name="connsiteY42" fmla="*/ 492826 h 1161397"/>
              <a:gd name="connsiteX43" fmla="*/ 2489932 w 6884912"/>
              <a:gd name="connsiteY43" fmla="*/ 507864 h 1161397"/>
              <a:gd name="connsiteX44" fmla="*/ 2512917 w 6884912"/>
              <a:gd name="connsiteY44" fmla="*/ 489127 h 1161397"/>
              <a:gd name="connsiteX45" fmla="*/ 2516783 w 6884912"/>
              <a:gd name="connsiteY45" fmla="*/ 485473 h 1161397"/>
              <a:gd name="connsiteX46" fmla="*/ 2534360 w 6884912"/>
              <a:gd name="connsiteY46" fmla="*/ 480064 h 1161397"/>
              <a:gd name="connsiteX47" fmla="*/ 2536691 w 6884912"/>
              <a:gd name="connsiteY47" fmla="*/ 467018 h 1161397"/>
              <a:gd name="connsiteX48" fmla="*/ 2561265 w 6884912"/>
              <a:gd name="connsiteY48" fmla="*/ 450623 h 1161397"/>
              <a:gd name="connsiteX49" fmla="*/ 2594349 w 6884912"/>
              <a:gd name="connsiteY49" fmla="*/ 443884 h 1161397"/>
              <a:gd name="connsiteX50" fmla="*/ 2754324 w 6884912"/>
              <a:gd name="connsiteY50" fmla="*/ 424766 h 1161397"/>
              <a:gd name="connsiteX51" fmla="*/ 2848470 w 6884912"/>
              <a:gd name="connsiteY51" fmla="*/ 405966 h 1161397"/>
              <a:gd name="connsiteX52" fmla="*/ 2881772 w 6884912"/>
              <a:gd name="connsiteY52" fmla="*/ 387260 h 1161397"/>
              <a:gd name="connsiteX53" fmla="*/ 2929932 w 6884912"/>
              <a:gd name="connsiteY53" fmla="*/ 368912 h 1161397"/>
              <a:gd name="connsiteX54" fmla="*/ 3013020 w 6884912"/>
              <a:gd name="connsiteY54" fmla="*/ 327578 h 1161397"/>
              <a:gd name="connsiteX55" fmla="*/ 3222191 w 6884912"/>
              <a:gd name="connsiteY55" fmla="*/ 307887 h 1161397"/>
              <a:gd name="connsiteX56" fmla="*/ 3227953 w 6884912"/>
              <a:gd name="connsiteY56" fmla="*/ 297650 h 1161397"/>
              <a:gd name="connsiteX57" fmla="*/ 3510042 w 6884912"/>
              <a:gd name="connsiteY57" fmla="*/ 311820 h 1161397"/>
              <a:gd name="connsiteX58" fmla="*/ 3626773 w 6884912"/>
              <a:gd name="connsiteY58" fmla="*/ 290452 h 1161397"/>
              <a:gd name="connsiteX59" fmla="*/ 3666217 w 6884912"/>
              <a:gd name="connsiteY59" fmla="*/ 273255 h 1161397"/>
              <a:gd name="connsiteX60" fmla="*/ 3732427 w 6884912"/>
              <a:gd name="connsiteY60" fmla="*/ 245039 h 1161397"/>
              <a:gd name="connsiteX61" fmla="*/ 3777022 w 6884912"/>
              <a:gd name="connsiteY61" fmla="*/ 200276 h 1161397"/>
              <a:gd name="connsiteX62" fmla="*/ 3791246 w 6884912"/>
              <a:gd name="connsiteY62" fmla="*/ 189996 h 1161397"/>
              <a:gd name="connsiteX63" fmla="*/ 3819864 w 6884912"/>
              <a:gd name="connsiteY63" fmla="*/ 194605 h 1161397"/>
              <a:gd name="connsiteX64" fmla="*/ 3830398 w 6884912"/>
              <a:gd name="connsiteY64" fmla="*/ 188383 h 1161397"/>
              <a:gd name="connsiteX65" fmla="*/ 3834360 w 6884912"/>
              <a:gd name="connsiteY65" fmla="*/ 188992 h 1161397"/>
              <a:gd name="connsiteX66" fmla="*/ 3843715 w 6884912"/>
              <a:gd name="connsiteY66" fmla="*/ 188752 h 1161397"/>
              <a:gd name="connsiteX67" fmla="*/ 3842609 w 6884912"/>
              <a:gd name="connsiteY67" fmla="*/ 197386 h 1161397"/>
              <a:gd name="connsiteX68" fmla="*/ 3853961 w 6884912"/>
              <a:gd name="connsiteY68" fmla="*/ 213380 h 1161397"/>
              <a:gd name="connsiteX69" fmla="*/ 3907640 w 6884912"/>
              <a:gd name="connsiteY69" fmla="*/ 207568 h 1161397"/>
              <a:gd name="connsiteX70" fmla="*/ 3910449 w 6884912"/>
              <a:gd name="connsiteY70" fmla="*/ 197808 h 1161397"/>
              <a:gd name="connsiteX71" fmla="*/ 3917197 w 6884912"/>
              <a:gd name="connsiteY71" fmla="*/ 196121 h 1161397"/>
              <a:gd name="connsiteX72" fmla="*/ 3922400 w 6884912"/>
              <a:gd name="connsiteY72" fmla="*/ 205056 h 1161397"/>
              <a:gd name="connsiteX73" fmla="*/ 4013061 w 6884912"/>
              <a:gd name="connsiteY73" fmla="*/ 224874 h 1161397"/>
              <a:gd name="connsiteX74" fmla="*/ 4220717 w 6884912"/>
              <a:gd name="connsiteY74" fmla="*/ 192946 h 1161397"/>
              <a:gd name="connsiteX75" fmla="*/ 4228802 w 6884912"/>
              <a:gd name="connsiteY75" fmla="*/ 201468 h 1161397"/>
              <a:gd name="connsiteX76" fmla="*/ 4289361 w 6884912"/>
              <a:gd name="connsiteY76" fmla="*/ 196642 h 1161397"/>
              <a:gd name="connsiteX77" fmla="*/ 4498913 w 6884912"/>
              <a:gd name="connsiteY77" fmla="*/ 118915 h 1161397"/>
              <a:gd name="connsiteX78" fmla="*/ 4617330 w 6884912"/>
              <a:gd name="connsiteY78" fmla="*/ 111163 h 1161397"/>
              <a:gd name="connsiteX79" fmla="*/ 4659778 w 6884912"/>
              <a:gd name="connsiteY79" fmla="*/ 118219 h 1161397"/>
              <a:gd name="connsiteX80" fmla="*/ 4730870 w 6884912"/>
              <a:gd name="connsiteY80" fmla="*/ 129432 h 1161397"/>
              <a:gd name="connsiteX81" fmla="*/ 4844073 w 6884912"/>
              <a:gd name="connsiteY81" fmla="*/ 161768 h 1161397"/>
              <a:gd name="connsiteX82" fmla="*/ 4856454 w 6884912"/>
              <a:gd name="connsiteY82" fmla="*/ 130488 h 1161397"/>
              <a:gd name="connsiteX83" fmla="*/ 4920038 w 6884912"/>
              <a:gd name="connsiteY83" fmla="*/ 140418 h 1161397"/>
              <a:gd name="connsiteX84" fmla="*/ 5016639 w 6884912"/>
              <a:gd name="connsiteY84" fmla="*/ 158905 h 1161397"/>
              <a:gd name="connsiteX85" fmla="*/ 5072009 w 6884912"/>
              <a:gd name="connsiteY85" fmla="*/ 161502 h 1161397"/>
              <a:gd name="connsiteX86" fmla="*/ 5223626 w 6884912"/>
              <a:gd name="connsiteY86" fmla="*/ 177356 h 1161397"/>
              <a:gd name="connsiteX87" fmla="*/ 5375773 w 6884912"/>
              <a:gd name="connsiteY87" fmla="*/ 199913 h 1161397"/>
              <a:gd name="connsiteX88" fmla="*/ 5467502 w 6884912"/>
              <a:gd name="connsiteY88" fmla="*/ 250963 h 1161397"/>
              <a:gd name="connsiteX89" fmla="*/ 5592395 w 6884912"/>
              <a:gd name="connsiteY89" fmla="*/ 265434 h 1161397"/>
              <a:gd name="connsiteX90" fmla="*/ 5613532 w 6884912"/>
              <a:gd name="connsiteY90" fmla="*/ 273379 h 1161397"/>
              <a:gd name="connsiteX91" fmla="*/ 5642173 w 6884912"/>
              <a:gd name="connsiteY91" fmla="*/ 266904 h 1161397"/>
              <a:gd name="connsiteX92" fmla="*/ 5756910 w 6884912"/>
              <a:gd name="connsiteY92" fmla="*/ 239211 h 1161397"/>
              <a:gd name="connsiteX93" fmla="*/ 5846667 w 6884912"/>
              <a:gd name="connsiteY93" fmla="*/ 201786 h 1161397"/>
              <a:gd name="connsiteX94" fmla="*/ 5960732 w 6884912"/>
              <a:gd name="connsiteY94" fmla="*/ 220708 h 1161397"/>
              <a:gd name="connsiteX95" fmla="*/ 6029542 w 6884912"/>
              <a:gd name="connsiteY95" fmla="*/ 210339 h 1161397"/>
              <a:gd name="connsiteX96" fmla="*/ 6141123 w 6884912"/>
              <a:gd name="connsiteY96" fmla="*/ 159923 h 1161397"/>
              <a:gd name="connsiteX97" fmla="*/ 6290640 w 6884912"/>
              <a:gd name="connsiteY97" fmla="*/ 167441 h 1161397"/>
              <a:gd name="connsiteX98" fmla="*/ 6322806 w 6884912"/>
              <a:gd name="connsiteY98" fmla="*/ 213293 h 1161397"/>
              <a:gd name="connsiteX99" fmla="*/ 6380420 w 6884912"/>
              <a:gd name="connsiteY99" fmla="*/ 173195 h 1161397"/>
              <a:gd name="connsiteX100" fmla="*/ 6507891 w 6884912"/>
              <a:gd name="connsiteY100" fmla="*/ 118474 h 1161397"/>
              <a:gd name="connsiteX101" fmla="*/ 6571807 w 6884912"/>
              <a:gd name="connsiteY101" fmla="*/ 98636 h 1161397"/>
              <a:gd name="connsiteX102" fmla="*/ 6671880 w 6884912"/>
              <a:gd name="connsiteY102" fmla="*/ 82931 h 1161397"/>
              <a:gd name="connsiteX103" fmla="*/ 6702266 w 6884912"/>
              <a:gd name="connsiteY103" fmla="*/ 75470 h 1161397"/>
              <a:gd name="connsiteX104" fmla="*/ 6845802 w 6884912"/>
              <a:gd name="connsiteY104" fmla="*/ 24496 h 1161397"/>
              <a:gd name="connsiteX105" fmla="*/ 6884912 w 6884912"/>
              <a:gd name="connsiteY105"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213420 w 6884912"/>
              <a:gd name="connsiteY6" fmla="*/ 1056868 h 1161397"/>
              <a:gd name="connsiteX7" fmla="*/ 454970 w 6884912"/>
              <a:gd name="connsiteY7" fmla="*/ 1023343 h 1161397"/>
              <a:gd name="connsiteX8" fmla="*/ 601644 w 6884912"/>
              <a:gd name="connsiteY8" fmla="*/ 1003997 h 1161397"/>
              <a:gd name="connsiteX9" fmla="*/ 651408 w 6884912"/>
              <a:gd name="connsiteY9" fmla="*/ 984938 h 1161397"/>
              <a:gd name="connsiteX10" fmla="*/ 673197 w 6884912"/>
              <a:gd name="connsiteY10" fmla="*/ 1010060 h 1161397"/>
              <a:gd name="connsiteX11" fmla="*/ 723108 w 6884912"/>
              <a:gd name="connsiteY11" fmla="*/ 980081 h 1161397"/>
              <a:gd name="connsiteX12" fmla="*/ 797699 w 6884912"/>
              <a:gd name="connsiteY12" fmla="*/ 931362 h 1161397"/>
              <a:gd name="connsiteX13" fmla="*/ 843359 w 6884912"/>
              <a:gd name="connsiteY13" fmla="*/ 910894 h 1161397"/>
              <a:gd name="connsiteX14" fmla="*/ 965215 w 6884912"/>
              <a:gd name="connsiteY14" fmla="*/ 846701 h 1161397"/>
              <a:gd name="connsiteX15" fmla="*/ 1085080 w 6884912"/>
              <a:gd name="connsiteY15" fmla="*/ 776086 h 1161397"/>
              <a:gd name="connsiteX16" fmla="*/ 1131224 w 6884912"/>
              <a:gd name="connsiteY16" fmla="*/ 706160 h 1161397"/>
              <a:gd name="connsiteX17" fmla="*/ 1138051 w 6884912"/>
              <a:gd name="connsiteY17" fmla="*/ 702034 h 1161397"/>
              <a:gd name="connsiteX18" fmla="*/ 1158800 w 6884912"/>
              <a:gd name="connsiteY18" fmla="*/ 700004 h 1161397"/>
              <a:gd name="connsiteX19" fmla="*/ 1166947 w 6884912"/>
              <a:gd name="connsiteY19" fmla="*/ 700762 h 1161397"/>
              <a:gd name="connsiteX20" fmla="*/ 1178135 w 6884912"/>
              <a:gd name="connsiteY20" fmla="*/ 698631 h 1161397"/>
              <a:gd name="connsiteX21" fmla="*/ 1178301 w 6884912"/>
              <a:gd name="connsiteY21" fmla="*/ 698094 h 1161397"/>
              <a:gd name="connsiteX22" fmla="*/ 1188995 w 6884912"/>
              <a:gd name="connsiteY22" fmla="*/ 697048 h 1161397"/>
              <a:gd name="connsiteX23" fmla="*/ 1242716 w 6884912"/>
              <a:gd name="connsiteY23" fmla="*/ 698052 h 1161397"/>
              <a:gd name="connsiteX24" fmla="*/ 1299977 w 6884912"/>
              <a:gd name="connsiteY24" fmla="*/ 639196 h 1161397"/>
              <a:gd name="connsiteX25" fmla="*/ 1326190 w 6884912"/>
              <a:gd name="connsiteY25" fmla="*/ 625955 h 1161397"/>
              <a:gd name="connsiteX26" fmla="*/ 1339600 w 6884912"/>
              <a:gd name="connsiteY26" fmla="*/ 616295 h 1161397"/>
              <a:gd name="connsiteX27" fmla="*/ 1340054 w 6884912"/>
              <a:gd name="connsiteY27" fmla="*/ 614022 h 1161397"/>
              <a:gd name="connsiteX28" fmla="*/ 1391606 w 6884912"/>
              <a:gd name="connsiteY28" fmla="*/ 615229 h 1161397"/>
              <a:gd name="connsiteX29" fmla="*/ 1397565 w 6884912"/>
              <a:gd name="connsiteY29" fmla="*/ 611490 h 1161397"/>
              <a:gd name="connsiteX30" fmla="*/ 1432302 w 6884912"/>
              <a:gd name="connsiteY30" fmla="*/ 617267 h 1161397"/>
              <a:gd name="connsiteX31" fmla="*/ 1449644 w 6884912"/>
              <a:gd name="connsiteY31" fmla="*/ 617591 h 1161397"/>
              <a:gd name="connsiteX32" fmla="*/ 1455793 w 6884912"/>
              <a:gd name="connsiteY32" fmla="*/ 623174 h 1161397"/>
              <a:gd name="connsiteX33" fmla="*/ 1480758 w 6884912"/>
              <a:gd name="connsiteY33" fmla="*/ 620863 h 1161397"/>
              <a:gd name="connsiteX34" fmla="*/ 1483154 w 6884912"/>
              <a:gd name="connsiteY34" fmla="*/ 618527 h 1161397"/>
              <a:gd name="connsiteX35" fmla="*/ 1505495 w 6884912"/>
              <a:gd name="connsiteY35" fmla="*/ 624325 h 1161397"/>
              <a:gd name="connsiteX36" fmla="*/ 1526340 w 6884912"/>
              <a:gd name="connsiteY36" fmla="*/ 638496 h 1161397"/>
              <a:gd name="connsiteX37" fmla="*/ 1731986 w 6884912"/>
              <a:gd name="connsiteY37" fmla="*/ 589682 h 1161397"/>
              <a:gd name="connsiteX38" fmla="*/ 1927935 w 6884912"/>
              <a:gd name="connsiteY38" fmla="*/ 628540 h 1161397"/>
              <a:gd name="connsiteX39" fmla="*/ 2039075 w 6884912"/>
              <a:gd name="connsiteY39" fmla="*/ 599964 h 1161397"/>
              <a:gd name="connsiteX40" fmla="*/ 2066980 w 6884912"/>
              <a:gd name="connsiteY40" fmla="*/ 550413 h 1161397"/>
              <a:gd name="connsiteX41" fmla="*/ 2352236 w 6884912"/>
              <a:gd name="connsiteY41" fmla="*/ 519602 h 1161397"/>
              <a:gd name="connsiteX42" fmla="*/ 2420791 w 6884912"/>
              <a:gd name="connsiteY42" fmla="*/ 492826 h 1161397"/>
              <a:gd name="connsiteX43" fmla="*/ 2489932 w 6884912"/>
              <a:gd name="connsiteY43" fmla="*/ 507864 h 1161397"/>
              <a:gd name="connsiteX44" fmla="*/ 2512917 w 6884912"/>
              <a:gd name="connsiteY44" fmla="*/ 489127 h 1161397"/>
              <a:gd name="connsiteX45" fmla="*/ 2516783 w 6884912"/>
              <a:gd name="connsiteY45" fmla="*/ 485473 h 1161397"/>
              <a:gd name="connsiteX46" fmla="*/ 2534360 w 6884912"/>
              <a:gd name="connsiteY46" fmla="*/ 480064 h 1161397"/>
              <a:gd name="connsiteX47" fmla="*/ 2536691 w 6884912"/>
              <a:gd name="connsiteY47" fmla="*/ 467018 h 1161397"/>
              <a:gd name="connsiteX48" fmla="*/ 2561265 w 6884912"/>
              <a:gd name="connsiteY48" fmla="*/ 450623 h 1161397"/>
              <a:gd name="connsiteX49" fmla="*/ 2594349 w 6884912"/>
              <a:gd name="connsiteY49" fmla="*/ 443884 h 1161397"/>
              <a:gd name="connsiteX50" fmla="*/ 2754324 w 6884912"/>
              <a:gd name="connsiteY50" fmla="*/ 424766 h 1161397"/>
              <a:gd name="connsiteX51" fmla="*/ 2848470 w 6884912"/>
              <a:gd name="connsiteY51" fmla="*/ 405966 h 1161397"/>
              <a:gd name="connsiteX52" fmla="*/ 2881772 w 6884912"/>
              <a:gd name="connsiteY52" fmla="*/ 387260 h 1161397"/>
              <a:gd name="connsiteX53" fmla="*/ 2929932 w 6884912"/>
              <a:gd name="connsiteY53" fmla="*/ 368912 h 1161397"/>
              <a:gd name="connsiteX54" fmla="*/ 3013020 w 6884912"/>
              <a:gd name="connsiteY54" fmla="*/ 327578 h 1161397"/>
              <a:gd name="connsiteX55" fmla="*/ 3222191 w 6884912"/>
              <a:gd name="connsiteY55" fmla="*/ 307887 h 1161397"/>
              <a:gd name="connsiteX56" fmla="*/ 3227953 w 6884912"/>
              <a:gd name="connsiteY56" fmla="*/ 297650 h 1161397"/>
              <a:gd name="connsiteX57" fmla="*/ 3510042 w 6884912"/>
              <a:gd name="connsiteY57" fmla="*/ 311820 h 1161397"/>
              <a:gd name="connsiteX58" fmla="*/ 3626773 w 6884912"/>
              <a:gd name="connsiteY58" fmla="*/ 290452 h 1161397"/>
              <a:gd name="connsiteX59" fmla="*/ 3666217 w 6884912"/>
              <a:gd name="connsiteY59" fmla="*/ 273255 h 1161397"/>
              <a:gd name="connsiteX60" fmla="*/ 3732427 w 6884912"/>
              <a:gd name="connsiteY60" fmla="*/ 245039 h 1161397"/>
              <a:gd name="connsiteX61" fmla="*/ 3777022 w 6884912"/>
              <a:gd name="connsiteY61" fmla="*/ 200276 h 1161397"/>
              <a:gd name="connsiteX62" fmla="*/ 3791246 w 6884912"/>
              <a:gd name="connsiteY62" fmla="*/ 189996 h 1161397"/>
              <a:gd name="connsiteX63" fmla="*/ 3819864 w 6884912"/>
              <a:gd name="connsiteY63" fmla="*/ 194605 h 1161397"/>
              <a:gd name="connsiteX64" fmla="*/ 3830398 w 6884912"/>
              <a:gd name="connsiteY64" fmla="*/ 188383 h 1161397"/>
              <a:gd name="connsiteX65" fmla="*/ 3834360 w 6884912"/>
              <a:gd name="connsiteY65" fmla="*/ 188992 h 1161397"/>
              <a:gd name="connsiteX66" fmla="*/ 3843715 w 6884912"/>
              <a:gd name="connsiteY66" fmla="*/ 188752 h 1161397"/>
              <a:gd name="connsiteX67" fmla="*/ 3842609 w 6884912"/>
              <a:gd name="connsiteY67" fmla="*/ 197386 h 1161397"/>
              <a:gd name="connsiteX68" fmla="*/ 3853961 w 6884912"/>
              <a:gd name="connsiteY68" fmla="*/ 213380 h 1161397"/>
              <a:gd name="connsiteX69" fmla="*/ 3907640 w 6884912"/>
              <a:gd name="connsiteY69" fmla="*/ 207568 h 1161397"/>
              <a:gd name="connsiteX70" fmla="*/ 3910449 w 6884912"/>
              <a:gd name="connsiteY70" fmla="*/ 197808 h 1161397"/>
              <a:gd name="connsiteX71" fmla="*/ 3917197 w 6884912"/>
              <a:gd name="connsiteY71" fmla="*/ 196121 h 1161397"/>
              <a:gd name="connsiteX72" fmla="*/ 3922400 w 6884912"/>
              <a:gd name="connsiteY72" fmla="*/ 205056 h 1161397"/>
              <a:gd name="connsiteX73" fmla="*/ 4013061 w 6884912"/>
              <a:gd name="connsiteY73" fmla="*/ 224874 h 1161397"/>
              <a:gd name="connsiteX74" fmla="*/ 4220717 w 6884912"/>
              <a:gd name="connsiteY74" fmla="*/ 192946 h 1161397"/>
              <a:gd name="connsiteX75" fmla="*/ 4228802 w 6884912"/>
              <a:gd name="connsiteY75" fmla="*/ 201468 h 1161397"/>
              <a:gd name="connsiteX76" fmla="*/ 4289361 w 6884912"/>
              <a:gd name="connsiteY76" fmla="*/ 196642 h 1161397"/>
              <a:gd name="connsiteX77" fmla="*/ 4498913 w 6884912"/>
              <a:gd name="connsiteY77" fmla="*/ 118915 h 1161397"/>
              <a:gd name="connsiteX78" fmla="*/ 4617330 w 6884912"/>
              <a:gd name="connsiteY78" fmla="*/ 111163 h 1161397"/>
              <a:gd name="connsiteX79" fmla="*/ 4659778 w 6884912"/>
              <a:gd name="connsiteY79" fmla="*/ 118219 h 1161397"/>
              <a:gd name="connsiteX80" fmla="*/ 4730870 w 6884912"/>
              <a:gd name="connsiteY80" fmla="*/ 129432 h 1161397"/>
              <a:gd name="connsiteX81" fmla="*/ 4844073 w 6884912"/>
              <a:gd name="connsiteY81" fmla="*/ 161768 h 1161397"/>
              <a:gd name="connsiteX82" fmla="*/ 4856454 w 6884912"/>
              <a:gd name="connsiteY82" fmla="*/ 130488 h 1161397"/>
              <a:gd name="connsiteX83" fmla="*/ 4920038 w 6884912"/>
              <a:gd name="connsiteY83" fmla="*/ 140418 h 1161397"/>
              <a:gd name="connsiteX84" fmla="*/ 5016639 w 6884912"/>
              <a:gd name="connsiteY84" fmla="*/ 158905 h 1161397"/>
              <a:gd name="connsiteX85" fmla="*/ 5072009 w 6884912"/>
              <a:gd name="connsiteY85" fmla="*/ 161502 h 1161397"/>
              <a:gd name="connsiteX86" fmla="*/ 5223626 w 6884912"/>
              <a:gd name="connsiteY86" fmla="*/ 177356 h 1161397"/>
              <a:gd name="connsiteX87" fmla="*/ 5375773 w 6884912"/>
              <a:gd name="connsiteY87" fmla="*/ 199913 h 1161397"/>
              <a:gd name="connsiteX88" fmla="*/ 5467502 w 6884912"/>
              <a:gd name="connsiteY88" fmla="*/ 250963 h 1161397"/>
              <a:gd name="connsiteX89" fmla="*/ 5592395 w 6884912"/>
              <a:gd name="connsiteY89" fmla="*/ 265434 h 1161397"/>
              <a:gd name="connsiteX90" fmla="*/ 5613532 w 6884912"/>
              <a:gd name="connsiteY90" fmla="*/ 273379 h 1161397"/>
              <a:gd name="connsiteX91" fmla="*/ 5642173 w 6884912"/>
              <a:gd name="connsiteY91" fmla="*/ 266904 h 1161397"/>
              <a:gd name="connsiteX92" fmla="*/ 5756910 w 6884912"/>
              <a:gd name="connsiteY92" fmla="*/ 239211 h 1161397"/>
              <a:gd name="connsiteX93" fmla="*/ 5846667 w 6884912"/>
              <a:gd name="connsiteY93" fmla="*/ 201786 h 1161397"/>
              <a:gd name="connsiteX94" fmla="*/ 5960732 w 6884912"/>
              <a:gd name="connsiteY94" fmla="*/ 220708 h 1161397"/>
              <a:gd name="connsiteX95" fmla="*/ 6029542 w 6884912"/>
              <a:gd name="connsiteY95" fmla="*/ 210339 h 1161397"/>
              <a:gd name="connsiteX96" fmla="*/ 6141123 w 6884912"/>
              <a:gd name="connsiteY96" fmla="*/ 159923 h 1161397"/>
              <a:gd name="connsiteX97" fmla="*/ 6290640 w 6884912"/>
              <a:gd name="connsiteY97" fmla="*/ 167441 h 1161397"/>
              <a:gd name="connsiteX98" fmla="*/ 6322806 w 6884912"/>
              <a:gd name="connsiteY98" fmla="*/ 213293 h 1161397"/>
              <a:gd name="connsiteX99" fmla="*/ 6380420 w 6884912"/>
              <a:gd name="connsiteY99" fmla="*/ 173195 h 1161397"/>
              <a:gd name="connsiteX100" fmla="*/ 6507891 w 6884912"/>
              <a:gd name="connsiteY100" fmla="*/ 118474 h 1161397"/>
              <a:gd name="connsiteX101" fmla="*/ 6571807 w 6884912"/>
              <a:gd name="connsiteY101" fmla="*/ 98636 h 1161397"/>
              <a:gd name="connsiteX102" fmla="*/ 6671880 w 6884912"/>
              <a:gd name="connsiteY102" fmla="*/ 82931 h 1161397"/>
              <a:gd name="connsiteX103" fmla="*/ 6702266 w 6884912"/>
              <a:gd name="connsiteY103" fmla="*/ 75470 h 1161397"/>
              <a:gd name="connsiteX104" fmla="*/ 6845802 w 6884912"/>
              <a:gd name="connsiteY104" fmla="*/ 24496 h 1161397"/>
              <a:gd name="connsiteX105" fmla="*/ 6884912 w 6884912"/>
              <a:gd name="connsiteY105"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213420 w 6884912"/>
              <a:gd name="connsiteY5" fmla="*/ 1056868 h 1161397"/>
              <a:gd name="connsiteX6" fmla="*/ 454970 w 6884912"/>
              <a:gd name="connsiteY6" fmla="*/ 1023343 h 1161397"/>
              <a:gd name="connsiteX7" fmla="*/ 601644 w 6884912"/>
              <a:gd name="connsiteY7" fmla="*/ 1003997 h 1161397"/>
              <a:gd name="connsiteX8" fmla="*/ 651408 w 6884912"/>
              <a:gd name="connsiteY8" fmla="*/ 984938 h 1161397"/>
              <a:gd name="connsiteX9" fmla="*/ 673197 w 6884912"/>
              <a:gd name="connsiteY9" fmla="*/ 1010060 h 1161397"/>
              <a:gd name="connsiteX10" fmla="*/ 723108 w 6884912"/>
              <a:gd name="connsiteY10" fmla="*/ 980081 h 1161397"/>
              <a:gd name="connsiteX11" fmla="*/ 797699 w 6884912"/>
              <a:gd name="connsiteY11" fmla="*/ 931362 h 1161397"/>
              <a:gd name="connsiteX12" fmla="*/ 843359 w 6884912"/>
              <a:gd name="connsiteY12" fmla="*/ 910894 h 1161397"/>
              <a:gd name="connsiteX13" fmla="*/ 965215 w 6884912"/>
              <a:gd name="connsiteY13" fmla="*/ 846701 h 1161397"/>
              <a:gd name="connsiteX14" fmla="*/ 1085080 w 6884912"/>
              <a:gd name="connsiteY14" fmla="*/ 776086 h 1161397"/>
              <a:gd name="connsiteX15" fmla="*/ 1131224 w 6884912"/>
              <a:gd name="connsiteY15" fmla="*/ 706160 h 1161397"/>
              <a:gd name="connsiteX16" fmla="*/ 1138051 w 6884912"/>
              <a:gd name="connsiteY16" fmla="*/ 702034 h 1161397"/>
              <a:gd name="connsiteX17" fmla="*/ 1158800 w 6884912"/>
              <a:gd name="connsiteY17" fmla="*/ 700004 h 1161397"/>
              <a:gd name="connsiteX18" fmla="*/ 1166947 w 6884912"/>
              <a:gd name="connsiteY18" fmla="*/ 700762 h 1161397"/>
              <a:gd name="connsiteX19" fmla="*/ 1178135 w 6884912"/>
              <a:gd name="connsiteY19" fmla="*/ 698631 h 1161397"/>
              <a:gd name="connsiteX20" fmla="*/ 1178301 w 6884912"/>
              <a:gd name="connsiteY20" fmla="*/ 698094 h 1161397"/>
              <a:gd name="connsiteX21" fmla="*/ 1188995 w 6884912"/>
              <a:gd name="connsiteY21" fmla="*/ 697048 h 1161397"/>
              <a:gd name="connsiteX22" fmla="*/ 1242716 w 6884912"/>
              <a:gd name="connsiteY22" fmla="*/ 698052 h 1161397"/>
              <a:gd name="connsiteX23" fmla="*/ 1299977 w 6884912"/>
              <a:gd name="connsiteY23" fmla="*/ 639196 h 1161397"/>
              <a:gd name="connsiteX24" fmla="*/ 1326190 w 6884912"/>
              <a:gd name="connsiteY24" fmla="*/ 625955 h 1161397"/>
              <a:gd name="connsiteX25" fmla="*/ 1339600 w 6884912"/>
              <a:gd name="connsiteY25" fmla="*/ 616295 h 1161397"/>
              <a:gd name="connsiteX26" fmla="*/ 1340054 w 6884912"/>
              <a:gd name="connsiteY26" fmla="*/ 614022 h 1161397"/>
              <a:gd name="connsiteX27" fmla="*/ 1391606 w 6884912"/>
              <a:gd name="connsiteY27" fmla="*/ 615229 h 1161397"/>
              <a:gd name="connsiteX28" fmla="*/ 1397565 w 6884912"/>
              <a:gd name="connsiteY28" fmla="*/ 611490 h 1161397"/>
              <a:gd name="connsiteX29" fmla="*/ 1432302 w 6884912"/>
              <a:gd name="connsiteY29" fmla="*/ 617267 h 1161397"/>
              <a:gd name="connsiteX30" fmla="*/ 1449644 w 6884912"/>
              <a:gd name="connsiteY30" fmla="*/ 617591 h 1161397"/>
              <a:gd name="connsiteX31" fmla="*/ 1455793 w 6884912"/>
              <a:gd name="connsiteY31" fmla="*/ 623174 h 1161397"/>
              <a:gd name="connsiteX32" fmla="*/ 1480758 w 6884912"/>
              <a:gd name="connsiteY32" fmla="*/ 620863 h 1161397"/>
              <a:gd name="connsiteX33" fmla="*/ 1483154 w 6884912"/>
              <a:gd name="connsiteY33" fmla="*/ 618527 h 1161397"/>
              <a:gd name="connsiteX34" fmla="*/ 1505495 w 6884912"/>
              <a:gd name="connsiteY34" fmla="*/ 624325 h 1161397"/>
              <a:gd name="connsiteX35" fmla="*/ 1526340 w 6884912"/>
              <a:gd name="connsiteY35" fmla="*/ 638496 h 1161397"/>
              <a:gd name="connsiteX36" fmla="*/ 1731986 w 6884912"/>
              <a:gd name="connsiteY36" fmla="*/ 589682 h 1161397"/>
              <a:gd name="connsiteX37" fmla="*/ 1927935 w 6884912"/>
              <a:gd name="connsiteY37" fmla="*/ 628540 h 1161397"/>
              <a:gd name="connsiteX38" fmla="*/ 2039075 w 6884912"/>
              <a:gd name="connsiteY38" fmla="*/ 599964 h 1161397"/>
              <a:gd name="connsiteX39" fmla="*/ 2066980 w 6884912"/>
              <a:gd name="connsiteY39" fmla="*/ 550413 h 1161397"/>
              <a:gd name="connsiteX40" fmla="*/ 2352236 w 6884912"/>
              <a:gd name="connsiteY40" fmla="*/ 519602 h 1161397"/>
              <a:gd name="connsiteX41" fmla="*/ 2420791 w 6884912"/>
              <a:gd name="connsiteY41" fmla="*/ 492826 h 1161397"/>
              <a:gd name="connsiteX42" fmla="*/ 2489932 w 6884912"/>
              <a:gd name="connsiteY42" fmla="*/ 507864 h 1161397"/>
              <a:gd name="connsiteX43" fmla="*/ 2512917 w 6884912"/>
              <a:gd name="connsiteY43" fmla="*/ 489127 h 1161397"/>
              <a:gd name="connsiteX44" fmla="*/ 2516783 w 6884912"/>
              <a:gd name="connsiteY44" fmla="*/ 485473 h 1161397"/>
              <a:gd name="connsiteX45" fmla="*/ 2534360 w 6884912"/>
              <a:gd name="connsiteY45" fmla="*/ 480064 h 1161397"/>
              <a:gd name="connsiteX46" fmla="*/ 2536691 w 6884912"/>
              <a:gd name="connsiteY46" fmla="*/ 467018 h 1161397"/>
              <a:gd name="connsiteX47" fmla="*/ 2561265 w 6884912"/>
              <a:gd name="connsiteY47" fmla="*/ 450623 h 1161397"/>
              <a:gd name="connsiteX48" fmla="*/ 2594349 w 6884912"/>
              <a:gd name="connsiteY48" fmla="*/ 443884 h 1161397"/>
              <a:gd name="connsiteX49" fmla="*/ 2754324 w 6884912"/>
              <a:gd name="connsiteY49" fmla="*/ 424766 h 1161397"/>
              <a:gd name="connsiteX50" fmla="*/ 2848470 w 6884912"/>
              <a:gd name="connsiteY50" fmla="*/ 405966 h 1161397"/>
              <a:gd name="connsiteX51" fmla="*/ 2881772 w 6884912"/>
              <a:gd name="connsiteY51" fmla="*/ 387260 h 1161397"/>
              <a:gd name="connsiteX52" fmla="*/ 2929932 w 6884912"/>
              <a:gd name="connsiteY52" fmla="*/ 368912 h 1161397"/>
              <a:gd name="connsiteX53" fmla="*/ 3013020 w 6884912"/>
              <a:gd name="connsiteY53" fmla="*/ 327578 h 1161397"/>
              <a:gd name="connsiteX54" fmla="*/ 3222191 w 6884912"/>
              <a:gd name="connsiteY54" fmla="*/ 307887 h 1161397"/>
              <a:gd name="connsiteX55" fmla="*/ 3227953 w 6884912"/>
              <a:gd name="connsiteY55" fmla="*/ 297650 h 1161397"/>
              <a:gd name="connsiteX56" fmla="*/ 3510042 w 6884912"/>
              <a:gd name="connsiteY56" fmla="*/ 311820 h 1161397"/>
              <a:gd name="connsiteX57" fmla="*/ 3626773 w 6884912"/>
              <a:gd name="connsiteY57" fmla="*/ 290452 h 1161397"/>
              <a:gd name="connsiteX58" fmla="*/ 3666217 w 6884912"/>
              <a:gd name="connsiteY58" fmla="*/ 273255 h 1161397"/>
              <a:gd name="connsiteX59" fmla="*/ 3732427 w 6884912"/>
              <a:gd name="connsiteY59" fmla="*/ 245039 h 1161397"/>
              <a:gd name="connsiteX60" fmla="*/ 3777022 w 6884912"/>
              <a:gd name="connsiteY60" fmla="*/ 200276 h 1161397"/>
              <a:gd name="connsiteX61" fmla="*/ 3791246 w 6884912"/>
              <a:gd name="connsiteY61" fmla="*/ 189996 h 1161397"/>
              <a:gd name="connsiteX62" fmla="*/ 3819864 w 6884912"/>
              <a:gd name="connsiteY62" fmla="*/ 194605 h 1161397"/>
              <a:gd name="connsiteX63" fmla="*/ 3830398 w 6884912"/>
              <a:gd name="connsiteY63" fmla="*/ 188383 h 1161397"/>
              <a:gd name="connsiteX64" fmla="*/ 3834360 w 6884912"/>
              <a:gd name="connsiteY64" fmla="*/ 188992 h 1161397"/>
              <a:gd name="connsiteX65" fmla="*/ 3843715 w 6884912"/>
              <a:gd name="connsiteY65" fmla="*/ 188752 h 1161397"/>
              <a:gd name="connsiteX66" fmla="*/ 3842609 w 6884912"/>
              <a:gd name="connsiteY66" fmla="*/ 197386 h 1161397"/>
              <a:gd name="connsiteX67" fmla="*/ 3853961 w 6884912"/>
              <a:gd name="connsiteY67" fmla="*/ 213380 h 1161397"/>
              <a:gd name="connsiteX68" fmla="*/ 3907640 w 6884912"/>
              <a:gd name="connsiteY68" fmla="*/ 207568 h 1161397"/>
              <a:gd name="connsiteX69" fmla="*/ 3910449 w 6884912"/>
              <a:gd name="connsiteY69" fmla="*/ 197808 h 1161397"/>
              <a:gd name="connsiteX70" fmla="*/ 3917197 w 6884912"/>
              <a:gd name="connsiteY70" fmla="*/ 196121 h 1161397"/>
              <a:gd name="connsiteX71" fmla="*/ 3922400 w 6884912"/>
              <a:gd name="connsiteY71" fmla="*/ 205056 h 1161397"/>
              <a:gd name="connsiteX72" fmla="*/ 4013061 w 6884912"/>
              <a:gd name="connsiteY72" fmla="*/ 224874 h 1161397"/>
              <a:gd name="connsiteX73" fmla="*/ 4220717 w 6884912"/>
              <a:gd name="connsiteY73" fmla="*/ 192946 h 1161397"/>
              <a:gd name="connsiteX74" fmla="*/ 4228802 w 6884912"/>
              <a:gd name="connsiteY74" fmla="*/ 201468 h 1161397"/>
              <a:gd name="connsiteX75" fmla="*/ 4289361 w 6884912"/>
              <a:gd name="connsiteY75" fmla="*/ 196642 h 1161397"/>
              <a:gd name="connsiteX76" fmla="*/ 4498913 w 6884912"/>
              <a:gd name="connsiteY76" fmla="*/ 118915 h 1161397"/>
              <a:gd name="connsiteX77" fmla="*/ 4617330 w 6884912"/>
              <a:gd name="connsiteY77" fmla="*/ 111163 h 1161397"/>
              <a:gd name="connsiteX78" fmla="*/ 4659778 w 6884912"/>
              <a:gd name="connsiteY78" fmla="*/ 118219 h 1161397"/>
              <a:gd name="connsiteX79" fmla="*/ 4730870 w 6884912"/>
              <a:gd name="connsiteY79" fmla="*/ 129432 h 1161397"/>
              <a:gd name="connsiteX80" fmla="*/ 4844073 w 6884912"/>
              <a:gd name="connsiteY80" fmla="*/ 161768 h 1161397"/>
              <a:gd name="connsiteX81" fmla="*/ 4856454 w 6884912"/>
              <a:gd name="connsiteY81" fmla="*/ 130488 h 1161397"/>
              <a:gd name="connsiteX82" fmla="*/ 4920038 w 6884912"/>
              <a:gd name="connsiteY82" fmla="*/ 140418 h 1161397"/>
              <a:gd name="connsiteX83" fmla="*/ 5016639 w 6884912"/>
              <a:gd name="connsiteY83" fmla="*/ 158905 h 1161397"/>
              <a:gd name="connsiteX84" fmla="*/ 5072009 w 6884912"/>
              <a:gd name="connsiteY84" fmla="*/ 161502 h 1161397"/>
              <a:gd name="connsiteX85" fmla="*/ 5223626 w 6884912"/>
              <a:gd name="connsiteY85" fmla="*/ 177356 h 1161397"/>
              <a:gd name="connsiteX86" fmla="*/ 5375773 w 6884912"/>
              <a:gd name="connsiteY86" fmla="*/ 199913 h 1161397"/>
              <a:gd name="connsiteX87" fmla="*/ 5467502 w 6884912"/>
              <a:gd name="connsiteY87" fmla="*/ 250963 h 1161397"/>
              <a:gd name="connsiteX88" fmla="*/ 5592395 w 6884912"/>
              <a:gd name="connsiteY88" fmla="*/ 265434 h 1161397"/>
              <a:gd name="connsiteX89" fmla="*/ 5613532 w 6884912"/>
              <a:gd name="connsiteY89" fmla="*/ 273379 h 1161397"/>
              <a:gd name="connsiteX90" fmla="*/ 5642173 w 6884912"/>
              <a:gd name="connsiteY90" fmla="*/ 266904 h 1161397"/>
              <a:gd name="connsiteX91" fmla="*/ 5756910 w 6884912"/>
              <a:gd name="connsiteY91" fmla="*/ 239211 h 1161397"/>
              <a:gd name="connsiteX92" fmla="*/ 5846667 w 6884912"/>
              <a:gd name="connsiteY92" fmla="*/ 201786 h 1161397"/>
              <a:gd name="connsiteX93" fmla="*/ 5960732 w 6884912"/>
              <a:gd name="connsiteY93" fmla="*/ 220708 h 1161397"/>
              <a:gd name="connsiteX94" fmla="*/ 6029542 w 6884912"/>
              <a:gd name="connsiteY94" fmla="*/ 210339 h 1161397"/>
              <a:gd name="connsiteX95" fmla="*/ 6141123 w 6884912"/>
              <a:gd name="connsiteY95" fmla="*/ 159923 h 1161397"/>
              <a:gd name="connsiteX96" fmla="*/ 6290640 w 6884912"/>
              <a:gd name="connsiteY96" fmla="*/ 167441 h 1161397"/>
              <a:gd name="connsiteX97" fmla="*/ 6322806 w 6884912"/>
              <a:gd name="connsiteY97" fmla="*/ 213293 h 1161397"/>
              <a:gd name="connsiteX98" fmla="*/ 6380420 w 6884912"/>
              <a:gd name="connsiteY98" fmla="*/ 173195 h 1161397"/>
              <a:gd name="connsiteX99" fmla="*/ 6507891 w 6884912"/>
              <a:gd name="connsiteY99" fmla="*/ 118474 h 1161397"/>
              <a:gd name="connsiteX100" fmla="*/ 6571807 w 6884912"/>
              <a:gd name="connsiteY100" fmla="*/ 98636 h 1161397"/>
              <a:gd name="connsiteX101" fmla="*/ 6671880 w 6884912"/>
              <a:gd name="connsiteY101" fmla="*/ 82931 h 1161397"/>
              <a:gd name="connsiteX102" fmla="*/ 6702266 w 6884912"/>
              <a:gd name="connsiteY102" fmla="*/ 75470 h 1161397"/>
              <a:gd name="connsiteX103" fmla="*/ 6845802 w 6884912"/>
              <a:gd name="connsiteY103" fmla="*/ 24496 h 1161397"/>
              <a:gd name="connsiteX104" fmla="*/ 6884912 w 6884912"/>
              <a:gd name="connsiteY104"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601644 w 6884912"/>
              <a:gd name="connsiteY7" fmla="*/ 1003997 h 1161397"/>
              <a:gd name="connsiteX8" fmla="*/ 651408 w 6884912"/>
              <a:gd name="connsiteY8" fmla="*/ 984938 h 1161397"/>
              <a:gd name="connsiteX9" fmla="*/ 673197 w 6884912"/>
              <a:gd name="connsiteY9" fmla="*/ 1010060 h 1161397"/>
              <a:gd name="connsiteX10" fmla="*/ 723108 w 6884912"/>
              <a:gd name="connsiteY10" fmla="*/ 980081 h 1161397"/>
              <a:gd name="connsiteX11" fmla="*/ 797699 w 6884912"/>
              <a:gd name="connsiteY11" fmla="*/ 931362 h 1161397"/>
              <a:gd name="connsiteX12" fmla="*/ 843359 w 6884912"/>
              <a:gd name="connsiteY12" fmla="*/ 910894 h 1161397"/>
              <a:gd name="connsiteX13" fmla="*/ 965215 w 6884912"/>
              <a:gd name="connsiteY13" fmla="*/ 846701 h 1161397"/>
              <a:gd name="connsiteX14" fmla="*/ 1085080 w 6884912"/>
              <a:gd name="connsiteY14" fmla="*/ 776086 h 1161397"/>
              <a:gd name="connsiteX15" fmla="*/ 1131224 w 6884912"/>
              <a:gd name="connsiteY15" fmla="*/ 706160 h 1161397"/>
              <a:gd name="connsiteX16" fmla="*/ 1138051 w 6884912"/>
              <a:gd name="connsiteY16" fmla="*/ 702034 h 1161397"/>
              <a:gd name="connsiteX17" fmla="*/ 1158800 w 6884912"/>
              <a:gd name="connsiteY17" fmla="*/ 700004 h 1161397"/>
              <a:gd name="connsiteX18" fmla="*/ 1166947 w 6884912"/>
              <a:gd name="connsiteY18" fmla="*/ 700762 h 1161397"/>
              <a:gd name="connsiteX19" fmla="*/ 1178135 w 6884912"/>
              <a:gd name="connsiteY19" fmla="*/ 698631 h 1161397"/>
              <a:gd name="connsiteX20" fmla="*/ 1178301 w 6884912"/>
              <a:gd name="connsiteY20" fmla="*/ 698094 h 1161397"/>
              <a:gd name="connsiteX21" fmla="*/ 1188995 w 6884912"/>
              <a:gd name="connsiteY21" fmla="*/ 697048 h 1161397"/>
              <a:gd name="connsiteX22" fmla="*/ 1242716 w 6884912"/>
              <a:gd name="connsiteY22" fmla="*/ 698052 h 1161397"/>
              <a:gd name="connsiteX23" fmla="*/ 1299977 w 6884912"/>
              <a:gd name="connsiteY23" fmla="*/ 639196 h 1161397"/>
              <a:gd name="connsiteX24" fmla="*/ 1326190 w 6884912"/>
              <a:gd name="connsiteY24" fmla="*/ 625955 h 1161397"/>
              <a:gd name="connsiteX25" fmla="*/ 1339600 w 6884912"/>
              <a:gd name="connsiteY25" fmla="*/ 616295 h 1161397"/>
              <a:gd name="connsiteX26" fmla="*/ 1340054 w 6884912"/>
              <a:gd name="connsiteY26" fmla="*/ 614022 h 1161397"/>
              <a:gd name="connsiteX27" fmla="*/ 1391606 w 6884912"/>
              <a:gd name="connsiteY27" fmla="*/ 615229 h 1161397"/>
              <a:gd name="connsiteX28" fmla="*/ 1397565 w 6884912"/>
              <a:gd name="connsiteY28" fmla="*/ 611490 h 1161397"/>
              <a:gd name="connsiteX29" fmla="*/ 1432302 w 6884912"/>
              <a:gd name="connsiteY29" fmla="*/ 617267 h 1161397"/>
              <a:gd name="connsiteX30" fmla="*/ 1449644 w 6884912"/>
              <a:gd name="connsiteY30" fmla="*/ 617591 h 1161397"/>
              <a:gd name="connsiteX31" fmla="*/ 1455793 w 6884912"/>
              <a:gd name="connsiteY31" fmla="*/ 623174 h 1161397"/>
              <a:gd name="connsiteX32" fmla="*/ 1480758 w 6884912"/>
              <a:gd name="connsiteY32" fmla="*/ 620863 h 1161397"/>
              <a:gd name="connsiteX33" fmla="*/ 1483154 w 6884912"/>
              <a:gd name="connsiteY33" fmla="*/ 618527 h 1161397"/>
              <a:gd name="connsiteX34" fmla="*/ 1505495 w 6884912"/>
              <a:gd name="connsiteY34" fmla="*/ 624325 h 1161397"/>
              <a:gd name="connsiteX35" fmla="*/ 1526340 w 6884912"/>
              <a:gd name="connsiteY35" fmla="*/ 638496 h 1161397"/>
              <a:gd name="connsiteX36" fmla="*/ 1731986 w 6884912"/>
              <a:gd name="connsiteY36" fmla="*/ 589682 h 1161397"/>
              <a:gd name="connsiteX37" fmla="*/ 1927935 w 6884912"/>
              <a:gd name="connsiteY37" fmla="*/ 628540 h 1161397"/>
              <a:gd name="connsiteX38" fmla="*/ 2039075 w 6884912"/>
              <a:gd name="connsiteY38" fmla="*/ 599964 h 1161397"/>
              <a:gd name="connsiteX39" fmla="*/ 2066980 w 6884912"/>
              <a:gd name="connsiteY39" fmla="*/ 550413 h 1161397"/>
              <a:gd name="connsiteX40" fmla="*/ 2352236 w 6884912"/>
              <a:gd name="connsiteY40" fmla="*/ 519602 h 1161397"/>
              <a:gd name="connsiteX41" fmla="*/ 2420791 w 6884912"/>
              <a:gd name="connsiteY41" fmla="*/ 492826 h 1161397"/>
              <a:gd name="connsiteX42" fmla="*/ 2489932 w 6884912"/>
              <a:gd name="connsiteY42" fmla="*/ 507864 h 1161397"/>
              <a:gd name="connsiteX43" fmla="*/ 2512917 w 6884912"/>
              <a:gd name="connsiteY43" fmla="*/ 489127 h 1161397"/>
              <a:gd name="connsiteX44" fmla="*/ 2516783 w 6884912"/>
              <a:gd name="connsiteY44" fmla="*/ 485473 h 1161397"/>
              <a:gd name="connsiteX45" fmla="*/ 2534360 w 6884912"/>
              <a:gd name="connsiteY45" fmla="*/ 480064 h 1161397"/>
              <a:gd name="connsiteX46" fmla="*/ 2536691 w 6884912"/>
              <a:gd name="connsiteY46" fmla="*/ 467018 h 1161397"/>
              <a:gd name="connsiteX47" fmla="*/ 2561265 w 6884912"/>
              <a:gd name="connsiteY47" fmla="*/ 450623 h 1161397"/>
              <a:gd name="connsiteX48" fmla="*/ 2594349 w 6884912"/>
              <a:gd name="connsiteY48" fmla="*/ 443884 h 1161397"/>
              <a:gd name="connsiteX49" fmla="*/ 2754324 w 6884912"/>
              <a:gd name="connsiteY49" fmla="*/ 424766 h 1161397"/>
              <a:gd name="connsiteX50" fmla="*/ 2848470 w 6884912"/>
              <a:gd name="connsiteY50" fmla="*/ 405966 h 1161397"/>
              <a:gd name="connsiteX51" fmla="*/ 2881772 w 6884912"/>
              <a:gd name="connsiteY51" fmla="*/ 387260 h 1161397"/>
              <a:gd name="connsiteX52" fmla="*/ 2929932 w 6884912"/>
              <a:gd name="connsiteY52" fmla="*/ 368912 h 1161397"/>
              <a:gd name="connsiteX53" fmla="*/ 3013020 w 6884912"/>
              <a:gd name="connsiteY53" fmla="*/ 327578 h 1161397"/>
              <a:gd name="connsiteX54" fmla="*/ 3222191 w 6884912"/>
              <a:gd name="connsiteY54" fmla="*/ 307887 h 1161397"/>
              <a:gd name="connsiteX55" fmla="*/ 3227953 w 6884912"/>
              <a:gd name="connsiteY55" fmla="*/ 297650 h 1161397"/>
              <a:gd name="connsiteX56" fmla="*/ 3510042 w 6884912"/>
              <a:gd name="connsiteY56" fmla="*/ 311820 h 1161397"/>
              <a:gd name="connsiteX57" fmla="*/ 3626773 w 6884912"/>
              <a:gd name="connsiteY57" fmla="*/ 290452 h 1161397"/>
              <a:gd name="connsiteX58" fmla="*/ 3666217 w 6884912"/>
              <a:gd name="connsiteY58" fmla="*/ 273255 h 1161397"/>
              <a:gd name="connsiteX59" fmla="*/ 3732427 w 6884912"/>
              <a:gd name="connsiteY59" fmla="*/ 245039 h 1161397"/>
              <a:gd name="connsiteX60" fmla="*/ 3777022 w 6884912"/>
              <a:gd name="connsiteY60" fmla="*/ 200276 h 1161397"/>
              <a:gd name="connsiteX61" fmla="*/ 3791246 w 6884912"/>
              <a:gd name="connsiteY61" fmla="*/ 189996 h 1161397"/>
              <a:gd name="connsiteX62" fmla="*/ 3819864 w 6884912"/>
              <a:gd name="connsiteY62" fmla="*/ 194605 h 1161397"/>
              <a:gd name="connsiteX63" fmla="*/ 3830398 w 6884912"/>
              <a:gd name="connsiteY63" fmla="*/ 188383 h 1161397"/>
              <a:gd name="connsiteX64" fmla="*/ 3834360 w 6884912"/>
              <a:gd name="connsiteY64" fmla="*/ 188992 h 1161397"/>
              <a:gd name="connsiteX65" fmla="*/ 3843715 w 6884912"/>
              <a:gd name="connsiteY65" fmla="*/ 188752 h 1161397"/>
              <a:gd name="connsiteX66" fmla="*/ 3842609 w 6884912"/>
              <a:gd name="connsiteY66" fmla="*/ 197386 h 1161397"/>
              <a:gd name="connsiteX67" fmla="*/ 3853961 w 6884912"/>
              <a:gd name="connsiteY67" fmla="*/ 213380 h 1161397"/>
              <a:gd name="connsiteX68" fmla="*/ 3907640 w 6884912"/>
              <a:gd name="connsiteY68" fmla="*/ 207568 h 1161397"/>
              <a:gd name="connsiteX69" fmla="*/ 3910449 w 6884912"/>
              <a:gd name="connsiteY69" fmla="*/ 197808 h 1161397"/>
              <a:gd name="connsiteX70" fmla="*/ 3917197 w 6884912"/>
              <a:gd name="connsiteY70" fmla="*/ 196121 h 1161397"/>
              <a:gd name="connsiteX71" fmla="*/ 3922400 w 6884912"/>
              <a:gd name="connsiteY71" fmla="*/ 205056 h 1161397"/>
              <a:gd name="connsiteX72" fmla="*/ 4013061 w 6884912"/>
              <a:gd name="connsiteY72" fmla="*/ 224874 h 1161397"/>
              <a:gd name="connsiteX73" fmla="*/ 4220717 w 6884912"/>
              <a:gd name="connsiteY73" fmla="*/ 192946 h 1161397"/>
              <a:gd name="connsiteX74" fmla="*/ 4228802 w 6884912"/>
              <a:gd name="connsiteY74" fmla="*/ 201468 h 1161397"/>
              <a:gd name="connsiteX75" fmla="*/ 4289361 w 6884912"/>
              <a:gd name="connsiteY75" fmla="*/ 196642 h 1161397"/>
              <a:gd name="connsiteX76" fmla="*/ 4498913 w 6884912"/>
              <a:gd name="connsiteY76" fmla="*/ 118915 h 1161397"/>
              <a:gd name="connsiteX77" fmla="*/ 4617330 w 6884912"/>
              <a:gd name="connsiteY77" fmla="*/ 111163 h 1161397"/>
              <a:gd name="connsiteX78" fmla="*/ 4659778 w 6884912"/>
              <a:gd name="connsiteY78" fmla="*/ 118219 h 1161397"/>
              <a:gd name="connsiteX79" fmla="*/ 4730870 w 6884912"/>
              <a:gd name="connsiteY79" fmla="*/ 129432 h 1161397"/>
              <a:gd name="connsiteX80" fmla="*/ 4844073 w 6884912"/>
              <a:gd name="connsiteY80" fmla="*/ 161768 h 1161397"/>
              <a:gd name="connsiteX81" fmla="*/ 4856454 w 6884912"/>
              <a:gd name="connsiteY81" fmla="*/ 130488 h 1161397"/>
              <a:gd name="connsiteX82" fmla="*/ 4920038 w 6884912"/>
              <a:gd name="connsiteY82" fmla="*/ 140418 h 1161397"/>
              <a:gd name="connsiteX83" fmla="*/ 5016639 w 6884912"/>
              <a:gd name="connsiteY83" fmla="*/ 158905 h 1161397"/>
              <a:gd name="connsiteX84" fmla="*/ 5072009 w 6884912"/>
              <a:gd name="connsiteY84" fmla="*/ 161502 h 1161397"/>
              <a:gd name="connsiteX85" fmla="*/ 5223626 w 6884912"/>
              <a:gd name="connsiteY85" fmla="*/ 177356 h 1161397"/>
              <a:gd name="connsiteX86" fmla="*/ 5375773 w 6884912"/>
              <a:gd name="connsiteY86" fmla="*/ 199913 h 1161397"/>
              <a:gd name="connsiteX87" fmla="*/ 5467502 w 6884912"/>
              <a:gd name="connsiteY87" fmla="*/ 250963 h 1161397"/>
              <a:gd name="connsiteX88" fmla="*/ 5592395 w 6884912"/>
              <a:gd name="connsiteY88" fmla="*/ 265434 h 1161397"/>
              <a:gd name="connsiteX89" fmla="*/ 5613532 w 6884912"/>
              <a:gd name="connsiteY89" fmla="*/ 273379 h 1161397"/>
              <a:gd name="connsiteX90" fmla="*/ 5642173 w 6884912"/>
              <a:gd name="connsiteY90" fmla="*/ 266904 h 1161397"/>
              <a:gd name="connsiteX91" fmla="*/ 5756910 w 6884912"/>
              <a:gd name="connsiteY91" fmla="*/ 239211 h 1161397"/>
              <a:gd name="connsiteX92" fmla="*/ 5846667 w 6884912"/>
              <a:gd name="connsiteY92" fmla="*/ 201786 h 1161397"/>
              <a:gd name="connsiteX93" fmla="*/ 5960732 w 6884912"/>
              <a:gd name="connsiteY93" fmla="*/ 220708 h 1161397"/>
              <a:gd name="connsiteX94" fmla="*/ 6029542 w 6884912"/>
              <a:gd name="connsiteY94" fmla="*/ 210339 h 1161397"/>
              <a:gd name="connsiteX95" fmla="*/ 6141123 w 6884912"/>
              <a:gd name="connsiteY95" fmla="*/ 159923 h 1161397"/>
              <a:gd name="connsiteX96" fmla="*/ 6290640 w 6884912"/>
              <a:gd name="connsiteY96" fmla="*/ 167441 h 1161397"/>
              <a:gd name="connsiteX97" fmla="*/ 6322806 w 6884912"/>
              <a:gd name="connsiteY97" fmla="*/ 213293 h 1161397"/>
              <a:gd name="connsiteX98" fmla="*/ 6380420 w 6884912"/>
              <a:gd name="connsiteY98" fmla="*/ 173195 h 1161397"/>
              <a:gd name="connsiteX99" fmla="*/ 6507891 w 6884912"/>
              <a:gd name="connsiteY99" fmla="*/ 118474 h 1161397"/>
              <a:gd name="connsiteX100" fmla="*/ 6571807 w 6884912"/>
              <a:gd name="connsiteY100" fmla="*/ 98636 h 1161397"/>
              <a:gd name="connsiteX101" fmla="*/ 6671880 w 6884912"/>
              <a:gd name="connsiteY101" fmla="*/ 82931 h 1161397"/>
              <a:gd name="connsiteX102" fmla="*/ 6702266 w 6884912"/>
              <a:gd name="connsiteY102" fmla="*/ 75470 h 1161397"/>
              <a:gd name="connsiteX103" fmla="*/ 6845802 w 6884912"/>
              <a:gd name="connsiteY103" fmla="*/ 24496 h 1161397"/>
              <a:gd name="connsiteX104" fmla="*/ 6884912 w 6884912"/>
              <a:gd name="connsiteY104"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601644 w 6884912"/>
              <a:gd name="connsiteY7" fmla="*/ 1003997 h 1161397"/>
              <a:gd name="connsiteX8" fmla="*/ 651408 w 6884912"/>
              <a:gd name="connsiteY8" fmla="*/ 984938 h 1161397"/>
              <a:gd name="connsiteX9" fmla="*/ 723108 w 6884912"/>
              <a:gd name="connsiteY9" fmla="*/ 980081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178301 w 6884912"/>
              <a:gd name="connsiteY19" fmla="*/ 698094 h 1161397"/>
              <a:gd name="connsiteX20" fmla="*/ 1188995 w 6884912"/>
              <a:gd name="connsiteY20" fmla="*/ 697048 h 1161397"/>
              <a:gd name="connsiteX21" fmla="*/ 1242716 w 6884912"/>
              <a:gd name="connsiteY21" fmla="*/ 698052 h 1161397"/>
              <a:gd name="connsiteX22" fmla="*/ 1299977 w 6884912"/>
              <a:gd name="connsiteY22" fmla="*/ 639196 h 1161397"/>
              <a:gd name="connsiteX23" fmla="*/ 1326190 w 6884912"/>
              <a:gd name="connsiteY23" fmla="*/ 625955 h 1161397"/>
              <a:gd name="connsiteX24" fmla="*/ 1339600 w 6884912"/>
              <a:gd name="connsiteY24" fmla="*/ 616295 h 1161397"/>
              <a:gd name="connsiteX25" fmla="*/ 1340054 w 6884912"/>
              <a:gd name="connsiteY25" fmla="*/ 614022 h 1161397"/>
              <a:gd name="connsiteX26" fmla="*/ 1391606 w 6884912"/>
              <a:gd name="connsiteY26" fmla="*/ 615229 h 1161397"/>
              <a:gd name="connsiteX27" fmla="*/ 1397565 w 6884912"/>
              <a:gd name="connsiteY27" fmla="*/ 611490 h 1161397"/>
              <a:gd name="connsiteX28" fmla="*/ 1432302 w 6884912"/>
              <a:gd name="connsiteY28" fmla="*/ 617267 h 1161397"/>
              <a:gd name="connsiteX29" fmla="*/ 1449644 w 6884912"/>
              <a:gd name="connsiteY29" fmla="*/ 617591 h 1161397"/>
              <a:gd name="connsiteX30" fmla="*/ 1455793 w 6884912"/>
              <a:gd name="connsiteY30" fmla="*/ 623174 h 1161397"/>
              <a:gd name="connsiteX31" fmla="*/ 1480758 w 6884912"/>
              <a:gd name="connsiteY31" fmla="*/ 620863 h 1161397"/>
              <a:gd name="connsiteX32" fmla="*/ 1483154 w 6884912"/>
              <a:gd name="connsiteY32" fmla="*/ 618527 h 1161397"/>
              <a:gd name="connsiteX33" fmla="*/ 1505495 w 6884912"/>
              <a:gd name="connsiteY33" fmla="*/ 624325 h 1161397"/>
              <a:gd name="connsiteX34" fmla="*/ 1526340 w 6884912"/>
              <a:gd name="connsiteY34" fmla="*/ 638496 h 1161397"/>
              <a:gd name="connsiteX35" fmla="*/ 1731986 w 6884912"/>
              <a:gd name="connsiteY35" fmla="*/ 589682 h 1161397"/>
              <a:gd name="connsiteX36" fmla="*/ 1927935 w 6884912"/>
              <a:gd name="connsiteY36" fmla="*/ 628540 h 1161397"/>
              <a:gd name="connsiteX37" fmla="*/ 2039075 w 6884912"/>
              <a:gd name="connsiteY37" fmla="*/ 599964 h 1161397"/>
              <a:gd name="connsiteX38" fmla="*/ 2066980 w 6884912"/>
              <a:gd name="connsiteY38" fmla="*/ 550413 h 1161397"/>
              <a:gd name="connsiteX39" fmla="*/ 2352236 w 6884912"/>
              <a:gd name="connsiteY39" fmla="*/ 519602 h 1161397"/>
              <a:gd name="connsiteX40" fmla="*/ 2420791 w 6884912"/>
              <a:gd name="connsiteY40" fmla="*/ 492826 h 1161397"/>
              <a:gd name="connsiteX41" fmla="*/ 2489932 w 6884912"/>
              <a:gd name="connsiteY41" fmla="*/ 507864 h 1161397"/>
              <a:gd name="connsiteX42" fmla="*/ 2512917 w 6884912"/>
              <a:gd name="connsiteY42" fmla="*/ 489127 h 1161397"/>
              <a:gd name="connsiteX43" fmla="*/ 2516783 w 6884912"/>
              <a:gd name="connsiteY43" fmla="*/ 485473 h 1161397"/>
              <a:gd name="connsiteX44" fmla="*/ 2534360 w 6884912"/>
              <a:gd name="connsiteY44" fmla="*/ 480064 h 1161397"/>
              <a:gd name="connsiteX45" fmla="*/ 2536691 w 6884912"/>
              <a:gd name="connsiteY45" fmla="*/ 467018 h 1161397"/>
              <a:gd name="connsiteX46" fmla="*/ 2561265 w 6884912"/>
              <a:gd name="connsiteY46" fmla="*/ 450623 h 1161397"/>
              <a:gd name="connsiteX47" fmla="*/ 2594349 w 6884912"/>
              <a:gd name="connsiteY47" fmla="*/ 443884 h 1161397"/>
              <a:gd name="connsiteX48" fmla="*/ 2754324 w 6884912"/>
              <a:gd name="connsiteY48" fmla="*/ 424766 h 1161397"/>
              <a:gd name="connsiteX49" fmla="*/ 2848470 w 6884912"/>
              <a:gd name="connsiteY49" fmla="*/ 405966 h 1161397"/>
              <a:gd name="connsiteX50" fmla="*/ 2881772 w 6884912"/>
              <a:gd name="connsiteY50" fmla="*/ 387260 h 1161397"/>
              <a:gd name="connsiteX51" fmla="*/ 2929932 w 6884912"/>
              <a:gd name="connsiteY51" fmla="*/ 368912 h 1161397"/>
              <a:gd name="connsiteX52" fmla="*/ 3013020 w 6884912"/>
              <a:gd name="connsiteY52" fmla="*/ 327578 h 1161397"/>
              <a:gd name="connsiteX53" fmla="*/ 3222191 w 6884912"/>
              <a:gd name="connsiteY53" fmla="*/ 307887 h 1161397"/>
              <a:gd name="connsiteX54" fmla="*/ 3227953 w 6884912"/>
              <a:gd name="connsiteY54" fmla="*/ 297650 h 1161397"/>
              <a:gd name="connsiteX55" fmla="*/ 3510042 w 6884912"/>
              <a:gd name="connsiteY55" fmla="*/ 311820 h 1161397"/>
              <a:gd name="connsiteX56" fmla="*/ 3626773 w 6884912"/>
              <a:gd name="connsiteY56" fmla="*/ 290452 h 1161397"/>
              <a:gd name="connsiteX57" fmla="*/ 3666217 w 6884912"/>
              <a:gd name="connsiteY57" fmla="*/ 273255 h 1161397"/>
              <a:gd name="connsiteX58" fmla="*/ 3732427 w 6884912"/>
              <a:gd name="connsiteY58" fmla="*/ 245039 h 1161397"/>
              <a:gd name="connsiteX59" fmla="*/ 3777022 w 6884912"/>
              <a:gd name="connsiteY59" fmla="*/ 200276 h 1161397"/>
              <a:gd name="connsiteX60" fmla="*/ 3791246 w 6884912"/>
              <a:gd name="connsiteY60" fmla="*/ 189996 h 1161397"/>
              <a:gd name="connsiteX61" fmla="*/ 3819864 w 6884912"/>
              <a:gd name="connsiteY61" fmla="*/ 194605 h 1161397"/>
              <a:gd name="connsiteX62" fmla="*/ 3830398 w 6884912"/>
              <a:gd name="connsiteY62" fmla="*/ 188383 h 1161397"/>
              <a:gd name="connsiteX63" fmla="*/ 3834360 w 6884912"/>
              <a:gd name="connsiteY63" fmla="*/ 188992 h 1161397"/>
              <a:gd name="connsiteX64" fmla="*/ 3843715 w 6884912"/>
              <a:gd name="connsiteY64" fmla="*/ 188752 h 1161397"/>
              <a:gd name="connsiteX65" fmla="*/ 3842609 w 6884912"/>
              <a:gd name="connsiteY65" fmla="*/ 197386 h 1161397"/>
              <a:gd name="connsiteX66" fmla="*/ 3853961 w 6884912"/>
              <a:gd name="connsiteY66" fmla="*/ 213380 h 1161397"/>
              <a:gd name="connsiteX67" fmla="*/ 3907640 w 6884912"/>
              <a:gd name="connsiteY67" fmla="*/ 207568 h 1161397"/>
              <a:gd name="connsiteX68" fmla="*/ 3910449 w 6884912"/>
              <a:gd name="connsiteY68" fmla="*/ 197808 h 1161397"/>
              <a:gd name="connsiteX69" fmla="*/ 3917197 w 6884912"/>
              <a:gd name="connsiteY69" fmla="*/ 196121 h 1161397"/>
              <a:gd name="connsiteX70" fmla="*/ 3922400 w 6884912"/>
              <a:gd name="connsiteY70" fmla="*/ 205056 h 1161397"/>
              <a:gd name="connsiteX71" fmla="*/ 4013061 w 6884912"/>
              <a:gd name="connsiteY71" fmla="*/ 224874 h 1161397"/>
              <a:gd name="connsiteX72" fmla="*/ 4220717 w 6884912"/>
              <a:gd name="connsiteY72" fmla="*/ 192946 h 1161397"/>
              <a:gd name="connsiteX73" fmla="*/ 4228802 w 6884912"/>
              <a:gd name="connsiteY73" fmla="*/ 201468 h 1161397"/>
              <a:gd name="connsiteX74" fmla="*/ 4289361 w 6884912"/>
              <a:gd name="connsiteY74" fmla="*/ 196642 h 1161397"/>
              <a:gd name="connsiteX75" fmla="*/ 4498913 w 6884912"/>
              <a:gd name="connsiteY75" fmla="*/ 118915 h 1161397"/>
              <a:gd name="connsiteX76" fmla="*/ 4617330 w 6884912"/>
              <a:gd name="connsiteY76" fmla="*/ 111163 h 1161397"/>
              <a:gd name="connsiteX77" fmla="*/ 4659778 w 6884912"/>
              <a:gd name="connsiteY77" fmla="*/ 118219 h 1161397"/>
              <a:gd name="connsiteX78" fmla="*/ 4730870 w 6884912"/>
              <a:gd name="connsiteY78" fmla="*/ 129432 h 1161397"/>
              <a:gd name="connsiteX79" fmla="*/ 4844073 w 6884912"/>
              <a:gd name="connsiteY79" fmla="*/ 161768 h 1161397"/>
              <a:gd name="connsiteX80" fmla="*/ 4856454 w 6884912"/>
              <a:gd name="connsiteY80" fmla="*/ 130488 h 1161397"/>
              <a:gd name="connsiteX81" fmla="*/ 4920038 w 6884912"/>
              <a:gd name="connsiteY81" fmla="*/ 140418 h 1161397"/>
              <a:gd name="connsiteX82" fmla="*/ 5016639 w 6884912"/>
              <a:gd name="connsiteY82" fmla="*/ 158905 h 1161397"/>
              <a:gd name="connsiteX83" fmla="*/ 5072009 w 6884912"/>
              <a:gd name="connsiteY83" fmla="*/ 161502 h 1161397"/>
              <a:gd name="connsiteX84" fmla="*/ 5223626 w 6884912"/>
              <a:gd name="connsiteY84" fmla="*/ 177356 h 1161397"/>
              <a:gd name="connsiteX85" fmla="*/ 5375773 w 6884912"/>
              <a:gd name="connsiteY85" fmla="*/ 199913 h 1161397"/>
              <a:gd name="connsiteX86" fmla="*/ 5467502 w 6884912"/>
              <a:gd name="connsiteY86" fmla="*/ 250963 h 1161397"/>
              <a:gd name="connsiteX87" fmla="*/ 5592395 w 6884912"/>
              <a:gd name="connsiteY87" fmla="*/ 265434 h 1161397"/>
              <a:gd name="connsiteX88" fmla="*/ 5613532 w 6884912"/>
              <a:gd name="connsiteY88" fmla="*/ 273379 h 1161397"/>
              <a:gd name="connsiteX89" fmla="*/ 5642173 w 6884912"/>
              <a:gd name="connsiteY89" fmla="*/ 266904 h 1161397"/>
              <a:gd name="connsiteX90" fmla="*/ 5756910 w 6884912"/>
              <a:gd name="connsiteY90" fmla="*/ 239211 h 1161397"/>
              <a:gd name="connsiteX91" fmla="*/ 5846667 w 6884912"/>
              <a:gd name="connsiteY91" fmla="*/ 201786 h 1161397"/>
              <a:gd name="connsiteX92" fmla="*/ 5960732 w 6884912"/>
              <a:gd name="connsiteY92" fmla="*/ 220708 h 1161397"/>
              <a:gd name="connsiteX93" fmla="*/ 6029542 w 6884912"/>
              <a:gd name="connsiteY93" fmla="*/ 210339 h 1161397"/>
              <a:gd name="connsiteX94" fmla="*/ 6141123 w 6884912"/>
              <a:gd name="connsiteY94" fmla="*/ 159923 h 1161397"/>
              <a:gd name="connsiteX95" fmla="*/ 6290640 w 6884912"/>
              <a:gd name="connsiteY95" fmla="*/ 167441 h 1161397"/>
              <a:gd name="connsiteX96" fmla="*/ 6322806 w 6884912"/>
              <a:gd name="connsiteY96" fmla="*/ 213293 h 1161397"/>
              <a:gd name="connsiteX97" fmla="*/ 6380420 w 6884912"/>
              <a:gd name="connsiteY97" fmla="*/ 173195 h 1161397"/>
              <a:gd name="connsiteX98" fmla="*/ 6507891 w 6884912"/>
              <a:gd name="connsiteY98" fmla="*/ 118474 h 1161397"/>
              <a:gd name="connsiteX99" fmla="*/ 6571807 w 6884912"/>
              <a:gd name="connsiteY99" fmla="*/ 98636 h 1161397"/>
              <a:gd name="connsiteX100" fmla="*/ 6671880 w 6884912"/>
              <a:gd name="connsiteY100" fmla="*/ 82931 h 1161397"/>
              <a:gd name="connsiteX101" fmla="*/ 6702266 w 6884912"/>
              <a:gd name="connsiteY101" fmla="*/ 75470 h 1161397"/>
              <a:gd name="connsiteX102" fmla="*/ 6845802 w 6884912"/>
              <a:gd name="connsiteY102" fmla="*/ 24496 h 1161397"/>
              <a:gd name="connsiteX103" fmla="*/ 6884912 w 6884912"/>
              <a:gd name="connsiteY103"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80081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178301 w 6884912"/>
              <a:gd name="connsiteY19" fmla="*/ 698094 h 1161397"/>
              <a:gd name="connsiteX20" fmla="*/ 1188995 w 6884912"/>
              <a:gd name="connsiteY20" fmla="*/ 697048 h 1161397"/>
              <a:gd name="connsiteX21" fmla="*/ 1242716 w 6884912"/>
              <a:gd name="connsiteY21" fmla="*/ 698052 h 1161397"/>
              <a:gd name="connsiteX22" fmla="*/ 1299977 w 6884912"/>
              <a:gd name="connsiteY22" fmla="*/ 639196 h 1161397"/>
              <a:gd name="connsiteX23" fmla="*/ 1326190 w 6884912"/>
              <a:gd name="connsiteY23" fmla="*/ 625955 h 1161397"/>
              <a:gd name="connsiteX24" fmla="*/ 1339600 w 6884912"/>
              <a:gd name="connsiteY24" fmla="*/ 616295 h 1161397"/>
              <a:gd name="connsiteX25" fmla="*/ 1340054 w 6884912"/>
              <a:gd name="connsiteY25" fmla="*/ 614022 h 1161397"/>
              <a:gd name="connsiteX26" fmla="*/ 1391606 w 6884912"/>
              <a:gd name="connsiteY26" fmla="*/ 615229 h 1161397"/>
              <a:gd name="connsiteX27" fmla="*/ 1397565 w 6884912"/>
              <a:gd name="connsiteY27" fmla="*/ 611490 h 1161397"/>
              <a:gd name="connsiteX28" fmla="*/ 1432302 w 6884912"/>
              <a:gd name="connsiteY28" fmla="*/ 617267 h 1161397"/>
              <a:gd name="connsiteX29" fmla="*/ 1449644 w 6884912"/>
              <a:gd name="connsiteY29" fmla="*/ 617591 h 1161397"/>
              <a:gd name="connsiteX30" fmla="*/ 1455793 w 6884912"/>
              <a:gd name="connsiteY30" fmla="*/ 623174 h 1161397"/>
              <a:gd name="connsiteX31" fmla="*/ 1480758 w 6884912"/>
              <a:gd name="connsiteY31" fmla="*/ 620863 h 1161397"/>
              <a:gd name="connsiteX32" fmla="*/ 1483154 w 6884912"/>
              <a:gd name="connsiteY32" fmla="*/ 618527 h 1161397"/>
              <a:gd name="connsiteX33" fmla="*/ 1505495 w 6884912"/>
              <a:gd name="connsiteY33" fmla="*/ 624325 h 1161397"/>
              <a:gd name="connsiteX34" fmla="*/ 1526340 w 6884912"/>
              <a:gd name="connsiteY34" fmla="*/ 638496 h 1161397"/>
              <a:gd name="connsiteX35" fmla="*/ 1731986 w 6884912"/>
              <a:gd name="connsiteY35" fmla="*/ 589682 h 1161397"/>
              <a:gd name="connsiteX36" fmla="*/ 1927935 w 6884912"/>
              <a:gd name="connsiteY36" fmla="*/ 628540 h 1161397"/>
              <a:gd name="connsiteX37" fmla="*/ 2039075 w 6884912"/>
              <a:gd name="connsiteY37" fmla="*/ 599964 h 1161397"/>
              <a:gd name="connsiteX38" fmla="*/ 2066980 w 6884912"/>
              <a:gd name="connsiteY38" fmla="*/ 550413 h 1161397"/>
              <a:gd name="connsiteX39" fmla="*/ 2352236 w 6884912"/>
              <a:gd name="connsiteY39" fmla="*/ 519602 h 1161397"/>
              <a:gd name="connsiteX40" fmla="*/ 2420791 w 6884912"/>
              <a:gd name="connsiteY40" fmla="*/ 492826 h 1161397"/>
              <a:gd name="connsiteX41" fmla="*/ 2489932 w 6884912"/>
              <a:gd name="connsiteY41" fmla="*/ 507864 h 1161397"/>
              <a:gd name="connsiteX42" fmla="*/ 2512917 w 6884912"/>
              <a:gd name="connsiteY42" fmla="*/ 489127 h 1161397"/>
              <a:gd name="connsiteX43" fmla="*/ 2516783 w 6884912"/>
              <a:gd name="connsiteY43" fmla="*/ 485473 h 1161397"/>
              <a:gd name="connsiteX44" fmla="*/ 2534360 w 6884912"/>
              <a:gd name="connsiteY44" fmla="*/ 480064 h 1161397"/>
              <a:gd name="connsiteX45" fmla="*/ 2536691 w 6884912"/>
              <a:gd name="connsiteY45" fmla="*/ 467018 h 1161397"/>
              <a:gd name="connsiteX46" fmla="*/ 2561265 w 6884912"/>
              <a:gd name="connsiteY46" fmla="*/ 450623 h 1161397"/>
              <a:gd name="connsiteX47" fmla="*/ 2594349 w 6884912"/>
              <a:gd name="connsiteY47" fmla="*/ 443884 h 1161397"/>
              <a:gd name="connsiteX48" fmla="*/ 2754324 w 6884912"/>
              <a:gd name="connsiteY48" fmla="*/ 424766 h 1161397"/>
              <a:gd name="connsiteX49" fmla="*/ 2848470 w 6884912"/>
              <a:gd name="connsiteY49" fmla="*/ 405966 h 1161397"/>
              <a:gd name="connsiteX50" fmla="*/ 2881772 w 6884912"/>
              <a:gd name="connsiteY50" fmla="*/ 387260 h 1161397"/>
              <a:gd name="connsiteX51" fmla="*/ 2929932 w 6884912"/>
              <a:gd name="connsiteY51" fmla="*/ 368912 h 1161397"/>
              <a:gd name="connsiteX52" fmla="*/ 3013020 w 6884912"/>
              <a:gd name="connsiteY52" fmla="*/ 327578 h 1161397"/>
              <a:gd name="connsiteX53" fmla="*/ 3222191 w 6884912"/>
              <a:gd name="connsiteY53" fmla="*/ 307887 h 1161397"/>
              <a:gd name="connsiteX54" fmla="*/ 3227953 w 6884912"/>
              <a:gd name="connsiteY54" fmla="*/ 297650 h 1161397"/>
              <a:gd name="connsiteX55" fmla="*/ 3510042 w 6884912"/>
              <a:gd name="connsiteY55" fmla="*/ 311820 h 1161397"/>
              <a:gd name="connsiteX56" fmla="*/ 3626773 w 6884912"/>
              <a:gd name="connsiteY56" fmla="*/ 290452 h 1161397"/>
              <a:gd name="connsiteX57" fmla="*/ 3666217 w 6884912"/>
              <a:gd name="connsiteY57" fmla="*/ 273255 h 1161397"/>
              <a:gd name="connsiteX58" fmla="*/ 3732427 w 6884912"/>
              <a:gd name="connsiteY58" fmla="*/ 245039 h 1161397"/>
              <a:gd name="connsiteX59" fmla="*/ 3777022 w 6884912"/>
              <a:gd name="connsiteY59" fmla="*/ 200276 h 1161397"/>
              <a:gd name="connsiteX60" fmla="*/ 3791246 w 6884912"/>
              <a:gd name="connsiteY60" fmla="*/ 189996 h 1161397"/>
              <a:gd name="connsiteX61" fmla="*/ 3819864 w 6884912"/>
              <a:gd name="connsiteY61" fmla="*/ 194605 h 1161397"/>
              <a:gd name="connsiteX62" fmla="*/ 3830398 w 6884912"/>
              <a:gd name="connsiteY62" fmla="*/ 188383 h 1161397"/>
              <a:gd name="connsiteX63" fmla="*/ 3834360 w 6884912"/>
              <a:gd name="connsiteY63" fmla="*/ 188992 h 1161397"/>
              <a:gd name="connsiteX64" fmla="*/ 3843715 w 6884912"/>
              <a:gd name="connsiteY64" fmla="*/ 188752 h 1161397"/>
              <a:gd name="connsiteX65" fmla="*/ 3842609 w 6884912"/>
              <a:gd name="connsiteY65" fmla="*/ 197386 h 1161397"/>
              <a:gd name="connsiteX66" fmla="*/ 3853961 w 6884912"/>
              <a:gd name="connsiteY66" fmla="*/ 213380 h 1161397"/>
              <a:gd name="connsiteX67" fmla="*/ 3907640 w 6884912"/>
              <a:gd name="connsiteY67" fmla="*/ 207568 h 1161397"/>
              <a:gd name="connsiteX68" fmla="*/ 3910449 w 6884912"/>
              <a:gd name="connsiteY68" fmla="*/ 197808 h 1161397"/>
              <a:gd name="connsiteX69" fmla="*/ 3917197 w 6884912"/>
              <a:gd name="connsiteY69" fmla="*/ 196121 h 1161397"/>
              <a:gd name="connsiteX70" fmla="*/ 3922400 w 6884912"/>
              <a:gd name="connsiteY70" fmla="*/ 205056 h 1161397"/>
              <a:gd name="connsiteX71" fmla="*/ 4013061 w 6884912"/>
              <a:gd name="connsiteY71" fmla="*/ 224874 h 1161397"/>
              <a:gd name="connsiteX72" fmla="*/ 4220717 w 6884912"/>
              <a:gd name="connsiteY72" fmla="*/ 192946 h 1161397"/>
              <a:gd name="connsiteX73" fmla="*/ 4228802 w 6884912"/>
              <a:gd name="connsiteY73" fmla="*/ 201468 h 1161397"/>
              <a:gd name="connsiteX74" fmla="*/ 4289361 w 6884912"/>
              <a:gd name="connsiteY74" fmla="*/ 196642 h 1161397"/>
              <a:gd name="connsiteX75" fmla="*/ 4498913 w 6884912"/>
              <a:gd name="connsiteY75" fmla="*/ 118915 h 1161397"/>
              <a:gd name="connsiteX76" fmla="*/ 4617330 w 6884912"/>
              <a:gd name="connsiteY76" fmla="*/ 111163 h 1161397"/>
              <a:gd name="connsiteX77" fmla="*/ 4659778 w 6884912"/>
              <a:gd name="connsiteY77" fmla="*/ 118219 h 1161397"/>
              <a:gd name="connsiteX78" fmla="*/ 4730870 w 6884912"/>
              <a:gd name="connsiteY78" fmla="*/ 129432 h 1161397"/>
              <a:gd name="connsiteX79" fmla="*/ 4844073 w 6884912"/>
              <a:gd name="connsiteY79" fmla="*/ 161768 h 1161397"/>
              <a:gd name="connsiteX80" fmla="*/ 4856454 w 6884912"/>
              <a:gd name="connsiteY80" fmla="*/ 130488 h 1161397"/>
              <a:gd name="connsiteX81" fmla="*/ 4920038 w 6884912"/>
              <a:gd name="connsiteY81" fmla="*/ 140418 h 1161397"/>
              <a:gd name="connsiteX82" fmla="*/ 5016639 w 6884912"/>
              <a:gd name="connsiteY82" fmla="*/ 158905 h 1161397"/>
              <a:gd name="connsiteX83" fmla="*/ 5072009 w 6884912"/>
              <a:gd name="connsiteY83" fmla="*/ 161502 h 1161397"/>
              <a:gd name="connsiteX84" fmla="*/ 5223626 w 6884912"/>
              <a:gd name="connsiteY84" fmla="*/ 177356 h 1161397"/>
              <a:gd name="connsiteX85" fmla="*/ 5375773 w 6884912"/>
              <a:gd name="connsiteY85" fmla="*/ 199913 h 1161397"/>
              <a:gd name="connsiteX86" fmla="*/ 5467502 w 6884912"/>
              <a:gd name="connsiteY86" fmla="*/ 250963 h 1161397"/>
              <a:gd name="connsiteX87" fmla="*/ 5592395 w 6884912"/>
              <a:gd name="connsiteY87" fmla="*/ 265434 h 1161397"/>
              <a:gd name="connsiteX88" fmla="*/ 5613532 w 6884912"/>
              <a:gd name="connsiteY88" fmla="*/ 273379 h 1161397"/>
              <a:gd name="connsiteX89" fmla="*/ 5642173 w 6884912"/>
              <a:gd name="connsiteY89" fmla="*/ 266904 h 1161397"/>
              <a:gd name="connsiteX90" fmla="*/ 5756910 w 6884912"/>
              <a:gd name="connsiteY90" fmla="*/ 239211 h 1161397"/>
              <a:gd name="connsiteX91" fmla="*/ 5846667 w 6884912"/>
              <a:gd name="connsiteY91" fmla="*/ 201786 h 1161397"/>
              <a:gd name="connsiteX92" fmla="*/ 5960732 w 6884912"/>
              <a:gd name="connsiteY92" fmla="*/ 220708 h 1161397"/>
              <a:gd name="connsiteX93" fmla="*/ 6029542 w 6884912"/>
              <a:gd name="connsiteY93" fmla="*/ 210339 h 1161397"/>
              <a:gd name="connsiteX94" fmla="*/ 6141123 w 6884912"/>
              <a:gd name="connsiteY94" fmla="*/ 159923 h 1161397"/>
              <a:gd name="connsiteX95" fmla="*/ 6290640 w 6884912"/>
              <a:gd name="connsiteY95" fmla="*/ 167441 h 1161397"/>
              <a:gd name="connsiteX96" fmla="*/ 6322806 w 6884912"/>
              <a:gd name="connsiteY96" fmla="*/ 213293 h 1161397"/>
              <a:gd name="connsiteX97" fmla="*/ 6380420 w 6884912"/>
              <a:gd name="connsiteY97" fmla="*/ 173195 h 1161397"/>
              <a:gd name="connsiteX98" fmla="*/ 6507891 w 6884912"/>
              <a:gd name="connsiteY98" fmla="*/ 118474 h 1161397"/>
              <a:gd name="connsiteX99" fmla="*/ 6571807 w 6884912"/>
              <a:gd name="connsiteY99" fmla="*/ 98636 h 1161397"/>
              <a:gd name="connsiteX100" fmla="*/ 6671880 w 6884912"/>
              <a:gd name="connsiteY100" fmla="*/ 82931 h 1161397"/>
              <a:gd name="connsiteX101" fmla="*/ 6702266 w 6884912"/>
              <a:gd name="connsiteY101" fmla="*/ 75470 h 1161397"/>
              <a:gd name="connsiteX102" fmla="*/ 6845802 w 6884912"/>
              <a:gd name="connsiteY102" fmla="*/ 24496 h 1161397"/>
              <a:gd name="connsiteX103" fmla="*/ 6884912 w 6884912"/>
              <a:gd name="connsiteY103"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178301 w 6884912"/>
              <a:gd name="connsiteY19" fmla="*/ 698094 h 1161397"/>
              <a:gd name="connsiteX20" fmla="*/ 1188995 w 6884912"/>
              <a:gd name="connsiteY20" fmla="*/ 697048 h 1161397"/>
              <a:gd name="connsiteX21" fmla="*/ 1242716 w 6884912"/>
              <a:gd name="connsiteY21" fmla="*/ 698052 h 1161397"/>
              <a:gd name="connsiteX22" fmla="*/ 1299977 w 6884912"/>
              <a:gd name="connsiteY22" fmla="*/ 639196 h 1161397"/>
              <a:gd name="connsiteX23" fmla="*/ 1326190 w 6884912"/>
              <a:gd name="connsiteY23" fmla="*/ 625955 h 1161397"/>
              <a:gd name="connsiteX24" fmla="*/ 1339600 w 6884912"/>
              <a:gd name="connsiteY24" fmla="*/ 616295 h 1161397"/>
              <a:gd name="connsiteX25" fmla="*/ 1340054 w 6884912"/>
              <a:gd name="connsiteY25" fmla="*/ 614022 h 1161397"/>
              <a:gd name="connsiteX26" fmla="*/ 1391606 w 6884912"/>
              <a:gd name="connsiteY26" fmla="*/ 615229 h 1161397"/>
              <a:gd name="connsiteX27" fmla="*/ 1397565 w 6884912"/>
              <a:gd name="connsiteY27" fmla="*/ 611490 h 1161397"/>
              <a:gd name="connsiteX28" fmla="*/ 1432302 w 6884912"/>
              <a:gd name="connsiteY28" fmla="*/ 617267 h 1161397"/>
              <a:gd name="connsiteX29" fmla="*/ 1449644 w 6884912"/>
              <a:gd name="connsiteY29" fmla="*/ 617591 h 1161397"/>
              <a:gd name="connsiteX30" fmla="*/ 1455793 w 6884912"/>
              <a:gd name="connsiteY30" fmla="*/ 623174 h 1161397"/>
              <a:gd name="connsiteX31" fmla="*/ 1480758 w 6884912"/>
              <a:gd name="connsiteY31" fmla="*/ 620863 h 1161397"/>
              <a:gd name="connsiteX32" fmla="*/ 1483154 w 6884912"/>
              <a:gd name="connsiteY32" fmla="*/ 618527 h 1161397"/>
              <a:gd name="connsiteX33" fmla="*/ 1505495 w 6884912"/>
              <a:gd name="connsiteY33" fmla="*/ 624325 h 1161397"/>
              <a:gd name="connsiteX34" fmla="*/ 1526340 w 6884912"/>
              <a:gd name="connsiteY34" fmla="*/ 638496 h 1161397"/>
              <a:gd name="connsiteX35" fmla="*/ 1731986 w 6884912"/>
              <a:gd name="connsiteY35" fmla="*/ 589682 h 1161397"/>
              <a:gd name="connsiteX36" fmla="*/ 1927935 w 6884912"/>
              <a:gd name="connsiteY36" fmla="*/ 628540 h 1161397"/>
              <a:gd name="connsiteX37" fmla="*/ 2039075 w 6884912"/>
              <a:gd name="connsiteY37" fmla="*/ 599964 h 1161397"/>
              <a:gd name="connsiteX38" fmla="*/ 2066980 w 6884912"/>
              <a:gd name="connsiteY38" fmla="*/ 550413 h 1161397"/>
              <a:gd name="connsiteX39" fmla="*/ 2352236 w 6884912"/>
              <a:gd name="connsiteY39" fmla="*/ 519602 h 1161397"/>
              <a:gd name="connsiteX40" fmla="*/ 2420791 w 6884912"/>
              <a:gd name="connsiteY40" fmla="*/ 492826 h 1161397"/>
              <a:gd name="connsiteX41" fmla="*/ 2489932 w 6884912"/>
              <a:gd name="connsiteY41" fmla="*/ 507864 h 1161397"/>
              <a:gd name="connsiteX42" fmla="*/ 2512917 w 6884912"/>
              <a:gd name="connsiteY42" fmla="*/ 489127 h 1161397"/>
              <a:gd name="connsiteX43" fmla="*/ 2516783 w 6884912"/>
              <a:gd name="connsiteY43" fmla="*/ 485473 h 1161397"/>
              <a:gd name="connsiteX44" fmla="*/ 2534360 w 6884912"/>
              <a:gd name="connsiteY44" fmla="*/ 480064 h 1161397"/>
              <a:gd name="connsiteX45" fmla="*/ 2536691 w 6884912"/>
              <a:gd name="connsiteY45" fmla="*/ 467018 h 1161397"/>
              <a:gd name="connsiteX46" fmla="*/ 2561265 w 6884912"/>
              <a:gd name="connsiteY46" fmla="*/ 450623 h 1161397"/>
              <a:gd name="connsiteX47" fmla="*/ 2594349 w 6884912"/>
              <a:gd name="connsiteY47" fmla="*/ 443884 h 1161397"/>
              <a:gd name="connsiteX48" fmla="*/ 2754324 w 6884912"/>
              <a:gd name="connsiteY48" fmla="*/ 424766 h 1161397"/>
              <a:gd name="connsiteX49" fmla="*/ 2848470 w 6884912"/>
              <a:gd name="connsiteY49" fmla="*/ 405966 h 1161397"/>
              <a:gd name="connsiteX50" fmla="*/ 2881772 w 6884912"/>
              <a:gd name="connsiteY50" fmla="*/ 387260 h 1161397"/>
              <a:gd name="connsiteX51" fmla="*/ 2929932 w 6884912"/>
              <a:gd name="connsiteY51" fmla="*/ 368912 h 1161397"/>
              <a:gd name="connsiteX52" fmla="*/ 3013020 w 6884912"/>
              <a:gd name="connsiteY52" fmla="*/ 327578 h 1161397"/>
              <a:gd name="connsiteX53" fmla="*/ 3222191 w 6884912"/>
              <a:gd name="connsiteY53" fmla="*/ 307887 h 1161397"/>
              <a:gd name="connsiteX54" fmla="*/ 3227953 w 6884912"/>
              <a:gd name="connsiteY54" fmla="*/ 297650 h 1161397"/>
              <a:gd name="connsiteX55" fmla="*/ 3510042 w 6884912"/>
              <a:gd name="connsiteY55" fmla="*/ 311820 h 1161397"/>
              <a:gd name="connsiteX56" fmla="*/ 3626773 w 6884912"/>
              <a:gd name="connsiteY56" fmla="*/ 290452 h 1161397"/>
              <a:gd name="connsiteX57" fmla="*/ 3666217 w 6884912"/>
              <a:gd name="connsiteY57" fmla="*/ 273255 h 1161397"/>
              <a:gd name="connsiteX58" fmla="*/ 3732427 w 6884912"/>
              <a:gd name="connsiteY58" fmla="*/ 245039 h 1161397"/>
              <a:gd name="connsiteX59" fmla="*/ 3777022 w 6884912"/>
              <a:gd name="connsiteY59" fmla="*/ 200276 h 1161397"/>
              <a:gd name="connsiteX60" fmla="*/ 3791246 w 6884912"/>
              <a:gd name="connsiteY60" fmla="*/ 189996 h 1161397"/>
              <a:gd name="connsiteX61" fmla="*/ 3819864 w 6884912"/>
              <a:gd name="connsiteY61" fmla="*/ 194605 h 1161397"/>
              <a:gd name="connsiteX62" fmla="*/ 3830398 w 6884912"/>
              <a:gd name="connsiteY62" fmla="*/ 188383 h 1161397"/>
              <a:gd name="connsiteX63" fmla="*/ 3834360 w 6884912"/>
              <a:gd name="connsiteY63" fmla="*/ 188992 h 1161397"/>
              <a:gd name="connsiteX64" fmla="*/ 3843715 w 6884912"/>
              <a:gd name="connsiteY64" fmla="*/ 188752 h 1161397"/>
              <a:gd name="connsiteX65" fmla="*/ 3842609 w 6884912"/>
              <a:gd name="connsiteY65" fmla="*/ 197386 h 1161397"/>
              <a:gd name="connsiteX66" fmla="*/ 3853961 w 6884912"/>
              <a:gd name="connsiteY66" fmla="*/ 213380 h 1161397"/>
              <a:gd name="connsiteX67" fmla="*/ 3907640 w 6884912"/>
              <a:gd name="connsiteY67" fmla="*/ 207568 h 1161397"/>
              <a:gd name="connsiteX68" fmla="*/ 3910449 w 6884912"/>
              <a:gd name="connsiteY68" fmla="*/ 197808 h 1161397"/>
              <a:gd name="connsiteX69" fmla="*/ 3917197 w 6884912"/>
              <a:gd name="connsiteY69" fmla="*/ 196121 h 1161397"/>
              <a:gd name="connsiteX70" fmla="*/ 3922400 w 6884912"/>
              <a:gd name="connsiteY70" fmla="*/ 205056 h 1161397"/>
              <a:gd name="connsiteX71" fmla="*/ 4013061 w 6884912"/>
              <a:gd name="connsiteY71" fmla="*/ 224874 h 1161397"/>
              <a:gd name="connsiteX72" fmla="*/ 4220717 w 6884912"/>
              <a:gd name="connsiteY72" fmla="*/ 192946 h 1161397"/>
              <a:gd name="connsiteX73" fmla="*/ 4228802 w 6884912"/>
              <a:gd name="connsiteY73" fmla="*/ 201468 h 1161397"/>
              <a:gd name="connsiteX74" fmla="*/ 4289361 w 6884912"/>
              <a:gd name="connsiteY74" fmla="*/ 196642 h 1161397"/>
              <a:gd name="connsiteX75" fmla="*/ 4498913 w 6884912"/>
              <a:gd name="connsiteY75" fmla="*/ 118915 h 1161397"/>
              <a:gd name="connsiteX76" fmla="*/ 4617330 w 6884912"/>
              <a:gd name="connsiteY76" fmla="*/ 111163 h 1161397"/>
              <a:gd name="connsiteX77" fmla="*/ 4659778 w 6884912"/>
              <a:gd name="connsiteY77" fmla="*/ 118219 h 1161397"/>
              <a:gd name="connsiteX78" fmla="*/ 4730870 w 6884912"/>
              <a:gd name="connsiteY78" fmla="*/ 129432 h 1161397"/>
              <a:gd name="connsiteX79" fmla="*/ 4844073 w 6884912"/>
              <a:gd name="connsiteY79" fmla="*/ 161768 h 1161397"/>
              <a:gd name="connsiteX80" fmla="*/ 4856454 w 6884912"/>
              <a:gd name="connsiteY80" fmla="*/ 130488 h 1161397"/>
              <a:gd name="connsiteX81" fmla="*/ 4920038 w 6884912"/>
              <a:gd name="connsiteY81" fmla="*/ 140418 h 1161397"/>
              <a:gd name="connsiteX82" fmla="*/ 5016639 w 6884912"/>
              <a:gd name="connsiteY82" fmla="*/ 158905 h 1161397"/>
              <a:gd name="connsiteX83" fmla="*/ 5072009 w 6884912"/>
              <a:gd name="connsiteY83" fmla="*/ 161502 h 1161397"/>
              <a:gd name="connsiteX84" fmla="*/ 5223626 w 6884912"/>
              <a:gd name="connsiteY84" fmla="*/ 177356 h 1161397"/>
              <a:gd name="connsiteX85" fmla="*/ 5375773 w 6884912"/>
              <a:gd name="connsiteY85" fmla="*/ 199913 h 1161397"/>
              <a:gd name="connsiteX86" fmla="*/ 5467502 w 6884912"/>
              <a:gd name="connsiteY86" fmla="*/ 250963 h 1161397"/>
              <a:gd name="connsiteX87" fmla="*/ 5592395 w 6884912"/>
              <a:gd name="connsiteY87" fmla="*/ 265434 h 1161397"/>
              <a:gd name="connsiteX88" fmla="*/ 5613532 w 6884912"/>
              <a:gd name="connsiteY88" fmla="*/ 273379 h 1161397"/>
              <a:gd name="connsiteX89" fmla="*/ 5642173 w 6884912"/>
              <a:gd name="connsiteY89" fmla="*/ 266904 h 1161397"/>
              <a:gd name="connsiteX90" fmla="*/ 5756910 w 6884912"/>
              <a:gd name="connsiteY90" fmla="*/ 239211 h 1161397"/>
              <a:gd name="connsiteX91" fmla="*/ 5846667 w 6884912"/>
              <a:gd name="connsiteY91" fmla="*/ 201786 h 1161397"/>
              <a:gd name="connsiteX92" fmla="*/ 5960732 w 6884912"/>
              <a:gd name="connsiteY92" fmla="*/ 220708 h 1161397"/>
              <a:gd name="connsiteX93" fmla="*/ 6029542 w 6884912"/>
              <a:gd name="connsiteY93" fmla="*/ 210339 h 1161397"/>
              <a:gd name="connsiteX94" fmla="*/ 6141123 w 6884912"/>
              <a:gd name="connsiteY94" fmla="*/ 159923 h 1161397"/>
              <a:gd name="connsiteX95" fmla="*/ 6290640 w 6884912"/>
              <a:gd name="connsiteY95" fmla="*/ 167441 h 1161397"/>
              <a:gd name="connsiteX96" fmla="*/ 6322806 w 6884912"/>
              <a:gd name="connsiteY96" fmla="*/ 213293 h 1161397"/>
              <a:gd name="connsiteX97" fmla="*/ 6380420 w 6884912"/>
              <a:gd name="connsiteY97" fmla="*/ 173195 h 1161397"/>
              <a:gd name="connsiteX98" fmla="*/ 6507891 w 6884912"/>
              <a:gd name="connsiteY98" fmla="*/ 118474 h 1161397"/>
              <a:gd name="connsiteX99" fmla="*/ 6571807 w 6884912"/>
              <a:gd name="connsiteY99" fmla="*/ 98636 h 1161397"/>
              <a:gd name="connsiteX100" fmla="*/ 6671880 w 6884912"/>
              <a:gd name="connsiteY100" fmla="*/ 82931 h 1161397"/>
              <a:gd name="connsiteX101" fmla="*/ 6702266 w 6884912"/>
              <a:gd name="connsiteY101" fmla="*/ 75470 h 1161397"/>
              <a:gd name="connsiteX102" fmla="*/ 6845802 w 6884912"/>
              <a:gd name="connsiteY102" fmla="*/ 24496 h 1161397"/>
              <a:gd name="connsiteX103" fmla="*/ 6884912 w 6884912"/>
              <a:gd name="connsiteY103"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178301 w 6884912"/>
              <a:gd name="connsiteY19" fmla="*/ 698094 h 1161397"/>
              <a:gd name="connsiteX20" fmla="*/ 1242716 w 6884912"/>
              <a:gd name="connsiteY20" fmla="*/ 698052 h 1161397"/>
              <a:gd name="connsiteX21" fmla="*/ 1299977 w 6884912"/>
              <a:gd name="connsiteY21" fmla="*/ 639196 h 1161397"/>
              <a:gd name="connsiteX22" fmla="*/ 1326190 w 6884912"/>
              <a:gd name="connsiteY22" fmla="*/ 625955 h 1161397"/>
              <a:gd name="connsiteX23" fmla="*/ 1339600 w 6884912"/>
              <a:gd name="connsiteY23" fmla="*/ 616295 h 1161397"/>
              <a:gd name="connsiteX24" fmla="*/ 1340054 w 6884912"/>
              <a:gd name="connsiteY24" fmla="*/ 614022 h 1161397"/>
              <a:gd name="connsiteX25" fmla="*/ 1391606 w 6884912"/>
              <a:gd name="connsiteY25" fmla="*/ 615229 h 1161397"/>
              <a:gd name="connsiteX26" fmla="*/ 1397565 w 6884912"/>
              <a:gd name="connsiteY26" fmla="*/ 611490 h 1161397"/>
              <a:gd name="connsiteX27" fmla="*/ 1432302 w 6884912"/>
              <a:gd name="connsiteY27" fmla="*/ 617267 h 1161397"/>
              <a:gd name="connsiteX28" fmla="*/ 1449644 w 6884912"/>
              <a:gd name="connsiteY28" fmla="*/ 617591 h 1161397"/>
              <a:gd name="connsiteX29" fmla="*/ 1455793 w 6884912"/>
              <a:gd name="connsiteY29" fmla="*/ 623174 h 1161397"/>
              <a:gd name="connsiteX30" fmla="*/ 1480758 w 6884912"/>
              <a:gd name="connsiteY30" fmla="*/ 620863 h 1161397"/>
              <a:gd name="connsiteX31" fmla="*/ 1483154 w 6884912"/>
              <a:gd name="connsiteY31" fmla="*/ 618527 h 1161397"/>
              <a:gd name="connsiteX32" fmla="*/ 1505495 w 6884912"/>
              <a:gd name="connsiteY32" fmla="*/ 624325 h 1161397"/>
              <a:gd name="connsiteX33" fmla="*/ 1526340 w 6884912"/>
              <a:gd name="connsiteY33" fmla="*/ 638496 h 1161397"/>
              <a:gd name="connsiteX34" fmla="*/ 1731986 w 6884912"/>
              <a:gd name="connsiteY34" fmla="*/ 589682 h 1161397"/>
              <a:gd name="connsiteX35" fmla="*/ 1927935 w 6884912"/>
              <a:gd name="connsiteY35" fmla="*/ 628540 h 1161397"/>
              <a:gd name="connsiteX36" fmla="*/ 2039075 w 6884912"/>
              <a:gd name="connsiteY36" fmla="*/ 599964 h 1161397"/>
              <a:gd name="connsiteX37" fmla="*/ 2066980 w 6884912"/>
              <a:gd name="connsiteY37" fmla="*/ 550413 h 1161397"/>
              <a:gd name="connsiteX38" fmla="*/ 2352236 w 6884912"/>
              <a:gd name="connsiteY38" fmla="*/ 519602 h 1161397"/>
              <a:gd name="connsiteX39" fmla="*/ 2420791 w 6884912"/>
              <a:gd name="connsiteY39" fmla="*/ 492826 h 1161397"/>
              <a:gd name="connsiteX40" fmla="*/ 2489932 w 6884912"/>
              <a:gd name="connsiteY40" fmla="*/ 507864 h 1161397"/>
              <a:gd name="connsiteX41" fmla="*/ 2512917 w 6884912"/>
              <a:gd name="connsiteY41" fmla="*/ 489127 h 1161397"/>
              <a:gd name="connsiteX42" fmla="*/ 2516783 w 6884912"/>
              <a:gd name="connsiteY42" fmla="*/ 485473 h 1161397"/>
              <a:gd name="connsiteX43" fmla="*/ 2534360 w 6884912"/>
              <a:gd name="connsiteY43" fmla="*/ 480064 h 1161397"/>
              <a:gd name="connsiteX44" fmla="*/ 2536691 w 6884912"/>
              <a:gd name="connsiteY44" fmla="*/ 467018 h 1161397"/>
              <a:gd name="connsiteX45" fmla="*/ 2561265 w 6884912"/>
              <a:gd name="connsiteY45" fmla="*/ 450623 h 1161397"/>
              <a:gd name="connsiteX46" fmla="*/ 2594349 w 6884912"/>
              <a:gd name="connsiteY46" fmla="*/ 443884 h 1161397"/>
              <a:gd name="connsiteX47" fmla="*/ 2754324 w 6884912"/>
              <a:gd name="connsiteY47" fmla="*/ 424766 h 1161397"/>
              <a:gd name="connsiteX48" fmla="*/ 2848470 w 6884912"/>
              <a:gd name="connsiteY48" fmla="*/ 405966 h 1161397"/>
              <a:gd name="connsiteX49" fmla="*/ 2881772 w 6884912"/>
              <a:gd name="connsiteY49" fmla="*/ 387260 h 1161397"/>
              <a:gd name="connsiteX50" fmla="*/ 2929932 w 6884912"/>
              <a:gd name="connsiteY50" fmla="*/ 368912 h 1161397"/>
              <a:gd name="connsiteX51" fmla="*/ 3013020 w 6884912"/>
              <a:gd name="connsiteY51" fmla="*/ 327578 h 1161397"/>
              <a:gd name="connsiteX52" fmla="*/ 3222191 w 6884912"/>
              <a:gd name="connsiteY52" fmla="*/ 307887 h 1161397"/>
              <a:gd name="connsiteX53" fmla="*/ 3227953 w 6884912"/>
              <a:gd name="connsiteY53" fmla="*/ 297650 h 1161397"/>
              <a:gd name="connsiteX54" fmla="*/ 3510042 w 6884912"/>
              <a:gd name="connsiteY54" fmla="*/ 311820 h 1161397"/>
              <a:gd name="connsiteX55" fmla="*/ 3626773 w 6884912"/>
              <a:gd name="connsiteY55" fmla="*/ 290452 h 1161397"/>
              <a:gd name="connsiteX56" fmla="*/ 3666217 w 6884912"/>
              <a:gd name="connsiteY56" fmla="*/ 273255 h 1161397"/>
              <a:gd name="connsiteX57" fmla="*/ 3732427 w 6884912"/>
              <a:gd name="connsiteY57" fmla="*/ 245039 h 1161397"/>
              <a:gd name="connsiteX58" fmla="*/ 3777022 w 6884912"/>
              <a:gd name="connsiteY58" fmla="*/ 200276 h 1161397"/>
              <a:gd name="connsiteX59" fmla="*/ 3791246 w 6884912"/>
              <a:gd name="connsiteY59" fmla="*/ 189996 h 1161397"/>
              <a:gd name="connsiteX60" fmla="*/ 3819864 w 6884912"/>
              <a:gd name="connsiteY60" fmla="*/ 194605 h 1161397"/>
              <a:gd name="connsiteX61" fmla="*/ 3830398 w 6884912"/>
              <a:gd name="connsiteY61" fmla="*/ 188383 h 1161397"/>
              <a:gd name="connsiteX62" fmla="*/ 3834360 w 6884912"/>
              <a:gd name="connsiteY62" fmla="*/ 188992 h 1161397"/>
              <a:gd name="connsiteX63" fmla="*/ 3843715 w 6884912"/>
              <a:gd name="connsiteY63" fmla="*/ 188752 h 1161397"/>
              <a:gd name="connsiteX64" fmla="*/ 3842609 w 6884912"/>
              <a:gd name="connsiteY64" fmla="*/ 197386 h 1161397"/>
              <a:gd name="connsiteX65" fmla="*/ 3853961 w 6884912"/>
              <a:gd name="connsiteY65" fmla="*/ 213380 h 1161397"/>
              <a:gd name="connsiteX66" fmla="*/ 3907640 w 6884912"/>
              <a:gd name="connsiteY66" fmla="*/ 207568 h 1161397"/>
              <a:gd name="connsiteX67" fmla="*/ 3910449 w 6884912"/>
              <a:gd name="connsiteY67" fmla="*/ 197808 h 1161397"/>
              <a:gd name="connsiteX68" fmla="*/ 3917197 w 6884912"/>
              <a:gd name="connsiteY68" fmla="*/ 196121 h 1161397"/>
              <a:gd name="connsiteX69" fmla="*/ 3922400 w 6884912"/>
              <a:gd name="connsiteY69" fmla="*/ 205056 h 1161397"/>
              <a:gd name="connsiteX70" fmla="*/ 4013061 w 6884912"/>
              <a:gd name="connsiteY70" fmla="*/ 224874 h 1161397"/>
              <a:gd name="connsiteX71" fmla="*/ 4220717 w 6884912"/>
              <a:gd name="connsiteY71" fmla="*/ 192946 h 1161397"/>
              <a:gd name="connsiteX72" fmla="*/ 4228802 w 6884912"/>
              <a:gd name="connsiteY72" fmla="*/ 201468 h 1161397"/>
              <a:gd name="connsiteX73" fmla="*/ 4289361 w 6884912"/>
              <a:gd name="connsiteY73" fmla="*/ 196642 h 1161397"/>
              <a:gd name="connsiteX74" fmla="*/ 4498913 w 6884912"/>
              <a:gd name="connsiteY74" fmla="*/ 118915 h 1161397"/>
              <a:gd name="connsiteX75" fmla="*/ 4617330 w 6884912"/>
              <a:gd name="connsiteY75" fmla="*/ 111163 h 1161397"/>
              <a:gd name="connsiteX76" fmla="*/ 4659778 w 6884912"/>
              <a:gd name="connsiteY76" fmla="*/ 118219 h 1161397"/>
              <a:gd name="connsiteX77" fmla="*/ 4730870 w 6884912"/>
              <a:gd name="connsiteY77" fmla="*/ 129432 h 1161397"/>
              <a:gd name="connsiteX78" fmla="*/ 4844073 w 6884912"/>
              <a:gd name="connsiteY78" fmla="*/ 161768 h 1161397"/>
              <a:gd name="connsiteX79" fmla="*/ 4856454 w 6884912"/>
              <a:gd name="connsiteY79" fmla="*/ 130488 h 1161397"/>
              <a:gd name="connsiteX80" fmla="*/ 4920038 w 6884912"/>
              <a:gd name="connsiteY80" fmla="*/ 140418 h 1161397"/>
              <a:gd name="connsiteX81" fmla="*/ 5016639 w 6884912"/>
              <a:gd name="connsiteY81" fmla="*/ 158905 h 1161397"/>
              <a:gd name="connsiteX82" fmla="*/ 5072009 w 6884912"/>
              <a:gd name="connsiteY82" fmla="*/ 161502 h 1161397"/>
              <a:gd name="connsiteX83" fmla="*/ 5223626 w 6884912"/>
              <a:gd name="connsiteY83" fmla="*/ 177356 h 1161397"/>
              <a:gd name="connsiteX84" fmla="*/ 5375773 w 6884912"/>
              <a:gd name="connsiteY84" fmla="*/ 199913 h 1161397"/>
              <a:gd name="connsiteX85" fmla="*/ 5467502 w 6884912"/>
              <a:gd name="connsiteY85" fmla="*/ 250963 h 1161397"/>
              <a:gd name="connsiteX86" fmla="*/ 5592395 w 6884912"/>
              <a:gd name="connsiteY86" fmla="*/ 265434 h 1161397"/>
              <a:gd name="connsiteX87" fmla="*/ 5613532 w 6884912"/>
              <a:gd name="connsiteY87" fmla="*/ 273379 h 1161397"/>
              <a:gd name="connsiteX88" fmla="*/ 5642173 w 6884912"/>
              <a:gd name="connsiteY88" fmla="*/ 266904 h 1161397"/>
              <a:gd name="connsiteX89" fmla="*/ 5756910 w 6884912"/>
              <a:gd name="connsiteY89" fmla="*/ 239211 h 1161397"/>
              <a:gd name="connsiteX90" fmla="*/ 5846667 w 6884912"/>
              <a:gd name="connsiteY90" fmla="*/ 201786 h 1161397"/>
              <a:gd name="connsiteX91" fmla="*/ 5960732 w 6884912"/>
              <a:gd name="connsiteY91" fmla="*/ 220708 h 1161397"/>
              <a:gd name="connsiteX92" fmla="*/ 6029542 w 6884912"/>
              <a:gd name="connsiteY92" fmla="*/ 210339 h 1161397"/>
              <a:gd name="connsiteX93" fmla="*/ 6141123 w 6884912"/>
              <a:gd name="connsiteY93" fmla="*/ 159923 h 1161397"/>
              <a:gd name="connsiteX94" fmla="*/ 6290640 w 6884912"/>
              <a:gd name="connsiteY94" fmla="*/ 167441 h 1161397"/>
              <a:gd name="connsiteX95" fmla="*/ 6322806 w 6884912"/>
              <a:gd name="connsiteY95" fmla="*/ 213293 h 1161397"/>
              <a:gd name="connsiteX96" fmla="*/ 6380420 w 6884912"/>
              <a:gd name="connsiteY96" fmla="*/ 173195 h 1161397"/>
              <a:gd name="connsiteX97" fmla="*/ 6507891 w 6884912"/>
              <a:gd name="connsiteY97" fmla="*/ 118474 h 1161397"/>
              <a:gd name="connsiteX98" fmla="*/ 6571807 w 6884912"/>
              <a:gd name="connsiteY98" fmla="*/ 98636 h 1161397"/>
              <a:gd name="connsiteX99" fmla="*/ 6671880 w 6884912"/>
              <a:gd name="connsiteY99" fmla="*/ 82931 h 1161397"/>
              <a:gd name="connsiteX100" fmla="*/ 6702266 w 6884912"/>
              <a:gd name="connsiteY100" fmla="*/ 75470 h 1161397"/>
              <a:gd name="connsiteX101" fmla="*/ 6845802 w 6884912"/>
              <a:gd name="connsiteY101" fmla="*/ 24496 h 1161397"/>
              <a:gd name="connsiteX102" fmla="*/ 6884912 w 6884912"/>
              <a:gd name="connsiteY102"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66947 w 6884912"/>
              <a:gd name="connsiteY16" fmla="*/ 700762 h 1161397"/>
              <a:gd name="connsiteX17" fmla="*/ 1178135 w 6884912"/>
              <a:gd name="connsiteY17" fmla="*/ 698631 h 1161397"/>
              <a:gd name="connsiteX18" fmla="*/ 1178301 w 6884912"/>
              <a:gd name="connsiteY18" fmla="*/ 698094 h 1161397"/>
              <a:gd name="connsiteX19" fmla="*/ 1242716 w 6884912"/>
              <a:gd name="connsiteY19" fmla="*/ 698052 h 1161397"/>
              <a:gd name="connsiteX20" fmla="*/ 1299977 w 6884912"/>
              <a:gd name="connsiteY20" fmla="*/ 639196 h 1161397"/>
              <a:gd name="connsiteX21" fmla="*/ 1326190 w 6884912"/>
              <a:gd name="connsiteY21" fmla="*/ 625955 h 1161397"/>
              <a:gd name="connsiteX22" fmla="*/ 1339600 w 6884912"/>
              <a:gd name="connsiteY22" fmla="*/ 616295 h 1161397"/>
              <a:gd name="connsiteX23" fmla="*/ 1340054 w 6884912"/>
              <a:gd name="connsiteY23" fmla="*/ 614022 h 1161397"/>
              <a:gd name="connsiteX24" fmla="*/ 1391606 w 6884912"/>
              <a:gd name="connsiteY24" fmla="*/ 615229 h 1161397"/>
              <a:gd name="connsiteX25" fmla="*/ 1397565 w 6884912"/>
              <a:gd name="connsiteY25" fmla="*/ 611490 h 1161397"/>
              <a:gd name="connsiteX26" fmla="*/ 1432302 w 6884912"/>
              <a:gd name="connsiteY26" fmla="*/ 617267 h 1161397"/>
              <a:gd name="connsiteX27" fmla="*/ 1449644 w 6884912"/>
              <a:gd name="connsiteY27" fmla="*/ 617591 h 1161397"/>
              <a:gd name="connsiteX28" fmla="*/ 1455793 w 6884912"/>
              <a:gd name="connsiteY28" fmla="*/ 623174 h 1161397"/>
              <a:gd name="connsiteX29" fmla="*/ 1480758 w 6884912"/>
              <a:gd name="connsiteY29" fmla="*/ 620863 h 1161397"/>
              <a:gd name="connsiteX30" fmla="*/ 1483154 w 6884912"/>
              <a:gd name="connsiteY30" fmla="*/ 618527 h 1161397"/>
              <a:gd name="connsiteX31" fmla="*/ 1505495 w 6884912"/>
              <a:gd name="connsiteY31" fmla="*/ 624325 h 1161397"/>
              <a:gd name="connsiteX32" fmla="*/ 1526340 w 6884912"/>
              <a:gd name="connsiteY32" fmla="*/ 638496 h 1161397"/>
              <a:gd name="connsiteX33" fmla="*/ 1731986 w 6884912"/>
              <a:gd name="connsiteY33" fmla="*/ 589682 h 1161397"/>
              <a:gd name="connsiteX34" fmla="*/ 1927935 w 6884912"/>
              <a:gd name="connsiteY34" fmla="*/ 628540 h 1161397"/>
              <a:gd name="connsiteX35" fmla="*/ 2039075 w 6884912"/>
              <a:gd name="connsiteY35" fmla="*/ 599964 h 1161397"/>
              <a:gd name="connsiteX36" fmla="*/ 2066980 w 6884912"/>
              <a:gd name="connsiteY36" fmla="*/ 550413 h 1161397"/>
              <a:gd name="connsiteX37" fmla="*/ 2352236 w 6884912"/>
              <a:gd name="connsiteY37" fmla="*/ 519602 h 1161397"/>
              <a:gd name="connsiteX38" fmla="*/ 2420791 w 6884912"/>
              <a:gd name="connsiteY38" fmla="*/ 492826 h 1161397"/>
              <a:gd name="connsiteX39" fmla="*/ 2489932 w 6884912"/>
              <a:gd name="connsiteY39" fmla="*/ 507864 h 1161397"/>
              <a:gd name="connsiteX40" fmla="*/ 2512917 w 6884912"/>
              <a:gd name="connsiteY40" fmla="*/ 489127 h 1161397"/>
              <a:gd name="connsiteX41" fmla="*/ 2516783 w 6884912"/>
              <a:gd name="connsiteY41" fmla="*/ 485473 h 1161397"/>
              <a:gd name="connsiteX42" fmla="*/ 2534360 w 6884912"/>
              <a:gd name="connsiteY42" fmla="*/ 480064 h 1161397"/>
              <a:gd name="connsiteX43" fmla="*/ 2536691 w 6884912"/>
              <a:gd name="connsiteY43" fmla="*/ 467018 h 1161397"/>
              <a:gd name="connsiteX44" fmla="*/ 2561265 w 6884912"/>
              <a:gd name="connsiteY44" fmla="*/ 450623 h 1161397"/>
              <a:gd name="connsiteX45" fmla="*/ 2594349 w 6884912"/>
              <a:gd name="connsiteY45" fmla="*/ 443884 h 1161397"/>
              <a:gd name="connsiteX46" fmla="*/ 2754324 w 6884912"/>
              <a:gd name="connsiteY46" fmla="*/ 424766 h 1161397"/>
              <a:gd name="connsiteX47" fmla="*/ 2848470 w 6884912"/>
              <a:gd name="connsiteY47" fmla="*/ 405966 h 1161397"/>
              <a:gd name="connsiteX48" fmla="*/ 2881772 w 6884912"/>
              <a:gd name="connsiteY48" fmla="*/ 387260 h 1161397"/>
              <a:gd name="connsiteX49" fmla="*/ 2929932 w 6884912"/>
              <a:gd name="connsiteY49" fmla="*/ 368912 h 1161397"/>
              <a:gd name="connsiteX50" fmla="*/ 3013020 w 6884912"/>
              <a:gd name="connsiteY50" fmla="*/ 327578 h 1161397"/>
              <a:gd name="connsiteX51" fmla="*/ 3222191 w 6884912"/>
              <a:gd name="connsiteY51" fmla="*/ 307887 h 1161397"/>
              <a:gd name="connsiteX52" fmla="*/ 3227953 w 6884912"/>
              <a:gd name="connsiteY52" fmla="*/ 297650 h 1161397"/>
              <a:gd name="connsiteX53" fmla="*/ 3510042 w 6884912"/>
              <a:gd name="connsiteY53" fmla="*/ 311820 h 1161397"/>
              <a:gd name="connsiteX54" fmla="*/ 3626773 w 6884912"/>
              <a:gd name="connsiteY54" fmla="*/ 290452 h 1161397"/>
              <a:gd name="connsiteX55" fmla="*/ 3666217 w 6884912"/>
              <a:gd name="connsiteY55" fmla="*/ 273255 h 1161397"/>
              <a:gd name="connsiteX56" fmla="*/ 3732427 w 6884912"/>
              <a:gd name="connsiteY56" fmla="*/ 245039 h 1161397"/>
              <a:gd name="connsiteX57" fmla="*/ 3777022 w 6884912"/>
              <a:gd name="connsiteY57" fmla="*/ 200276 h 1161397"/>
              <a:gd name="connsiteX58" fmla="*/ 3791246 w 6884912"/>
              <a:gd name="connsiteY58" fmla="*/ 189996 h 1161397"/>
              <a:gd name="connsiteX59" fmla="*/ 3819864 w 6884912"/>
              <a:gd name="connsiteY59" fmla="*/ 194605 h 1161397"/>
              <a:gd name="connsiteX60" fmla="*/ 3830398 w 6884912"/>
              <a:gd name="connsiteY60" fmla="*/ 188383 h 1161397"/>
              <a:gd name="connsiteX61" fmla="*/ 3834360 w 6884912"/>
              <a:gd name="connsiteY61" fmla="*/ 188992 h 1161397"/>
              <a:gd name="connsiteX62" fmla="*/ 3843715 w 6884912"/>
              <a:gd name="connsiteY62" fmla="*/ 188752 h 1161397"/>
              <a:gd name="connsiteX63" fmla="*/ 3842609 w 6884912"/>
              <a:gd name="connsiteY63" fmla="*/ 197386 h 1161397"/>
              <a:gd name="connsiteX64" fmla="*/ 3853961 w 6884912"/>
              <a:gd name="connsiteY64" fmla="*/ 213380 h 1161397"/>
              <a:gd name="connsiteX65" fmla="*/ 3907640 w 6884912"/>
              <a:gd name="connsiteY65" fmla="*/ 207568 h 1161397"/>
              <a:gd name="connsiteX66" fmla="*/ 3910449 w 6884912"/>
              <a:gd name="connsiteY66" fmla="*/ 197808 h 1161397"/>
              <a:gd name="connsiteX67" fmla="*/ 3917197 w 6884912"/>
              <a:gd name="connsiteY67" fmla="*/ 196121 h 1161397"/>
              <a:gd name="connsiteX68" fmla="*/ 3922400 w 6884912"/>
              <a:gd name="connsiteY68" fmla="*/ 205056 h 1161397"/>
              <a:gd name="connsiteX69" fmla="*/ 4013061 w 6884912"/>
              <a:gd name="connsiteY69" fmla="*/ 224874 h 1161397"/>
              <a:gd name="connsiteX70" fmla="*/ 4220717 w 6884912"/>
              <a:gd name="connsiteY70" fmla="*/ 192946 h 1161397"/>
              <a:gd name="connsiteX71" fmla="*/ 4228802 w 6884912"/>
              <a:gd name="connsiteY71" fmla="*/ 201468 h 1161397"/>
              <a:gd name="connsiteX72" fmla="*/ 4289361 w 6884912"/>
              <a:gd name="connsiteY72" fmla="*/ 196642 h 1161397"/>
              <a:gd name="connsiteX73" fmla="*/ 4498913 w 6884912"/>
              <a:gd name="connsiteY73" fmla="*/ 118915 h 1161397"/>
              <a:gd name="connsiteX74" fmla="*/ 4617330 w 6884912"/>
              <a:gd name="connsiteY74" fmla="*/ 111163 h 1161397"/>
              <a:gd name="connsiteX75" fmla="*/ 4659778 w 6884912"/>
              <a:gd name="connsiteY75" fmla="*/ 118219 h 1161397"/>
              <a:gd name="connsiteX76" fmla="*/ 4730870 w 6884912"/>
              <a:gd name="connsiteY76" fmla="*/ 129432 h 1161397"/>
              <a:gd name="connsiteX77" fmla="*/ 4844073 w 6884912"/>
              <a:gd name="connsiteY77" fmla="*/ 161768 h 1161397"/>
              <a:gd name="connsiteX78" fmla="*/ 4856454 w 6884912"/>
              <a:gd name="connsiteY78" fmla="*/ 130488 h 1161397"/>
              <a:gd name="connsiteX79" fmla="*/ 4920038 w 6884912"/>
              <a:gd name="connsiteY79" fmla="*/ 140418 h 1161397"/>
              <a:gd name="connsiteX80" fmla="*/ 5016639 w 6884912"/>
              <a:gd name="connsiteY80" fmla="*/ 158905 h 1161397"/>
              <a:gd name="connsiteX81" fmla="*/ 5072009 w 6884912"/>
              <a:gd name="connsiteY81" fmla="*/ 161502 h 1161397"/>
              <a:gd name="connsiteX82" fmla="*/ 5223626 w 6884912"/>
              <a:gd name="connsiteY82" fmla="*/ 177356 h 1161397"/>
              <a:gd name="connsiteX83" fmla="*/ 5375773 w 6884912"/>
              <a:gd name="connsiteY83" fmla="*/ 199913 h 1161397"/>
              <a:gd name="connsiteX84" fmla="*/ 5467502 w 6884912"/>
              <a:gd name="connsiteY84" fmla="*/ 250963 h 1161397"/>
              <a:gd name="connsiteX85" fmla="*/ 5592395 w 6884912"/>
              <a:gd name="connsiteY85" fmla="*/ 265434 h 1161397"/>
              <a:gd name="connsiteX86" fmla="*/ 5613532 w 6884912"/>
              <a:gd name="connsiteY86" fmla="*/ 273379 h 1161397"/>
              <a:gd name="connsiteX87" fmla="*/ 5642173 w 6884912"/>
              <a:gd name="connsiteY87" fmla="*/ 266904 h 1161397"/>
              <a:gd name="connsiteX88" fmla="*/ 5756910 w 6884912"/>
              <a:gd name="connsiteY88" fmla="*/ 239211 h 1161397"/>
              <a:gd name="connsiteX89" fmla="*/ 5846667 w 6884912"/>
              <a:gd name="connsiteY89" fmla="*/ 201786 h 1161397"/>
              <a:gd name="connsiteX90" fmla="*/ 5960732 w 6884912"/>
              <a:gd name="connsiteY90" fmla="*/ 220708 h 1161397"/>
              <a:gd name="connsiteX91" fmla="*/ 6029542 w 6884912"/>
              <a:gd name="connsiteY91" fmla="*/ 210339 h 1161397"/>
              <a:gd name="connsiteX92" fmla="*/ 6141123 w 6884912"/>
              <a:gd name="connsiteY92" fmla="*/ 159923 h 1161397"/>
              <a:gd name="connsiteX93" fmla="*/ 6290640 w 6884912"/>
              <a:gd name="connsiteY93" fmla="*/ 167441 h 1161397"/>
              <a:gd name="connsiteX94" fmla="*/ 6322806 w 6884912"/>
              <a:gd name="connsiteY94" fmla="*/ 213293 h 1161397"/>
              <a:gd name="connsiteX95" fmla="*/ 6380420 w 6884912"/>
              <a:gd name="connsiteY95" fmla="*/ 173195 h 1161397"/>
              <a:gd name="connsiteX96" fmla="*/ 6507891 w 6884912"/>
              <a:gd name="connsiteY96" fmla="*/ 118474 h 1161397"/>
              <a:gd name="connsiteX97" fmla="*/ 6571807 w 6884912"/>
              <a:gd name="connsiteY97" fmla="*/ 98636 h 1161397"/>
              <a:gd name="connsiteX98" fmla="*/ 6671880 w 6884912"/>
              <a:gd name="connsiteY98" fmla="*/ 82931 h 1161397"/>
              <a:gd name="connsiteX99" fmla="*/ 6702266 w 6884912"/>
              <a:gd name="connsiteY99" fmla="*/ 75470 h 1161397"/>
              <a:gd name="connsiteX100" fmla="*/ 6845802 w 6884912"/>
              <a:gd name="connsiteY100" fmla="*/ 24496 h 1161397"/>
              <a:gd name="connsiteX101" fmla="*/ 6884912 w 6884912"/>
              <a:gd name="connsiteY101"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78135 w 6884912"/>
              <a:gd name="connsiteY16" fmla="*/ 698631 h 1161397"/>
              <a:gd name="connsiteX17" fmla="*/ 1178301 w 6884912"/>
              <a:gd name="connsiteY17" fmla="*/ 698094 h 1161397"/>
              <a:gd name="connsiteX18" fmla="*/ 1242716 w 6884912"/>
              <a:gd name="connsiteY18" fmla="*/ 698052 h 1161397"/>
              <a:gd name="connsiteX19" fmla="*/ 1299977 w 6884912"/>
              <a:gd name="connsiteY19" fmla="*/ 639196 h 1161397"/>
              <a:gd name="connsiteX20" fmla="*/ 1326190 w 6884912"/>
              <a:gd name="connsiteY20" fmla="*/ 625955 h 1161397"/>
              <a:gd name="connsiteX21" fmla="*/ 1339600 w 6884912"/>
              <a:gd name="connsiteY21" fmla="*/ 616295 h 1161397"/>
              <a:gd name="connsiteX22" fmla="*/ 1340054 w 6884912"/>
              <a:gd name="connsiteY22" fmla="*/ 614022 h 1161397"/>
              <a:gd name="connsiteX23" fmla="*/ 1391606 w 6884912"/>
              <a:gd name="connsiteY23" fmla="*/ 615229 h 1161397"/>
              <a:gd name="connsiteX24" fmla="*/ 1397565 w 6884912"/>
              <a:gd name="connsiteY24" fmla="*/ 611490 h 1161397"/>
              <a:gd name="connsiteX25" fmla="*/ 1432302 w 6884912"/>
              <a:gd name="connsiteY25" fmla="*/ 617267 h 1161397"/>
              <a:gd name="connsiteX26" fmla="*/ 1449644 w 6884912"/>
              <a:gd name="connsiteY26" fmla="*/ 617591 h 1161397"/>
              <a:gd name="connsiteX27" fmla="*/ 1455793 w 6884912"/>
              <a:gd name="connsiteY27" fmla="*/ 623174 h 1161397"/>
              <a:gd name="connsiteX28" fmla="*/ 1480758 w 6884912"/>
              <a:gd name="connsiteY28" fmla="*/ 620863 h 1161397"/>
              <a:gd name="connsiteX29" fmla="*/ 1483154 w 6884912"/>
              <a:gd name="connsiteY29" fmla="*/ 618527 h 1161397"/>
              <a:gd name="connsiteX30" fmla="*/ 1505495 w 6884912"/>
              <a:gd name="connsiteY30" fmla="*/ 624325 h 1161397"/>
              <a:gd name="connsiteX31" fmla="*/ 1526340 w 6884912"/>
              <a:gd name="connsiteY31" fmla="*/ 638496 h 1161397"/>
              <a:gd name="connsiteX32" fmla="*/ 1731986 w 6884912"/>
              <a:gd name="connsiteY32" fmla="*/ 589682 h 1161397"/>
              <a:gd name="connsiteX33" fmla="*/ 1927935 w 6884912"/>
              <a:gd name="connsiteY33" fmla="*/ 628540 h 1161397"/>
              <a:gd name="connsiteX34" fmla="*/ 2039075 w 6884912"/>
              <a:gd name="connsiteY34" fmla="*/ 599964 h 1161397"/>
              <a:gd name="connsiteX35" fmla="*/ 2066980 w 6884912"/>
              <a:gd name="connsiteY35" fmla="*/ 550413 h 1161397"/>
              <a:gd name="connsiteX36" fmla="*/ 2352236 w 6884912"/>
              <a:gd name="connsiteY36" fmla="*/ 519602 h 1161397"/>
              <a:gd name="connsiteX37" fmla="*/ 2420791 w 6884912"/>
              <a:gd name="connsiteY37" fmla="*/ 492826 h 1161397"/>
              <a:gd name="connsiteX38" fmla="*/ 2489932 w 6884912"/>
              <a:gd name="connsiteY38" fmla="*/ 507864 h 1161397"/>
              <a:gd name="connsiteX39" fmla="*/ 2512917 w 6884912"/>
              <a:gd name="connsiteY39" fmla="*/ 489127 h 1161397"/>
              <a:gd name="connsiteX40" fmla="*/ 2516783 w 6884912"/>
              <a:gd name="connsiteY40" fmla="*/ 485473 h 1161397"/>
              <a:gd name="connsiteX41" fmla="*/ 2534360 w 6884912"/>
              <a:gd name="connsiteY41" fmla="*/ 480064 h 1161397"/>
              <a:gd name="connsiteX42" fmla="*/ 2536691 w 6884912"/>
              <a:gd name="connsiteY42" fmla="*/ 467018 h 1161397"/>
              <a:gd name="connsiteX43" fmla="*/ 2561265 w 6884912"/>
              <a:gd name="connsiteY43" fmla="*/ 450623 h 1161397"/>
              <a:gd name="connsiteX44" fmla="*/ 2594349 w 6884912"/>
              <a:gd name="connsiteY44" fmla="*/ 443884 h 1161397"/>
              <a:gd name="connsiteX45" fmla="*/ 2754324 w 6884912"/>
              <a:gd name="connsiteY45" fmla="*/ 424766 h 1161397"/>
              <a:gd name="connsiteX46" fmla="*/ 2848470 w 6884912"/>
              <a:gd name="connsiteY46" fmla="*/ 405966 h 1161397"/>
              <a:gd name="connsiteX47" fmla="*/ 2881772 w 6884912"/>
              <a:gd name="connsiteY47" fmla="*/ 387260 h 1161397"/>
              <a:gd name="connsiteX48" fmla="*/ 2929932 w 6884912"/>
              <a:gd name="connsiteY48" fmla="*/ 368912 h 1161397"/>
              <a:gd name="connsiteX49" fmla="*/ 3013020 w 6884912"/>
              <a:gd name="connsiteY49" fmla="*/ 327578 h 1161397"/>
              <a:gd name="connsiteX50" fmla="*/ 3222191 w 6884912"/>
              <a:gd name="connsiteY50" fmla="*/ 307887 h 1161397"/>
              <a:gd name="connsiteX51" fmla="*/ 3227953 w 6884912"/>
              <a:gd name="connsiteY51" fmla="*/ 297650 h 1161397"/>
              <a:gd name="connsiteX52" fmla="*/ 3510042 w 6884912"/>
              <a:gd name="connsiteY52" fmla="*/ 311820 h 1161397"/>
              <a:gd name="connsiteX53" fmla="*/ 3626773 w 6884912"/>
              <a:gd name="connsiteY53" fmla="*/ 290452 h 1161397"/>
              <a:gd name="connsiteX54" fmla="*/ 3666217 w 6884912"/>
              <a:gd name="connsiteY54" fmla="*/ 273255 h 1161397"/>
              <a:gd name="connsiteX55" fmla="*/ 3732427 w 6884912"/>
              <a:gd name="connsiteY55" fmla="*/ 245039 h 1161397"/>
              <a:gd name="connsiteX56" fmla="*/ 3777022 w 6884912"/>
              <a:gd name="connsiteY56" fmla="*/ 200276 h 1161397"/>
              <a:gd name="connsiteX57" fmla="*/ 3791246 w 6884912"/>
              <a:gd name="connsiteY57" fmla="*/ 189996 h 1161397"/>
              <a:gd name="connsiteX58" fmla="*/ 3819864 w 6884912"/>
              <a:gd name="connsiteY58" fmla="*/ 194605 h 1161397"/>
              <a:gd name="connsiteX59" fmla="*/ 3830398 w 6884912"/>
              <a:gd name="connsiteY59" fmla="*/ 188383 h 1161397"/>
              <a:gd name="connsiteX60" fmla="*/ 3834360 w 6884912"/>
              <a:gd name="connsiteY60" fmla="*/ 188992 h 1161397"/>
              <a:gd name="connsiteX61" fmla="*/ 3843715 w 6884912"/>
              <a:gd name="connsiteY61" fmla="*/ 188752 h 1161397"/>
              <a:gd name="connsiteX62" fmla="*/ 3842609 w 6884912"/>
              <a:gd name="connsiteY62" fmla="*/ 197386 h 1161397"/>
              <a:gd name="connsiteX63" fmla="*/ 3853961 w 6884912"/>
              <a:gd name="connsiteY63" fmla="*/ 213380 h 1161397"/>
              <a:gd name="connsiteX64" fmla="*/ 3907640 w 6884912"/>
              <a:gd name="connsiteY64" fmla="*/ 207568 h 1161397"/>
              <a:gd name="connsiteX65" fmla="*/ 3910449 w 6884912"/>
              <a:gd name="connsiteY65" fmla="*/ 197808 h 1161397"/>
              <a:gd name="connsiteX66" fmla="*/ 3917197 w 6884912"/>
              <a:gd name="connsiteY66" fmla="*/ 196121 h 1161397"/>
              <a:gd name="connsiteX67" fmla="*/ 3922400 w 6884912"/>
              <a:gd name="connsiteY67" fmla="*/ 205056 h 1161397"/>
              <a:gd name="connsiteX68" fmla="*/ 4013061 w 6884912"/>
              <a:gd name="connsiteY68" fmla="*/ 224874 h 1161397"/>
              <a:gd name="connsiteX69" fmla="*/ 4220717 w 6884912"/>
              <a:gd name="connsiteY69" fmla="*/ 192946 h 1161397"/>
              <a:gd name="connsiteX70" fmla="*/ 4228802 w 6884912"/>
              <a:gd name="connsiteY70" fmla="*/ 201468 h 1161397"/>
              <a:gd name="connsiteX71" fmla="*/ 4289361 w 6884912"/>
              <a:gd name="connsiteY71" fmla="*/ 196642 h 1161397"/>
              <a:gd name="connsiteX72" fmla="*/ 4498913 w 6884912"/>
              <a:gd name="connsiteY72" fmla="*/ 118915 h 1161397"/>
              <a:gd name="connsiteX73" fmla="*/ 4617330 w 6884912"/>
              <a:gd name="connsiteY73" fmla="*/ 111163 h 1161397"/>
              <a:gd name="connsiteX74" fmla="*/ 4659778 w 6884912"/>
              <a:gd name="connsiteY74" fmla="*/ 118219 h 1161397"/>
              <a:gd name="connsiteX75" fmla="*/ 4730870 w 6884912"/>
              <a:gd name="connsiteY75" fmla="*/ 129432 h 1161397"/>
              <a:gd name="connsiteX76" fmla="*/ 4844073 w 6884912"/>
              <a:gd name="connsiteY76" fmla="*/ 161768 h 1161397"/>
              <a:gd name="connsiteX77" fmla="*/ 4856454 w 6884912"/>
              <a:gd name="connsiteY77" fmla="*/ 130488 h 1161397"/>
              <a:gd name="connsiteX78" fmla="*/ 4920038 w 6884912"/>
              <a:gd name="connsiteY78" fmla="*/ 140418 h 1161397"/>
              <a:gd name="connsiteX79" fmla="*/ 5016639 w 6884912"/>
              <a:gd name="connsiteY79" fmla="*/ 158905 h 1161397"/>
              <a:gd name="connsiteX80" fmla="*/ 5072009 w 6884912"/>
              <a:gd name="connsiteY80" fmla="*/ 161502 h 1161397"/>
              <a:gd name="connsiteX81" fmla="*/ 5223626 w 6884912"/>
              <a:gd name="connsiteY81" fmla="*/ 177356 h 1161397"/>
              <a:gd name="connsiteX82" fmla="*/ 5375773 w 6884912"/>
              <a:gd name="connsiteY82" fmla="*/ 199913 h 1161397"/>
              <a:gd name="connsiteX83" fmla="*/ 5467502 w 6884912"/>
              <a:gd name="connsiteY83" fmla="*/ 250963 h 1161397"/>
              <a:gd name="connsiteX84" fmla="*/ 5592395 w 6884912"/>
              <a:gd name="connsiteY84" fmla="*/ 265434 h 1161397"/>
              <a:gd name="connsiteX85" fmla="*/ 5613532 w 6884912"/>
              <a:gd name="connsiteY85" fmla="*/ 273379 h 1161397"/>
              <a:gd name="connsiteX86" fmla="*/ 5642173 w 6884912"/>
              <a:gd name="connsiteY86" fmla="*/ 266904 h 1161397"/>
              <a:gd name="connsiteX87" fmla="*/ 5756910 w 6884912"/>
              <a:gd name="connsiteY87" fmla="*/ 239211 h 1161397"/>
              <a:gd name="connsiteX88" fmla="*/ 5846667 w 6884912"/>
              <a:gd name="connsiteY88" fmla="*/ 201786 h 1161397"/>
              <a:gd name="connsiteX89" fmla="*/ 5960732 w 6884912"/>
              <a:gd name="connsiteY89" fmla="*/ 220708 h 1161397"/>
              <a:gd name="connsiteX90" fmla="*/ 6029542 w 6884912"/>
              <a:gd name="connsiteY90" fmla="*/ 210339 h 1161397"/>
              <a:gd name="connsiteX91" fmla="*/ 6141123 w 6884912"/>
              <a:gd name="connsiteY91" fmla="*/ 159923 h 1161397"/>
              <a:gd name="connsiteX92" fmla="*/ 6290640 w 6884912"/>
              <a:gd name="connsiteY92" fmla="*/ 167441 h 1161397"/>
              <a:gd name="connsiteX93" fmla="*/ 6322806 w 6884912"/>
              <a:gd name="connsiteY93" fmla="*/ 213293 h 1161397"/>
              <a:gd name="connsiteX94" fmla="*/ 6380420 w 6884912"/>
              <a:gd name="connsiteY94" fmla="*/ 173195 h 1161397"/>
              <a:gd name="connsiteX95" fmla="*/ 6507891 w 6884912"/>
              <a:gd name="connsiteY95" fmla="*/ 118474 h 1161397"/>
              <a:gd name="connsiteX96" fmla="*/ 6571807 w 6884912"/>
              <a:gd name="connsiteY96" fmla="*/ 98636 h 1161397"/>
              <a:gd name="connsiteX97" fmla="*/ 6671880 w 6884912"/>
              <a:gd name="connsiteY97" fmla="*/ 82931 h 1161397"/>
              <a:gd name="connsiteX98" fmla="*/ 6702266 w 6884912"/>
              <a:gd name="connsiteY98" fmla="*/ 75470 h 1161397"/>
              <a:gd name="connsiteX99" fmla="*/ 6845802 w 6884912"/>
              <a:gd name="connsiteY99" fmla="*/ 24496 h 1161397"/>
              <a:gd name="connsiteX100" fmla="*/ 6884912 w 6884912"/>
              <a:gd name="connsiteY100"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78135 w 6884912"/>
              <a:gd name="connsiteY15" fmla="*/ 698631 h 1161397"/>
              <a:gd name="connsiteX16" fmla="*/ 1178301 w 6884912"/>
              <a:gd name="connsiteY16" fmla="*/ 698094 h 1161397"/>
              <a:gd name="connsiteX17" fmla="*/ 1242716 w 6884912"/>
              <a:gd name="connsiteY17" fmla="*/ 698052 h 1161397"/>
              <a:gd name="connsiteX18" fmla="*/ 1299977 w 6884912"/>
              <a:gd name="connsiteY18" fmla="*/ 639196 h 1161397"/>
              <a:gd name="connsiteX19" fmla="*/ 1326190 w 6884912"/>
              <a:gd name="connsiteY19" fmla="*/ 625955 h 1161397"/>
              <a:gd name="connsiteX20" fmla="*/ 1339600 w 6884912"/>
              <a:gd name="connsiteY20" fmla="*/ 616295 h 1161397"/>
              <a:gd name="connsiteX21" fmla="*/ 1340054 w 6884912"/>
              <a:gd name="connsiteY21" fmla="*/ 614022 h 1161397"/>
              <a:gd name="connsiteX22" fmla="*/ 1391606 w 6884912"/>
              <a:gd name="connsiteY22" fmla="*/ 615229 h 1161397"/>
              <a:gd name="connsiteX23" fmla="*/ 1397565 w 6884912"/>
              <a:gd name="connsiteY23" fmla="*/ 611490 h 1161397"/>
              <a:gd name="connsiteX24" fmla="*/ 1432302 w 6884912"/>
              <a:gd name="connsiteY24" fmla="*/ 617267 h 1161397"/>
              <a:gd name="connsiteX25" fmla="*/ 1449644 w 6884912"/>
              <a:gd name="connsiteY25" fmla="*/ 617591 h 1161397"/>
              <a:gd name="connsiteX26" fmla="*/ 1455793 w 6884912"/>
              <a:gd name="connsiteY26" fmla="*/ 623174 h 1161397"/>
              <a:gd name="connsiteX27" fmla="*/ 1480758 w 6884912"/>
              <a:gd name="connsiteY27" fmla="*/ 620863 h 1161397"/>
              <a:gd name="connsiteX28" fmla="*/ 1483154 w 6884912"/>
              <a:gd name="connsiteY28" fmla="*/ 618527 h 1161397"/>
              <a:gd name="connsiteX29" fmla="*/ 1505495 w 6884912"/>
              <a:gd name="connsiteY29" fmla="*/ 624325 h 1161397"/>
              <a:gd name="connsiteX30" fmla="*/ 1526340 w 6884912"/>
              <a:gd name="connsiteY30" fmla="*/ 638496 h 1161397"/>
              <a:gd name="connsiteX31" fmla="*/ 1731986 w 6884912"/>
              <a:gd name="connsiteY31" fmla="*/ 589682 h 1161397"/>
              <a:gd name="connsiteX32" fmla="*/ 1927935 w 6884912"/>
              <a:gd name="connsiteY32" fmla="*/ 628540 h 1161397"/>
              <a:gd name="connsiteX33" fmla="*/ 2039075 w 6884912"/>
              <a:gd name="connsiteY33" fmla="*/ 599964 h 1161397"/>
              <a:gd name="connsiteX34" fmla="*/ 2066980 w 6884912"/>
              <a:gd name="connsiteY34" fmla="*/ 550413 h 1161397"/>
              <a:gd name="connsiteX35" fmla="*/ 2352236 w 6884912"/>
              <a:gd name="connsiteY35" fmla="*/ 519602 h 1161397"/>
              <a:gd name="connsiteX36" fmla="*/ 2420791 w 6884912"/>
              <a:gd name="connsiteY36" fmla="*/ 492826 h 1161397"/>
              <a:gd name="connsiteX37" fmla="*/ 2489932 w 6884912"/>
              <a:gd name="connsiteY37" fmla="*/ 507864 h 1161397"/>
              <a:gd name="connsiteX38" fmla="*/ 2512917 w 6884912"/>
              <a:gd name="connsiteY38" fmla="*/ 489127 h 1161397"/>
              <a:gd name="connsiteX39" fmla="*/ 2516783 w 6884912"/>
              <a:gd name="connsiteY39" fmla="*/ 485473 h 1161397"/>
              <a:gd name="connsiteX40" fmla="*/ 2534360 w 6884912"/>
              <a:gd name="connsiteY40" fmla="*/ 480064 h 1161397"/>
              <a:gd name="connsiteX41" fmla="*/ 2536691 w 6884912"/>
              <a:gd name="connsiteY41" fmla="*/ 467018 h 1161397"/>
              <a:gd name="connsiteX42" fmla="*/ 2561265 w 6884912"/>
              <a:gd name="connsiteY42" fmla="*/ 450623 h 1161397"/>
              <a:gd name="connsiteX43" fmla="*/ 2594349 w 6884912"/>
              <a:gd name="connsiteY43" fmla="*/ 443884 h 1161397"/>
              <a:gd name="connsiteX44" fmla="*/ 2754324 w 6884912"/>
              <a:gd name="connsiteY44" fmla="*/ 424766 h 1161397"/>
              <a:gd name="connsiteX45" fmla="*/ 2848470 w 6884912"/>
              <a:gd name="connsiteY45" fmla="*/ 405966 h 1161397"/>
              <a:gd name="connsiteX46" fmla="*/ 2881772 w 6884912"/>
              <a:gd name="connsiteY46" fmla="*/ 387260 h 1161397"/>
              <a:gd name="connsiteX47" fmla="*/ 2929932 w 6884912"/>
              <a:gd name="connsiteY47" fmla="*/ 368912 h 1161397"/>
              <a:gd name="connsiteX48" fmla="*/ 3013020 w 6884912"/>
              <a:gd name="connsiteY48" fmla="*/ 327578 h 1161397"/>
              <a:gd name="connsiteX49" fmla="*/ 3222191 w 6884912"/>
              <a:gd name="connsiteY49" fmla="*/ 307887 h 1161397"/>
              <a:gd name="connsiteX50" fmla="*/ 3227953 w 6884912"/>
              <a:gd name="connsiteY50" fmla="*/ 297650 h 1161397"/>
              <a:gd name="connsiteX51" fmla="*/ 3510042 w 6884912"/>
              <a:gd name="connsiteY51" fmla="*/ 311820 h 1161397"/>
              <a:gd name="connsiteX52" fmla="*/ 3626773 w 6884912"/>
              <a:gd name="connsiteY52" fmla="*/ 290452 h 1161397"/>
              <a:gd name="connsiteX53" fmla="*/ 3666217 w 6884912"/>
              <a:gd name="connsiteY53" fmla="*/ 273255 h 1161397"/>
              <a:gd name="connsiteX54" fmla="*/ 3732427 w 6884912"/>
              <a:gd name="connsiteY54" fmla="*/ 245039 h 1161397"/>
              <a:gd name="connsiteX55" fmla="*/ 3777022 w 6884912"/>
              <a:gd name="connsiteY55" fmla="*/ 200276 h 1161397"/>
              <a:gd name="connsiteX56" fmla="*/ 3791246 w 6884912"/>
              <a:gd name="connsiteY56" fmla="*/ 189996 h 1161397"/>
              <a:gd name="connsiteX57" fmla="*/ 3819864 w 6884912"/>
              <a:gd name="connsiteY57" fmla="*/ 194605 h 1161397"/>
              <a:gd name="connsiteX58" fmla="*/ 3830398 w 6884912"/>
              <a:gd name="connsiteY58" fmla="*/ 188383 h 1161397"/>
              <a:gd name="connsiteX59" fmla="*/ 3834360 w 6884912"/>
              <a:gd name="connsiteY59" fmla="*/ 188992 h 1161397"/>
              <a:gd name="connsiteX60" fmla="*/ 3843715 w 6884912"/>
              <a:gd name="connsiteY60" fmla="*/ 188752 h 1161397"/>
              <a:gd name="connsiteX61" fmla="*/ 3842609 w 6884912"/>
              <a:gd name="connsiteY61" fmla="*/ 197386 h 1161397"/>
              <a:gd name="connsiteX62" fmla="*/ 3853961 w 6884912"/>
              <a:gd name="connsiteY62" fmla="*/ 213380 h 1161397"/>
              <a:gd name="connsiteX63" fmla="*/ 3907640 w 6884912"/>
              <a:gd name="connsiteY63" fmla="*/ 207568 h 1161397"/>
              <a:gd name="connsiteX64" fmla="*/ 3910449 w 6884912"/>
              <a:gd name="connsiteY64" fmla="*/ 197808 h 1161397"/>
              <a:gd name="connsiteX65" fmla="*/ 3917197 w 6884912"/>
              <a:gd name="connsiteY65" fmla="*/ 196121 h 1161397"/>
              <a:gd name="connsiteX66" fmla="*/ 3922400 w 6884912"/>
              <a:gd name="connsiteY66" fmla="*/ 205056 h 1161397"/>
              <a:gd name="connsiteX67" fmla="*/ 4013061 w 6884912"/>
              <a:gd name="connsiteY67" fmla="*/ 224874 h 1161397"/>
              <a:gd name="connsiteX68" fmla="*/ 4220717 w 6884912"/>
              <a:gd name="connsiteY68" fmla="*/ 192946 h 1161397"/>
              <a:gd name="connsiteX69" fmla="*/ 4228802 w 6884912"/>
              <a:gd name="connsiteY69" fmla="*/ 201468 h 1161397"/>
              <a:gd name="connsiteX70" fmla="*/ 4289361 w 6884912"/>
              <a:gd name="connsiteY70" fmla="*/ 196642 h 1161397"/>
              <a:gd name="connsiteX71" fmla="*/ 4498913 w 6884912"/>
              <a:gd name="connsiteY71" fmla="*/ 118915 h 1161397"/>
              <a:gd name="connsiteX72" fmla="*/ 4617330 w 6884912"/>
              <a:gd name="connsiteY72" fmla="*/ 111163 h 1161397"/>
              <a:gd name="connsiteX73" fmla="*/ 4659778 w 6884912"/>
              <a:gd name="connsiteY73" fmla="*/ 118219 h 1161397"/>
              <a:gd name="connsiteX74" fmla="*/ 4730870 w 6884912"/>
              <a:gd name="connsiteY74" fmla="*/ 129432 h 1161397"/>
              <a:gd name="connsiteX75" fmla="*/ 4844073 w 6884912"/>
              <a:gd name="connsiteY75" fmla="*/ 161768 h 1161397"/>
              <a:gd name="connsiteX76" fmla="*/ 4856454 w 6884912"/>
              <a:gd name="connsiteY76" fmla="*/ 130488 h 1161397"/>
              <a:gd name="connsiteX77" fmla="*/ 4920038 w 6884912"/>
              <a:gd name="connsiteY77" fmla="*/ 140418 h 1161397"/>
              <a:gd name="connsiteX78" fmla="*/ 5016639 w 6884912"/>
              <a:gd name="connsiteY78" fmla="*/ 158905 h 1161397"/>
              <a:gd name="connsiteX79" fmla="*/ 5072009 w 6884912"/>
              <a:gd name="connsiteY79" fmla="*/ 161502 h 1161397"/>
              <a:gd name="connsiteX80" fmla="*/ 5223626 w 6884912"/>
              <a:gd name="connsiteY80" fmla="*/ 177356 h 1161397"/>
              <a:gd name="connsiteX81" fmla="*/ 5375773 w 6884912"/>
              <a:gd name="connsiteY81" fmla="*/ 199913 h 1161397"/>
              <a:gd name="connsiteX82" fmla="*/ 5467502 w 6884912"/>
              <a:gd name="connsiteY82" fmla="*/ 250963 h 1161397"/>
              <a:gd name="connsiteX83" fmla="*/ 5592395 w 6884912"/>
              <a:gd name="connsiteY83" fmla="*/ 265434 h 1161397"/>
              <a:gd name="connsiteX84" fmla="*/ 5613532 w 6884912"/>
              <a:gd name="connsiteY84" fmla="*/ 273379 h 1161397"/>
              <a:gd name="connsiteX85" fmla="*/ 5642173 w 6884912"/>
              <a:gd name="connsiteY85" fmla="*/ 266904 h 1161397"/>
              <a:gd name="connsiteX86" fmla="*/ 5756910 w 6884912"/>
              <a:gd name="connsiteY86" fmla="*/ 239211 h 1161397"/>
              <a:gd name="connsiteX87" fmla="*/ 5846667 w 6884912"/>
              <a:gd name="connsiteY87" fmla="*/ 201786 h 1161397"/>
              <a:gd name="connsiteX88" fmla="*/ 5960732 w 6884912"/>
              <a:gd name="connsiteY88" fmla="*/ 220708 h 1161397"/>
              <a:gd name="connsiteX89" fmla="*/ 6029542 w 6884912"/>
              <a:gd name="connsiteY89" fmla="*/ 210339 h 1161397"/>
              <a:gd name="connsiteX90" fmla="*/ 6141123 w 6884912"/>
              <a:gd name="connsiteY90" fmla="*/ 159923 h 1161397"/>
              <a:gd name="connsiteX91" fmla="*/ 6290640 w 6884912"/>
              <a:gd name="connsiteY91" fmla="*/ 167441 h 1161397"/>
              <a:gd name="connsiteX92" fmla="*/ 6322806 w 6884912"/>
              <a:gd name="connsiteY92" fmla="*/ 213293 h 1161397"/>
              <a:gd name="connsiteX93" fmla="*/ 6380420 w 6884912"/>
              <a:gd name="connsiteY93" fmla="*/ 173195 h 1161397"/>
              <a:gd name="connsiteX94" fmla="*/ 6507891 w 6884912"/>
              <a:gd name="connsiteY94" fmla="*/ 118474 h 1161397"/>
              <a:gd name="connsiteX95" fmla="*/ 6571807 w 6884912"/>
              <a:gd name="connsiteY95" fmla="*/ 98636 h 1161397"/>
              <a:gd name="connsiteX96" fmla="*/ 6671880 w 6884912"/>
              <a:gd name="connsiteY96" fmla="*/ 82931 h 1161397"/>
              <a:gd name="connsiteX97" fmla="*/ 6702266 w 6884912"/>
              <a:gd name="connsiteY97" fmla="*/ 75470 h 1161397"/>
              <a:gd name="connsiteX98" fmla="*/ 6845802 w 6884912"/>
              <a:gd name="connsiteY98" fmla="*/ 24496 h 1161397"/>
              <a:gd name="connsiteX99" fmla="*/ 6884912 w 6884912"/>
              <a:gd name="connsiteY99"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78135 w 6884912"/>
              <a:gd name="connsiteY15" fmla="*/ 698631 h 1161397"/>
              <a:gd name="connsiteX16" fmla="*/ 1242716 w 6884912"/>
              <a:gd name="connsiteY16" fmla="*/ 698052 h 1161397"/>
              <a:gd name="connsiteX17" fmla="*/ 1299977 w 6884912"/>
              <a:gd name="connsiteY17" fmla="*/ 639196 h 1161397"/>
              <a:gd name="connsiteX18" fmla="*/ 1326190 w 6884912"/>
              <a:gd name="connsiteY18" fmla="*/ 625955 h 1161397"/>
              <a:gd name="connsiteX19" fmla="*/ 1339600 w 6884912"/>
              <a:gd name="connsiteY19" fmla="*/ 616295 h 1161397"/>
              <a:gd name="connsiteX20" fmla="*/ 1340054 w 6884912"/>
              <a:gd name="connsiteY20" fmla="*/ 614022 h 1161397"/>
              <a:gd name="connsiteX21" fmla="*/ 1391606 w 6884912"/>
              <a:gd name="connsiteY21" fmla="*/ 615229 h 1161397"/>
              <a:gd name="connsiteX22" fmla="*/ 1397565 w 6884912"/>
              <a:gd name="connsiteY22" fmla="*/ 611490 h 1161397"/>
              <a:gd name="connsiteX23" fmla="*/ 1432302 w 6884912"/>
              <a:gd name="connsiteY23" fmla="*/ 617267 h 1161397"/>
              <a:gd name="connsiteX24" fmla="*/ 1449644 w 6884912"/>
              <a:gd name="connsiteY24" fmla="*/ 617591 h 1161397"/>
              <a:gd name="connsiteX25" fmla="*/ 1455793 w 6884912"/>
              <a:gd name="connsiteY25" fmla="*/ 623174 h 1161397"/>
              <a:gd name="connsiteX26" fmla="*/ 1480758 w 6884912"/>
              <a:gd name="connsiteY26" fmla="*/ 620863 h 1161397"/>
              <a:gd name="connsiteX27" fmla="*/ 1483154 w 6884912"/>
              <a:gd name="connsiteY27" fmla="*/ 618527 h 1161397"/>
              <a:gd name="connsiteX28" fmla="*/ 1505495 w 6884912"/>
              <a:gd name="connsiteY28" fmla="*/ 624325 h 1161397"/>
              <a:gd name="connsiteX29" fmla="*/ 1526340 w 6884912"/>
              <a:gd name="connsiteY29" fmla="*/ 638496 h 1161397"/>
              <a:gd name="connsiteX30" fmla="*/ 1731986 w 6884912"/>
              <a:gd name="connsiteY30" fmla="*/ 589682 h 1161397"/>
              <a:gd name="connsiteX31" fmla="*/ 1927935 w 6884912"/>
              <a:gd name="connsiteY31" fmla="*/ 628540 h 1161397"/>
              <a:gd name="connsiteX32" fmla="*/ 2039075 w 6884912"/>
              <a:gd name="connsiteY32" fmla="*/ 599964 h 1161397"/>
              <a:gd name="connsiteX33" fmla="*/ 2066980 w 6884912"/>
              <a:gd name="connsiteY33" fmla="*/ 550413 h 1161397"/>
              <a:gd name="connsiteX34" fmla="*/ 2352236 w 6884912"/>
              <a:gd name="connsiteY34" fmla="*/ 519602 h 1161397"/>
              <a:gd name="connsiteX35" fmla="*/ 2420791 w 6884912"/>
              <a:gd name="connsiteY35" fmla="*/ 492826 h 1161397"/>
              <a:gd name="connsiteX36" fmla="*/ 2489932 w 6884912"/>
              <a:gd name="connsiteY36" fmla="*/ 507864 h 1161397"/>
              <a:gd name="connsiteX37" fmla="*/ 2512917 w 6884912"/>
              <a:gd name="connsiteY37" fmla="*/ 489127 h 1161397"/>
              <a:gd name="connsiteX38" fmla="*/ 2516783 w 6884912"/>
              <a:gd name="connsiteY38" fmla="*/ 485473 h 1161397"/>
              <a:gd name="connsiteX39" fmla="*/ 2534360 w 6884912"/>
              <a:gd name="connsiteY39" fmla="*/ 480064 h 1161397"/>
              <a:gd name="connsiteX40" fmla="*/ 2536691 w 6884912"/>
              <a:gd name="connsiteY40" fmla="*/ 467018 h 1161397"/>
              <a:gd name="connsiteX41" fmla="*/ 2561265 w 6884912"/>
              <a:gd name="connsiteY41" fmla="*/ 450623 h 1161397"/>
              <a:gd name="connsiteX42" fmla="*/ 2594349 w 6884912"/>
              <a:gd name="connsiteY42" fmla="*/ 443884 h 1161397"/>
              <a:gd name="connsiteX43" fmla="*/ 2754324 w 6884912"/>
              <a:gd name="connsiteY43" fmla="*/ 424766 h 1161397"/>
              <a:gd name="connsiteX44" fmla="*/ 2848470 w 6884912"/>
              <a:gd name="connsiteY44" fmla="*/ 405966 h 1161397"/>
              <a:gd name="connsiteX45" fmla="*/ 2881772 w 6884912"/>
              <a:gd name="connsiteY45" fmla="*/ 387260 h 1161397"/>
              <a:gd name="connsiteX46" fmla="*/ 2929932 w 6884912"/>
              <a:gd name="connsiteY46" fmla="*/ 368912 h 1161397"/>
              <a:gd name="connsiteX47" fmla="*/ 3013020 w 6884912"/>
              <a:gd name="connsiteY47" fmla="*/ 327578 h 1161397"/>
              <a:gd name="connsiteX48" fmla="*/ 3222191 w 6884912"/>
              <a:gd name="connsiteY48" fmla="*/ 307887 h 1161397"/>
              <a:gd name="connsiteX49" fmla="*/ 3227953 w 6884912"/>
              <a:gd name="connsiteY49" fmla="*/ 297650 h 1161397"/>
              <a:gd name="connsiteX50" fmla="*/ 3510042 w 6884912"/>
              <a:gd name="connsiteY50" fmla="*/ 311820 h 1161397"/>
              <a:gd name="connsiteX51" fmla="*/ 3626773 w 6884912"/>
              <a:gd name="connsiteY51" fmla="*/ 290452 h 1161397"/>
              <a:gd name="connsiteX52" fmla="*/ 3666217 w 6884912"/>
              <a:gd name="connsiteY52" fmla="*/ 273255 h 1161397"/>
              <a:gd name="connsiteX53" fmla="*/ 3732427 w 6884912"/>
              <a:gd name="connsiteY53" fmla="*/ 245039 h 1161397"/>
              <a:gd name="connsiteX54" fmla="*/ 3777022 w 6884912"/>
              <a:gd name="connsiteY54" fmla="*/ 200276 h 1161397"/>
              <a:gd name="connsiteX55" fmla="*/ 3791246 w 6884912"/>
              <a:gd name="connsiteY55" fmla="*/ 189996 h 1161397"/>
              <a:gd name="connsiteX56" fmla="*/ 3819864 w 6884912"/>
              <a:gd name="connsiteY56" fmla="*/ 194605 h 1161397"/>
              <a:gd name="connsiteX57" fmla="*/ 3830398 w 6884912"/>
              <a:gd name="connsiteY57" fmla="*/ 188383 h 1161397"/>
              <a:gd name="connsiteX58" fmla="*/ 3834360 w 6884912"/>
              <a:gd name="connsiteY58" fmla="*/ 188992 h 1161397"/>
              <a:gd name="connsiteX59" fmla="*/ 3843715 w 6884912"/>
              <a:gd name="connsiteY59" fmla="*/ 188752 h 1161397"/>
              <a:gd name="connsiteX60" fmla="*/ 3842609 w 6884912"/>
              <a:gd name="connsiteY60" fmla="*/ 197386 h 1161397"/>
              <a:gd name="connsiteX61" fmla="*/ 3853961 w 6884912"/>
              <a:gd name="connsiteY61" fmla="*/ 213380 h 1161397"/>
              <a:gd name="connsiteX62" fmla="*/ 3907640 w 6884912"/>
              <a:gd name="connsiteY62" fmla="*/ 207568 h 1161397"/>
              <a:gd name="connsiteX63" fmla="*/ 3910449 w 6884912"/>
              <a:gd name="connsiteY63" fmla="*/ 197808 h 1161397"/>
              <a:gd name="connsiteX64" fmla="*/ 3917197 w 6884912"/>
              <a:gd name="connsiteY64" fmla="*/ 196121 h 1161397"/>
              <a:gd name="connsiteX65" fmla="*/ 3922400 w 6884912"/>
              <a:gd name="connsiteY65" fmla="*/ 205056 h 1161397"/>
              <a:gd name="connsiteX66" fmla="*/ 4013061 w 6884912"/>
              <a:gd name="connsiteY66" fmla="*/ 224874 h 1161397"/>
              <a:gd name="connsiteX67" fmla="*/ 4220717 w 6884912"/>
              <a:gd name="connsiteY67" fmla="*/ 192946 h 1161397"/>
              <a:gd name="connsiteX68" fmla="*/ 4228802 w 6884912"/>
              <a:gd name="connsiteY68" fmla="*/ 201468 h 1161397"/>
              <a:gd name="connsiteX69" fmla="*/ 4289361 w 6884912"/>
              <a:gd name="connsiteY69" fmla="*/ 196642 h 1161397"/>
              <a:gd name="connsiteX70" fmla="*/ 4498913 w 6884912"/>
              <a:gd name="connsiteY70" fmla="*/ 118915 h 1161397"/>
              <a:gd name="connsiteX71" fmla="*/ 4617330 w 6884912"/>
              <a:gd name="connsiteY71" fmla="*/ 111163 h 1161397"/>
              <a:gd name="connsiteX72" fmla="*/ 4659778 w 6884912"/>
              <a:gd name="connsiteY72" fmla="*/ 118219 h 1161397"/>
              <a:gd name="connsiteX73" fmla="*/ 4730870 w 6884912"/>
              <a:gd name="connsiteY73" fmla="*/ 129432 h 1161397"/>
              <a:gd name="connsiteX74" fmla="*/ 4844073 w 6884912"/>
              <a:gd name="connsiteY74" fmla="*/ 161768 h 1161397"/>
              <a:gd name="connsiteX75" fmla="*/ 4856454 w 6884912"/>
              <a:gd name="connsiteY75" fmla="*/ 130488 h 1161397"/>
              <a:gd name="connsiteX76" fmla="*/ 4920038 w 6884912"/>
              <a:gd name="connsiteY76" fmla="*/ 140418 h 1161397"/>
              <a:gd name="connsiteX77" fmla="*/ 5016639 w 6884912"/>
              <a:gd name="connsiteY77" fmla="*/ 158905 h 1161397"/>
              <a:gd name="connsiteX78" fmla="*/ 5072009 w 6884912"/>
              <a:gd name="connsiteY78" fmla="*/ 161502 h 1161397"/>
              <a:gd name="connsiteX79" fmla="*/ 5223626 w 6884912"/>
              <a:gd name="connsiteY79" fmla="*/ 177356 h 1161397"/>
              <a:gd name="connsiteX80" fmla="*/ 5375773 w 6884912"/>
              <a:gd name="connsiteY80" fmla="*/ 199913 h 1161397"/>
              <a:gd name="connsiteX81" fmla="*/ 5467502 w 6884912"/>
              <a:gd name="connsiteY81" fmla="*/ 250963 h 1161397"/>
              <a:gd name="connsiteX82" fmla="*/ 5592395 w 6884912"/>
              <a:gd name="connsiteY82" fmla="*/ 265434 h 1161397"/>
              <a:gd name="connsiteX83" fmla="*/ 5613532 w 6884912"/>
              <a:gd name="connsiteY83" fmla="*/ 273379 h 1161397"/>
              <a:gd name="connsiteX84" fmla="*/ 5642173 w 6884912"/>
              <a:gd name="connsiteY84" fmla="*/ 266904 h 1161397"/>
              <a:gd name="connsiteX85" fmla="*/ 5756910 w 6884912"/>
              <a:gd name="connsiteY85" fmla="*/ 239211 h 1161397"/>
              <a:gd name="connsiteX86" fmla="*/ 5846667 w 6884912"/>
              <a:gd name="connsiteY86" fmla="*/ 201786 h 1161397"/>
              <a:gd name="connsiteX87" fmla="*/ 5960732 w 6884912"/>
              <a:gd name="connsiteY87" fmla="*/ 220708 h 1161397"/>
              <a:gd name="connsiteX88" fmla="*/ 6029542 w 6884912"/>
              <a:gd name="connsiteY88" fmla="*/ 210339 h 1161397"/>
              <a:gd name="connsiteX89" fmla="*/ 6141123 w 6884912"/>
              <a:gd name="connsiteY89" fmla="*/ 159923 h 1161397"/>
              <a:gd name="connsiteX90" fmla="*/ 6290640 w 6884912"/>
              <a:gd name="connsiteY90" fmla="*/ 167441 h 1161397"/>
              <a:gd name="connsiteX91" fmla="*/ 6322806 w 6884912"/>
              <a:gd name="connsiteY91" fmla="*/ 213293 h 1161397"/>
              <a:gd name="connsiteX92" fmla="*/ 6380420 w 6884912"/>
              <a:gd name="connsiteY92" fmla="*/ 173195 h 1161397"/>
              <a:gd name="connsiteX93" fmla="*/ 6507891 w 6884912"/>
              <a:gd name="connsiteY93" fmla="*/ 118474 h 1161397"/>
              <a:gd name="connsiteX94" fmla="*/ 6571807 w 6884912"/>
              <a:gd name="connsiteY94" fmla="*/ 98636 h 1161397"/>
              <a:gd name="connsiteX95" fmla="*/ 6671880 w 6884912"/>
              <a:gd name="connsiteY95" fmla="*/ 82931 h 1161397"/>
              <a:gd name="connsiteX96" fmla="*/ 6702266 w 6884912"/>
              <a:gd name="connsiteY96" fmla="*/ 75470 h 1161397"/>
              <a:gd name="connsiteX97" fmla="*/ 6845802 w 6884912"/>
              <a:gd name="connsiteY97" fmla="*/ 24496 h 1161397"/>
              <a:gd name="connsiteX98" fmla="*/ 6884912 w 6884912"/>
              <a:gd name="connsiteY98"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207847 w 6884912"/>
              <a:gd name="connsiteY15" fmla="*/ 689087 h 1161397"/>
              <a:gd name="connsiteX16" fmla="*/ 1242716 w 6884912"/>
              <a:gd name="connsiteY16" fmla="*/ 698052 h 1161397"/>
              <a:gd name="connsiteX17" fmla="*/ 1299977 w 6884912"/>
              <a:gd name="connsiteY17" fmla="*/ 639196 h 1161397"/>
              <a:gd name="connsiteX18" fmla="*/ 1326190 w 6884912"/>
              <a:gd name="connsiteY18" fmla="*/ 625955 h 1161397"/>
              <a:gd name="connsiteX19" fmla="*/ 1339600 w 6884912"/>
              <a:gd name="connsiteY19" fmla="*/ 616295 h 1161397"/>
              <a:gd name="connsiteX20" fmla="*/ 1340054 w 6884912"/>
              <a:gd name="connsiteY20" fmla="*/ 614022 h 1161397"/>
              <a:gd name="connsiteX21" fmla="*/ 1391606 w 6884912"/>
              <a:gd name="connsiteY21" fmla="*/ 615229 h 1161397"/>
              <a:gd name="connsiteX22" fmla="*/ 1397565 w 6884912"/>
              <a:gd name="connsiteY22" fmla="*/ 611490 h 1161397"/>
              <a:gd name="connsiteX23" fmla="*/ 1432302 w 6884912"/>
              <a:gd name="connsiteY23" fmla="*/ 617267 h 1161397"/>
              <a:gd name="connsiteX24" fmla="*/ 1449644 w 6884912"/>
              <a:gd name="connsiteY24" fmla="*/ 617591 h 1161397"/>
              <a:gd name="connsiteX25" fmla="*/ 1455793 w 6884912"/>
              <a:gd name="connsiteY25" fmla="*/ 623174 h 1161397"/>
              <a:gd name="connsiteX26" fmla="*/ 1480758 w 6884912"/>
              <a:gd name="connsiteY26" fmla="*/ 620863 h 1161397"/>
              <a:gd name="connsiteX27" fmla="*/ 1483154 w 6884912"/>
              <a:gd name="connsiteY27" fmla="*/ 618527 h 1161397"/>
              <a:gd name="connsiteX28" fmla="*/ 1505495 w 6884912"/>
              <a:gd name="connsiteY28" fmla="*/ 624325 h 1161397"/>
              <a:gd name="connsiteX29" fmla="*/ 1526340 w 6884912"/>
              <a:gd name="connsiteY29" fmla="*/ 638496 h 1161397"/>
              <a:gd name="connsiteX30" fmla="*/ 1731986 w 6884912"/>
              <a:gd name="connsiteY30" fmla="*/ 589682 h 1161397"/>
              <a:gd name="connsiteX31" fmla="*/ 1927935 w 6884912"/>
              <a:gd name="connsiteY31" fmla="*/ 628540 h 1161397"/>
              <a:gd name="connsiteX32" fmla="*/ 2039075 w 6884912"/>
              <a:gd name="connsiteY32" fmla="*/ 599964 h 1161397"/>
              <a:gd name="connsiteX33" fmla="*/ 2066980 w 6884912"/>
              <a:gd name="connsiteY33" fmla="*/ 550413 h 1161397"/>
              <a:gd name="connsiteX34" fmla="*/ 2352236 w 6884912"/>
              <a:gd name="connsiteY34" fmla="*/ 519602 h 1161397"/>
              <a:gd name="connsiteX35" fmla="*/ 2420791 w 6884912"/>
              <a:gd name="connsiteY35" fmla="*/ 492826 h 1161397"/>
              <a:gd name="connsiteX36" fmla="*/ 2489932 w 6884912"/>
              <a:gd name="connsiteY36" fmla="*/ 507864 h 1161397"/>
              <a:gd name="connsiteX37" fmla="*/ 2512917 w 6884912"/>
              <a:gd name="connsiteY37" fmla="*/ 489127 h 1161397"/>
              <a:gd name="connsiteX38" fmla="*/ 2516783 w 6884912"/>
              <a:gd name="connsiteY38" fmla="*/ 485473 h 1161397"/>
              <a:gd name="connsiteX39" fmla="*/ 2534360 w 6884912"/>
              <a:gd name="connsiteY39" fmla="*/ 480064 h 1161397"/>
              <a:gd name="connsiteX40" fmla="*/ 2536691 w 6884912"/>
              <a:gd name="connsiteY40" fmla="*/ 467018 h 1161397"/>
              <a:gd name="connsiteX41" fmla="*/ 2561265 w 6884912"/>
              <a:gd name="connsiteY41" fmla="*/ 450623 h 1161397"/>
              <a:gd name="connsiteX42" fmla="*/ 2594349 w 6884912"/>
              <a:gd name="connsiteY42" fmla="*/ 443884 h 1161397"/>
              <a:gd name="connsiteX43" fmla="*/ 2754324 w 6884912"/>
              <a:gd name="connsiteY43" fmla="*/ 424766 h 1161397"/>
              <a:gd name="connsiteX44" fmla="*/ 2848470 w 6884912"/>
              <a:gd name="connsiteY44" fmla="*/ 405966 h 1161397"/>
              <a:gd name="connsiteX45" fmla="*/ 2881772 w 6884912"/>
              <a:gd name="connsiteY45" fmla="*/ 387260 h 1161397"/>
              <a:gd name="connsiteX46" fmla="*/ 2929932 w 6884912"/>
              <a:gd name="connsiteY46" fmla="*/ 368912 h 1161397"/>
              <a:gd name="connsiteX47" fmla="*/ 3013020 w 6884912"/>
              <a:gd name="connsiteY47" fmla="*/ 327578 h 1161397"/>
              <a:gd name="connsiteX48" fmla="*/ 3222191 w 6884912"/>
              <a:gd name="connsiteY48" fmla="*/ 307887 h 1161397"/>
              <a:gd name="connsiteX49" fmla="*/ 3227953 w 6884912"/>
              <a:gd name="connsiteY49" fmla="*/ 297650 h 1161397"/>
              <a:gd name="connsiteX50" fmla="*/ 3510042 w 6884912"/>
              <a:gd name="connsiteY50" fmla="*/ 311820 h 1161397"/>
              <a:gd name="connsiteX51" fmla="*/ 3626773 w 6884912"/>
              <a:gd name="connsiteY51" fmla="*/ 290452 h 1161397"/>
              <a:gd name="connsiteX52" fmla="*/ 3666217 w 6884912"/>
              <a:gd name="connsiteY52" fmla="*/ 273255 h 1161397"/>
              <a:gd name="connsiteX53" fmla="*/ 3732427 w 6884912"/>
              <a:gd name="connsiteY53" fmla="*/ 245039 h 1161397"/>
              <a:gd name="connsiteX54" fmla="*/ 3777022 w 6884912"/>
              <a:gd name="connsiteY54" fmla="*/ 200276 h 1161397"/>
              <a:gd name="connsiteX55" fmla="*/ 3791246 w 6884912"/>
              <a:gd name="connsiteY55" fmla="*/ 189996 h 1161397"/>
              <a:gd name="connsiteX56" fmla="*/ 3819864 w 6884912"/>
              <a:gd name="connsiteY56" fmla="*/ 194605 h 1161397"/>
              <a:gd name="connsiteX57" fmla="*/ 3830398 w 6884912"/>
              <a:gd name="connsiteY57" fmla="*/ 188383 h 1161397"/>
              <a:gd name="connsiteX58" fmla="*/ 3834360 w 6884912"/>
              <a:gd name="connsiteY58" fmla="*/ 188992 h 1161397"/>
              <a:gd name="connsiteX59" fmla="*/ 3843715 w 6884912"/>
              <a:gd name="connsiteY59" fmla="*/ 188752 h 1161397"/>
              <a:gd name="connsiteX60" fmla="*/ 3842609 w 6884912"/>
              <a:gd name="connsiteY60" fmla="*/ 197386 h 1161397"/>
              <a:gd name="connsiteX61" fmla="*/ 3853961 w 6884912"/>
              <a:gd name="connsiteY61" fmla="*/ 213380 h 1161397"/>
              <a:gd name="connsiteX62" fmla="*/ 3907640 w 6884912"/>
              <a:gd name="connsiteY62" fmla="*/ 207568 h 1161397"/>
              <a:gd name="connsiteX63" fmla="*/ 3910449 w 6884912"/>
              <a:gd name="connsiteY63" fmla="*/ 197808 h 1161397"/>
              <a:gd name="connsiteX64" fmla="*/ 3917197 w 6884912"/>
              <a:gd name="connsiteY64" fmla="*/ 196121 h 1161397"/>
              <a:gd name="connsiteX65" fmla="*/ 3922400 w 6884912"/>
              <a:gd name="connsiteY65" fmla="*/ 205056 h 1161397"/>
              <a:gd name="connsiteX66" fmla="*/ 4013061 w 6884912"/>
              <a:gd name="connsiteY66" fmla="*/ 224874 h 1161397"/>
              <a:gd name="connsiteX67" fmla="*/ 4220717 w 6884912"/>
              <a:gd name="connsiteY67" fmla="*/ 192946 h 1161397"/>
              <a:gd name="connsiteX68" fmla="*/ 4228802 w 6884912"/>
              <a:gd name="connsiteY68" fmla="*/ 201468 h 1161397"/>
              <a:gd name="connsiteX69" fmla="*/ 4289361 w 6884912"/>
              <a:gd name="connsiteY69" fmla="*/ 196642 h 1161397"/>
              <a:gd name="connsiteX70" fmla="*/ 4498913 w 6884912"/>
              <a:gd name="connsiteY70" fmla="*/ 118915 h 1161397"/>
              <a:gd name="connsiteX71" fmla="*/ 4617330 w 6884912"/>
              <a:gd name="connsiteY71" fmla="*/ 111163 h 1161397"/>
              <a:gd name="connsiteX72" fmla="*/ 4659778 w 6884912"/>
              <a:gd name="connsiteY72" fmla="*/ 118219 h 1161397"/>
              <a:gd name="connsiteX73" fmla="*/ 4730870 w 6884912"/>
              <a:gd name="connsiteY73" fmla="*/ 129432 h 1161397"/>
              <a:gd name="connsiteX74" fmla="*/ 4844073 w 6884912"/>
              <a:gd name="connsiteY74" fmla="*/ 161768 h 1161397"/>
              <a:gd name="connsiteX75" fmla="*/ 4856454 w 6884912"/>
              <a:gd name="connsiteY75" fmla="*/ 130488 h 1161397"/>
              <a:gd name="connsiteX76" fmla="*/ 4920038 w 6884912"/>
              <a:gd name="connsiteY76" fmla="*/ 140418 h 1161397"/>
              <a:gd name="connsiteX77" fmla="*/ 5016639 w 6884912"/>
              <a:gd name="connsiteY77" fmla="*/ 158905 h 1161397"/>
              <a:gd name="connsiteX78" fmla="*/ 5072009 w 6884912"/>
              <a:gd name="connsiteY78" fmla="*/ 161502 h 1161397"/>
              <a:gd name="connsiteX79" fmla="*/ 5223626 w 6884912"/>
              <a:gd name="connsiteY79" fmla="*/ 177356 h 1161397"/>
              <a:gd name="connsiteX80" fmla="*/ 5375773 w 6884912"/>
              <a:gd name="connsiteY80" fmla="*/ 199913 h 1161397"/>
              <a:gd name="connsiteX81" fmla="*/ 5467502 w 6884912"/>
              <a:gd name="connsiteY81" fmla="*/ 250963 h 1161397"/>
              <a:gd name="connsiteX82" fmla="*/ 5592395 w 6884912"/>
              <a:gd name="connsiteY82" fmla="*/ 265434 h 1161397"/>
              <a:gd name="connsiteX83" fmla="*/ 5613532 w 6884912"/>
              <a:gd name="connsiteY83" fmla="*/ 273379 h 1161397"/>
              <a:gd name="connsiteX84" fmla="*/ 5642173 w 6884912"/>
              <a:gd name="connsiteY84" fmla="*/ 266904 h 1161397"/>
              <a:gd name="connsiteX85" fmla="*/ 5756910 w 6884912"/>
              <a:gd name="connsiteY85" fmla="*/ 239211 h 1161397"/>
              <a:gd name="connsiteX86" fmla="*/ 5846667 w 6884912"/>
              <a:gd name="connsiteY86" fmla="*/ 201786 h 1161397"/>
              <a:gd name="connsiteX87" fmla="*/ 5960732 w 6884912"/>
              <a:gd name="connsiteY87" fmla="*/ 220708 h 1161397"/>
              <a:gd name="connsiteX88" fmla="*/ 6029542 w 6884912"/>
              <a:gd name="connsiteY88" fmla="*/ 210339 h 1161397"/>
              <a:gd name="connsiteX89" fmla="*/ 6141123 w 6884912"/>
              <a:gd name="connsiteY89" fmla="*/ 159923 h 1161397"/>
              <a:gd name="connsiteX90" fmla="*/ 6290640 w 6884912"/>
              <a:gd name="connsiteY90" fmla="*/ 167441 h 1161397"/>
              <a:gd name="connsiteX91" fmla="*/ 6322806 w 6884912"/>
              <a:gd name="connsiteY91" fmla="*/ 213293 h 1161397"/>
              <a:gd name="connsiteX92" fmla="*/ 6380420 w 6884912"/>
              <a:gd name="connsiteY92" fmla="*/ 173195 h 1161397"/>
              <a:gd name="connsiteX93" fmla="*/ 6507891 w 6884912"/>
              <a:gd name="connsiteY93" fmla="*/ 118474 h 1161397"/>
              <a:gd name="connsiteX94" fmla="*/ 6571807 w 6884912"/>
              <a:gd name="connsiteY94" fmla="*/ 98636 h 1161397"/>
              <a:gd name="connsiteX95" fmla="*/ 6671880 w 6884912"/>
              <a:gd name="connsiteY95" fmla="*/ 82931 h 1161397"/>
              <a:gd name="connsiteX96" fmla="*/ 6702266 w 6884912"/>
              <a:gd name="connsiteY96" fmla="*/ 75470 h 1161397"/>
              <a:gd name="connsiteX97" fmla="*/ 6845802 w 6884912"/>
              <a:gd name="connsiteY97" fmla="*/ 24496 h 1161397"/>
              <a:gd name="connsiteX98" fmla="*/ 6884912 w 6884912"/>
              <a:gd name="connsiteY98"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7166 w 6884912"/>
              <a:gd name="connsiteY14" fmla="*/ 744338 h 1161397"/>
              <a:gd name="connsiteX15" fmla="*/ 1207847 w 6884912"/>
              <a:gd name="connsiteY15" fmla="*/ 689087 h 1161397"/>
              <a:gd name="connsiteX16" fmla="*/ 1242716 w 6884912"/>
              <a:gd name="connsiteY16" fmla="*/ 698052 h 1161397"/>
              <a:gd name="connsiteX17" fmla="*/ 1299977 w 6884912"/>
              <a:gd name="connsiteY17" fmla="*/ 639196 h 1161397"/>
              <a:gd name="connsiteX18" fmla="*/ 1326190 w 6884912"/>
              <a:gd name="connsiteY18" fmla="*/ 625955 h 1161397"/>
              <a:gd name="connsiteX19" fmla="*/ 1339600 w 6884912"/>
              <a:gd name="connsiteY19" fmla="*/ 616295 h 1161397"/>
              <a:gd name="connsiteX20" fmla="*/ 1340054 w 6884912"/>
              <a:gd name="connsiteY20" fmla="*/ 614022 h 1161397"/>
              <a:gd name="connsiteX21" fmla="*/ 1391606 w 6884912"/>
              <a:gd name="connsiteY21" fmla="*/ 615229 h 1161397"/>
              <a:gd name="connsiteX22" fmla="*/ 1397565 w 6884912"/>
              <a:gd name="connsiteY22" fmla="*/ 611490 h 1161397"/>
              <a:gd name="connsiteX23" fmla="*/ 1432302 w 6884912"/>
              <a:gd name="connsiteY23" fmla="*/ 617267 h 1161397"/>
              <a:gd name="connsiteX24" fmla="*/ 1449644 w 6884912"/>
              <a:gd name="connsiteY24" fmla="*/ 617591 h 1161397"/>
              <a:gd name="connsiteX25" fmla="*/ 1455793 w 6884912"/>
              <a:gd name="connsiteY25" fmla="*/ 623174 h 1161397"/>
              <a:gd name="connsiteX26" fmla="*/ 1480758 w 6884912"/>
              <a:gd name="connsiteY26" fmla="*/ 620863 h 1161397"/>
              <a:gd name="connsiteX27" fmla="*/ 1483154 w 6884912"/>
              <a:gd name="connsiteY27" fmla="*/ 618527 h 1161397"/>
              <a:gd name="connsiteX28" fmla="*/ 1505495 w 6884912"/>
              <a:gd name="connsiteY28" fmla="*/ 624325 h 1161397"/>
              <a:gd name="connsiteX29" fmla="*/ 1526340 w 6884912"/>
              <a:gd name="connsiteY29" fmla="*/ 638496 h 1161397"/>
              <a:gd name="connsiteX30" fmla="*/ 1731986 w 6884912"/>
              <a:gd name="connsiteY30" fmla="*/ 589682 h 1161397"/>
              <a:gd name="connsiteX31" fmla="*/ 1927935 w 6884912"/>
              <a:gd name="connsiteY31" fmla="*/ 628540 h 1161397"/>
              <a:gd name="connsiteX32" fmla="*/ 2039075 w 6884912"/>
              <a:gd name="connsiteY32" fmla="*/ 599964 h 1161397"/>
              <a:gd name="connsiteX33" fmla="*/ 2066980 w 6884912"/>
              <a:gd name="connsiteY33" fmla="*/ 550413 h 1161397"/>
              <a:gd name="connsiteX34" fmla="*/ 2352236 w 6884912"/>
              <a:gd name="connsiteY34" fmla="*/ 519602 h 1161397"/>
              <a:gd name="connsiteX35" fmla="*/ 2420791 w 6884912"/>
              <a:gd name="connsiteY35" fmla="*/ 492826 h 1161397"/>
              <a:gd name="connsiteX36" fmla="*/ 2489932 w 6884912"/>
              <a:gd name="connsiteY36" fmla="*/ 507864 h 1161397"/>
              <a:gd name="connsiteX37" fmla="*/ 2512917 w 6884912"/>
              <a:gd name="connsiteY37" fmla="*/ 489127 h 1161397"/>
              <a:gd name="connsiteX38" fmla="*/ 2516783 w 6884912"/>
              <a:gd name="connsiteY38" fmla="*/ 485473 h 1161397"/>
              <a:gd name="connsiteX39" fmla="*/ 2534360 w 6884912"/>
              <a:gd name="connsiteY39" fmla="*/ 480064 h 1161397"/>
              <a:gd name="connsiteX40" fmla="*/ 2536691 w 6884912"/>
              <a:gd name="connsiteY40" fmla="*/ 467018 h 1161397"/>
              <a:gd name="connsiteX41" fmla="*/ 2561265 w 6884912"/>
              <a:gd name="connsiteY41" fmla="*/ 450623 h 1161397"/>
              <a:gd name="connsiteX42" fmla="*/ 2594349 w 6884912"/>
              <a:gd name="connsiteY42" fmla="*/ 443884 h 1161397"/>
              <a:gd name="connsiteX43" fmla="*/ 2754324 w 6884912"/>
              <a:gd name="connsiteY43" fmla="*/ 424766 h 1161397"/>
              <a:gd name="connsiteX44" fmla="*/ 2848470 w 6884912"/>
              <a:gd name="connsiteY44" fmla="*/ 405966 h 1161397"/>
              <a:gd name="connsiteX45" fmla="*/ 2881772 w 6884912"/>
              <a:gd name="connsiteY45" fmla="*/ 387260 h 1161397"/>
              <a:gd name="connsiteX46" fmla="*/ 2929932 w 6884912"/>
              <a:gd name="connsiteY46" fmla="*/ 368912 h 1161397"/>
              <a:gd name="connsiteX47" fmla="*/ 3013020 w 6884912"/>
              <a:gd name="connsiteY47" fmla="*/ 327578 h 1161397"/>
              <a:gd name="connsiteX48" fmla="*/ 3222191 w 6884912"/>
              <a:gd name="connsiteY48" fmla="*/ 307887 h 1161397"/>
              <a:gd name="connsiteX49" fmla="*/ 3227953 w 6884912"/>
              <a:gd name="connsiteY49" fmla="*/ 297650 h 1161397"/>
              <a:gd name="connsiteX50" fmla="*/ 3510042 w 6884912"/>
              <a:gd name="connsiteY50" fmla="*/ 311820 h 1161397"/>
              <a:gd name="connsiteX51" fmla="*/ 3626773 w 6884912"/>
              <a:gd name="connsiteY51" fmla="*/ 290452 h 1161397"/>
              <a:gd name="connsiteX52" fmla="*/ 3666217 w 6884912"/>
              <a:gd name="connsiteY52" fmla="*/ 273255 h 1161397"/>
              <a:gd name="connsiteX53" fmla="*/ 3732427 w 6884912"/>
              <a:gd name="connsiteY53" fmla="*/ 245039 h 1161397"/>
              <a:gd name="connsiteX54" fmla="*/ 3777022 w 6884912"/>
              <a:gd name="connsiteY54" fmla="*/ 200276 h 1161397"/>
              <a:gd name="connsiteX55" fmla="*/ 3791246 w 6884912"/>
              <a:gd name="connsiteY55" fmla="*/ 189996 h 1161397"/>
              <a:gd name="connsiteX56" fmla="*/ 3819864 w 6884912"/>
              <a:gd name="connsiteY56" fmla="*/ 194605 h 1161397"/>
              <a:gd name="connsiteX57" fmla="*/ 3830398 w 6884912"/>
              <a:gd name="connsiteY57" fmla="*/ 188383 h 1161397"/>
              <a:gd name="connsiteX58" fmla="*/ 3834360 w 6884912"/>
              <a:gd name="connsiteY58" fmla="*/ 188992 h 1161397"/>
              <a:gd name="connsiteX59" fmla="*/ 3843715 w 6884912"/>
              <a:gd name="connsiteY59" fmla="*/ 188752 h 1161397"/>
              <a:gd name="connsiteX60" fmla="*/ 3842609 w 6884912"/>
              <a:gd name="connsiteY60" fmla="*/ 197386 h 1161397"/>
              <a:gd name="connsiteX61" fmla="*/ 3853961 w 6884912"/>
              <a:gd name="connsiteY61" fmla="*/ 213380 h 1161397"/>
              <a:gd name="connsiteX62" fmla="*/ 3907640 w 6884912"/>
              <a:gd name="connsiteY62" fmla="*/ 207568 h 1161397"/>
              <a:gd name="connsiteX63" fmla="*/ 3910449 w 6884912"/>
              <a:gd name="connsiteY63" fmla="*/ 197808 h 1161397"/>
              <a:gd name="connsiteX64" fmla="*/ 3917197 w 6884912"/>
              <a:gd name="connsiteY64" fmla="*/ 196121 h 1161397"/>
              <a:gd name="connsiteX65" fmla="*/ 3922400 w 6884912"/>
              <a:gd name="connsiteY65" fmla="*/ 205056 h 1161397"/>
              <a:gd name="connsiteX66" fmla="*/ 4013061 w 6884912"/>
              <a:gd name="connsiteY66" fmla="*/ 224874 h 1161397"/>
              <a:gd name="connsiteX67" fmla="*/ 4220717 w 6884912"/>
              <a:gd name="connsiteY67" fmla="*/ 192946 h 1161397"/>
              <a:gd name="connsiteX68" fmla="*/ 4228802 w 6884912"/>
              <a:gd name="connsiteY68" fmla="*/ 201468 h 1161397"/>
              <a:gd name="connsiteX69" fmla="*/ 4289361 w 6884912"/>
              <a:gd name="connsiteY69" fmla="*/ 196642 h 1161397"/>
              <a:gd name="connsiteX70" fmla="*/ 4498913 w 6884912"/>
              <a:gd name="connsiteY70" fmla="*/ 118915 h 1161397"/>
              <a:gd name="connsiteX71" fmla="*/ 4617330 w 6884912"/>
              <a:gd name="connsiteY71" fmla="*/ 111163 h 1161397"/>
              <a:gd name="connsiteX72" fmla="*/ 4659778 w 6884912"/>
              <a:gd name="connsiteY72" fmla="*/ 118219 h 1161397"/>
              <a:gd name="connsiteX73" fmla="*/ 4730870 w 6884912"/>
              <a:gd name="connsiteY73" fmla="*/ 129432 h 1161397"/>
              <a:gd name="connsiteX74" fmla="*/ 4844073 w 6884912"/>
              <a:gd name="connsiteY74" fmla="*/ 161768 h 1161397"/>
              <a:gd name="connsiteX75" fmla="*/ 4856454 w 6884912"/>
              <a:gd name="connsiteY75" fmla="*/ 130488 h 1161397"/>
              <a:gd name="connsiteX76" fmla="*/ 4920038 w 6884912"/>
              <a:gd name="connsiteY76" fmla="*/ 140418 h 1161397"/>
              <a:gd name="connsiteX77" fmla="*/ 5016639 w 6884912"/>
              <a:gd name="connsiteY77" fmla="*/ 158905 h 1161397"/>
              <a:gd name="connsiteX78" fmla="*/ 5072009 w 6884912"/>
              <a:gd name="connsiteY78" fmla="*/ 161502 h 1161397"/>
              <a:gd name="connsiteX79" fmla="*/ 5223626 w 6884912"/>
              <a:gd name="connsiteY79" fmla="*/ 177356 h 1161397"/>
              <a:gd name="connsiteX80" fmla="*/ 5375773 w 6884912"/>
              <a:gd name="connsiteY80" fmla="*/ 199913 h 1161397"/>
              <a:gd name="connsiteX81" fmla="*/ 5467502 w 6884912"/>
              <a:gd name="connsiteY81" fmla="*/ 250963 h 1161397"/>
              <a:gd name="connsiteX82" fmla="*/ 5592395 w 6884912"/>
              <a:gd name="connsiteY82" fmla="*/ 265434 h 1161397"/>
              <a:gd name="connsiteX83" fmla="*/ 5613532 w 6884912"/>
              <a:gd name="connsiteY83" fmla="*/ 273379 h 1161397"/>
              <a:gd name="connsiteX84" fmla="*/ 5642173 w 6884912"/>
              <a:gd name="connsiteY84" fmla="*/ 266904 h 1161397"/>
              <a:gd name="connsiteX85" fmla="*/ 5756910 w 6884912"/>
              <a:gd name="connsiteY85" fmla="*/ 239211 h 1161397"/>
              <a:gd name="connsiteX86" fmla="*/ 5846667 w 6884912"/>
              <a:gd name="connsiteY86" fmla="*/ 201786 h 1161397"/>
              <a:gd name="connsiteX87" fmla="*/ 5960732 w 6884912"/>
              <a:gd name="connsiteY87" fmla="*/ 220708 h 1161397"/>
              <a:gd name="connsiteX88" fmla="*/ 6029542 w 6884912"/>
              <a:gd name="connsiteY88" fmla="*/ 210339 h 1161397"/>
              <a:gd name="connsiteX89" fmla="*/ 6141123 w 6884912"/>
              <a:gd name="connsiteY89" fmla="*/ 159923 h 1161397"/>
              <a:gd name="connsiteX90" fmla="*/ 6290640 w 6884912"/>
              <a:gd name="connsiteY90" fmla="*/ 167441 h 1161397"/>
              <a:gd name="connsiteX91" fmla="*/ 6322806 w 6884912"/>
              <a:gd name="connsiteY91" fmla="*/ 213293 h 1161397"/>
              <a:gd name="connsiteX92" fmla="*/ 6380420 w 6884912"/>
              <a:gd name="connsiteY92" fmla="*/ 173195 h 1161397"/>
              <a:gd name="connsiteX93" fmla="*/ 6507891 w 6884912"/>
              <a:gd name="connsiteY93" fmla="*/ 118474 h 1161397"/>
              <a:gd name="connsiteX94" fmla="*/ 6571807 w 6884912"/>
              <a:gd name="connsiteY94" fmla="*/ 98636 h 1161397"/>
              <a:gd name="connsiteX95" fmla="*/ 6671880 w 6884912"/>
              <a:gd name="connsiteY95" fmla="*/ 82931 h 1161397"/>
              <a:gd name="connsiteX96" fmla="*/ 6702266 w 6884912"/>
              <a:gd name="connsiteY96" fmla="*/ 75470 h 1161397"/>
              <a:gd name="connsiteX97" fmla="*/ 6845802 w 6884912"/>
              <a:gd name="connsiteY97" fmla="*/ 24496 h 1161397"/>
              <a:gd name="connsiteX98" fmla="*/ 6884912 w 6884912"/>
              <a:gd name="connsiteY98" fmla="*/ 0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6884912" h="1161397">
                <a:moveTo>
                  <a:pt x="6884912" y="0"/>
                </a:moveTo>
                <a:lnTo>
                  <a:pt x="6884912" y="1161397"/>
                </a:lnTo>
                <a:lnTo>
                  <a:pt x="0" y="1161397"/>
                </a:lnTo>
                <a:lnTo>
                  <a:pt x="27135" y="1147460"/>
                </a:lnTo>
                <a:cubicBezTo>
                  <a:pt x="57431" y="1167048"/>
                  <a:pt x="61886" y="1088181"/>
                  <a:pt x="115388" y="1111320"/>
                </a:cubicBezTo>
                <a:cubicBezTo>
                  <a:pt x="146435" y="1096221"/>
                  <a:pt x="156823" y="1079485"/>
                  <a:pt x="213420" y="1056868"/>
                </a:cubicBezTo>
                <a:cubicBezTo>
                  <a:pt x="288217" y="1040787"/>
                  <a:pt x="383333" y="1044881"/>
                  <a:pt x="454970" y="1023343"/>
                </a:cubicBezTo>
                <a:cubicBezTo>
                  <a:pt x="440966" y="999969"/>
                  <a:pt x="571419" y="1006841"/>
                  <a:pt x="548162" y="984908"/>
                </a:cubicBezTo>
                <a:cubicBezTo>
                  <a:pt x="561321" y="956563"/>
                  <a:pt x="637415" y="1010272"/>
                  <a:pt x="651408" y="984938"/>
                </a:cubicBezTo>
                <a:cubicBezTo>
                  <a:pt x="671652" y="980952"/>
                  <a:pt x="698726" y="950833"/>
                  <a:pt x="723108" y="941904"/>
                </a:cubicBezTo>
                <a:cubicBezTo>
                  <a:pt x="760262" y="946949"/>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6251" y="768649"/>
                  <a:pt x="1137166" y="744338"/>
                </a:cubicBezTo>
                <a:lnTo>
                  <a:pt x="1207847" y="689087"/>
                </a:lnTo>
                <a:cubicBezTo>
                  <a:pt x="1226429" y="687736"/>
                  <a:pt x="1222409" y="707958"/>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cubicBezTo>
                  <a:pt x="1339751" y="615537"/>
                  <a:pt x="1339903" y="614780"/>
                  <a:pt x="1340054" y="614022"/>
                </a:cubicBez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61730" y="317407"/>
                  <a:pt x="3186369" y="312875"/>
                  <a:pt x="3222191" y="307887"/>
                </a:cubicBezTo>
                <a:cubicBezTo>
                  <a:pt x="3223593" y="304249"/>
                  <a:pt x="3179978" y="296995"/>
                  <a:pt x="3227953" y="297650"/>
                </a:cubicBezTo>
                <a:cubicBezTo>
                  <a:pt x="3275928" y="298306"/>
                  <a:pt x="3443572" y="313020"/>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62781" y="222856"/>
                  <a:pt x="4184760" y="196847"/>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61586" y="136690"/>
                  <a:pt x="4823142" y="161592"/>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7769" y="214252"/>
                  <a:pt x="6349573" y="188998"/>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lnTo>
                  <a:pt x="6884912"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290" name="Picture 2" descr="SVM (Support Vector Machines) Unveiled: Understanding, Implementation,  Significance - Part 2">
            <a:extLst>
              <a:ext uri="{FF2B5EF4-FFF2-40B4-BE49-F238E27FC236}">
                <a16:creationId xmlns:a16="http://schemas.microsoft.com/office/drawing/2014/main" id="{743E97DF-CC68-1297-E265-28F8EC6304E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702" r="28514" b="1"/>
          <a:stretch/>
        </p:blipFill>
        <p:spPr bwMode="auto">
          <a:xfrm>
            <a:off x="723899" y="1627037"/>
            <a:ext cx="4029075" cy="402914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A8416A8C-E0E6-1A31-8541-70C0F9AC476E}"/>
              </a:ext>
            </a:extLst>
          </p:cNvPr>
          <p:cNvSpPr>
            <a:spLocks noGrp="1"/>
          </p:cNvSpPr>
          <p:nvPr>
            <p:ph idx="1"/>
          </p:nvPr>
        </p:nvSpPr>
        <p:spPr>
          <a:xfrm>
            <a:off x="5381625" y="2194101"/>
            <a:ext cx="5816362" cy="3908587"/>
          </a:xfrm>
        </p:spPr>
        <p:txBody>
          <a:bodyPr>
            <a:normAutofit/>
          </a:bodyPr>
          <a:lstStyle/>
          <a:p>
            <a:r>
              <a:rPr lang="en-IN" sz="1900">
                <a:effectLst/>
                <a:latin typeface="Times New Roman" panose="02020603050405020304" pitchFamily="18" charset="0"/>
                <a:cs typeface="Times New Roman" panose="02020603050405020304" pitchFamily="18" charset="0"/>
              </a:rPr>
              <a:t>The Python library 'sklearn.svm' is utilized to construct a model employing Support Vector Machines (SVM). </a:t>
            </a:r>
          </a:p>
          <a:p>
            <a:r>
              <a:rPr lang="en-IN" sz="1900" b="1">
                <a:latin typeface="Times New Roman" panose="02020603050405020304" pitchFamily="18" charset="0"/>
                <a:cs typeface="Times New Roman" panose="02020603050405020304" pitchFamily="18" charset="0"/>
              </a:rPr>
              <a:t>Data Processing:</a:t>
            </a:r>
            <a:endParaRPr lang="en-IN" sz="190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1900" b="1">
                <a:latin typeface="Times New Roman" panose="02020603050405020304" pitchFamily="18" charset="0"/>
                <a:cs typeface="Times New Roman" panose="02020603050405020304" pitchFamily="18" charset="0"/>
              </a:rPr>
              <a:t>Splitting:</a:t>
            </a:r>
            <a:r>
              <a:rPr lang="en-IN" sz="1900">
                <a:latin typeface="Times New Roman" panose="02020603050405020304" pitchFamily="18" charset="0"/>
                <a:cs typeface="Times New Roman" panose="02020603050405020304" pitchFamily="18" charset="0"/>
              </a:rPr>
              <a:t> 80% training, 20% testing.</a:t>
            </a:r>
          </a:p>
          <a:p>
            <a:pPr>
              <a:buFont typeface="Arial" panose="020B0604020202020204" pitchFamily="34" charset="0"/>
              <a:buChar char="•"/>
            </a:pPr>
            <a:r>
              <a:rPr lang="en-IN" sz="1900" b="1">
                <a:latin typeface="Times New Roman" panose="02020603050405020304" pitchFamily="18" charset="0"/>
                <a:cs typeface="Times New Roman" panose="02020603050405020304" pitchFamily="18" charset="0"/>
              </a:rPr>
              <a:t>Imputation:</a:t>
            </a:r>
            <a:r>
              <a:rPr lang="en-IN" sz="1900">
                <a:latin typeface="Times New Roman" panose="02020603050405020304" pitchFamily="18" charset="0"/>
                <a:cs typeface="Times New Roman" panose="02020603050405020304" pitchFamily="18" charset="0"/>
              </a:rPr>
              <a:t> Missing values replaced with the mean using SimpleImputer.</a:t>
            </a:r>
          </a:p>
          <a:p>
            <a:r>
              <a:rPr lang="en-IN" sz="1900" b="1">
                <a:latin typeface="Times New Roman" panose="02020603050405020304" pitchFamily="18" charset="0"/>
                <a:cs typeface="Times New Roman" panose="02020603050405020304" pitchFamily="18" charset="0"/>
              </a:rPr>
              <a:t>Model Pipeline:</a:t>
            </a:r>
            <a:endParaRPr lang="en-IN" sz="190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1900" b="1">
                <a:latin typeface="Times New Roman" panose="02020603050405020304" pitchFamily="18" charset="0"/>
                <a:cs typeface="Times New Roman" panose="02020603050405020304" pitchFamily="18" charset="0"/>
              </a:rPr>
              <a:t>Components:</a:t>
            </a:r>
            <a:endParaRPr lang="en-IN" sz="190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1900">
                <a:latin typeface="Times New Roman" panose="02020603050405020304" pitchFamily="18" charset="0"/>
                <a:cs typeface="Times New Roman" panose="02020603050405020304" pitchFamily="18" charset="0"/>
              </a:rPr>
              <a:t>SimpleImputer(strategy='mean')</a:t>
            </a:r>
          </a:p>
          <a:p>
            <a:pPr marL="742950" lvl="1" indent="-285750">
              <a:buFont typeface="Arial" panose="020B0604020202020204" pitchFamily="34" charset="0"/>
              <a:buChar char="•"/>
            </a:pPr>
            <a:r>
              <a:rPr lang="en-IN" sz="1900">
                <a:latin typeface="Times New Roman" panose="02020603050405020304" pitchFamily="18" charset="0"/>
                <a:cs typeface="Times New Roman" panose="02020603050405020304" pitchFamily="18" charset="0"/>
              </a:rPr>
              <a:t>SVC(C=60.0, kernel='rbf')</a:t>
            </a:r>
          </a:p>
          <a:p>
            <a:pPr>
              <a:buFont typeface="Arial" panose="020B0604020202020204" pitchFamily="34" charset="0"/>
              <a:buChar char="•"/>
            </a:pPr>
            <a:r>
              <a:rPr lang="en-IN" sz="1900" b="1">
                <a:latin typeface="Times New Roman" panose="02020603050405020304" pitchFamily="18" charset="0"/>
                <a:cs typeface="Times New Roman" panose="02020603050405020304" pitchFamily="18" charset="0"/>
              </a:rPr>
              <a:t>Training:</a:t>
            </a:r>
            <a:r>
              <a:rPr lang="en-IN" sz="1900">
                <a:latin typeface="Times New Roman" panose="02020603050405020304" pitchFamily="18" charset="0"/>
                <a:cs typeface="Times New Roman" panose="02020603050405020304" pitchFamily="18" charset="0"/>
              </a:rPr>
              <a:t> Model trained on the training dataset.</a:t>
            </a:r>
            <a:endParaRPr lang="en-IN" sz="1900">
              <a:effectLst/>
              <a:latin typeface="Times New Roman" panose="02020603050405020304" pitchFamily="18" charset="0"/>
              <a:cs typeface="Times New Roman" panose="02020603050405020304" pitchFamily="18" charset="0"/>
            </a:endParaRPr>
          </a:p>
          <a:p>
            <a:endParaRPr lang="en-US" sz="1900"/>
          </a:p>
        </p:txBody>
      </p:sp>
    </p:spTree>
    <p:extLst>
      <p:ext uri="{BB962C8B-B14F-4D97-AF65-F5344CB8AC3E}">
        <p14:creationId xmlns:p14="http://schemas.microsoft.com/office/powerpoint/2010/main" val="27833484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71" name="Rectangle 11270">
            <a:extLst>
              <a:ext uri="{FF2B5EF4-FFF2-40B4-BE49-F238E27FC236}">
                <a16:creationId xmlns:a16="http://schemas.microsoft.com/office/drawing/2014/main" id="{13EFA6C3-82DC-4131-9929-2523E6FD0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8D6181-96A3-97C0-5D8C-4F2929BAAE0E}"/>
              </a:ext>
            </a:extLst>
          </p:cNvPr>
          <p:cNvSpPr>
            <a:spLocks noGrp="1"/>
          </p:cNvSpPr>
          <p:nvPr>
            <p:ph type="title"/>
          </p:nvPr>
        </p:nvSpPr>
        <p:spPr>
          <a:xfrm>
            <a:off x="5381625" y="609600"/>
            <a:ext cx="5816361" cy="1330839"/>
          </a:xfrm>
        </p:spPr>
        <p:txBody>
          <a:bodyPr>
            <a:normAutofit/>
          </a:bodyPr>
          <a:lstStyle/>
          <a:p>
            <a:r>
              <a:rPr lang="en-US" dirty="0"/>
              <a:t>Logistic </a:t>
            </a:r>
            <a:r>
              <a:rPr lang="en-US" dirty="0" err="1"/>
              <a:t>Regresssion</a:t>
            </a:r>
            <a:endParaRPr lang="en-US" dirty="0"/>
          </a:p>
        </p:txBody>
      </p:sp>
      <p:sp>
        <p:nvSpPr>
          <p:cNvPr id="11273" name="Freeform: Shape 11272">
            <a:extLst>
              <a:ext uri="{FF2B5EF4-FFF2-40B4-BE49-F238E27FC236}">
                <a16:creationId xmlns:a16="http://schemas.microsoft.com/office/drawing/2014/main" id="{AEC9469E-14CA-4358-BABC-CBF836A614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69680" cy="767978"/>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275" name="Freeform: Shape 11274">
            <a:extLst>
              <a:ext uri="{FF2B5EF4-FFF2-40B4-BE49-F238E27FC236}">
                <a16:creationId xmlns:a16="http://schemas.microsoft.com/office/drawing/2014/main" id="{048EB4C9-ACAF-4CCA-BA6E-9314431923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5753" y="6027658"/>
            <a:ext cx="7906247" cy="830343"/>
          </a:xfrm>
          <a:custGeom>
            <a:avLst/>
            <a:gdLst>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127968 w 6884912"/>
              <a:gd name="connsiteY58" fmla="*/ 287613 h 1161397"/>
              <a:gd name="connsiteX59" fmla="*/ 3222191 w 6884912"/>
              <a:gd name="connsiteY59" fmla="*/ 307887 h 1161397"/>
              <a:gd name="connsiteX60" fmla="*/ 3227953 w 6884912"/>
              <a:gd name="connsiteY60" fmla="*/ 297650 h 1161397"/>
              <a:gd name="connsiteX61" fmla="*/ 3287859 w 6884912"/>
              <a:gd name="connsiteY61" fmla="*/ 287558 h 1161397"/>
              <a:gd name="connsiteX62" fmla="*/ 3510042 w 6884912"/>
              <a:gd name="connsiteY62" fmla="*/ 311820 h 1161397"/>
              <a:gd name="connsiteX63" fmla="*/ 3626773 w 6884912"/>
              <a:gd name="connsiteY63" fmla="*/ 290452 h 1161397"/>
              <a:gd name="connsiteX64" fmla="*/ 3666217 w 6884912"/>
              <a:gd name="connsiteY64" fmla="*/ 273255 h 1161397"/>
              <a:gd name="connsiteX65" fmla="*/ 3732427 w 6884912"/>
              <a:gd name="connsiteY65" fmla="*/ 245039 h 1161397"/>
              <a:gd name="connsiteX66" fmla="*/ 3777022 w 6884912"/>
              <a:gd name="connsiteY66" fmla="*/ 200276 h 1161397"/>
              <a:gd name="connsiteX67" fmla="*/ 3791246 w 6884912"/>
              <a:gd name="connsiteY67" fmla="*/ 189996 h 1161397"/>
              <a:gd name="connsiteX68" fmla="*/ 3819864 w 6884912"/>
              <a:gd name="connsiteY68" fmla="*/ 194605 h 1161397"/>
              <a:gd name="connsiteX69" fmla="*/ 3830398 w 6884912"/>
              <a:gd name="connsiteY69" fmla="*/ 188383 h 1161397"/>
              <a:gd name="connsiteX70" fmla="*/ 3834360 w 6884912"/>
              <a:gd name="connsiteY70" fmla="*/ 188992 h 1161397"/>
              <a:gd name="connsiteX71" fmla="*/ 3843715 w 6884912"/>
              <a:gd name="connsiteY71" fmla="*/ 188752 h 1161397"/>
              <a:gd name="connsiteX72" fmla="*/ 3842609 w 6884912"/>
              <a:gd name="connsiteY72" fmla="*/ 197386 h 1161397"/>
              <a:gd name="connsiteX73" fmla="*/ 3853961 w 6884912"/>
              <a:gd name="connsiteY73" fmla="*/ 213380 h 1161397"/>
              <a:gd name="connsiteX74" fmla="*/ 3907640 w 6884912"/>
              <a:gd name="connsiteY74" fmla="*/ 207568 h 1161397"/>
              <a:gd name="connsiteX75" fmla="*/ 3910449 w 6884912"/>
              <a:gd name="connsiteY75" fmla="*/ 197808 h 1161397"/>
              <a:gd name="connsiteX76" fmla="*/ 3917197 w 6884912"/>
              <a:gd name="connsiteY76" fmla="*/ 196121 h 1161397"/>
              <a:gd name="connsiteX77" fmla="*/ 3922400 w 6884912"/>
              <a:gd name="connsiteY77" fmla="*/ 205056 h 1161397"/>
              <a:gd name="connsiteX78" fmla="*/ 4013061 w 6884912"/>
              <a:gd name="connsiteY78" fmla="*/ 224874 h 1161397"/>
              <a:gd name="connsiteX79" fmla="*/ 4134285 w 6884912"/>
              <a:gd name="connsiteY79" fmla="*/ 235592 h 1161397"/>
              <a:gd name="connsiteX80" fmla="*/ 4220717 w 6884912"/>
              <a:gd name="connsiteY80" fmla="*/ 192946 h 1161397"/>
              <a:gd name="connsiteX81" fmla="*/ 4228802 w 6884912"/>
              <a:gd name="connsiteY81" fmla="*/ 201468 h 1161397"/>
              <a:gd name="connsiteX82" fmla="*/ 4289361 w 6884912"/>
              <a:gd name="connsiteY82" fmla="*/ 196642 h 1161397"/>
              <a:gd name="connsiteX83" fmla="*/ 4498913 w 6884912"/>
              <a:gd name="connsiteY83" fmla="*/ 118915 h 1161397"/>
              <a:gd name="connsiteX84" fmla="*/ 4617330 w 6884912"/>
              <a:gd name="connsiteY84" fmla="*/ 111163 h 1161397"/>
              <a:gd name="connsiteX85" fmla="*/ 4659778 w 6884912"/>
              <a:gd name="connsiteY85" fmla="*/ 118219 h 1161397"/>
              <a:gd name="connsiteX86" fmla="*/ 4730870 w 6884912"/>
              <a:gd name="connsiteY86" fmla="*/ 129432 h 1161397"/>
              <a:gd name="connsiteX87" fmla="*/ 4785037 w 6884912"/>
              <a:gd name="connsiteY87" fmla="*/ 161964 h 1161397"/>
              <a:gd name="connsiteX88" fmla="*/ 4844073 w 6884912"/>
              <a:gd name="connsiteY88" fmla="*/ 161768 h 1161397"/>
              <a:gd name="connsiteX89" fmla="*/ 4856454 w 6884912"/>
              <a:gd name="connsiteY89" fmla="*/ 130488 h 1161397"/>
              <a:gd name="connsiteX90" fmla="*/ 4920038 w 6884912"/>
              <a:gd name="connsiteY90" fmla="*/ 140418 h 1161397"/>
              <a:gd name="connsiteX91" fmla="*/ 5016639 w 6884912"/>
              <a:gd name="connsiteY91" fmla="*/ 158905 h 1161397"/>
              <a:gd name="connsiteX92" fmla="*/ 5072009 w 6884912"/>
              <a:gd name="connsiteY92" fmla="*/ 161502 h 1161397"/>
              <a:gd name="connsiteX93" fmla="*/ 5223626 w 6884912"/>
              <a:gd name="connsiteY93" fmla="*/ 177356 h 1161397"/>
              <a:gd name="connsiteX94" fmla="*/ 5375773 w 6884912"/>
              <a:gd name="connsiteY94" fmla="*/ 199913 h 1161397"/>
              <a:gd name="connsiteX95" fmla="*/ 5467502 w 6884912"/>
              <a:gd name="connsiteY95" fmla="*/ 250963 h 1161397"/>
              <a:gd name="connsiteX96" fmla="*/ 5592395 w 6884912"/>
              <a:gd name="connsiteY96" fmla="*/ 265434 h 1161397"/>
              <a:gd name="connsiteX97" fmla="*/ 5613532 w 6884912"/>
              <a:gd name="connsiteY97" fmla="*/ 273379 h 1161397"/>
              <a:gd name="connsiteX98" fmla="*/ 5642173 w 6884912"/>
              <a:gd name="connsiteY98" fmla="*/ 266904 h 1161397"/>
              <a:gd name="connsiteX99" fmla="*/ 5756910 w 6884912"/>
              <a:gd name="connsiteY99" fmla="*/ 239211 h 1161397"/>
              <a:gd name="connsiteX100" fmla="*/ 5846667 w 6884912"/>
              <a:gd name="connsiteY100" fmla="*/ 201786 h 1161397"/>
              <a:gd name="connsiteX101" fmla="*/ 5960732 w 6884912"/>
              <a:gd name="connsiteY101" fmla="*/ 220708 h 1161397"/>
              <a:gd name="connsiteX102" fmla="*/ 6029542 w 6884912"/>
              <a:gd name="connsiteY102" fmla="*/ 210339 h 1161397"/>
              <a:gd name="connsiteX103" fmla="*/ 6141123 w 6884912"/>
              <a:gd name="connsiteY103" fmla="*/ 159923 h 1161397"/>
              <a:gd name="connsiteX104" fmla="*/ 6290640 w 6884912"/>
              <a:gd name="connsiteY104" fmla="*/ 167441 h 1161397"/>
              <a:gd name="connsiteX105" fmla="*/ 6322806 w 6884912"/>
              <a:gd name="connsiteY105" fmla="*/ 213293 h 1161397"/>
              <a:gd name="connsiteX106" fmla="*/ 6364914 w 6884912"/>
              <a:gd name="connsiteY106" fmla="*/ 240140 h 1161397"/>
              <a:gd name="connsiteX107" fmla="*/ 6380420 w 6884912"/>
              <a:gd name="connsiteY107" fmla="*/ 173195 h 1161397"/>
              <a:gd name="connsiteX108" fmla="*/ 6507891 w 6884912"/>
              <a:gd name="connsiteY108" fmla="*/ 118474 h 1161397"/>
              <a:gd name="connsiteX109" fmla="*/ 6571807 w 6884912"/>
              <a:gd name="connsiteY109" fmla="*/ 98636 h 1161397"/>
              <a:gd name="connsiteX110" fmla="*/ 6671880 w 6884912"/>
              <a:gd name="connsiteY110" fmla="*/ 82931 h 1161397"/>
              <a:gd name="connsiteX111" fmla="*/ 6702266 w 6884912"/>
              <a:gd name="connsiteY111" fmla="*/ 75470 h 1161397"/>
              <a:gd name="connsiteX112" fmla="*/ 6845802 w 6884912"/>
              <a:gd name="connsiteY112" fmla="*/ 24496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834360 w 6884912"/>
              <a:gd name="connsiteY69" fmla="*/ 188992 h 1161397"/>
              <a:gd name="connsiteX70" fmla="*/ 3843715 w 6884912"/>
              <a:gd name="connsiteY70" fmla="*/ 188752 h 1161397"/>
              <a:gd name="connsiteX71" fmla="*/ 3842609 w 6884912"/>
              <a:gd name="connsiteY71" fmla="*/ 197386 h 1161397"/>
              <a:gd name="connsiteX72" fmla="*/ 3853961 w 6884912"/>
              <a:gd name="connsiteY72" fmla="*/ 213380 h 1161397"/>
              <a:gd name="connsiteX73" fmla="*/ 3907640 w 6884912"/>
              <a:gd name="connsiteY73" fmla="*/ 207568 h 1161397"/>
              <a:gd name="connsiteX74" fmla="*/ 3910449 w 6884912"/>
              <a:gd name="connsiteY74" fmla="*/ 197808 h 1161397"/>
              <a:gd name="connsiteX75" fmla="*/ 3917197 w 6884912"/>
              <a:gd name="connsiteY75" fmla="*/ 196121 h 1161397"/>
              <a:gd name="connsiteX76" fmla="*/ 3922400 w 6884912"/>
              <a:gd name="connsiteY76" fmla="*/ 205056 h 1161397"/>
              <a:gd name="connsiteX77" fmla="*/ 4013061 w 6884912"/>
              <a:gd name="connsiteY77" fmla="*/ 224874 h 1161397"/>
              <a:gd name="connsiteX78" fmla="*/ 4134285 w 6884912"/>
              <a:gd name="connsiteY78" fmla="*/ 235592 h 1161397"/>
              <a:gd name="connsiteX79" fmla="*/ 4220717 w 6884912"/>
              <a:gd name="connsiteY79" fmla="*/ 192946 h 1161397"/>
              <a:gd name="connsiteX80" fmla="*/ 4228802 w 6884912"/>
              <a:gd name="connsiteY80" fmla="*/ 201468 h 1161397"/>
              <a:gd name="connsiteX81" fmla="*/ 4289361 w 6884912"/>
              <a:gd name="connsiteY81" fmla="*/ 196642 h 1161397"/>
              <a:gd name="connsiteX82" fmla="*/ 4498913 w 6884912"/>
              <a:gd name="connsiteY82" fmla="*/ 118915 h 1161397"/>
              <a:gd name="connsiteX83" fmla="*/ 4617330 w 6884912"/>
              <a:gd name="connsiteY83" fmla="*/ 111163 h 1161397"/>
              <a:gd name="connsiteX84" fmla="*/ 4659778 w 6884912"/>
              <a:gd name="connsiteY84" fmla="*/ 118219 h 1161397"/>
              <a:gd name="connsiteX85" fmla="*/ 4730870 w 6884912"/>
              <a:gd name="connsiteY85" fmla="*/ 129432 h 1161397"/>
              <a:gd name="connsiteX86" fmla="*/ 4785037 w 6884912"/>
              <a:gd name="connsiteY86" fmla="*/ 161964 h 1161397"/>
              <a:gd name="connsiteX87" fmla="*/ 4844073 w 6884912"/>
              <a:gd name="connsiteY87" fmla="*/ 161768 h 1161397"/>
              <a:gd name="connsiteX88" fmla="*/ 4856454 w 6884912"/>
              <a:gd name="connsiteY88" fmla="*/ 130488 h 1161397"/>
              <a:gd name="connsiteX89" fmla="*/ 4920038 w 6884912"/>
              <a:gd name="connsiteY89" fmla="*/ 140418 h 1161397"/>
              <a:gd name="connsiteX90" fmla="*/ 5016639 w 6884912"/>
              <a:gd name="connsiteY90" fmla="*/ 158905 h 1161397"/>
              <a:gd name="connsiteX91" fmla="*/ 5072009 w 6884912"/>
              <a:gd name="connsiteY91" fmla="*/ 161502 h 1161397"/>
              <a:gd name="connsiteX92" fmla="*/ 5223626 w 6884912"/>
              <a:gd name="connsiteY92" fmla="*/ 177356 h 1161397"/>
              <a:gd name="connsiteX93" fmla="*/ 5375773 w 6884912"/>
              <a:gd name="connsiteY93" fmla="*/ 199913 h 1161397"/>
              <a:gd name="connsiteX94" fmla="*/ 5467502 w 6884912"/>
              <a:gd name="connsiteY94" fmla="*/ 250963 h 1161397"/>
              <a:gd name="connsiteX95" fmla="*/ 5592395 w 6884912"/>
              <a:gd name="connsiteY95" fmla="*/ 265434 h 1161397"/>
              <a:gd name="connsiteX96" fmla="*/ 5613532 w 6884912"/>
              <a:gd name="connsiteY96" fmla="*/ 273379 h 1161397"/>
              <a:gd name="connsiteX97" fmla="*/ 5642173 w 6884912"/>
              <a:gd name="connsiteY97" fmla="*/ 266904 h 1161397"/>
              <a:gd name="connsiteX98" fmla="*/ 5756910 w 6884912"/>
              <a:gd name="connsiteY98" fmla="*/ 239211 h 1161397"/>
              <a:gd name="connsiteX99" fmla="*/ 5846667 w 6884912"/>
              <a:gd name="connsiteY99" fmla="*/ 201786 h 1161397"/>
              <a:gd name="connsiteX100" fmla="*/ 5960732 w 6884912"/>
              <a:gd name="connsiteY100" fmla="*/ 220708 h 1161397"/>
              <a:gd name="connsiteX101" fmla="*/ 6029542 w 6884912"/>
              <a:gd name="connsiteY101" fmla="*/ 210339 h 1161397"/>
              <a:gd name="connsiteX102" fmla="*/ 6141123 w 6884912"/>
              <a:gd name="connsiteY102" fmla="*/ 159923 h 1161397"/>
              <a:gd name="connsiteX103" fmla="*/ 6290640 w 6884912"/>
              <a:gd name="connsiteY103" fmla="*/ 167441 h 1161397"/>
              <a:gd name="connsiteX104" fmla="*/ 6322806 w 6884912"/>
              <a:gd name="connsiteY104" fmla="*/ 213293 h 1161397"/>
              <a:gd name="connsiteX105" fmla="*/ 6364914 w 6884912"/>
              <a:gd name="connsiteY105" fmla="*/ 240140 h 1161397"/>
              <a:gd name="connsiteX106" fmla="*/ 6380420 w 6884912"/>
              <a:gd name="connsiteY106" fmla="*/ 173195 h 1161397"/>
              <a:gd name="connsiteX107" fmla="*/ 6507891 w 6884912"/>
              <a:gd name="connsiteY107" fmla="*/ 118474 h 1161397"/>
              <a:gd name="connsiteX108" fmla="*/ 6571807 w 6884912"/>
              <a:gd name="connsiteY108" fmla="*/ 98636 h 1161397"/>
              <a:gd name="connsiteX109" fmla="*/ 6671880 w 6884912"/>
              <a:gd name="connsiteY109" fmla="*/ 82931 h 1161397"/>
              <a:gd name="connsiteX110" fmla="*/ 6702266 w 6884912"/>
              <a:gd name="connsiteY110" fmla="*/ 75470 h 1161397"/>
              <a:gd name="connsiteX111" fmla="*/ 6845802 w 6884912"/>
              <a:gd name="connsiteY111" fmla="*/ 24496 h 1161397"/>
              <a:gd name="connsiteX112" fmla="*/ 6884912 w 6884912"/>
              <a:gd name="connsiteY112"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834360 w 6884912"/>
              <a:gd name="connsiteY69" fmla="*/ 188992 h 1161397"/>
              <a:gd name="connsiteX70" fmla="*/ 3843715 w 6884912"/>
              <a:gd name="connsiteY70" fmla="*/ 188752 h 1161397"/>
              <a:gd name="connsiteX71" fmla="*/ 3842609 w 6884912"/>
              <a:gd name="connsiteY71" fmla="*/ 197386 h 1161397"/>
              <a:gd name="connsiteX72" fmla="*/ 3853961 w 6884912"/>
              <a:gd name="connsiteY72" fmla="*/ 213380 h 1161397"/>
              <a:gd name="connsiteX73" fmla="*/ 3907640 w 6884912"/>
              <a:gd name="connsiteY73" fmla="*/ 207568 h 1161397"/>
              <a:gd name="connsiteX74" fmla="*/ 3910449 w 6884912"/>
              <a:gd name="connsiteY74" fmla="*/ 197808 h 1161397"/>
              <a:gd name="connsiteX75" fmla="*/ 3917197 w 6884912"/>
              <a:gd name="connsiteY75" fmla="*/ 196121 h 1161397"/>
              <a:gd name="connsiteX76" fmla="*/ 3922400 w 6884912"/>
              <a:gd name="connsiteY76" fmla="*/ 205056 h 1161397"/>
              <a:gd name="connsiteX77" fmla="*/ 4013061 w 6884912"/>
              <a:gd name="connsiteY77" fmla="*/ 224874 h 1161397"/>
              <a:gd name="connsiteX78" fmla="*/ 4220717 w 6884912"/>
              <a:gd name="connsiteY78" fmla="*/ 192946 h 1161397"/>
              <a:gd name="connsiteX79" fmla="*/ 4228802 w 6884912"/>
              <a:gd name="connsiteY79" fmla="*/ 201468 h 1161397"/>
              <a:gd name="connsiteX80" fmla="*/ 4289361 w 6884912"/>
              <a:gd name="connsiteY80" fmla="*/ 196642 h 1161397"/>
              <a:gd name="connsiteX81" fmla="*/ 4498913 w 6884912"/>
              <a:gd name="connsiteY81" fmla="*/ 118915 h 1161397"/>
              <a:gd name="connsiteX82" fmla="*/ 4617330 w 6884912"/>
              <a:gd name="connsiteY82" fmla="*/ 111163 h 1161397"/>
              <a:gd name="connsiteX83" fmla="*/ 4659778 w 6884912"/>
              <a:gd name="connsiteY83" fmla="*/ 118219 h 1161397"/>
              <a:gd name="connsiteX84" fmla="*/ 4730870 w 6884912"/>
              <a:gd name="connsiteY84" fmla="*/ 129432 h 1161397"/>
              <a:gd name="connsiteX85" fmla="*/ 4785037 w 6884912"/>
              <a:gd name="connsiteY85" fmla="*/ 161964 h 1161397"/>
              <a:gd name="connsiteX86" fmla="*/ 4844073 w 6884912"/>
              <a:gd name="connsiteY86" fmla="*/ 161768 h 1161397"/>
              <a:gd name="connsiteX87" fmla="*/ 4856454 w 6884912"/>
              <a:gd name="connsiteY87" fmla="*/ 130488 h 1161397"/>
              <a:gd name="connsiteX88" fmla="*/ 4920038 w 6884912"/>
              <a:gd name="connsiteY88" fmla="*/ 140418 h 1161397"/>
              <a:gd name="connsiteX89" fmla="*/ 5016639 w 6884912"/>
              <a:gd name="connsiteY89" fmla="*/ 158905 h 1161397"/>
              <a:gd name="connsiteX90" fmla="*/ 5072009 w 6884912"/>
              <a:gd name="connsiteY90" fmla="*/ 161502 h 1161397"/>
              <a:gd name="connsiteX91" fmla="*/ 5223626 w 6884912"/>
              <a:gd name="connsiteY91" fmla="*/ 177356 h 1161397"/>
              <a:gd name="connsiteX92" fmla="*/ 5375773 w 6884912"/>
              <a:gd name="connsiteY92" fmla="*/ 199913 h 1161397"/>
              <a:gd name="connsiteX93" fmla="*/ 5467502 w 6884912"/>
              <a:gd name="connsiteY93" fmla="*/ 250963 h 1161397"/>
              <a:gd name="connsiteX94" fmla="*/ 5592395 w 6884912"/>
              <a:gd name="connsiteY94" fmla="*/ 265434 h 1161397"/>
              <a:gd name="connsiteX95" fmla="*/ 5613532 w 6884912"/>
              <a:gd name="connsiteY95" fmla="*/ 273379 h 1161397"/>
              <a:gd name="connsiteX96" fmla="*/ 5642173 w 6884912"/>
              <a:gd name="connsiteY96" fmla="*/ 266904 h 1161397"/>
              <a:gd name="connsiteX97" fmla="*/ 5756910 w 6884912"/>
              <a:gd name="connsiteY97" fmla="*/ 239211 h 1161397"/>
              <a:gd name="connsiteX98" fmla="*/ 5846667 w 6884912"/>
              <a:gd name="connsiteY98" fmla="*/ 201786 h 1161397"/>
              <a:gd name="connsiteX99" fmla="*/ 5960732 w 6884912"/>
              <a:gd name="connsiteY99" fmla="*/ 220708 h 1161397"/>
              <a:gd name="connsiteX100" fmla="*/ 6029542 w 6884912"/>
              <a:gd name="connsiteY100" fmla="*/ 210339 h 1161397"/>
              <a:gd name="connsiteX101" fmla="*/ 6141123 w 6884912"/>
              <a:gd name="connsiteY101" fmla="*/ 159923 h 1161397"/>
              <a:gd name="connsiteX102" fmla="*/ 6290640 w 6884912"/>
              <a:gd name="connsiteY102" fmla="*/ 167441 h 1161397"/>
              <a:gd name="connsiteX103" fmla="*/ 6322806 w 6884912"/>
              <a:gd name="connsiteY103" fmla="*/ 213293 h 1161397"/>
              <a:gd name="connsiteX104" fmla="*/ 6364914 w 6884912"/>
              <a:gd name="connsiteY104" fmla="*/ 240140 h 1161397"/>
              <a:gd name="connsiteX105" fmla="*/ 6380420 w 6884912"/>
              <a:gd name="connsiteY105" fmla="*/ 173195 h 1161397"/>
              <a:gd name="connsiteX106" fmla="*/ 6507891 w 6884912"/>
              <a:gd name="connsiteY106" fmla="*/ 118474 h 1161397"/>
              <a:gd name="connsiteX107" fmla="*/ 6571807 w 6884912"/>
              <a:gd name="connsiteY107" fmla="*/ 98636 h 1161397"/>
              <a:gd name="connsiteX108" fmla="*/ 6671880 w 6884912"/>
              <a:gd name="connsiteY108" fmla="*/ 82931 h 1161397"/>
              <a:gd name="connsiteX109" fmla="*/ 6702266 w 6884912"/>
              <a:gd name="connsiteY109" fmla="*/ 75470 h 1161397"/>
              <a:gd name="connsiteX110" fmla="*/ 6845802 w 6884912"/>
              <a:gd name="connsiteY110" fmla="*/ 24496 h 1161397"/>
              <a:gd name="connsiteX111" fmla="*/ 6884912 w 6884912"/>
              <a:gd name="connsiteY111"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222191 w 6884912"/>
              <a:gd name="connsiteY58" fmla="*/ 307887 h 1161397"/>
              <a:gd name="connsiteX59" fmla="*/ 3227953 w 6884912"/>
              <a:gd name="connsiteY59" fmla="*/ 297650 h 1161397"/>
              <a:gd name="connsiteX60" fmla="*/ 3287859 w 6884912"/>
              <a:gd name="connsiteY60" fmla="*/ 287558 h 1161397"/>
              <a:gd name="connsiteX61" fmla="*/ 3510042 w 6884912"/>
              <a:gd name="connsiteY61" fmla="*/ 311820 h 1161397"/>
              <a:gd name="connsiteX62" fmla="*/ 3626773 w 6884912"/>
              <a:gd name="connsiteY62" fmla="*/ 290452 h 1161397"/>
              <a:gd name="connsiteX63" fmla="*/ 3666217 w 6884912"/>
              <a:gd name="connsiteY63" fmla="*/ 273255 h 1161397"/>
              <a:gd name="connsiteX64" fmla="*/ 3732427 w 6884912"/>
              <a:gd name="connsiteY64" fmla="*/ 245039 h 1161397"/>
              <a:gd name="connsiteX65" fmla="*/ 3777022 w 6884912"/>
              <a:gd name="connsiteY65" fmla="*/ 200276 h 1161397"/>
              <a:gd name="connsiteX66" fmla="*/ 3791246 w 6884912"/>
              <a:gd name="connsiteY66" fmla="*/ 189996 h 1161397"/>
              <a:gd name="connsiteX67" fmla="*/ 3819864 w 6884912"/>
              <a:gd name="connsiteY67" fmla="*/ 194605 h 1161397"/>
              <a:gd name="connsiteX68" fmla="*/ 3830398 w 6884912"/>
              <a:gd name="connsiteY68" fmla="*/ 188383 h 1161397"/>
              <a:gd name="connsiteX69" fmla="*/ 3834360 w 6884912"/>
              <a:gd name="connsiteY69" fmla="*/ 188992 h 1161397"/>
              <a:gd name="connsiteX70" fmla="*/ 3843715 w 6884912"/>
              <a:gd name="connsiteY70" fmla="*/ 188752 h 1161397"/>
              <a:gd name="connsiteX71" fmla="*/ 3842609 w 6884912"/>
              <a:gd name="connsiteY71" fmla="*/ 197386 h 1161397"/>
              <a:gd name="connsiteX72" fmla="*/ 3853961 w 6884912"/>
              <a:gd name="connsiteY72" fmla="*/ 213380 h 1161397"/>
              <a:gd name="connsiteX73" fmla="*/ 3907640 w 6884912"/>
              <a:gd name="connsiteY73" fmla="*/ 207568 h 1161397"/>
              <a:gd name="connsiteX74" fmla="*/ 3910449 w 6884912"/>
              <a:gd name="connsiteY74" fmla="*/ 197808 h 1161397"/>
              <a:gd name="connsiteX75" fmla="*/ 3917197 w 6884912"/>
              <a:gd name="connsiteY75" fmla="*/ 196121 h 1161397"/>
              <a:gd name="connsiteX76" fmla="*/ 3922400 w 6884912"/>
              <a:gd name="connsiteY76" fmla="*/ 205056 h 1161397"/>
              <a:gd name="connsiteX77" fmla="*/ 4013061 w 6884912"/>
              <a:gd name="connsiteY77" fmla="*/ 224874 h 1161397"/>
              <a:gd name="connsiteX78" fmla="*/ 4220717 w 6884912"/>
              <a:gd name="connsiteY78" fmla="*/ 192946 h 1161397"/>
              <a:gd name="connsiteX79" fmla="*/ 4228802 w 6884912"/>
              <a:gd name="connsiteY79" fmla="*/ 201468 h 1161397"/>
              <a:gd name="connsiteX80" fmla="*/ 4289361 w 6884912"/>
              <a:gd name="connsiteY80" fmla="*/ 196642 h 1161397"/>
              <a:gd name="connsiteX81" fmla="*/ 4498913 w 6884912"/>
              <a:gd name="connsiteY81" fmla="*/ 118915 h 1161397"/>
              <a:gd name="connsiteX82" fmla="*/ 4617330 w 6884912"/>
              <a:gd name="connsiteY82" fmla="*/ 111163 h 1161397"/>
              <a:gd name="connsiteX83" fmla="*/ 4659778 w 6884912"/>
              <a:gd name="connsiteY83" fmla="*/ 118219 h 1161397"/>
              <a:gd name="connsiteX84" fmla="*/ 4730870 w 6884912"/>
              <a:gd name="connsiteY84" fmla="*/ 129432 h 1161397"/>
              <a:gd name="connsiteX85" fmla="*/ 4785037 w 6884912"/>
              <a:gd name="connsiteY85" fmla="*/ 161964 h 1161397"/>
              <a:gd name="connsiteX86" fmla="*/ 4844073 w 6884912"/>
              <a:gd name="connsiteY86" fmla="*/ 161768 h 1161397"/>
              <a:gd name="connsiteX87" fmla="*/ 4856454 w 6884912"/>
              <a:gd name="connsiteY87" fmla="*/ 130488 h 1161397"/>
              <a:gd name="connsiteX88" fmla="*/ 4920038 w 6884912"/>
              <a:gd name="connsiteY88" fmla="*/ 140418 h 1161397"/>
              <a:gd name="connsiteX89" fmla="*/ 5016639 w 6884912"/>
              <a:gd name="connsiteY89" fmla="*/ 158905 h 1161397"/>
              <a:gd name="connsiteX90" fmla="*/ 5072009 w 6884912"/>
              <a:gd name="connsiteY90" fmla="*/ 161502 h 1161397"/>
              <a:gd name="connsiteX91" fmla="*/ 5223626 w 6884912"/>
              <a:gd name="connsiteY91" fmla="*/ 177356 h 1161397"/>
              <a:gd name="connsiteX92" fmla="*/ 5375773 w 6884912"/>
              <a:gd name="connsiteY92" fmla="*/ 199913 h 1161397"/>
              <a:gd name="connsiteX93" fmla="*/ 5467502 w 6884912"/>
              <a:gd name="connsiteY93" fmla="*/ 250963 h 1161397"/>
              <a:gd name="connsiteX94" fmla="*/ 5592395 w 6884912"/>
              <a:gd name="connsiteY94" fmla="*/ 265434 h 1161397"/>
              <a:gd name="connsiteX95" fmla="*/ 5613532 w 6884912"/>
              <a:gd name="connsiteY95" fmla="*/ 273379 h 1161397"/>
              <a:gd name="connsiteX96" fmla="*/ 5642173 w 6884912"/>
              <a:gd name="connsiteY96" fmla="*/ 266904 h 1161397"/>
              <a:gd name="connsiteX97" fmla="*/ 5756910 w 6884912"/>
              <a:gd name="connsiteY97" fmla="*/ 239211 h 1161397"/>
              <a:gd name="connsiteX98" fmla="*/ 5846667 w 6884912"/>
              <a:gd name="connsiteY98" fmla="*/ 201786 h 1161397"/>
              <a:gd name="connsiteX99" fmla="*/ 5960732 w 6884912"/>
              <a:gd name="connsiteY99" fmla="*/ 220708 h 1161397"/>
              <a:gd name="connsiteX100" fmla="*/ 6029542 w 6884912"/>
              <a:gd name="connsiteY100" fmla="*/ 210339 h 1161397"/>
              <a:gd name="connsiteX101" fmla="*/ 6141123 w 6884912"/>
              <a:gd name="connsiteY101" fmla="*/ 159923 h 1161397"/>
              <a:gd name="connsiteX102" fmla="*/ 6290640 w 6884912"/>
              <a:gd name="connsiteY102" fmla="*/ 167441 h 1161397"/>
              <a:gd name="connsiteX103" fmla="*/ 6322806 w 6884912"/>
              <a:gd name="connsiteY103" fmla="*/ 213293 h 1161397"/>
              <a:gd name="connsiteX104" fmla="*/ 6380420 w 6884912"/>
              <a:gd name="connsiteY104" fmla="*/ 173195 h 1161397"/>
              <a:gd name="connsiteX105" fmla="*/ 6507891 w 6884912"/>
              <a:gd name="connsiteY105" fmla="*/ 118474 h 1161397"/>
              <a:gd name="connsiteX106" fmla="*/ 6571807 w 6884912"/>
              <a:gd name="connsiteY106" fmla="*/ 98636 h 1161397"/>
              <a:gd name="connsiteX107" fmla="*/ 6671880 w 6884912"/>
              <a:gd name="connsiteY107" fmla="*/ 82931 h 1161397"/>
              <a:gd name="connsiteX108" fmla="*/ 6702266 w 6884912"/>
              <a:gd name="connsiteY108" fmla="*/ 75470 h 1161397"/>
              <a:gd name="connsiteX109" fmla="*/ 6845802 w 6884912"/>
              <a:gd name="connsiteY109" fmla="*/ 24496 h 1161397"/>
              <a:gd name="connsiteX110" fmla="*/ 6884912 w 6884912"/>
              <a:gd name="connsiteY110"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222191 w 6884912"/>
              <a:gd name="connsiteY58" fmla="*/ 307887 h 1161397"/>
              <a:gd name="connsiteX59" fmla="*/ 3227953 w 6884912"/>
              <a:gd name="connsiteY59" fmla="*/ 297650 h 1161397"/>
              <a:gd name="connsiteX60" fmla="*/ 3510042 w 6884912"/>
              <a:gd name="connsiteY60" fmla="*/ 311820 h 1161397"/>
              <a:gd name="connsiteX61" fmla="*/ 3626773 w 6884912"/>
              <a:gd name="connsiteY61" fmla="*/ 290452 h 1161397"/>
              <a:gd name="connsiteX62" fmla="*/ 3666217 w 6884912"/>
              <a:gd name="connsiteY62" fmla="*/ 273255 h 1161397"/>
              <a:gd name="connsiteX63" fmla="*/ 3732427 w 6884912"/>
              <a:gd name="connsiteY63" fmla="*/ 245039 h 1161397"/>
              <a:gd name="connsiteX64" fmla="*/ 3777022 w 6884912"/>
              <a:gd name="connsiteY64" fmla="*/ 200276 h 1161397"/>
              <a:gd name="connsiteX65" fmla="*/ 3791246 w 6884912"/>
              <a:gd name="connsiteY65" fmla="*/ 189996 h 1161397"/>
              <a:gd name="connsiteX66" fmla="*/ 3819864 w 6884912"/>
              <a:gd name="connsiteY66" fmla="*/ 194605 h 1161397"/>
              <a:gd name="connsiteX67" fmla="*/ 3830398 w 6884912"/>
              <a:gd name="connsiteY67" fmla="*/ 188383 h 1161397"/>
              <a:gd name="connsiteX68" fmla="*/ 3834360 w 6884912"/>
              <a:gd name="connsiteY68" fmla="*/ 188992 h 1161397"/>
              <a:gd name="connsiteX69" fmla="*/ 3843715 w 6884912"/>
              <a:gd name="connsiteY69" fmla="*/ 188752 h 1161397"/>
              <a:gd name="connsiteX70" fmla="*/ 3842609 w 6884912"/>
              <a:gd name="connsiteY70" fmla="*/ 197386 h 1161397"/>
              <a:gd name="connsiteX71" fmla="*/ 3853961 w 6884912"/>
              <a:gd name="connsiteY71" fmla="*/ 213380 h 1161397"/>
              <a:gd name="connsiteX72" fmla="*/ 3907640 w 6884912"/>
              <a:gd name="connsiteY72" fmla="*/ 207568 h 1161397"/>
              <a:gd name="connsiteX73" fmla="*/ 3910449 w 6884912"/>
              <a:gd name="connsiteY73" fmla="*/ 197808 h 1161397"/>
              <a:gd name="connsiteX74" fmla="*/ 3917197 w 6884912"/>
              <a:gd name="connsiteY74" fmla="*/ 196121 h 1161397"/>
              <a:gd name="connsiteX75" fmla="*/ 3922400 w 6884912"/>
              <a:gd name="connsiteY75" fmla="*/ 205056 h 1161397"/>
              <a:gd name="connsiteX76" fmla="*/ 4013061 w 6884912"/>
              <a:gd name="connsiteY76" fmla="*/ 224874 h 1161397"/>
              <a:gd name="connsiteX77" fmla="*/ 4220717 w 6884912"/>
              <a:gd name="connsiteY77" fmla="*/ 192946 h 1161397"/>
              <a:gd name="connsiteX78" fmla="*/ 4228802 w 6884912"/>
              <a:gd name="connsiteY78" fmla="*/ 201468 h 1161397"/>
              <a:gd name="connsiteX79" fmla="*/ 4289361 w 6884912"/>
              <a:gd name="connsiteY79" fmla="*/ 196642 h 1161397"/>
              <a:gd name="connsiteX80" fmla="*/ 4498913 w 6884912"/>
              <a:gd name="connsiteY80" fmla="*/ 118915 h 1161397"/>
              <a:gd name="connsiteX81" fmla="*/ 4617330 w 6884912"/>
              <a:gd name="connsiteY81" fmla="*/ 111163 h 1161397"/>
              <a:gd name="connsiteX82" fmla="*/ 4659778 w 6884912"/>
              <a:gd name="connsiteY82" fmla="*/ 118219 h 1161397"/>
              <a:gd name="connsiteX83" fmla="*/ 4730870 w 6884912"/>
              <a:gd name="connsiteY83" fmla="*/ 129432 h 1161397"/>
              <a:gd name="connsiteX84" fmla="*/ 4785037 w 6884912"/>
              <a:gd name="connsiteY84" fmla="*/ 161964 h 1161397"/>
              <a:gd name="connsiteX85" fmla="*/ 4844073 w 6884912"/>
              <a:gd name="connsiteY85" fmla="*/ 161768 h 1161397"/>
              <a:gd name="connsiteX86" fmla="*/ 4856454 w 6884912"/>
              <a:gd name="connsiteY86" fmla="*/ 130488 h 1161397"/>
              <a:gd name="connsiteX87" fmla="*/ 4920038 w 6884912"/>
              <a:gd name="connsiteY87" fmla="*/ 140418 h 1161397"/>
              <a:gd name="connsiteX88" fmla="*/ 5016639 w 6884912"/>
              <a:gd name="connsiteY88" fmla="*/ 158905 h 1161397"/>
              <a:gd name="connsiteX89" fmla="*/ 5072009 w 6884912"/>
              <a:gd name="connsiteY89" fmla="*/ 161502 h 1161397"/>
              <a:gd name="connsiteX90" fmla="*/ 5223626 w 6884912"/>
              <a:gd name="connsiteY90" fmla="*/ 177356 h 1161397"/>
              <a:gd name="connsiteX91" fmla="*/ 5375773 w 6884912"/>
              <a:gd name="connsiteY91" fmla="*/ 199913 h 1161397"/>
              <a:gd name="connsiteX92" fmla="*/ 5467502 w 6884912"/>
              <a:gd name="connsiteY92" fmla="*/ 250963 h 1161397"/>
              <a:gd name="connsiteX93" fmla="*/ 5592395 w 6884912"/>
              <a:gd name="connsiteY93" fmla="*/ 265434 h 1161397"/>
              <a:gd name="connsiteX94" fmla="*/ 5613532 w 6884912"/>
              <a:gd name="connsiteY94" fmla="*/ 273379 h 1161397"/>
              <a:gd name="connsiteX95" fmla="*/ 5642173 w 6884912"/>
              <a:gd name="connsiteY95" fmla="*/ 266904 h 1161397"/>
              <a:gd name="connsiteX96" fmla="*/ 5756910 w 6884912"/>
              <a:gd name="connsiteY96" fmla="*/ 239211 h 1161397"/>
              <a:gd name="connsiteX97" fmla="*/ 5846667 w 6884912"/>
              <a:gd name="connsiteY97" fmla="*/ 201786 h 1161397"/>
              <a:gd name="connsiteX98" fmla="*/ 5960732 w 6884912"/>
              <a:gd name="connsiteY98" fmla="*/ 220708 h 1161397"/>
              <a:gd name="connsiteX99" fmla="*/ 6029542 w 6884912"/>
              <a:gd name="connsiteY99" fmla="*/ 210339 h 1161397"/>
              <a:gd name="connsiteX100" fmla="*/ 6141123 w 6884912"/>
              <a:gd name="connsiteY100" fmla="*/ 159923 h 1161397"/>
              <a:gd name="connsiteX101" fmla="*/ 6290640 w 6884912"/>
              <a:gd name="connsiteY101" fmla="*/ 167441 h 1161397"/>
              <a:gd name="connsiteX102" fmla="*/ 6322806 w 6884912"/>
              <a:gd name="connsiteY102" fmla="*/ 213293 h 1161397"/>
              <a:gd name="connsiteX103" fmla="*/ 6380420 w 6884912"/>
              <a:gd name="connsiteY103" fmla="*/ 173195 h 1161397"/>
              <a:gd name="connsiteX104" fmla="*/ 6507891 w 6884912"/>
              <a:gd name="connsiteY104" fmla="*/ 118474 h 1161397"/>
              <a:gd name="connsiteX105" fmla="*/ 6571807 w 6884912"/>
              <a:gd name="connsiteY105" fmla="*/ 98636 h 1161397"/>
              <a:gd name="connsiteX106" fmla="*/ 6671880 w 6884912"/>
              <a:gd name="connsiteY106" fmla="*/ 82931 h 1161397"/>
              <a:gd name="connsiteX107" fmla="*/ 6702266 w 6884912"/>
              <a:gd name="connsiteY107" fmla="*/ 75470 h 1161397"/>
              <a:gd name="connsiteX108" fmla="*/ 6845802 w 6884912"/>
              <a:gd name="connsiteY108" fmla="*/ 24496 h 1161397"/>
              <a:gd name="connsiteX109" fmla="*/ 6884912 w 6884912"/>
              <a:gd name="connsiteY109"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376455 w 6884912"/>
              <a:gd name="connsiteY7" fmla="*/ 1137381 h 1161397"/>
              <a:gd name="connsiteX8" fmla="*/ 478946 w 6884912"/>
              <a:gd name="connsiteY8" fmla="*/ 1106011 h 1161397"/>
              <a:gd name="connsiteX9" fmla="*/ 512111 w 6884912"/>
              <a:gd name="connsiteY9" fmla="*/ 1085599 h 1161397"/>
              <a:gd name="connsiteX10" fmla="*/ 567875 w 6884912"/>
              <a:gd name="connsiteY10" fmla="*/ 1051976 h 1161397"/>
              <a:gd name="connsiteX11" fmla="*/ 601644 w 6884912"/>
              <a:gd name="connsiteY11" fmla="*/ 1003997 h 1161397"/>
              <a:gd name="connsiteX12" fmla="*/ 651408 w 6884912"/>
              <a:gd name="connsiteY12" fmla="*/ 984938 h 1161397"/>
              <a:gd name="connsiteX13" fmla="*/ 673197 w 6884912"/>
              <a:gd name="connsiteY13" fmla="*/ 1010060 h 1161397"/>
              <a:gd name="connsiteX14" fmla="*/ 723108 w 6884912"/>
              <a:gd name="connsiteY14" fmla="*/ 980081 h 1161397"/>
              <a:gd name="connsiteX15" fmla="*/ 797699 w 6884912"/>
              <a:gd name="connsiteY15" fmla="*/ 931362 h 1161397"/>
              <a:gd name="connsiteX16" fmla="*/ 843359 w 6884912"/>
              <a:gd name="connsiteY16" fmla="*/ 910894 h 1161397"/>
              <a:gd name="connsiteX17" fmla="*/ 965215 w 6884912"/>
              <a:gd name="connsiteY17" fmla="*/ 846701 h 1161397"/>
              <a:gd name="connsiteX18" fmla="*/ 1085080 w 6884912"/>
              <a:gd name="connsiteY18" fmla="*/ 776086 h 1161397"/>
              <a:gd name="connsiteX19" fmla="*/ 1131224 w 6884912"/>
              <a:gd name="connsiteY19" fmla="*/ 706160 h 1161397"/>
              <a:gd name="connsiteX20" fmla="*/ 1138051 w 6884912"/>
              <a:gd name="connsiteY20" fmla="*/ 702034 h 1161397"/>
              <a:gd name="connsiteX21" fmla="*/ 1158800 w 6884912"/>
              <a:gd name="connsiteY21" fmla="*/ 700004 h 1161397"/>
              <a:gd name="connsiteX22" fmla="*/ 1166947 w 6884912"/>
              <a:gd name="connsiteY22" fmla="*/ 700762 h 1161397"/>
              <a:gd name="connsiteX23" fmla="*/ 1178135 w 6884912"/>
              <a:gd name="connsiteY23" fmla="*/ 698631 h 1161397"/>
              <a:gd name="connsiteX24" fmla="*/ 1178301 w 6884912"/>
              <a:gd name="connsiteY24" fmla="*/ 698094 h 1161397"/>
              <a:gd name="connsiteX25" fmla="*/ 1188995 w 6884912"/>
              <a:gd name="connsiteY25" fmla="*/ 697048 h 1161397"/>
              <a:gd name="connsiteX26" fmla="*/ 1242716 w 6884912"/>
              <a:gd name="connsiteY26" fmla="*/ 698052 h 1161397"/>
              <a:gd name="connsiteX27" fmla="*/ 1299977 w 6884912"/>
              <a:gd name="connsiteY27" fmla="*/ 639196 h 1161397"/>
              <a:gd name="connsiteX28" fmla="*/ 1326190 w 6884912"/>
              <a:gd name="connsiteY28" fmla="*/ 625955 h 1161397"/>
              <a:gd name="connsiteX29" fmla="*/ 1339600 w 6884912"/>
              <a:gd name="connsiteY29" fmla="*/ 616295 h 1161397"/>
              <a:gd name="connsiteX30" fmla="*/ 1340054 w 6884912"/>
              <a:gd name="connsiteY30" fmla="*/ 614022 h 1161397"/>
              <a:gd name="connsiteX31" fmla="*/ 1391606 w 6884912"/>
              <a:gd name="connsiteY31" fmla="*/ 615229 h 1161397"/>
              <a:gd name="connsiteX32" fmla="*/ 1397565 w 6884912"/>
              <a:gd name="connsiteY32" fmla="*/ 611490 h 1161397"/>
              <a:gd name="connsiteX33" fmla="*/ 1432302 w 6884912"/>
              <a:gd name="connsiteY33" fmla="*/ 617267 h 1161397"/>
              <a:gd name="connsiteX34" fmla="*/ 1449644 w 6884912"/>
              <a:gd name="connsiteY34" fmla="*/ 617591 h 1161397"/>
              <a:gd name="connsiteX35" fmla="*/ 1455793 w 6884912"/>
              <a:gd name="connsiteY35" fmla="*/ 623174 h 1161397"/>
              <a:gd name="connsiteX36" fmla="*/ 1480758 w 6884912"/>
              <a:gd name="connsiteY36" fmla="*/ 620863 h 1161397"/>
              <a:gd name="connsiteX37" fmla="*/ 1483154 w 6884912"/>
              <a:gd name="connsiteY37" fmla="*/ 618527 h 1161397"/>
              <a:gd name="connsiteX38" fmla="*/ 1505495 w 6884912"/>
              <a:gd name="connsiteY38" fmla="*/ 624325 h 1161397"/>
              <a:gd name="connsiteX39" fmla="*/ 1526340 w 6884912"/>
              <a:gd name="connsiteY39" fmla="*/ 638496 h 1161397"/>
              <a:gd name="connsiteX40" fmla="*/ 1731986 w 6884912"/>
              <a:gd name="connsiteY40" fmla="*/ 589682 h 1161397"/>
              <a:gd name="connsiteX41" fmla="*/ 1927935 w 6884912"/>
              <a:gd name="connsiteY41" fmla="*/ 628540 h 1161397"/>
              <a:gd name="connsiteX42" fmla="*/ 2039075 w 6884912"/>
              <a:gd name="connsiteY42" fmla="*/ 599964 h 1161397"/>
              <a:gd name="connsiteX43" fmla="*/ 2066980 w 6884912"/>
              <a:gd name="connsiteY43" fmla="*/ 550413 h 1161397"/>
              <a:gd name="connsiteX44" fmla="*/ 2352236 w 6884912"/>
              <a:gd name="connsiteY44" fmla="*/ 519602 h 1161397"/>
              <a:gd name="connsiteX45" fmla="*/ 2420791 w 6884912"/>
              <a:gd name="connsiteY45" fmla="*/ 492826 h 1161397"/>
              <a:gd name="connsiteX46" fmla="*/ 2489932 w 6884912"/>
              <a:gd name="connsiteY46" fmla="*/ 507864 h 1161397"/>
              <a:gd name="connsiteX47" fmla="*/ 2512917 w 6884912"/>
              <a:gd name="connsiteY47" fmla="*/ 489127 h 1161397"/>
              <a:gd name="connsiteX48" fmla="*/ 2516783 w 6884912"/>
              <a:gd name="connsiteY48" fmla="*/ 485473 h 1161397"/>
              <a:gd name="connsiteX49" fmla="*/ 2534360 w 6884912"/>
              <a:gd name="connsiteY49" fmla="*/ 480064 h 1161397"/>
              <a:gd name="connsiteX50" fmla="*/ 2536691 w 6884912"/>
              <a:gd name="connsiteY50" fmla="*/ 467018 h 1161397"/>
              <a:gd name="connsiteX51" fmla="*/ 2561265 w 6884912"/>
              <a:gd name="connsiteY51" fmla="*/ 450623 h 1161397"/>
              <a:gd name="connsiteX52" fmla="*/ 2594349 w 6884912"/>
              <a:gd name="connsiteY52" fmla="*/ 443884 h 1161397"/>
              <a:gd name="connsiteX53" fmla="*/ 2754324 w 6884912"/>
              <a:gd name="connsiteY53" fmla="*/ 424766 h 1161397"/>
              <a:gd name="connsiteX54" fmla="*/ 2848470 w 6884912"/>
              <a:gd name="connsiteY54" fmla="*/ 405966 h 1161397"/>
              <a:gd name="connsiteX55" fmla="*/ 2881772 w 6884912"/>
              <a:gd name="connsiteY55" fmla="*/ 387260 h 1161397"/>
              <a:gd name="connsiteX56" fmla="*/ 2929932 w 6884912"/>
              <a:gd name="connsiteY56" fmla="*/ 368912 h 1161397"/>
              <a:gd name="connsiteX57" fmla="*/ 3013020 w 6884912"/>
              <a:gd name="connsiteY57" fmla="*/ 327578 h 1161397"/>
              <a:gd name="connsiteX58" fmla="*/ 3222191 w 6884912"/>
              <a:gd name="connsiteY58" fmla="*/ 307887 h 1161397"/>
              <a:gd name="connsiteX59" fmla="*/ 3227953 w 6884912"/>
              <a:gd name="connsiteY59" fmla="*/ 297650 h 1161397"/>
              <a:gd name="connsiteX60" fmla="*/ 3510042 w 6884912"/>
              <a:gd name="connsiteY60" fmla="*/ 311820 h 1161397"/>
              <a:gd name="connsiteX61" fmla="*/ 3626773 w 6884912"/>
              <a:gd name="connsiteY61" fmla="*/ 290452 h 1161397"/>
              <a:gd name="connsiteX62" fmla="*/ 3666217 w 6884912"/>
              <a:gd name="connsiteY62" fmla="*/ 273255 h 1161397"/>
              <a:gd name="connsiteX63" fmla="*/ 3732427 w 6884912"/>
              <a:gd name="connsiteY63" fmla="*/ 245039 h 1161397"/>
              <a:gd name="connsiteX64" fmla="*/ 3777022 w 6884912"/>
              <a:gd name="connsiteY64" fmla="*/ 200276 h 1161397"/>
              <a:gd name="connsiteX65" fmla="*/ 3791246 w 6884912"/>
              <a:gd name="connsiteY65" fmla="*/ 189996 h 1161397"/>
              <a:gd name="connsiteX66" fmla="*/ 3819864 w 6884912"/>
              <a:gd name="connsiteY66" fmla="*/ 194605 h 1161397"/>
              <a:gd name="connsiteX67" fmla="*/ 3830398 w 6884912"/>
              <a:gd name="connsiteY67" fmla="*/ 188383 h 1161397"/>
              <a:gd name="connsiteX68" fmla="*/ 3834360 w 6884912"/>
              <a:gd name="connsiteY68" fmla="*/ 188992 h 1161397"/>
              <a:gd name="connsiteX69" fmla="*/ 3843715 w 6884912"/>
              <a:gd name="connsiteY69" fmla="*/ 188752 h 1161397"/>
              <a:gd name="connsiteX70" fmla="*/ 3842609 w 6884912"/>
              <a:gd name="connsiteY70" fmla="*/ 197386 h 1161397"/>
              <a:gd name="connsiteX71" fmla="*/ 3853961 w 6884912"/>
              <a:gd name="connsiteY71" fmla="*/ 213380 h 1161397"/>
              <a:gd name="connsiteX72" fmla="*/ 3907640 w 6884912"/>
              <a:gd name="connsiteY72" fmla="*/ 207568 h 1161397"/>
              <a:gd name="connsiteX73" fmla="*/ 3910449 w 6884912"/>
              <a:gd name="connsiteY73" fmla="*/ 197808 h 1161397"/>
              <a:gd name="connsiteX74" fmla="*/ 3917197 w 6884912"/>
              <a:gd name="connsiteY74" fmla="*/ 196121 h 1161397"/>
              <a:gd name="connsiteX75" fmla="*/ 3922400 w 6884912"/>
              <a:gd name="connsiteY75" fmla="*/ 205056 h 1161397"/>
              <a:gd name="connsiteX76" fmla="*/ 4013061 w 6884912"/>
              <a:gd name="connsiteY76" fmla="*/ 224874 h 1161397"/>
              <a:gd name="connsiteX77" fmla="*/ 4220717 w 6884912"/>
              <a:gd name="connsiteY77" fmla="*/ 192946 h 1161397"/>
              <a:gd name="connsiteX78" fmla="*/ 4228802 w 6884912"/>
              <a:gd name="connsiteY78" fmla="*/ 201468 h 1161397"/>
              <a:gd name="connsiteX79" fmla="*/ 4289361 w 6884912"/>
              <a:gd name="connsiteY79" fmla="*/ 196642 h 1161397"/>
              <a:gd name="connsiteX80" fmla="*/ 4498913 w 6884912"/>
              <a:gd name="connsiteY80" fmla="*/ 118915 h 1161397"/>
              <a:gd name="connsiteX81" fmla="*/ 4617330 w 6884912"/>
              <a:gd name="connsiteY81" fmla="*/ 111163 h 1161397"/>
              <a:gd name="connsiteX82" fmla="*/ 4659778 w 6884912"/>
              <a:gd name="connsiteY82" fmla="*/ 118219 h 1161397"/>
              <a:gd name="connsiteX83" fmla="*/ 4730870 w 6884912"/>
              <a:gd name="connsiteY83" fmla="*/ 129432 h 1161397"/>
              <a:gd name="connsiteX84" fmla="*/ 4844073 w 6884912"/>
              <a:gd name="connsiteY84" fmla="*/ 161768 h 1161397"/>
              <a:gd name="connsiteX85" fmla="*/ 4856454 w 6884912"/>
              <a:gd name="connsiteY85" fmla="*/ 130488 h 1161397"/>
              <a:gd name="connsiteX86" fmla="*/ 4920038 w 6884912"/>
              <a:gd name="connsiteY86" fmla="*/ 140418 h 1161397"/>
              <a:gd name="connsiteX87" fmla="*/ 5016639 w 6884912"/>
              <a:gd name="connsiteY87" fmla="*/ 158905 h 1161397"/>
              <a:gd name="connsiteX88" fmla="*/ 5072009 w 6884912"/>
              <a:gd name="connsiteY88" fmla="*/ 161502 h 1161397"/>
              <a:gd name="connsiteX89" fmla="*/ 5223626 w 6884912"/>
              <a:gd name="connsiteY89" fmla="*/ 177356 h 1161397"/>
              <a:gd name="connsiteX90" fmla="*/ 5375773 w 6884912"/>
              <a:gd name="connsiteY90" fmla="*/ 199913 h 1161397"/>
              <a:gd name="connsiteX91" fmla="*/ 5467502 w 6884912"/>
              <a:gd name="connsiteY91" fmla="*/ 250963 h 1161397"/>
              <a:gd name="connsiteX92" fmla="*/ 5592395 w 6884912"/>
              <a:gd name="connsiteY92" fmla="*/ 265434 h 1161397"/>
              <a:gd name="connsiteX93" fmla="*/ 5613532 w 6884912"/>
              <a:gd name="connsiteY93" fmla="*/ 273379 h 1161397"/>
              <a:gd name="connsiteX94" fmla="*/ 5642173 w 6884912"/>
              <a:gd name="connsiteY94" fmla="*/ 266904 h 1161397"/>
              <a:gd name="connsiteX95" fmla="*/ 5756910 w 6884912"/>
              <a:gd name="connsiteY95" fmla="*/ 239211 h 1161397"/>
              <a:gd name="connsiteX96" fmla="*/ 5846667 w 6884912"/>
              <a:gd name="connsiteY96" fmla="*/ 201786 h 1161397"/>
              <a:gd name="connsiteX97" fmla="*/ 5960732 w 6884912"/>
              <a:gd name="connsiteY97" fmla="*/ 220708 h 1161397"/>
              <a:gd name="connsiteX98" fmla="*/ 6029542 w 6884912"/>
              <a:gd name="connsiteY98" fmla="*/ 210339 h 1161397"/>
              <a:gd name="connsiteX99" fmla="*/ 6141123 w 6884912"/>
              <a:gd name="connsiteY99" fmla="*/ 159923 h 1161397"/>
              <a:gd name="connsiteX100" fmla="*/ 6290640 w 6884912"/>
              <a:gd name="connsiteY100" fmla="*/ 167441 h 1161397"/>
              <a:gd name="connsiteX101" fmla="*/ 6322806 w 6884912"/>
              <a:gd name="connsiteY101" fmla="*/ 213293 h 1161397"/>
              <a:gd name="connsiteX102" fmla="*/ 6380420 w 6884912"/>
              <a:gd name="connsiteY102" fmla="*/ 173195 h 1161397"/>
              <a:gd name="connsiteX103" fmla="*/ 6507891 w 6884912"/>
              <a:gd name="connsiteY103" fmla="*/ 118474 h 1161397"/>
              <a:gd name="connsiteX104" fmla="*/ 6571807 w 6884912"/>
              <a:gd name="connsiteY104" fmla="*/ 98636 h 1161397"/>
              <a:gd name="connsiteX105" fmla="*/ 6671880 w 6884912"/>
              <a:gd name="connsiteY105" fmla="*/ 82931 h 1161397"/>
              <a:gd name="connsiteX106" fmla="*/ 6702266 w 6884912"/>
              <a:gd name="connsiteY106" fmla="*/ 75470 h 1161397"/>
              <a:gd name="connsiteX107" fmla="*/ 6845802 w 6884912"/>
              <a:gd name="connsiteY107" fmla="*/ 24496 h 1161397"/>
              <a:gd name="connsiteX108" fmla="*/ 6884912 w 6884912"/>
              <a:gd name="connsiteY108"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478946 w 6884912"/>
              <a:gd name="connsiteY7" fmla="*/ 1106011 h 1161397"/>
              <a:gd name="connsiteX8" fmla="*/ 512111 w 6884912"/>
              <a:gd name="connsiteY8" fmla="*/ 1085599 h 1161397"/>
              <a:gd name="connsiteX9" fmla="*/ 567875 w 6884912"/>
              <a:gd name="connsiteY9" fmla="*/ 1051976 h 1161397"/>
              <a:gd name="connsiteX10" fmla="*/ 601644 w 6884912"/>
              <a:gd name="connsiteY10" fmla="*/ 1003997 h 1161397"/>
              <a:gd name="connsiteX11" fmla="*/ 651408 w 6884912"/>
              <a:gd name="connsiteY11" fmla="*/ 984938 h 1161397"/>
              <a:gd name="connsiteX12" fmla="*/ 673197 w 6884912"/>
              <a:gd name="connsiteY12" fmla="*/ 1010060 h 1161397"/>
              <a:gd name="connsiteX13" fmla="*/ 723108 w 6884912"/>
              <a:gd name="connsiteY13" fmla="*/ 980081 h 1161397"/>
              <a:gd name="connsiteX14" fmla="*/ 797699 w 6884912"/>
              <a:gd name="connsiteY14" fmla="*/ 931362 h 1161397"/>
              <a:gd name="connsiteX15" fmla="*/ 843359 w 6884912"/>
              <a:gd name="connsiteY15" fmla="*/ 910894 h 1161397"/>
              <a:gd name="connsiteX16" fmla="*/ 965215 w 6884912"/>
              <a:gd name="connsiteY16" fmla="*/ 846701 h 1161397"/>
              <a:gd name="connsiteX17" fmla="*/ 1085080 w 6884912"/>
              <a:gd name="connsiteY17" fmla="*/ 776086 h 1161397"/>
              <a:gd name="connsiteX18" fmla="*/ 1131224 w 6884912"/>
              <a:gd name="connsiteY18" fmla="*/ 706160 h 1161397"/>
              <a:gd name="connsiteX19" fmla="*/ 1138051 w 6884912"/>
              <a:gd name="connsiteY19" fmla="*/ 702034 h 1161397"/>
              <a:gd name="connsiteX20" fmla="*/ 1158800 w 6884912"/>
              <a:gd name="connsiteY20" fmla="*/ 700004 h 1161397"/>
              <a:gd name="connsiteX21" fmla="*/ 1166947 w 6884912"/>
              <a:gd name="connsiteY21" fmla="*/ 700762 h 1161397"/>
              <a:gd name="connsiteX22" fmla="*/ 1178135 w 6884912"/>
              <a:gd name="connsiteY22" fmla="*/ 698631 h 1161397"/>
              <a:gd name="connsiteX23" fmla="*/ 1178301 w 6884912"/>
              <a:gd name="connsiteY23" fmla="*/ 698094 h 1161397"/>
              <a:gd name="connsiteX24" fmla="*/ 1188995 w 6884912"/>
              <a:gd name="connsiteY24" fmla="*/ 697048 h 1161397"/>
              <a:gd name="connsiteX25" fmla="*/ 1242716 w 6884912"/>
              <a:gd name="connsiteY25" fmla="*/ 698052 h 1161397"/>
              <a:gd name="connsiteX26" fmla="*/ 1299977 w 6884912"/>
              <a:gd name="connsiteY26" fmla="*/ 639196 h 1161397"/>
              <a:gd name="connsiteX27" fmla="*/ 1326190 w 6884912"/>
              <a:gd name="connsiteY27" fmla="*/ 625955 h 1161397"/>
              <a:gd name="connsiteX28" fmla="*/ 1339600 w 6884912"/>
              <a:gd name="connsiteY28" fmla="*/ 616295 h 1161397"/>
              <a:gd name="connsiteX29" fmla="*/ 1340054 w 6884912"/>
              <a:gd name="connsiteY29" fmla="*/ 614022 h 1161397"/>
              <a:gd name="connsiteX30" fmla="*/ 1391606 w 6884912"/>
              <a:gd name="connsiteY30" fmla="*/ 615229 h 1161397"/>
              <a:gd name="connsiteX31" fmla="*/ 1397565 w 6884912"/>
              <a:gd name="connsiteY31" fmla="*/ 611490 h 1161397"/>
              <a:gd name="connsiteX32" fmla="*/ 1432302 w 6884912"/>
              <a:gd name="connsiteY32" fmla="*/ 617267 h 1161397"/>
              <a:gd name="connsiteX33" fmla="*/ 1449644 w 6884912"/>
              <a:gd name="connsiteY33" fmla="*/ 617591 h 1161397"/>
              <a:gd name="connsiteX34" fmla="*/ 1455793 w 6884912"/>
              <a:gd name="connsiteY34" fmla="*/ 623174 h 1161397"/>
              <a:gd name="connsiteX35" fmla="*/ 1480758 w 6884912"/>
              <a:gd name="connsiteY35" fmla="*/ 620863 h 1161397"/>
              <a:gd name="connsiteX36" fmla="*/ 1483154 w 6884912"/>
              <a:gd name="connsiteY36" fmla="*/ 618527 h 1161397"/>
              <a:gd name="connsiteX37" fmla="*/ 1505495 w 6884912"/>
              <a:gd name="connsiteY37" fmla="*/ 624325 h 1161397"/>
              <a:gd name="connsiteX38" fmla="*/ 1526340 w 6884912"/>
              <a:gd name="connsiteY38" fmla="*/ 638496 h 1161397"/>
              <a:gd name="connsiteX39" fmla="*/ 1731986 w 6884912"/>
              <a:gd name="connsiteY39" fmla="*/ 589682 h 1161397"/>
              <a:gd name="connsiteX40" fmla="*/ 1927935 w 6884912"/>
              <a:gd name="connsiteY40" fmla="*/ 628540 h 1161397"/>
              <a:gd name="connsiteX41" fmla="*/ 2039075 w 6884912"/>
              <a:gd name="connsiteY41" fmla="*/ 599964 h 1161397"/>
              <a:gd name="connsiteX42" fmla="*/ 2066980 w 6884912"/>
              <a:gd name="connsiteY42" fmla="*/ 550413 h 1161397"/>
              <a:gd name="connsiteX43" fmla="*/ 2352236 w 6884912"/>
              <a:gd name="connsiteY43" fmla="*/ 519602 h 1161397"/>
              <a:gd name="connsiteX44" fmla="*/ 2420791 w 6884912"/>
              <a:gd name="connsiteY44" fmla="*/ 492826 h 1161397"/>
              <a:gd name="connsiteX45" fmla="*/ 2489932 w 6884912"/>
              <a:gd name="connsiteY45" fmla="*/ 507864 h 1161397"/>
              <a:gd name="connsiteX46" fmla="*/ 2512917 w 6884912"/>
              <a:gd name="connsiteY46" fmla="*/ 489127 h 1161397"/>
              <a:gd name="connsiteX47" fmla="*/ 2516783 w 6884912"/>
              <a:gd name="connsiteY47" fmla="*/ 485473 h 1161397"/>
              <a:gd name="connsiteX48" fmla="*/ 2534360 w 6884912"/>
              <a:gd name="connsiteY48" fmla="*/ 480064 h 1161397"/>
              <a:gd name="connsiteX49" fmla="*/ 2536691 w 6884912"/>
              <a:gd name="connsiteY49" fmla="*/ 467018 h 1161397"/>
              <a:gd name="connsiteX50" fmla="*/ 2561265 w 6884912"/>
              <a:gd name="connsiteY50" fmla="*/ 450623 h 1161397"/>
              <a:gd name="connsiteX51" fmla="*/ 2594349 w 6884912"/>
              <a:gd name="connsiteY51" fmla="*/ 443884 h 1161397"/>
              <a:gd name="connsiteX52" fmla="*/ 2754324 w 6884912"/>
              <a:gd name="connsiteY52" fmla="*/ 424766 h 1161397"/>
              <a:gd name="connsiteX53" fmla="*/ 2848470 w 6884912"/>
              <a:gd name="connsiteY53" fmla="*/ 405966 h 1161397"/>
              <a:gd name="connsiteX54" fmla="*/ 2881772 w 6884912"/>
              <a:gd name="connsiteY54" fmla="*/ 387260 h 1161397"/>
              <a:gd name="connsiteX55" fmla="*/ 2929932 w 6884912"/>
              <a:gd name="connsiteY55" fmla="*/ 368912 h 1161397"/>
              <a:gd name="connsiteX56" fmla="*/ 3013020 w 6884912"/>
              <a:gd name="connsiteY56" fmla="*/ 327578 h 1161397"/>
              <a:gd name="connsiteX57" fmla="*/ 3222191 w 6884912"/>
              <a:gd name="connsiteY57" fmla="*/ 307887 h 1161397"/>
              <a:gd name="connsiteX58" fmla="*/ 3227953 w 6884912"/>
              <a:gd name="connsiteY58" fmla="*/ 297650 h 1161397"/>
              <a:gd name="connsiteX59" fmla="*/ 3510042 w 6884912"/>
              <a:gd name="connsiteY59" fmla="*/ 311820 h 1161397"/>
              <a:gd name="connsiteX60" fmla="*/ 3626773 w 6884912"/>
              <a:gd name="connsiteY60" fmla="*/ 290452 h 1161397"/>
              <a:gd name="connsiteX61" fmla="*/ 3666217 w 6884912"/>
              <a:gd name="connsiteY61" fmla="*/ 273255 h 1161397"/>
              <a:gd name="connsiteX62" fmla="*/ 3732427 w 6884912"/>
              <a:gd name="connsiteY62" fmla="*/ 245039 h 1161397"/>
              <a:gd name="connsiteX63" fmla="*/ 3777022 w 6884912"/>
              <a:gd name="connsiteY63" fmla="*/ 200276 h 1161397"/>
              <a:gd name="connsiteX64" fmla="*/ 3791246 w 6884912"/>
              <a:gd name="connsiteY64" fmla="*/ 189996 h 1161397"/>
              <a:gd name="connsiteX65" fmla="*/ 3819864 w 6884912"/>
              <a:gd name="connsiteY65" fmla="*/ 194605 h 1161397"/>
              <a:gd name="connsiteX66" fmla="*/ 3830398 w 6884912"/>
              <a:gd name="connsiteY66" fmla="*/ 188383 h 1161397"/>
              <a:gd name="connsiteX67" fmla="*/ 3834360 w 6884912"/>
              <a:gd name="connsiteY67" fmla="*/ 188992 h 1161397"/>
              <a:gd name="connsiteX68" fmla="*/ 3843715 w 6884912"/>
              <a:gd name="connsiteY68" fmla="*/ 188752 h 1161397"/>
              <a:gd name="connsiteX69" fmla="*/ 3842609 w 6884912"/>
              <a:gd name="connsiteY69" fmla="*/ 197386 h 1161397"/>
              <a:gd name="connsiteX70" fmla="*/ 3853961 w 6884912"/>
              <a:gd name="connsiteY70" fmla="*/ 213380 h 1161397"/>
              <a:gd name="connsiteX71" fmla="*/ 3907640 w 6884912"/>
              <a:gd name="connsiteY71" fmla="*/ 207568 h 1161397"/>
              <a:gd name="connsiteX72" fmla="*/ 3910449 w 6884912"/>
              <a:gd name="connsiteY72" fmla="*/ 197808 h 1161397"/>
              <a:gd name="connsiteX73" fmla="*/ 3917197 w 6884912"/>
              <a:gd name="connsiteY73" fmla="*/ 196121 h 1161397"/>
              <a:gd name="connsiteX74" fmla="*/ 3922400 w 6884912"/>
              <a:gd name="connsiteY74" fmla="*/ 205056 h 1161397"/>
              <a:gd name="connsiteX75" fmla="*/ 4013061 w 6884912"/>
              <a:gd name="connsiteY75" fmla="*/ 224874 h 1161397"/>
              <a:gd name="connsiteX76" fmla="*/ 4220717 w 6884912"/>
              <a:gd name="connsiteY76" fmla="*/ 192946 h 1161397"/>
              <a:gd name="connsiteX77" fmla="*/ 4228802 w 6884912"/>
              <a:gd name="connsiteY77" fmla="*/ 201468 h 1161397"/>
              <a:gd name="connsiteX78" fmla="*/ 4289361 w 6884912"/>
              <a:gd name="connsiteY78" fmla="*/ 196642 h 1161397"/>
              <a:gd name="connsiteX79" fmla="*/ 4498913 w 6884912"/>
              <a:gd name="connsiteY79" fmla="*/ 118915 h 1161397"/>
              <a:gd name="connsiteX80" fmla="*/ 4617330 w 6884912"/>
              <a:gd name="connsiteY80" fmla="*/ 111163 h 1161397"/>
              <a:gd name="connsiteX81" fmla="*/ 4659778 w 6884912"/>
              <a:gd name="connsiteY81" fmla="*/ 118219 h 1161397"/>
              <a:gd name="connsiteX82" fmla="*/ 4730870 w 6884912"/>
              <a:gd name="connsiteY82" fmla="*/ 129432 h 1161397"/>
              <a:gd name="connsiteX83" fmla="*/ 4844073 w 6884912"/>
              <a:gd name="connsiteY83" fmla="*/ 161768 h 1161397"/>
              <a:gd name="connsiteX84" fmla="*/ 4856454 w 6884912"/>
              <a:gd name="connsiteY84" fmla="*/ 130488 h 1161397"/>
              <a:gd name="connsiteX85" fmla="*/ 4920038 w 6884912"/>
              <a:gd name="connsiteY85" fmla="*/ 140418 h 1161397"/>
              <a:gd name="connsiteX86" fmla="*/ 5016639 w 6884912"/>
              <a:gd name="connsiteY86" fmla="*/ 158905 h 1161397"/>
              <a:gd name="connsiteX87" fmla="*/ 5072009 w 6884912"/>
              <a:gd name="connsiteY87" fmla="*/ 161502 h 1161397"/>
              <a:gd name="connsiteX88" fmla="*/ 5223626 w 6884912"/>
              <a:gd name="connsiteY88" fmla="*/ 177356 h 1161397"/>
              <a:gd name="connsiteX89" fmla="*/ 5375773 w 6884912"/>
              <a:gd name="connsiteY89" fmla="*/ 199913 h 1161397"/>
              <a:gd name="connsiteX90" fmla="*/ 5467502 w 6884912"/>
              <a:gd name="connsiteY90" fmla="*/ 250963 h 1161397"/>
              <a:gd name="connsiteX91" fmla="*/ 5592395 w 6884912"/>
              <a:gd name="connsiteY91" fmla="*/ 265434 h 1161397"/>
              <a:gd name="connsiteX92" fmla="*/ 5613532 w 6884912"/>
              <a:gd name="connsiteY92" fmla="*/ 273379 h 1161397"/>
              <a:gd name="connsiteX93" fmla="*/ 5642173 w 6884912"/>
              <a:gd name="connsiteY93" fmla="*/ 266904 h 1161397"/>
              <a:gd name="connsiteX94" fmla="*/ 5756910 w 6884912"/>
              <a:gd name="connsiteY94" fmla="*/ 239211 h 1161397"/>
              <a:gd name="connsiteX95" fmla="*/ 5846667 w 6884912"/>
              <a:gd name="connsiteY95" fmla="*/ 201786 h 1161397"/>
              <a:gd name="connsiteX96" fmla="*/ 5960732 w 6884912"/>
              <a:gd name="connsiteY96" fmla="*/ 220708 h 1161397"/>
              <a:gd name="connsiteX97" fmla="*/ 6029542 w 6884912"/>
              <a:gd name="connsiteY97" fmla="*/ 210339 h 1161397"/>
              <a:gd name="connsiteX98" fmla="*/ 6141123 w 6884912"/>
              <a:gd name="connsiteY98" fmla="*/ 159923 h 1161397"/>
              <a:gd name="connsiteX99" fmla="*/ 6290640 w 6884912"/>
              <a:gd name="connsiteY99" fmla="*/ 167441 h 1161397"/>
              <a:gd name="connsiteX100" fmla="*/ 6322806 w 6884912"/>
              <a:gd name="connsiteY100" fmla="*/ 213293 h 1161397"/>
              <a:gd name="connsiteX101" fmla="*/ 6380420 w 6884912"/>
              <a:gd name="connsiteY101" fmla="*/ 173195 h 1161397"/>
              <a:gd name="connsiteX102" fmla="*/ 6507891 w 6884912"/>
              <a:gd name="connsiteY102" fmla="*/ 118474 h 1161397"/>
              <a:gd name="connsiteX103" fmla="*/ 6571807 w 6884912"/>
              <a:gd name="connsiteY103" fmla="*/ 98636 h 1161397"/>
              <a:gd name="connsiteX104" fmla="*/ 6671880 w 6884912"/>
              <a:gd name="connsiteY104" fmla="*/ 82931 h 1161397"/>
              <a:gd name="connsiteX105" fmla="*/ 6702266 w 6884912"/>
              <a:gd name="connsiteY105" fmla="*/ 75470 h 1161397"/>
              <a:gd name="connsiteX106" fmla="*/ 6845802 w 6884912"/>
              <a:gd name="connsiteY106" fmla="*/ 24496 h 1161397"/>
              <a:gd name="connsiteX107" fmla="*/ 6884912 w 6884912"/>
              <a:gd name="connsiteY107"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512111 w 6884912"/>
              <a:gd name="connsiteY7" fmla="*/ 1085599 h 1161397"/>
              <a:gd name="connsiteX8" fmla="*/ 567875 w 6884912"/>
              <a:gd name="connsiteY8" fmla="*/ 1051976 h 1161397"/>
              <a:gd name="connsiteX9" fmla="*/ 601644 w 6884912"/>
              <a:gd name="connsiteY9" fmla="*/ 1003997 h 1161397"/>
              <a:gd name="connsiteX10" fmla="*/ 651408 w 6884912"/>
              <a:gd name="connsiteY10" fmla="*/ 984938 h 1161397"/>
              <a:gd name="connsiteX11" fmla="*/ 673197 w 6884912"/>
              <a:gd name="connsiteY11" fmla="*/ 1010060 h 1161397"/>
              <a:gd name="connsiteX12" fmla="*/ 723108 w 6884912"/>
              <a:gd name="connsiteY12" fmla="*/ 980081 h 1161397"/>
              <a:gd name="connsiteX13" fmla="*/ 797699 w 6884912"/>
              <a:gd name="connsiteY13" fmla="*/ 931362 h 1161397"/>
              <a:gd name="connsiteX14" fmla="*/ 843359 w 6884912"/>
              <a:gd name="connsiteY14" fmla="*/ 910894 h 1161397"/>
              <a:gd name="connsiteX15" fmla="*/ 965215 w 6884912"/>
              <a:gd name="connsiteY15" fmla="*/ 846701 h 1161397"/>
              <a:gd name="connsiteX16" fmla="*/ 1085080 w 6884912"/>
              <a:gd name="connsiteY16" fmla="*/ 776086 h 1161397"/>
              <a:gd name="connsiteX17" fmla="*/ 1131224 w 6884912"/>
              <a:gd name="connsiteY17" fmla="*/ 706160 h 1161397"/>
              <a:gd name="connsiteX18" fmla="*/ 1138051 w 6884912"/>
              <a:gd name="connsiteY18" fmla="*/ 702034 h 1161397"/>
              <a:gd name="connsiteX19" fmla="*/ 1158800 w 6884912"/>
              <a:gd name="connsiteY19" fmla="*/ 700004 h 1161397"/>
              <a:gd name="connsiteX20" fmla="*/ 1166947 w 6884912"/>
              <a:gd name="connsiteY20" fmla="*/ 700762 h 1161397"/>
              <a:gd name="connsiteX21" fmla="*/ 1178135 w 6884912"/>
              <a:gd name="connsiteY21" fmla="*/ 698631 h 1161397"/>
              <a:gd name="connsiteX22" fmla="*/ 1178301 w 6884912"/>
              <a:gd name="connsiteY22" fmla="*/ 698094 h 1161397"/>
              <a:gd name="connsiteX23" fmla="*/ 1188995 w 6884912"/>
              <a:gd name="connsiteY23" fmla="*/ 697048 h 1161397"/>
              <a:gd name="connsiteX24" fmla="*/ 1242716 w 6884912"/>
              <a:gd name="connsiteY24" fmla="*/ 698052 h 1161397"/>
              <a:gd name="connsiteX25" fmla="*/ 1299977 w 6884912"/>
              <a:gd name="connsiteY25" fmla="*/ 639196 h 1161397"/>
              <a:gd name="connsiteX26" fmla="*/ 1326190 w 6884912"/>
              <a:gd name="connsiteY26" fmla="*/ 625955 h 1161397"/>
              <a:gd name="connsiteX27" fmla="*/ 1339600 w 6884912"/>
              <a:gd name="connsiteY27" fmla="*/ 616295 h 1161397"/>
              <a:gd name="connsiteX28" fmla="*/ 1340054 w 6884912"/>
              <a:gd name="connsiteY28" fmla="*/ 614022 h 1161397"/>
              <a:gd name="connsiteX29" fmla="*/ 1391606 w 6884912"/>
              <a:gd name="connsiteY29" fmla="*/ 615229 h 1161397"/>
              <a:gd name="connsiteX30" fmla="*/ 1397565 w 6884912"/>
              <a:gd name="connsiteY30" fmla="*/ 611490 h 1161397"/>
              <a:gd name="connsiteX31" fmla="*/ 1432302 w 6884912"/>
              <a:gd name="connsiteY31" fmla="*/ 617267 h 1161397"/>
              <a:gd name="connsiteX32" fmla="*/ 1449644 w 6884912"/>
              <a:gd name="connsiteY32" fmla="*/ 617591 h 1161397"/>
              <a:gd name="connsiteX33" fmla="*/ 1455793 w 6884912"/>
              <a:gd name="connsiteY33" fmla="*/ 623174 h 1161397"/>
              <a:gd name="connsiteX34" fmla="*/ 1480758 w 6884912"/>
              <a:gd name="connsiteY34" fmla="*/ 620863 h 1161397"/>
              <a:gd name="connsiteX35" fmla="*/ 1483154 w 6884912"/>
              <a:gd name="connsiteY35" fmla="*/ 618527 h 1161397"/>
              <a:gd name="connsiteX36" fmla="*/ 1505495 w 6884912"/>
              <a:gd name="connsiteY36" fmla="*/ 624325 h 1161397"/>
              <a:gd name="connsiteX37" fmla="*/ 1526340 w 6884912"/>
              <a:gd name="connsiteY37" fmla="*/ 638496 h 1161397"/>
              <a:gd name="connsiteX38" fmla="*/ 1731986 w 6884912"/>
              <a:gd name="connsiteY38" fmla="*/ 589682 h 1161397"/>
              <a:gd name="connsiteX39" fmla="*/ 1927935 w 6884912"/>
              <a:gd name="connsiteY39" fmla="*/ 628540 h 1161397"/>
              <a:gd name="connsiteX40" fmla="*/ 2039075 w 6884912"/>
              <a:gd name="connsiteY40" fmla="*/ 599964 h 1161397"/>
              <a:gd name="connsiteX41" fmla="*/ 2066980 w 6884912"/>
              <a:gd name="connsiteY41" fmla="*/ 550413 h 1161397"/>
              <a:gd name="connsiteX42" fmla="*/ 2352236 w 6884912"/>
              <a:gd name="connsiteY42" fmla="*/ 519602 h 1161397"/>
              <a:gd name="connsiteX43" fmla="*/ 2420791 w 6884912"/>
              <a:gd name="connsiteY43" fmla="*/ 492826 h 1161397"/>
              <a:gd name="connsiteX44" fmla="*/ 2489932 w 6884912"/>
              <a:gd name="connsiteY44" fmla="*/ 507864 h 1161397"/>
              <a:gd name="connsiteX45" fmla="*/ 2512917 w 6884912"/>
              <a:gd name="connsiteY45" fmla="*/ 489127 h 1161397"/>
              <a:gd name="connsiteX46" fmla="*/ 2516783 w 6884912"/>
              <a:gd name="connsiteY46" fmla="*/ 485473 h 1161397"/>
              <a:gd name="connsiteX47" fmla="*/ 2534360 w 6884912"/>
              <a:gd name="connsiteY47" fmla="*/ 480064 h 1161397"/>
              <a:gd name="connsiteX48" fmla="*/ 2536691 w 6884912"/>
              <a:gd name="connsiteY48" fmla="*/ 467018 h 1161397"/>
              <a:gd name="connsiteX49" fmla="*/ 2561265 w 6884912"/>
              <a:gd name="connsiteY49" fmla="*/ 450623 h 1161397"/>
              <a:gd name="connsiteX50" fmla="*/ 2594349 w 6884912"/>
              <a:gd name="connsiteY50" fmla="*/ 443884 h 1161397"/>
              <a:gd name="connsiteX51" fmla="*/ 2754324 w 6884912"/>
              <a:gd name="connsiteY51" fmla="*/ 424766 h 1161397"/>
              <a:gd name="connsiteX52" fmla="*/ 2848470 w 6884912"/>
              <a:gd name="connsiteY52" fmla="*/ 405966 h 1161397"/>
              <a:gd name="connsiteX53" fmla="*/ 2881772 w 6884912"/>
              <a:gd name="connsiteY53" fmla="*/ 387260 h 1161397"/>
              <a:gd name="connsiteX54" fmla="*/ 2929932 w 6884912"/>
              <a:gd name="connsiteY54" fmla="*/ 368912 h 1161397"/>
              <a:gd name="connsiteX55" fmla="*/ 3013020 w 6884912"/>
              <a:gd name="connsiteY55" fmla="*/ 327578 h 1161397"/>
              <a:gd name="connsiteX56" fmla="*/ 3222191 w 6884912"/>
              <a:gd name="connsiteY56" fmla="*/ 307887 h 1161397"/>
              <a:gd name="connsiteX57" fmla="*/ 3227953 w 6884912"/>
              <a:gd name="connsiteY57" fmla="*/ 297650 h 1161397"/>
              <a:gd name="connsiteX58" fmla="*/ 3510042 w 6884912"/>
              <a:gd name="connsiteY58" fmla="*/ 311820 h 1161397"/>
              <a:gd name="connsiteX59" fmla="*/ 3626773 w 6884912"/>
              <a:gd name="connsiteY59" fmla="*/ 290452 h 1161397"/>
              <a:gd name="connsiteX60" fmla="*/ 3666217 w 6884912"/>
              <a:gd name="connsiteY60" fmla="*/ 273255 h 1161397"/>
              <a:gd name="connsiteX61" fmla="*/ 3732427 w 6884912"/>
              <a:gd name="connsiteY61" fmla="*/ 245039 h 1161397"/>
              <a:gd name="connsiteX62" fmla="*/ 3777022 w 6884912"/>
              <a:gd name="connsiteY62" fmla="*/ 200276 h 1161397"/>
              <a:gd name="connsiteX63" fmla="*/ 3791246 w 6884912"/>
              <a:gd name="connsiteY63" fmla="*/ 189996 h 1161397"/>
              <a:gd name="connsiteX64" fmla="*/ 3819864 w 6884912"/>
              <a:gd name="connsiteY64" fmla="*/ 194605 h 1161397"/>
              <a:gd name="connsiteX65" fmla="*/ 3830398 w 6884912"/>
              <a:gd name="connsiteY65" fmla="*/ 188383 h 1161397"/>
              <a:gd name="connsiteX66" fmla="*/ 3834360 w 6884912"/>
              <a:gd name="connsiteY66" fmla="*/ 188992 h 1161397"/>
              <a:gd name="connsiteX67" fmla="*/ 3843715 w 6884912"/>
              <a:gd name="connsiteY67" fmla="*/ 188752 h 1161397"/>
              <a:gd name="connsiteX68" fmla="*/ 3842609 w 6884912"/>
              <a:gd name="connsiteY68" fmla="*/ 197386 h 1161397"/>
              <a:gd name="connsiteX69" fmla="*/ 3853961 w 6884912"/>
              <a:gd name="connsiteY69" fmla="*/ 213380 h 1161397"/>
              <a:gd name="connsiteX70" fmla="*/ 3907640 w 6884912"/>
              <a:gd name="connsiteY70" fmla="*/ 207568 h 1161397"/>
              <a:gd name="connsiteX71" fmla="*/ 3910449 w 6884912"/>
              <a:gd name="connsiteY71" fmla="*/ 197808 h 1161397"/>
              <a:gd name="connsiteX72" fmla="*/ 3917197 w 6884912"/>
              <a:gd name="connsiteY72" fmla="*/ 196121 h 1161397"/>
              <a:gd name="connsiteX73" fmla="*/ 3922400 w 6884912"/>
              <a:gd name="connsiteY73" fmla="*/ 205056 h 1161397"/>
              <a:gd name="connsiteX74" fmla="*/ 4013061 w 6884912"/>
              <a:gd name="connsiteY74" fmla="*/ 224874 h 1161397"/>
              <a:gd name="connsiteX75" fmla="*/ 4220717 w 6884912"/>
              <a:gd name="connsiteY75" fmla="*/ 192946 h 1161397"/>
              <a:gd name="connsiteX76" fmla="*/ 4228802 w 6884912"/>
              <a:gd name="connsiteY76" fmla="*/ 201468 h 1161397"/>
              <a:gd name="connsiteX77" fmla="*/ 4289361 w 6884912"/>
              <a:gd name="connsiteY77" fmla="*/ 196642 h 1161397"/>
              <a:gd name="connsiteX78" fmla="*/ 4498913 w 6884912"/>
              <a:gd name="connsiteY78" fmla="*/ 118915 h 1161397"/>
              <a:gd name="connsiteX79" fmla="*/ 4617330 w 6884912"/>
              <a:gd name="connsiteY79" fmla="*/ 111163 h 1161397"/>
              <a:gd name="connsiteX80" fmla="*/ 4659778 w 6884912"/>
              <a:gd name="connsiteY80" fmla="*/ 118219 h 1161397"/>
              <a:gd name="connsiteX81" fmla="*/ 4730870 w 6884912"/>
              <a:gd name="connsiteY81" fmla="*/ 129432 h 1161397"/>
              <a:gd name="connsiteX82" fmla="*/ 4844073 w 6884912"/>
              <a:gd name="connsiteY82" fmla="*/ 161768 h 1161397"/>
              <a:gd name="connsiteX83" fmla="*/ 4856454 w 6884912"/>
              <a:gd name="connsiteY83" fmla="*/ 130488 h 1161397"/>
              <a:gd name="connsiteX84" fmla="*/ 4920038 w 6884912"/>
              <a:gd name="connsiteY84" fmla="*/ 140418 h 1161397"/>
              <a:gd name="connsiteX85" fmla="*/ 5016639 w 6884912"/>
              <a:gd name="connsiteY85" fmla="*/ 158905 h 1161397"/>
              <a:gd name="connsiteX86" fmla="*/ 5072009 w 6884912"/>
              <a:gd name="connsiteY86" fmla="*/ 161502 h 1161397"/>
              <a:gd name="connsiteX87" fmla="*/ 5223626 w 6884912"/>
              <a:gd name="connsiteY87" fmla="*/ 177356 h 1161397"/>
              <a:gd name="connsiteX88" fmla="*/ 5375773 w 6884912"/>
              <a:gd name="connsiteY88" fmla="*/ 199913 h 1161397"/>
              <a:gd name="connsiteX89" fmla="*/ 5467502 w 6884912"/>
              <a:gd name="connsiteY89" fmla="*/ 250963 h 1161397"/>
              <a:gd name="connsiteX90" fmla="*/ 5592395 w 6884912"/>
              <a:gd name="connsiteY90" fmla="*/ 265434 h 1161397"/>
              <a:gd name="connsiteX91" fmla="*/ 5613532 w 6884912"/>
              <a:gd name="connsiteY91" fmla="*/ 273379 h 1161397"/>
              <a:gd name="connsiteX92" fmla="*/ 5642173 w 6884912"/>
              <a:gd name="connsiteY92" fmla="*/ 266904 h 1161397"/>
              <a:gd name="connsiteX93" fmla="*/ 5756910 w 6884912"/>
              <a:gd name="connsiteY93" fmla="*/ 239211 h 1161397"/>
              <a:gd name="connsiteX94" fmla="*/ 5846667 w 6884912"/>
              <a:gd name="connsiteY94" fmla="*/ 201786 h 1161397"/>
              <a:gd name="connsiteX95" fmla="*/ 5960732 w 6884912"/>
              <a:gd name="connsiteY95" fmla="*/ 220708 h 1161397"/>
              <a:gd name="connsiteX96" fmla="*/ 6029542 w 6884912"/>
              <a:gd name="connsiteY96" fmla="*/ 210339 h 1161397"/>
              <a:gd name="connsiteX97" fmla="*/ 6141123 w 6884912"/>
              <a:gd name="connsiteY97" fmla="*/ 159923 h 1161397"/>
              <a:gd name="connsiteX98" fmla="*/ 6290640 w 6884912"/>
              <a:gd name="connsiteY98" fmla="*/ 167441 h 1161397"/>
              <a:gd name="connsiteX99" fmla="*/ 6322806 w 6884912"/>
              <a:gd name="connsiteY99" fmla="*/ 213293 h 1161397"/>
              <a:gd name="connsiteX100" fmla="*/ 6380420 w 6884912"/>
              <a:gd name="connsiteY100" fmla="*/ 173195 h 1161397"/>
              <a:gd name="connsiteX101" fmla="*/ 6507891 w 6884912"/>
              <a:gd name="connsiteY101" fmla="*/ 118474 h 1161397"/>
              <a:gd name="connsiteX102" fmla="*/ 6571807 w 6884912"/>
              <a:gd name="connsiteY102" fmla="*/ 98636 h 1161397"/>
              <a:gd name="connsiteX103" fmla="*/ 6671880 w 6884912"/>
              <a:gd name="connsiteY103" fmla="*/ 82931 h 1161397"/>
              <a:gd name="connsiteX104" fmla="*/ 6702266 w 6884912"/>
              <a:gd name="connsiteY104" fmla="*/ 75470 h 1161397"/>
              <a:gd name="connsiteX105" fmla="*/ 6845802 w 6884912"/>
              <a:gd name="connsiteY105" fmla="*/ 24496 h 1161397"/>
              <a:gd name="connsiteX106" fmla="*/ 6884912 w 6884912"/>
              <a:gd name="connsiteY106"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567875 w 6884912"/>
              <a:gd name="connsiteY7" fmla="*/ 1051976 h 1161397"/>
              <a:gd name="connsiteX8" fmla="*/ 601644 w 6884912"/>
              <a:gd name="connsiteY8" fmla="*/ 1003997 h 1161397"/>
              <a:gd name="connsiteX9" fmla="*/ 651408 w 6884912"/>
              <a:gd name="connsiteY9" fmla="*/ 984938 h 1161397"/>
              <a:gd name="connsiteX10" fmla="*/ 673197 w 6884912"/>
              <a:gd name="connsiteY10" fmla="*/ 1010060 h 1161397"/>
              <a:gd name="connsiteX11" fmla="*/ 723108 w 6884912"/>
              <a:gd name="connsiteY11" fmla="*/ 980081 h 1161397"/>
              <a:gd name="connsiteX12" fmla="*/ 797699 w 6884912"/>
              <a:gd name="connsiteY12" fmla="*/ 931362 h 1161397"/>
              <a:gd name="connsiteX13" fmla="*/ 843359 w 6884912"/>
              <a:gd name="connsiteY13" fmla="*/ 910894 h 1161397"/>
              <a:gd name="connsiteX14" fmla="*/ 965215 w 6884912"/>
              <a:gd name="connsiteY14" fmla="*/ 846701 h 1161397"/>
              <a:gd name="connsiteX15" fmla="*/ 1085080 w 6884912"/>
              <a:gd name="connsiteY15" fmla="*/ 776086 h 1161397"/>
              <a:gd name="connsiteX16" fmla="*/ 1131224 w 6884912"/>
              <a:gd name="connsiteY16" fmla="*/ 706160 h 1161397"/>
              <a:gd name="connsiteX17" fmla="*/ 1138051 w 6884912"/>
              <a:gd name="connsiteY17" fmla="*/ 702034 h 1161397"/>
              <a:gd name="connsiteX18" fmla="*/ 1158800 w 6884912"/>
              <a:gd name="connsiteY18" fmla="*/ 700004 h 1161397"/>
              <a:gd name="connsiteX19" fmla="*/ 1166947 w 6884912"/>
              <a:gd name="connsiteY19" fmla="*/ 700762 h 1161397"/>
              <a:gd name="connsiteX20" fmla="*/ 1178135 w 6884912"/>
              <a:gd name="connsiteY20" fmla="*/ 698631 h 1161397"/>
              <a:gd name="connsiteX21" fmla="*/ 1178301 w 6884912"/>
              <a:gd name="connsiteY21" fmla="*/ 698094 h 1161397"/>
              <a:gd name="connsiteX22" fmla="*/ 1188995 w 6884912"/>
              <a:gd name="connsiteY22" fmla="*/ 697048 h 1161397"/>
              <a:gd name="connsiteX23" fmla="*/ 1242716 w 6884912"/>
              <a:gd name="connsiteY23" fmla="*/ 698052 h 1161397"/>
              <a:gd name="connsiteX24" fmla="*/ 1299977 w 6884912"/>
              <a:gd name="connsiteY24" fmla="*/ 639196 h 1161397"/>
              <a:gd name="connsiteX25" fmla="*/ 1326190 w 6884912"/>
              <a:gd name="connsiteY25" fmla="*/ 625955 h 1161397"/>
              <a:gd name="connsiteX26" fmla="*/ 1339600 w 6884912"/>
              <a:gd name="connsiteY26" fmla="*/ 616295 h 1161397"/>
              <a:gd name="connsiteX27" fmla="*/ 1340054 w 6884912"/>
              <a:gd name="connsiteY27" fmla="*/ 614022 h 1161397"/>
              <a:gd name="connsiteX28" fmla="*/ 1391606 w 6884912"/>
              <a:gd name="connsiteY28" fmla="*/ 615229 h 1161397"/>
              <a:gd name="connsiteX29" fmla="*/ 1397565 w 6884912"/>
              <a:gd name="connsiteY29" fmla="*/ 611490 h 1161397"/>
              <a:gd name="connsiteX30" fmla="*/ 1432302 w 6884912"/>
              <a:gd name="connsiteY30" fmla="*/ 617267 h 1161397"/>
              <a:gd name="connsiteX31" fmla="*/ 1449644 w 6884912"/>
              <a:gd name="connsiteY31" fmla="*/ 617591 h 1161397"/>
              <a:gd name="connsiteX32" fmla="*/ 1455793 w 6884912"/>
              <a:gd name="connsiteY32" fmla="*/ 623174 h 1161397"/>
              <a:gd name="connsiteX33" fmla="*/ 1480758 w 6884912"/>
              <a:gd name="connsiteY33" fmla="*/ 620863 h 1161397"/>
              <a:gd name="connsiteX34" fmla="*/ 1483154 w 6884912"/>
              <a:gd name="connsiteY34" fmla="*/ 618527 h 1161397"/>
              <a:gd name="connsiteX35" fmla="*/ 1505495 w 6884912"/>
              <a:gd name="connsiteY35" fmla="*/ 624325 h 1161397"/>
              <a:gd name="connsiteX36" fmla="*/ 1526340 w 6884912"/>
              <a:gd name="connsiteY36" fmla="*/ 638496 h 1161397"/>
              <a:gd name="connsiteX37" fmla="*/ 1731986 w 6884912"/>
              <a:gd name="connsiteY37" fmla="*/ 589682 h 1161397"/>
              <a:gd name="connsiteX38" fmla="*/ 1927935 w 6884912"/>
              <a:gd name="connsiteY38" fmla="*/ 628540 h 1161397"/>
              <a:gd name="connsiteX39" fmla="*/ 2039075 w 6884912"/>
              <a:gd name="connsiteY39" fmla="*/ 599964 h 1161397"/>
              <a:gd name="connsiteX40" fmla="*/ 2066980 w 6884912"/>
              <a:gd name="connsiteY40" fmla="*/ 550413 h 1161397"/>
              <a:gd name="connsiteX41" fmla="*/ 2352236 w 6884912"/>
              <a:gd name="connsiteY41" fmla="*/ 519602 h 1161397"/>
              <a:gd name="connsiteX42" fmla="*/ 2420791 w 6884912"/>
              <a:gd name="connsiteY42" fmla="*/ 492826 h 1161397"/>
              <a:gd name="connsiteX43" fmla="*/ 2489932 w 6884912"/>
              <a:gd name="connsiteY43" fmla="*/ 507864 h 1161397"/>
              <a:gd name="connsiteX44" fmla="*/ 2512917 w 6884912"/>
              <a:gd name="connsiteY44" fmla="*/ 489127 h 1161397"/>
              <a:gd name="connsiteX45" fmla="*/ 2516783 w 6884912"/>
              <a:gd name="connsiteY45" fmla="*/ 485473 h 1161397"/>
              <a:gd name="connsiteX46" fmla="*/ 2534360 w 6884912"/>
              <a:gd name="connsiteY46" fmla="*/ 480064 h 1161397"/>
              <a:gd name="connsiteX47" fmla="*/ 2536691 w 6884912"/>
              <a:gd name="connsiteY47" fmla="*/ 467018 h 1161397"/>
              <a:gd name="connsiteX48" fmla="*/ 2561265 w 6884912"/>
              <a:gd name="connsiteY48" fmla="*/ 450623 h 1161397"/>
              <a:gd name="connsiteX49" fmla="*/ 2594349 w 6884912"/>
              <a:gd name="connsiteY49" fmla="*/ 443884 h 1161397"/>
              <a:gd name="connsiteX50" fmla="*/ 2754324 w 6884912"/>
              <a:gd name="connsiteY50" fmla="*/ 424766 h 1161397"/>
              <a:gd name="connsiteX51" fmla="*/ 2848470 w 6884912"/>
              <a:gd name="connsiteY51" fmla="*/ 405966 h 1161397"/>
              <a:gd name="connsiteX52" fmla="*/ 2881772 w 6884912"/>
              <a:gd name="connsiteY52" fmla="*/ 387260 h 1161397"/>
              <a:gd name="connsiteX53" fmla="*/ 2929932 w 6884912"/>
              <a:gd name="connsiteY53" fmla="*/ 368912 h 1161397"/>
              <a:gd name="connsiteX54" fmla="*/ 3013020 w 6884912"/>
              <a:gd name="connsiteY54" fmla="*/ 327578 h 1161397"/>
              <a:gd name="connsiteX55" fmla="*/ 3222191 w 6884912"/>
              <a:gd name="connsiteY55" fmla="*/ 307887 h 1161397"/>
              <a:gd name="connsiteX56" fmla="*/ 3227953 w 6884912"/>
              <a:gd name="connsiteY56" fmla="*/ 297650 h 1161397"/>
              <a:gd name="connsiteX57" fmla="*/ 3510042 w 6884912"/>
              <a:gd name="connsiteY57" fmla="*/ 311820 h 1161397"/>
              <a:gd name="connsiteX58" fmla="*/ 3626773 w 6884912"/>
              <a:gd name="connsiteY58" fmla="*/ 290452 h 1161397"/>
              <a:gd name="connsiteX59" fmla="*/ 3666217 w 6884912"/>
              <a:gd name="connsiteY59" fmla="*/ 273255 h 1161397"/>
              <a:gd name="connsiteX60" fmla="*/ 3732427 w 6884912"/>
              <a:gd name="connsiteY60" fmla="*/ 245039 h 1161397"/>
              <a:gd name="connsiteX61" fmla="*/ 3777022 w 6884912"/>
              <a:gd name="connsiteY61" fmla="*/ 200276 h 1161397"/>
              <a:gd name="connsiteX62" fmla="*/ 3791246 w 6884912"/>
              <a:gd name="connsiteY62" fmla="*/ 189996 h 1161397"/>
              <a:gd name="connsiteX63" fmla="*/ 3819864 w 6884912"/>
              <a:gd name="connsiteY63" fmla="*/ 194605 h 1161397"/>
              <a:gd name="connsiteX64" fmla="*/ 3830398 w 6884912"/>
              <a:gd name="connsiteY64" fmla="*/ 188383 h 1161397"/>
              <a:gd name="connsiteX65" fmla="*/ 3834360 w 6884912"/>
              <a:gd name="connsiteY65" fmla="*/ 188992 h 1161397"/>
              <a:gd name="connsiteX66" fmla="*/ 3843715 w 6884912"/>
              <a:gd name="connsiteY66" fmla="*/ 188752 h 1161397"/>
              <a:gd name="connsiteX67" fmla="*/ 3842609 w 6884912"/>
              <a:gd name="connsiteY67" fmla="*/ 197386 h 1161397"/>
              <a:gd name="connsiteX68" fmla="*/ 3853961 w 6884912"/>
              <a:gd name="connsiteY68" fmla="*/ 213380 h 1161397"/>
              <a:gd name="connsiteX69" fmla="*/ 3907640 w 6884912"/>
              <a:gd name="connsiteY69" fmla="*/ 207568 h 1161397"/>
              <a:gd name="connsiteX70" fmla="*/ 3910449 w 6884912"/>
              <a:gd name="connsiteY70" fmla="*/ 197808 h 1161397"/>
              <a:gd name="connsiteX71" fmla="*/ 3917197 w 6884912"/>
              <a:gd name="connsiteY71" fmla="*/ 196121 h 1161397"/>
              <a:gd name="connsiteX72" fmla="*/ 3922400 w 6884912"/>
              <a:gd name="connsiteY72" fmla="*/ 205056 h 1161397"/>
              <a:gd name="connsiteX73" fmla="*/ 4013061 w 6884912"/>
              <a:gd name="connsiteY73" fmla="*/ 224874 h 1161397"/>
              <a:gd name="connsiteX74" fmla="*/ 4220717 w 6884912"/>
              <a:gd name="connsiteY74" fmla="*/ 192946 h 1161397"/>
              <a:gd name="connsiteX75" fmla="*/ 4228802 w 6884912"/>
              <a:gd name="connsiteY75" fmla="*/ 201468 h 1161397"/>
              <a:gd name="connsiteX76" fmla="*/ 4289361 w 6884912"/>
              <a:gd name="connsiteY76" fmla="*/ 196642 h 1161397"/>
              <a:gd name="connsiteX77" fmla="*/ 4498913 w 6884912"/>
              <a:gd name="connsiteY77" fmla="*/ 118915 h 1161397"/>
              <a:gd name="connsiteX78" fmla="*/ 4617330 w 6884912"/>
              <a:gd name="connsiteY78" fmla="*/ 111163 h 1161397"/>
              <a:gd name="connsiteX79" fmla="*/ 4659778 w 6884912"/>
              <a:gd name="connsiteY79" fmla="*/ 118219 h 1161397"/>
              <a:gd name="connsiteX80" fmla="*/ 4730870 w 6884912"/>
              <a:gd name="connsiteY80" fmla="*/ 129432 h 1161397"/>
              <a:gd name="connsiteX81" fmla="*/ 4844073 w 6884912"/>
              <a:gd name="connsiteY81" fmla="*/ 161768 h 1161397"/>
              <a:gd name="connsiteX82" fmla="*/ 4856454 w 6884912"/>
              <a:gd name="connsiteY82" fmla="*/ 130488 h 1161397"/>
              <a:gd name="connsiteX83" fmla="*/ 4920038 w 6884912"/>
              <a:gd name="connsiteY83" fmla="*/ 140418 h 1161397"/>
              <a:gd name="connsiteX84" fmla="*/ 5016639 w 6884912"/>
              <a:gd name="connsiteY84" fmla="*/ 158905 h 1161397"/>
              <a:gd name="connsiteX85" fmla="*/ 5072009 w 6884912"/>
              <a:gd name="connsiteY85" fmla="*/ 161502 h 1161397"/>
              <a:gd name="connsiteX86" fmla="*/ 5223626 w 6884912"/>
              <a:gd name="connsiteY86" fmla="*/ 177356 h 1161397"/>
              <a:gd name="connsiteX87" fmla="*/ 5375773 w 6884912"/>
              <a:gd name="connsiteY87" fmla="*/ 199913 h 1161397"/>
              <a:gd name="connsiteX88" fmla="*/ 5467502 w 6884912"/>
              <a:gd name="connsiteY88" fmla="*/ 250963 h 1161397"/>
              <a:gd name="connsiteX89" fmla="*/ 5592395 w 6884912"/>
              <a:gd name="connsiteY89" fmla="*/ 265434 h 1161397"/>
              <a:gd name="connsiteX90" fmla="*/ 5613532 w 6884912"/>
              <a:gd name="connsiteY90" fmla="*/ 273379 h 1161397"/>
              <a:gd name="connsiteX91" fmla="*/ 5642173 w 6884912"/>
              <a:gd name="connsiteY91" fmla="*/ 266904 h 1161397"/>
              <a:gd name="connsiteX92" fmla="*/ 5756910 w 6884912"/>
              <a:gd name="connsiteY92" fmla="*/ 239211 h 1161397"/>
              <a:gd name="connsiteX93" fmla="*/ 5846667 w 6884912"/>
              <a:gd name="connsiteY93" fmla="*/ 201786 h 1161397"/>
              <a:gd name="connsiteX94" fmla="*/ 5960732 w 6884912"/>
              <a:gd name="connsiteY94" fmla="*/ 220708 h 1161397"/>
              <a:gd name="connsiteX95" fmla="*/ 6029542 w 6884912"/>
              <a:gd name="connsiteY95" fmla="*/ 210339 h 1161397"/>
              <a:gd name="connsiteX96" fmla="*/ 6141123 w 6884912"/>
              <a:gd name="connsiteY96" fmla="*/ 159923 h 1161397"/>
              <a:gd name="connsiteX97" fmla="*/ 6290640 w 6884912"/>
              <a:gd name="connsiteY97" fmla="*/ 167441 h 1161397"/>
              <a:gd name="connsiteX98" fmla="*/ 6322806 w 6884912"/>
              <a:gd name="connsiteY98" fmla="*/ 213293 h 1161397"/>
              <a:gd name="connsiteX99" fmla="*/ 6380420 w 6884912"/>
              <a:gd name="connsiteY99" fmla="*/ 173195 h 1161397"/>
              <a:gd name="connsiteX100" fmla="*/ 6507891 w 6884912"/>
              <a:gd name="connsiteY100" fmla="*/ 118474 h 1161397"/>
              <a:gd name="connsiteX101" fmla="*/ 6571807 w 6884912"/>
              <a:gd name="connsiteY101" fmla="*/ 98636 h 1161397"/>
              <a:gd name="connsiteX102" fmla="*/ 6671880 w 6884912"/>
              <a:gd name="connsiteY102" fmla="*/ 82931 h 1161397"/>
              <a:gd name="connsiteX103" fmla="*/ 6702266 w 6884912"/>
              <a:gd name="connsiteY103" fmla="*/ 75470 h 1161397"/>
              <a:gd name="connsiteX104" fmla="*/ 6845802 w 6884912"/>
              <a:gd name="connsiteY104" fmla="*/ 24496 h 1161397"/>
              <a:gd name="connsiteX105" fmla="*/ 6884912 w 6884912"/>
              <a:gd name="connsiteY105"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171824 w 6884912"/>
              <a:gd name="connsiteY6" fmla="*/ 1133224 h 1161397"/>
              <a:gd name="connsiteX7" fmla="*/ 454970 w 6884912"/>
              <a:gd name="connsiteY7" fmla="*/ 1023343 h 1161397"/>
              <a:gd name="connsiteX8" fmla="*/ 601644 w 6884912"/>
              <a:gd name="connsiteY8" fmla="*/ 1003997 h 1161397"/>
              <a:gd name="connsiteX9" fmla="*/ 651408 w 6884912"/>
              <a:gd name="connsiteY9" fmla="*/ 984938 h 1161397"/>
              <a:gd name="connsiteX10" fmla="*/ 673197 w 6884912"/>
              <a:gd name="connsiteY10" fmla="*/ 1010060 h 1161397"/>
              <a:gd name="connsiteX11" fmla="*/ 723108 w 6884912"/>
              <a:gd name="connsiteY11" fmla="*/ 980081 h 1161397"/>
              <a:gd name="connsiteX12" fmla="*/ 797699 w 6884912"/>
              <a:gd name="connsiteY12" fmla="*/ 931362 h 1161397"/>
              <a:gd name="connsiteX13" fmla="*/ 843359 w 6884912"/>
              <a:gd name="connsiteY13" fmla="*/ 910894 h 1161397"/>
              <a:gd name="connsiteX14" fmla="*/ 965215 w 6884912"/>
              <a:gd name="connsiteY14" fmla="*/ 846701 h 1161397"/>
              <a:gd name="connsiteX15" fmla="*/ 1085080 w 6884912"/>
              <a:gd name="connsiteY15" fmla="*/ 776086 h 1161397"/>
              <a:gd name="connsiteX16" fmla="*/ 1131224 w 6884912"/>
              <a:gd name="connsiteY16" fmla="*/ 706160 h 1161397"/>
              <a:gd name="connsiteX17" fmla="*/ 1138051 w 6884912"/>
              <a:gd name="connsiteY17" fmla="*/ 702034 h 1161397"/>
              <a:gd name="connsiteX18" fmla="*/ 1158800 w 6884912"/>
              <a:gd name="connsiteY18" fmla="*/ 700004 h 1161397"/>
              <a:gd name="connsiteX19" fmla="*/ 1166947 w 6884912"/>
              <a:gd name="connsiteY19" fmla="*/ 700762 h 1161397"/>
              <a:gd name="connsiteX20" fmla="*/ 1178135 w 6884912"/>
              <a:gd name="connsiteY20" fmla="*/ 698631 h 1161397"/>
              <a:gd name="connsiteX21" fmla="*/ 1178301 w 6884912"/>
              <a:gd name="connsiteY21" fmla="*/ 698094 h 1161397"/>
              <a:gd name="connsiteX22" fmla="*/ 1188995 w 6884912"/>
              <a:gd name="connsiteY22" fmla="*/ 697048 h 1161397"/>
              <a:gd name="connsiteX23" fmla="*/ 1242716 w 6884912"/>
              <a:gd name="connsiteY23" fmla="*/ 698052 h 1161397"/>
              <a:gd name="connsiteX24" fmla="*/ 1299977 w 6884912"/>
              <a:gd name="connsiteY24" fmla="*/ 639196 h 1161397"/>
              <a:gd name="connsiteX25" fmla="*/ 1326190 w 6884912"/>
              <a:gd name="connsiteY25" fmla="*/ 625955 h 1161397"/>
              <a:gd name="connsiteX26" fmla="*/ 1339600 w 6884912"/>
              <a:gd name="connsiteY26" fmla="*/ 616295 h 1161397"/>
              <a:gd name="connsiteX27" fmla="*/ 1340054 w 6884912"/>
              <a:gd name="connsiteY27" fmla="*/ 614022 h 1161397"/>
              <a:gd name="connsiteX28" fmla="*/ 1391606 w 6884912"/>
              <a:gd name="connsiteY28" fmla="*/ 615229 h 1161397"/>
              <a:gd name="connsiteX29" fmla="*/ 1397565 w 6884912"/>
              <a:gd name="connsiteY29" fmla="*/ 611490 h 1161397"/>
              <a:gd name="connsiteX30" fmla="*/ 1432302 w 6884912"/>
              <a:gd name="connsiteY30" fmla="*/ 617267 h 1161397"/>
              <a:gd name="connsiteX31" fmla="*/ 1449644 w 6884912"/>
              <a:gd name="connsiteY31" fmla="*/ 617591 h 1161397"/>
              <a:gd name="connsiteX32" fmla="*/ 1455793 w 6884912"/>
              <a:gd name="connsiteY32" fmla="*/ 623174 h 1161397"/>
              <a:gd name="connsiteX33" fmla="*/ 1480758 w 6884912"/>
              <a:gd name="connsiteY33" fmla="*/ 620863 h 1161397"/>
              <a:gd name="connsiteX34" fmla="*/ 1483154 w 6884912"/>
              <a:gd name="connsiteY34" fmla="*/ 618527 h 1161397"/>
              <a:gd name="connsiteX35" fmla="*/ 1505495 w 6884912"/>
              <a:gd name="connsiteY35" fmla="*/ 624325 h 1161397"/>
              <a:gd name="connsiteX36" fmla="*/ 1526340 w 6884912"/>
              <a:gd name="connsiteY36" fmla="*/ 638496 h 1161397"/>
              <a:gd name="connsiteX37" fmla="*/ 1731986 w 6884912"/>
              <a:gd name="connsiteY37" fmla="*/ 589682 h 1161397"/>
              <a:gd name="connsiteX38" fmla="*/ 1927935 w 6884912"/>
              <a:gd name="connsiteY38" fmla="*/ 628540 h 1161397"/>
              <a:gd name="connsiteX39" fmla="*/ 2039075 w 6884912"/>
              <a:gd name="connsiteY39" fmla="*/ 599964 h 1161397"/>
              <a:gd name="connsiteX40" fmla="*/ 2066980 w 6884912"/>
              <a:gd name="connsiteY40" fmla="*/ 550413 h 1161397"/>
              <a:gd name="connsiteX41" fmla="*/ 2352236 w 6884912"/>
              <a:gd name="connsiteY41" fmla="*/ 519602 h 1161397"/>
              <a:gd name="connsiteX42" fmla="*/ 2420791 w 6884912"/>
              <a:gd name="connsiteY42" fmla="*/ 492826 h 1161397"/>
              <a:gd name="connsiteX43" fmla="*/ 2489932 w 6884912"/>
              <a:gd name="connsiteY43" fmla="*/ 507864 h 1161397"/>
              <a:gd name="connsiteX44" fmla="*/ 2512917 w 6884912"/>
              <a:gd name="connsiteY44" fmla="*/ 489127 h 1161397"/>
              <a:gd name="connsiteX45" fmla="*/ 2516783 w 6884912"/>
              <a:gd name="connsiteY45" fmla="*/ 485473 h 1161397"/>
              <a:gd name="connsiteX46" fmla="*/ 2534360 w 6884912"/>
              <a:gd name="connsiteY46" fmla="*/ 480064 h 1161397"/>
              <a:gd name="connsiteX47" fmla="*/ 2536691 w 6884912"/>
              <a:gd name="connsiteY47" fmla="*/ 467018 h 1161397"/>
              <a:gd name="connsiteX48" fmla="*/ 2561265 w 6884912"/>
              <a:gd name="connsiteY48" fmla="*/ 450623 h 1161397"/>
              <a:gd name="connsiteX49" fmla="*/ 2594349 w 6884912"/>
              <a:gd name="connsiteY49" fmla="*/ 443884 h 1161397"/>
              <a:gd name="connsiteX50" fmla="*/ 2754324 w 6884912"/>
              <a:gd name="connsiteY50" fmla="*/ 424766 h 1161397"/>
              <a:gd name="connsiteX51" fmla="*/ 2848470 w 6884912"/>
              <a:gd name="connsiteY51" fmla="*/ 405966 h 1161397"/>
              <a:gd name="connsiteX52" fmla="*/ 2881772 w 6884912"/>
              <a:gd name="connsiteY52" fmla="*/ 387260 h 1161397"/>
              <a:gd name="connsiteX53" fmla="*/ 2929932 w 6884912"/>
              <a:gd name="connsiteY53" fmla="*/ 368912 h 1161397"/>
              <a:gd name="connsiteX54" fmla="*/ 3013020 w 6884912"/>
              <a:gd name="connsiteY54" fmla="*/ 327578 h 1161397"/>
              <a:gd name="connsiteX55" fmla="*/ 3222191 w 6884912"/>
              <a:gd name="connsiteY55" fmla="*/ 307887 h 1161397"/>
              <a:gd name="connsiteX56" fmla="*/ 3227953 w 6884912"/>
              <a:gd name="connsiteY56" fmla="*/ 297650 h 1161397"/>
              <a:gd name="connsiteX57" fmla="*/ 3510042 w 6884912"/>
              <a:gd name="connsiteY57" fmla="*/ 311820 h 1161397"/>
              <a:gd name="connsiteX58" fmla="*/ 3626773 w 6884912"/>
              <a:gd name="connsiteY58" fmla="*/ 290452 h 1161397"/>
              <a:gd name="connsiteX59" fmla="*/ 3666217 w 6884912"/>
              <a:gd name="connsiteY59" fmla="*/ 273255 h 1161397"/>
              <a:gd name="connsiteX60" fmla="*/ 3732427 w 6884912"/>
              <a:gd name="connsiteY60" fmla="*/ 245039 h 1161397"/>
              <a:gd name="connsiteX61" fmla="*/ 3777022 w 6884912"/>
              <a:gd name="connsiteY61" fmla="*/ 200276 h 1161397"/>
              <a:gd name="connsiteX62" fmla="*/ 3791246 w 6884912"/>
              <a:gd name="connsiteY62" fmla="*/ 189996 h 1161397"/>
              <a:gd name="connsiteX63" fmla="*/ 3819864 w 6884912"/>
              <a:gd name="connsiteY63" fmla="*/ 194605 h 1161397"/>
              <a:gd name="connsiteX64" fmla="*/ 3830398 w 6884912"/>
              <a:gd name="connsiteY64" fmla="*/ 188383 h 1161397"/>
              <a:gd name="connsiteX65" fmla="*/ 3834360 w 6884912"/>
              <a:gd name="connsiteY65" fmla="*/ 188992 h 1161397"/>
              <a:gd name="connsiteX66" fmla="*/ 3843715 w 6884912"/>
              <a:gd name="connsiteY66" fmla="*/ 188752 h 1161397"/>
              <a:gd name="connsiteX67" fmla="*/ 3842609 w 6884912"/>
              <a:gd name="connsiteY67" fmla="*/ 197386 h 1161397"/>
              <a:gd name="connsiteX68" fmla="*/ 3853961 w 6884912"/>
              <a:gd name="connsiteY68" fmla="*/ 213380 h 1161397"/>
              <a:gd name="connsiteX69" fmla="*/ 3907640 w 6884912"/>
              <a:gd name="connsiteY69" fmla="*/ 207568 h 1161397"/>
              <a:gd name="connsiteX70" fmla="*/ 3910449 w 6884912"/>
              <a:gd name="connsiteY70" fmla="*/ 197808 h 1161397"/>
              <a:gd name="connsiteX71" fmla="*/ 3917197 w 6884912"/>
              <a:gd name="connsiteY71" fmla="*/ 196121 h 1161397"/>
              <a:gd name="connsiteX72" fmla="*/ 3922400 w 6884912"/>
              <a:gd name="connsiteY72" fmla="*/ 205056 h 1161397"/>
              <a:gd name="connsiteX73" fmla="*/ 4013061 w 6884912"/>
              <a:gd name="connsiteY73" fmla="*/ 224874 h 1161397"/>
              <a:gd name="connsiteX74" fmla="*/ 4220717 w 6884912"/>
              <a:gd name="connsiteY74" fmla="*/ 192946 h 1161397"/>
              <a:gd name="connsiteX75" fmla="*/ 4228802 w 6884912"/>
              <a:gd name="connsiteY75" fmla="*/ 201468 h 1161397"/>
              <a:gd name="connsiteX76" fmla="*/ 4289361 w 6884912"/>
              <a:gd name="connsiteY76" fmla="*/ 196642 h 1161397"/>
              <a:gd name="connsiteX77" fmla="*/ 4498913 w 6884912"/>
              <a:gd name="connsiteY77" fmla="*/ 118915 h 1161397"/>
              <a:gd name="connsiteX78" fmla="*/ 4617330 w 6884912"/>
              <a:gd name="connsiteY78" fmla="*/ 111163 h 1161397"/>
              <a:gd name="connsiteX79" fmla="*/ 4659778 w 6884912"/>
              <a:gd name="connsiteY79" fmla="*/ 118219 h 1161397"/>
              <a:gd name="connsiteX80" fmla="*/ 4730870 w 6884912"/>
              <a:gd name="connsiteY80" fmla="*/ 129432 h 1161397"/>
              <a:gd name="connsiteX81" fmla="*/ 4844073 w 6884912"/>
              <a:gd name="connsiteY81" fmla="*/ 161768 h 1161397"/>
              <a:gd name="connsiteX82" fmla="*/ 4856454 w 6884912"/>
              <a:gd name="connsiteY82" fmla="*/ 130488 h 1161397"/>
              <a:gd name="connsiteX83" fmla="*/ 4920038 w 6884912"/>
              <a:gd name="connsiteY83" fmla="*/ 140418 h 1161397"/>
              <a:gd name="connsiteX84" fmla="*/ 5016639 w 6884912"/>
              <a:gd name="connsiteY84" fmla="*/ 158905 h 1161397"/>
              <a:gd name="connsiteX85" fmla="*/ 5072009 w 6884912"/>
              <a:gd name="connsiteY85" fmla="*/ 161502 h 1161397"/>
              <a:gd name="connsiteX86" fmla="*/ 5223626 w 6884912"/>
              <a:gd name="connsiteY86" fmla="*/ 177356 h 1161397"/>
              <a:gd name="connsiteX87" fmla="*/ 5375773 w 6884912"/>
              <a:gd name="connsiteY87" fmla="*/ 199913 h 1161397"/>
              <a:gd name="connsiteX88" fmla="*/ 5467502 w 6884912"/>
              <a:gd name="connsiteY88" fmla="*/ 250963 h 1161397"/>
              <a:gd name="connsiteX89" fmla="*/ 5592395 w 6884912"/>
              <a:gd name="connsiteY89" fmla="*/ 265434 h 1161397"/>
              <a:gd name="connsiteX90" fmla="*/ 5613532 w 6884912"/>
              <a:gd name="connsiteY90" fmla="*/ 273379 h 1161397"/>
              <a:gd name="connsiteX91" fmla="*/ 5642173 w 6884912"/>
              <a:gd name="connsiteY91" fmla="*/ 266904 h 1161397"/>
              <a:gd name="connsiteX92" fmla="*/ 5756910 w 6884912"/>
              <a:gd name="connsiteY92" fmla="*/ 239211 h 1161397"/>
              <a:gd name="connsiteX93" fmla="*/ 5846667 w 6884912"/>
              <a:gd name="connsiteY93" fmla="*/ 201786 h 1161397"/>
              <a:gd name="connsiteX94" fmla="*/ 5960732 w 6884912"/>
              <a:gd name="connsiteY94" fmla="*/ 220708 h 1161397"/>
              <a:gd name="connsiteX95" fmla="*/ 6029542 w 6884912"/>
              <a:gd name="connsiteY95" fmla="*/ 210339 h 1161397"/>
              <a:gd name="connsiteX96" fmla="*/ 6141123 w 6884912"/>
              <a:gd name="connsiteY96" fmla="*/ 159923 h 1161397"/>
              <a:gd name="connsiteX97" fmla="*/ 6290640 w 6884912"/>
              <a:gd name="connsiteY97" fmla="*/ 167441 h 1161397"/>
              <a:gd name="connsiteX98" fmla="*/ 6322806 w 6884912"/>
              <a:gd name="connsiteY98" fmla="*/ 213293 h 1161397"/>
              <a:gd name="connsiteX99" fmla="*/ 6380420 w 6884912"/>
              <a:gd name="connsiteY99" fmla="*/ 173195 h 1161397"/>
              <a:gd name="connsiteX100" fmla="*/ 6507891 w 6884912"/>
              <a:gd name="connsiteY100" fmla="*/ 118474 h 1161397"/>
              <a:gd name="connsiteX101" fmla="*/ 6571807 w 6884912"/>
              <a:gd name="connsiteY101" fmla="*/ 98636 h 1161397"/>
              <a:gd name="connsiteX102" fmla="*/ 6671880 w 6884912"/>
              <a:gd name="connsiteY102" fmla="*/ 82931 h 1161397"/>
              <a:gd name="connsiteX103" fmla="*/ 6702266 w 6884912"/>
              <a:gd name="connsiteY103" fmla="*/ 75470 h 1161397"/>
              <a:gd name="connsiteX104" fmla="*/ 6845802 w 6884912"/>
              <a:gd name="connsiteY104" fmla="*/ 24496 h 1161397"/>
              <a:gd name="connsiteX105" fmla="*/ 6884912 w 6884912"/>
              <a:gd name="connsiteY105"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119094 w 6884912"/>
              <a:gd name="connsiteY5" fmla="*/ 1148463 h 1161397"/>
              <a:gd name="connsiteX6" fmla="*/ 213420 w 6884912"/>
              <a:gd name="connsiteY6" fmla="*/ 1056868 h 1161397"/>
              <a:gd name="connsiteX7" fmla="*/ 454970 w 6884912"/>
              <a:gd name="connsiteY7" fmla="*/ 1023343 h 1161397"/>
              <a:gd name="connsiteX8" fmla="*/ 601644 w 6884912"/>
              <a:gd name="connsiteY8" fmla="*/ 1003997 h 1161397"/>
              <a:gd name="connsiteX9" fmla="*/ 651408 w 6884912"/>
              <a:gd name="connsiteY9" fmla="*/ 984938 h 1161397"/>
              <a:gd name="connsiteX10" fmla="*/ 673197 w 6884912"/>
              <a:gd name="connsiteY10" fmla="*/ 1010060 h 1161397"/>
              <a:gd name="connsiteX11" fmla="*/ 723108 w 6884912"/>
              <a:gd name="connsiteY11" fmla="*/ 980081 h 1161397"/>
              <a:gd name="connsiteX12" fmla="*/ 797699 w 6884912"/>
              <a:gd name="connsiteY12" fmla="*/ 931362 h 1161397"/>
              <a:gd name="connsiteX13" fmla="*/ 843359 w 6884912"/>
              <a:gd name="connsiteY13" fmla="*/ 910894 h 1161397"/>
              <a:gd name="connsiteX14" fmla="*/ 965215 w 6884912"/>
              <a:gd name="connsiteY14" fmla="*/ 846701 h 1161397"/>
              <a:gd name="connsiteX15" fmla="*/ 1085080 w 6884912"/>
              <a:gd name="connsiteY15" fmla="*/ 776086 h 1161397"/>
              <a:gd name="connsiteX16" fmla="*/ 1131224 w 6884912"/>
              <a:gd name="connsiteY16" fmla="*/ 706160 h 1161397"/>
              <a:gd name="connsiteX17" fmla="*/ 1138051 w 6884912"/>
              <a:gd name="connsiteY17" fmla="*/ 702034 h 1161397"/>
              <a:gd name="connsiteX18" fmla="*/ 1158800 w 6884912"/>
              <a:gd name="connsiteY18" fmla="*/ 700004 h 1161397"/>
              <a:gd name="connsiteX19" fmla="*/ 1166947 w 6884912"/>
              <a:gd name="connsiteY19" fmla="*/ 700762 h 1161397"/>
              <a:gd name="connsiteX20" fmla="*/ 1178135 w 6884912"/>
              <a:gd name="connsiteY20" fmla="*/ 698631 h 1161397"/>
              <a:gd name="connsiteX21" fmla="*/ 1178301 w 6884912"/>
              <a:gd name="connsiteY21" fmla="*/ 698094 h 1161397"/>
              <a:gd name="connsiteX22" fmla="*/ 1188995 w 6884912"/>
              <a:gd name="connsiteY22" fmla="*/ 697048 h 1161397"/>
              <a:gd name="connsiteX23" fmla="*/ 1242716 w 6884912"/>
              <a:gd name="connsiteY23" fmla="*/ 698052 h 1161397"/>
              <a:gd name="connsiteX24" fmla="*/ 1299977 w 6884912"/>
              <a:gd name="connsiteY24" fmla="*/ 639196 h 1161397"/>
              <a:gd name="connsiteX25" fmla="*/ 1326190 w 6884912"/>
              <a:gd name="connsiteY25" fmla="*/ 625955 h 1161397"/>
              <a:gd name="connsiteX26" fmla="*/ 1339600 w 6884912"/>
              <a:gd name="connsiteY26" fmla="*/ 616295 h 1161397"/>
              <a:gd name="connsiteX27" fmla="*/ 1340054 w 6884912"/>
              <a:gd name="connsiteY27" fmla="*/ 614022 h 1161397"/>
              <a:gd name="connsiteX28" fmla="*/ 1391606 w 6884912"/>
              <a:gd name="connsiteY28" fmla="*/ 615229 h 1161397"/>
              <a:gd name="connsiteX29" fmla="*/ 1397565 w 6884912"/>
              <a:gd name="connsiteY29" fmla="*/ 611490 h 1161397"/>
              <a:gd name="connsiteX30" fmla="*/ 1432302 w 6884912"/>
              <a:gd name="connsiteY30" fmla="*/ 617267 h 1161397"/>
              <a:gd name="connsiteX31" fmla="*/ 1449644 w 6884912"/>
              <a:gd name="connsiteY31" fmla="*/ 617591 h 1161397"/>
              <a:gd name="connsiteX32" fmla="*/ 1455793 w 6884912"/>
              <a:gd name="connsiteY32" fmla="*/ 623174 h 1161397"/>
              <a:gd name="connsiteX33" fmla="*/ 1480758 w 6884912"/>
              <a:gd name="connsiteY33" fmla="*/ 620863 h 1161397"/>
              <a:gd name="connsiteX34" fmla="*/ 1483154 w 6884912"/>
              <a:gd name="connsiteY34" fmla="*/ 618527 h 1161397"/>
              <a:gd name="connsiteX35" fmla="*/ 1505495 w 6884912"/>
              <a:gd name="connsiteY35" fmla="*/ 624325 h 1161397"/>
              <a:gd name="connsiteX36" fmla="*/ 1526340 w 6884912"/>
              <a:gd name="connsiteY36" fmla="*/ 638496 h 1161397"/>
              <a:gd name="connsiteX37" fmla="*/ 1731986 w 6884912"/>
              <a:gd name="connsiteY37" fmla="*/ 589682 h 1161397"/>
              <a:gd name="connsiteX38" fmla="*/ 1927935 w 6884912"/>
              <a:gd name="connsiteY38" fmla="*/ 628540 h 1161397"/>
              <a:gd name="connsiteX39" fmla="*/ 2039075 w 6884912"/>
              <a:gd name="connsiteY39" fmla="*/ 599964 h 1161397"/>
              <a:gd name="connsiteX40" fmla="*/ 2066980 w 6884912"/>
              <a:gd name="connsiteY40" fmla="*/ 550413 h 1161397"/>
              <a:gd name="connsiteX41" fmla="*/ 2352236 w 6884912"/>
              <a:gd name="connsiteY41" fmla="*/ 519602 h 1161397"/>
              <a:gd name="connsiteX42" fmla="*/ 2420791 w 6884912"/>
              <a:gd name="connsiteY42" fmla="*/ 492826 h 1161397"/>
              <a:gd name="connsiteX43" fmla="*/ 2489932 w 6884912"/>
              <a:gd name="connsiteY43" fmla="*/ 507864 h 1161397"/>
              <a:gd name="connsiteX44" fmla="*/ 2512917 w 6884912"/>
              <a:gd name="connsiteY44" fmla="*/ 489127 h 1161397"/>
              <a:gd name="connsiteX45" fmla="*/ 2516783 w 6884912"/>
              <a:gd name="connsiteY45" fmla="*/ 485473 h 1161397"/>
              <a:gd name="connsiteX46" fmla="*/ 2534360 w 6884912"/>
              <a:gd name="connsiteY46" fmla="*/ 480064 h 1161397"/>
              <a:gd name="connsiteX47" fmla="*/ 2536691 w 6884912"/>
              <a:gd name="connsiteY47" fmla="*/ 467018 h 1161397"/>
              <a:gd name="connsiteX48" fmla="*/ 2561265 w 6884912"/>
              <a:gd name="connsiteY48" fmla="*/ 450623 h 1161397"/>
              <a:gd name="connsiteX49" fmla="*/ 2594349 w 6884912"/>
              <a:gd name="connsiteY49" fmla="*/ 443884 h 1161397"/>
              <a:gd name="connsiteX50" fmla="*/ 2754324 w 6884912"/>
              <a:gd name="connsiteY50" fmla="*/ 424766 h 1161397"/>
              <a:gd name="connsiteX51" fmla="*/ 2848470 w 6884912"/>
              <a:gd name="connsiteY51" fmla="*/ 405966 h 1161397"/>
              <a:gd name="connsiteX52" fmla="*/ 2881772 w 6884912"/>
              <a:gd name="connsiteY52" fmla="*/ 387260 h 1161397"/>
              <a:gd name="connsiteX53" fmla="*/ 2929932 w 6884912"/>
              <a:gd name="connsiteY53" fmla="*/ 368912 h 1161397"/>
              <a:gd name="connsiteX54" fmla="*/ 3013020 w 6884912"/>
              <a:gd name="connsiteY54" fmla="*/ 327578 h 1161397"/>
              <a:gd name="connsiteX55" fmla="*/ 3222191 w 6884912"/>
              <a:gd name="connsiteY55" fmla="*/ 307887 h 1161397"/>
              <a:gd name="connsiteX56" fmla="*/ 3227953 w 6884912"/>
              <a:gd name="connsiteY56" fmla="*/ 297650 h 1161397"/>
              <a:gd name="connsiteX57" fmla="*/ 3510042 w 6884912"/>
              <a:gd name="connsiteY57" fmla="*/ 311820 h 1161397"/>
              <a:gd name="connsiteX58" fmla="*/ 3626773 w 6884912"/>
              <a:gd name="connsiteY58" fmla="*/ 290452 h 1161397"/>
              <a:gd name="connsiteX59" fmla="*/ 3666217 w 6884912"/>
              <a:gd name="connsiteY59" fmla="*/ 273255 h 1161397"/>
              <a:gd name="connsiteX60" fmla="*/ 3732427 w 6884912"/>
              <a:gd name="connsiteY60" fmla="*/ 245039 h 1161397"/>
              <a:gd name="connsiteX61" fmla="*/ 3777022 w 6884912"/>
              <a:gd name="connsiteY61" fmla="*/ 200276 h 1161397"/>
              <a:gd name="connsiteX62" fmla="*/ 3791246 w 6884912"/>
              <a:gd name="connsiteY62" fmla="*/ 189996 h 1161397"/>
              <a:gd name="connsiteX63" fmla="*/ 3819864 w 6884912"/>
              <a:gd name="connsiteY63" fmla="*/ 194605 h 1161397"/>
              <a:gd name="connsiteX64" fmla="*/ 3830398 w 6884912"/>
              <a:gd name="connsiteY64" fmla="*/ 188383 h 1161397"/>
              <a:gd name="connsiteX65" fmla="*/ 3834360 w 6884912"/>
              <a:gd name="connsiteY65" fmla="*/ 188992 h 1161397"/>
              <a:gd name="connsiteX66" fmla="*/ 3843715 w 6884912"/>
              <a:gd name="connsiteY66" fmla="*/ 188752 h 1161397"/>
              <a:gd name="connsiteX67" fmla="*/ 3842609 w 6884912"/>
              <a:gd name="connsiteY67" fmla="*/ 197386 h 1161397"/>
              <a:gd name="connsiteX68" fmla="*/ 3853961 w 6884912"/>
              <a:gd name="connsiteY68" fmla="*/ 213380 h 1161397"/>
              <a:gd name="connsiteX69" fmla="*/ 3907640 w 6884912"/>
              <a:gd name="connsiteY69" fmla="*/ 207568 h 1161397"/>
              <a:gd name="connsiteX70" fmla="*/ 3910449 w 6884912"/>
              <a:gd name="connsiteY70" fmla="*/ 197808 h 1161397"/>
              <a:gd name="connsiteX71" fmla="*/ 3917197 w 6884912"/>
              <a:gd name="connsiteY71" fmla="*/ 196121 h 1161397"/>
              <a:gd name="connsiteX72" fmla="*/ 3922400 w 6884912"/>
              <a:gd name="connsiteY72" fmla="*/ 205056 h 1161397"/>
              <a:gd name="connsiteX73" fmla="*/ 4013061 w 6884912"/>
              <a:gd name="connsiteY73" fmla="*/ 224874 h 1161397"/>
              <a:gd name="connsiteX74" fmla="*/ 4220717 w 6884912"/>
              <a:gd name="connsiteY74" fmla="*/ 192946 h 1161397"/>
              <a:gd name="connsiteX75" fmla="*/ 4228802 w 6884912"/>
              <a:gd name="connsiteY75" fmla="*/ 201468 h 1161397"/>
              <a:gd name="connsiteX76" fmla="*/ 4289361 w 6884912"/>
              <a:gd name="connsiteY76" fmla="*/ 196642 h 1161397"/>
              <a:gd name="connsiteX77" fmla="*/ 4498913 w 6884912"/>
              <a:gd name="connsiteY77" fmla="*/ 118915 h 1161397"/>
              <a:gd name="connsiteX78" fmla="*/ 4617330 w 6884912"/>
              <a:gd name="connsiteY78" fmla="*/ 111163 h 1161397"/>
              <a:gd name="connsiteX79" fmla="*/ 4659778 w 6884912"/>
              <a:gd name="connsiteY79" fmla="*/ 118219 h 1161397"/>
              <a:gd name="connsiteX80" fmla="*/ 4730870 w 6884912"/>
              <a:gd name="connsiteY80" fmla="*/ 129432 h 1161397"/>
              <a:gd name="connsiteX81" fmla="*/ 4844073 w 6884912"/>
              <a:gd name="connsiteY81" fmla="*/ 161768 h 1161397"/>
              <a:gd name="connsiteX82" fmla="*/ 4856454 w 6884912"/>
              <a:gd name="connsiteY82" fmla="*/ 130488 h 1161397"/>
              <a:gd name="connsiteX83" fmla="*/ 4920038 w 6884912"/>
              <a:gd name="connsiteY83" fmla="*/ 140418 h 1161397"/>
              <a:gd name="connsiteX84" fmla="*/ 5016639 w 6884912"/>
              <a:gd name="connsiteY84" fmla="*/ 158905 h 1161397"/>
              <a:gd name="connsiteX85" fmla="*/ 5072009 w 6884912"/>
              <a:gd name="connsiteY85" fmla="*/ 161502 h 1161397"/>
              <a:gd name="connsiteX86" fmla="*/ 5223626 w 6884912"/>
              <a:gd name="connsiteY86" fmla="*/ 177356 h 1161397"/>
              <a:gd name="connsiteX87" fmla="*/ 5375773 w 6884912"/>
              <a:gd name="connsiteY87" fmla="*/ 199913 h 1161397"/>
              <a:gd name="connsiteX88" fmla="*/ 5467502 w 6884912"/>
              <a:gd name="connsiteY88" fmla="*/ 250963 h 1161397"/>
              <a:gd name="connsiteX89" fmla="*/ 5592395 w 6884912"/>
              <a:gd name="connsiteY89" fmla="*/ 265434 h 1161397"/>
              <a:gd name="connsiteX90" fmla="*/ 5613532 w 6884912"/>
              <a:gd name="connsiteY90" fmla="*/ 273379 h 1161397"/>
              <a:gd name="connsiteX91" fmla="*/ 5642173 w 6884912"/>
              <a:gd name="connsiteY91" fmla="*/ 266904 h 1161397"/>
              <a:gd name="connsiteX92" fmla="*/ 5756910 w 6884912"/>
              <a:gd name="connsiteY92" fmla="*/ 239211 h 1161397"/>
              <a:gd name="connsiteX93" fmla="*/ 5846667 w 6884912"/>
              <a:gd name="connsiteY93" fmla="*/ 201786 h 1161397"/>
              <a:gd name="connsiteX94" fmla="*/ 5960732 w 6884912"/>
              <a:gd name="connsiteY94" fmla="*/ 220708 h 1161397"/>
              <a:gd name="connsiteX95" fmla="*/ 6029542 w 6884912"/>
              <a:gd name="connsiteY95" fmla="*/ 210339 h 1161397"/>
              <a:gd name="connsiteX96" fmla="*/ 6141123 w 6884912"/>
              <a:gd name="connsiteY96" fmla="*/ 159923 h 1161397"/>
              <a:gd name="connsiteX97" fmla="*/ 6290640 w 6884912"/>
              <a:gd name="connsiteY97" fmla="*/ 167441 h 1161397"/>
              <a:gd name="connsiteX98" fmla="*/ 6322806 w 6884912"/>
              <a:gd name="connsiteY98" fmla="*/ 213293 h 1161397"/>
              <a:gd name="connsiteX99" fmla="*/ 6380420 w 6884912"/>
              <a:gd name="connsiteY99" fmla="*/ 173195 h 1161397"/>
              <a:gd name="connsiteX100" fmla="*/ 6507891 w 6884912"/>
              <a:gd name="connsiteY100" fmla="*/ 118474 h 1161397"/>
              <a:gd name="connsiteX101" fmla="*/ 6571807 w 6884912"/>
              <a:gd name="connsiteY101" fmla="*/ 98636 h 1161397"/>
              <a:gd name="connsiteX102" fmla="*/ 6671880 w 6884912"/>
              <a:gd name="connsiteY102" fmla="*/ 82931 h 1161397"/>
              <a:gd name="connsiteX103" fmla="*/ 6702266 w 6884912"/>
              <a:gd name="connsiteY103" fmla="*/ 75470 h 1161397"/>
              <a:gd name="connsiteX104" fmla="*/ 6845802 w 6884912"/>
              <a:gd name="connsiteY104" fmla="*/ 24496 h 1161397"/>
              <a:gd name="connsiteX105" fmla="*/ 6884912 w 6884912"/>
              <a:gd name="connsiteY105"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59043 h 1161397"/>
              <a:gd name="connsiteX5" fmla="*/ 213420 w 6884912"/>
              <a:gd name="connsiteY5" fmla="*/ 1056868 h 1161397"/>
              <a:gd name="connsiteX6" fmla="*/ 454970 w 6884912"/>
              <a:gd name="connsiteY6" fmla="*/ 1023343 h 1161397"/>
              <a:gd name="connsiteX7" fmla="*/ 601644 w 6884912"/>
              <a:gd name="connsiteY7" fmla="*/ 1003997 h 1161397"/>
              <a:gd name="connsiteX8" fmla="*/ 651408 w 6884912"/>
              <a:gd name="connsiteY8" fmla="*/ 984938 h 1161397"/>
              <a:gd name="connsiteX9" fmla="*/ 673197 w 6884912"/>
              <a:gd name="connsiteY9" fmla="*/ 1010060 h 1161397"/>
              <a:gd name="connsiteX10" fmla="*/ 723108 w 6884912"/>
              <a:gd name="connsiteY10" fmla="*/ 980081 h 1161397"/>
              <a:gd name="connsiteX11" fmla="*/ 797699 w 6884912"/>
              <a:gd name="connsiteY11" fmla="*/ 931362 h 1161397"/>
              <a:gd name="connsiteX12" fmla="*/ 843359 w 6884912"/>
              <a:gd name="connsiteY12" fmla="*/ 910894 h 1161397"/>
              <a:gd name="connsiteX13" fmla="*/ 965215 w 6884912"/>
              <a:gd name="connsiteY13" fmla="*/ 846701 h 1161397"/>
              <a:gd name="connsiteX14" fmla="*/ 1085080 w 6884912"/>
              <a:gd name="connsiteY14" fmla="*/ 776086 h 1161397"/>
              <a:gd name="connsiteX15" fmla="*/ 1131224 w 6884912"/>
              <a:gd name="connsiteY15" fmla="*/ 706160 h 1161397"/>
              <a:gd name="connsiteX16" fmla="*/ 1138051 w 6884912"/>
              <a:gd name="connsiteY16" fmla="*/ 702034 h 1161397"/>
              <a:gd name="connsiteX17" fmla="*/ 1158800 w 6884912"/>
              <a:gd name="connsiteY17" fmla="*/ 700004 h 1161397"/>
              <a:gd name="connsiteX18" fmla="*/ 1166947 w 6884912"/>
              <a:gd name="connsiteY18" fmla="*/ 700762 h 1161397"/>
              <a:gd name="connsiteX19" fmla="*/ 1178135 w 6884912"/>
              <a:gd name="connsiteY19" fmla="*/ 698631 h 1161397"/>
              <a:gd name="connsiteX20" fmla="*/ 1178301 w 6884912"/>
              <a:gd name="connsiteY20" fmla="*/ 698094 h 1161397"/>
              <a:gd name="connsiteX21" fmla="*/ 1188995 w 6884912"/>
              <a:gd name="connsiteY21" fmla="*/ 697048 h 1161397"/>
              <a:gd name="connsiteX22" fmla="*/ 1242716 w 6884912"/>
              <a:gd name="connsiteY22" fmla="*/ 698052 h 1161397"/>
              <a:gd name="connsiteX23" fmla="*/ 1299977 w 6884912"/>
              <a:gd name="connsiteY23" fmla="*/ 639196 h 1161397"/>
              <a:gd name="connsiteX24" fmla="*/ 1326190 w 6884912"/>
              <a:gd name="connsiteY24" fmla="*/ 625955 h 1161397"/>
              <a:gd name="connsiteX25" fmla="*/ 1339600 w 6884912"/>
              <a:gd name="connsiteY25" fmla="*/ 616295 h 1161397"/>
              <a:gd name="connsiteX26" fmla="*/ 1340054 w 6884912"/>
              <a:gd name="connsiteY26" fmla="*/ 614022 h 1161397"/>
              <a:gd name="connsiteX27" fmla="*/ 1391606 w 6884912"/>
              <a:gd name="connsiteY27" fmla="*/ 615229 h 1161397"/>
              <a:gd name="connsiteX28" fmla="*/ 1397565 w 6884912"/>
              <a:gd name="connsiteY28" fmla="*/ 611490 h 1161397"/>
              <a:gd name="connsiteX29" fmla="*/ 1432302 w 6884912"/>
              <a:gd name="connsiteY29" fmla="*/ 617267 h 1161397"/>
              <a:gd name="connsiteX30" fmla="*/ 1449644 w 6884912"/>
              <a:gd name="connsiteY30" fmla="*/ 617591 h 1161397"/>
              <a:gd name="connsiteX31" fmla="*/ 1455793 w 6884912"/>
              <a:gd name="connsiteY31" fmla="*/ 623174 h 1161397"/>
              <a:gd name="connsiteX32" fmla="*/ 1480758 w 6884912"/>
              <a:gd name="connsiteY32" fmla="*/ 620863 h 1161397"/>
              <a:gd name="connsiteX33" fmla="*/ 1483154 w 6884912"/>
              <a:gd name="connsiteY33" fmla="*/ 618527 h 1161397"/>
              <a:gd name="connsiteX34" fmla="*/ 1505495 w 6884912"/>
              <a:gd name="connsiteY34" fmla="*/ 624325 h 1161397"/>
              <a:gd name="connsiteX35" fmla="*/ 1526340 w 6884912"/>
              <a:gd name="connsiteY35" fmla="*/ 638496 h 1161397"/>
              <a:gd name="connsiteX36" fmla="*/ 1731986 w 6884912"/>
              <a:gd name="connsiteY36" fmla="*/ 589682 h 1161397"/>
              <a:gd name="connsiteX37" fmla="*/ 1927935 w 6884912"/>
              <a:gd name="connsiteY37" fmla="*/ 628540 h 1161397"/>
              <a:gd name="connsiteX38" fmla="*/ 2039075 w 6884912"/>
              <a:gd name="connsiteY38" fmla="*/ 599964 h 1161397"/>
              <a:gd name="connsiteX39" fmla="*/ 2066980 w 6884912"/>
              <a:gd name="connsiteY39" fmla="*/ 550413 h 1161397"/>
              <a:gd name="connsiteX40" fmla="*/ 2352236 w 6884912"/>
              <a:gd name="connsiteY40" fmla="*/ 519602 h 1161397"/>
              <a:gd name="connsiteX41" fmla="*/ 2420791 w 6884912"/>
              <a:gd name="connsiteY41" fmla="*/ 492826 h 1161397"/>
              <a:gd name="connsiteX42" fmla="*/ 2489932 w 6884912"/>
              <a:gd name="connsiteY42" fmla="*/ 507864 h 1161397"/>
              <a:gd name="connsiteX43" fmla="*/ 2512917 w 6884912"/>
              <a:gd name="connsiteY43" fmla="*/ 489127 h 1161397"/>
              <a:gd name="connsiteX44" fmla="*/ 2516783 w 6884912"/>
              <a:gd name="connsiteY44" fmla="*/ 485473 h 1161397"/>
              <a:gd name="connsiteX45" fmla="*/ 2534360 w 6884912"/>
              <a:gd name="connsiteY45" fmla="*/ 480064 h 1161397"/>
              <a:gd name="connsiteX46" fmla="*/ 2536691 w 6884912"/>
              <a:gd name="connsiteY46" fmla="*/ 467018 h 1161397"/>
              <a:gd name="connsiteX47" fmla="*/ 2561265 w 6884912"/>
              <a:gd name="connsiteY47" fmla="*/ 450623 h 1161397"/>
              <a:gd name="connsiteX48" fmla="*/ 2594349 w 6884912"/>
              <a:gd name="connsiteY48" fmla="*/ 443884 h 1161397"/>
              <a:gd name="connsiteX49" fmla="*/ 2754324 w 6884912"/>
              <a:gd name="connsiteY49" fmla="*/ 424766 h 1161397"/>
              <a:gd name="connsiteX50" fmla="*/ 2848470 w 6884912"/>
              <a:gd name="connsiteY50" fmla="*/ 405966 h 1161397"/>
              <a:gd name="connsiteX51" fmla="*/ 2881772 w 6884912"/>
              <a:gd name="connsiteY51" fmla="*/ 387260 h 1161397"/>
              <a:gd name="connsiteX52" fmla="*/ 2929932 w 6884912"/>
              <a:gd name="connsiteY52" fmla="*/ 368912 h 1161397"/>
              <a:gd name="connsiteX53" fmla="*/ 3013020 w 6884912"/>
              <a:gd name="connsiteY53" fmla="*/ 327578 h 1161397"/>
              <a:gd name="connsiteX54" fmla="*/ 3222191 w 6884912"/>
              <a:gd name="connsiteY54" fmla="*/ 307887 h 1161397"/>
              <a:gd name="connsiteX55" fmla="*/ 3227953 w 6884912"/>
              <a:gd name="connsiteY55" fmla="*/ 297650 h 1161397"/>
              <a:gd name="connsiteX56" fmla="*/ 3510042 w 6884912"/>
              <a:gd name="connsiteY56" fmla="*/ 311820 h 1161397"/>
              <a:gd name="connsiteX57" fmla="*/ 3626773 w 6884912"/>
              <a:gd name="connsiteY57" fmla="*/ 290452 h 1161397"/>
              <a:gd name="connsiteX58" fmla="*/ 3666217 w 6884912"/>
              <a:gd name="connsiteY58" fmla="*/ 273255 h 1161397"/>
              <a:gd name="connsiteX59" fmla="*/ 3732427 w 6884912"/>
              <a:gd name="connsiteY59" fmla="*/ 245039 h 1161397"/>
              <a:gd name="connsiteX60" fmla="*/ 3777022 w 6884912"/>
              <a:gd name="connsiteY60" fmla="*/ 200276 h 1161397"/>
              <a:gd name="connsiteX61" fmla="*/ 3791246 w 6884912"/>
              <a:gd name="connsiteY61" fmla="*/ 189996 h 1161397"/>
              <a:gd name="connsiteX62" fmla="*/ 3819864 w 6884912"/>
              <a:gd name="connsiteY62" fmla="*/ 194605 h 1161397"/>
              <a:gd name="connsiteX63" fmla="*/ 3830398 w 6884912"/>
              <a:gd name="connsiteY63" fmla="*/ 188383 h 1161397"/>
              <a:gd name="connsiteX64" fmla="*/ 3834360 w 6884912"/>
              <a:gd name="connsiteY64" fmla="*/ 188992 h 1161397"/>
              <a:gd name="connsiteX65" fmla="*/ 3843715 w 6884912"/>
              <a:gd name="connsiteY65" fmla="*/ 188752 h 1161397"/>
              <a:gd name="connsiteX66" fmla="*/ 3842609 w 6884912"/>
              <a:gd name="connsiteY66" fmla="*/ 197386 h 1161397"/>
              <a:gd name="connsiteX67" fmla="*/ 3853961 w 6884912"/>
              <a:gd name="connsiteY67" fmla="*/ 213380 h 1161397"/>
              <a:gd name="connsiteX68" fmla="*/ 3907640 w 6884912"/>
              <a:gd name="connsiteY68" fmla="*/ 207568 h 1161397"/>
              <a:gd name="connsiteX69" fmla="*/ 3910449 w 6884912"/>
              <a:gd name="connsiteY69" fmla="*/ 197808 h 1161397"/>
              <a:gd name="connsiteX70" fmla="*/ 3917197 w 6884912"/>
              <a:gd name="connsiteY70" fmla="*/ 196121 h 1161397"/>
              <a:gd name="connsiteX71" fmla="*/ 3922400 w 6884912"/>
              <a:gd name="connsiteY71" fmla="*/ 205056 h 1161397"/>
              <a:gd name="connsiteX72" fmla="*/ 4013061 w 6884912"/>
              <a:gd name="connsiteY72" fmla="*/ 224874 h 1161397"/>
              <a:gd name="connsiteX73" fmla="*/ 4220717 w 6884912"/>
              <a:gd name="connsiteY73" fmla="*/ 192946 h 1161397"/>
              <a:gd name="connsiteX74" fmla="*/ 4228802 w 6884912"/>
              <a:gd name="connsiteY74" fmla="*/ 201468 h 1161397"/>
              <a:gd name="connsiteX75" fmla="*/ 4289361 w 6884912"/>
              <a:gd name="connsiteY75" fmla="*/ 196642 h 1161397"/>
              <a:gd name="connsiteX76" fmla="*/ 4498913 w 6884912"/>
              <a:gd name="connsiteY76" fmla="*/ 118915 h 1161397"/>
              <a:gd name="connsiteX77" fmla="*/ 4617330 w 6884912"/>
              <a:gd name="connsiteY77" fmla="*/ 111163 h 1161397"/>
              <a:gd name="connsiteX78" fmla="*/ 4659778 w 6884912"/>
              <a:gd name="connsiteY78" fmla="*/ 118219 h 1161397"/>
              <a:gd name="connsiteX79" fmla="*/ 4730870 w 6884912"/>
              <a:gd name="connsiteY79" fmla="*/ 129432 h 1161397"/>
              <a:gd name="connsiteX80" fmla="*/ 4844073 w 6884912"/>
              <a:gd name="connsiteY80" fmla="*/ 161768 h 1161397"/>
              <a:gd name="connsiteX81" fmla="*/ 4856454 w 6884912"/>
              <a:gd name="connsiteY81" fmla="*/ 130488 h 1161397"/>
              <a:gd name="connsiteX82" fmla="*/ 4920038 w 6884912"/>
              <a:gd name="connsiteY82" fmla="*/ 140418 h 1161397"/>
              <a:gd name="connsiteX83" fmla="*/ 5016639 w 6884912"/>
              <a:gd name="connsiteY83" fmla="*/ 158905 h 1161397"/>
              <a:gd name="connsiteX84" fmla="*/ 5072009 w 6884912"/>
              <a:gd name="connsiteY84" fmla="*/ 161502 h 1161397"/>
              <a:gd name="connsiteX85" fmla="*/ 5223626 w 6884912"/>
              <a:gd name="connsiteY85" fmla="*/ 177356 h 1161397"/>
              <a:gd name="connsiteX86" fmla="*/ 5375773 w 6884912"/>
              <a:gd name="connsiteY86" fmla="*/ 199913 h 1161397"/>
              <a:gd name="connsiteX87" fmla="*/ 5467502 w 6884912"/>
              <a:gd name="connsiteY87" fmla="*/ 250963 h 1161397"/>
              <a:gd name="connsiteX88" fmla="*/ 5592395 w 6884912"/>
              <a:gd name="connsiteY88" fmla="*/ 265434 h 1161397"/>
              <a:gd name="connsiteX89" fmla="*/ 5613532 w 6884912"/>
              <a:gd name="connsiteY89" fmla="*/ 273379 h 1161397"/>
              <a:gd name="connsiteX90" fmla="*/ 5642173 w 6884912"/>
              <a:gd name="connsiteY90" fmla="*/ 266904 h 1161397"/>
              <a:gd name="connsiteX91" fmla="*/ 5756910 w 6884912"/>
              <a:gd name="connsiteY91" fmla="*/ 239211 h 1161397"/>
              <a:gd name="connsiteX92" fmla="*/ 5846667 w 6884912"/>
              <a:gd name="connsiteY92" fmla="*/ 201786 h 1161397"/>
              <a:gd name="connsiteX93" fmla="*/ 5960732 w 6884912"/>
              <a:gd name="connsiteY93" fmla="*/ 220708 h 1161397"/>
              <a:gd name="connsiteX94" fmla="*/ 6029542 w 6884912"/>
              <a:gd name="connsiteY94" fmla="*/ 210339 h 1161397"/>
              <a:gd name="connsiteX95" fmla="*/ 6141123 w 6884912"/>
              <a:gd name="connsiteY95" fmla="*/ 159923 h 1161397"/>
              <a:gd name="connsiteX96" fmla="*/ 6290640 w 6884912"/>
              <a:gd name="connsiteY96" fmla="*/ 167441 h 1161397"/>
              <a:gd name="connsiteX97" fmla="*/ 6322806 w 6884912"/>
              <a:gd name="connsiteY97" fmla="*/ 213293 h 1161397"/>
              <a:gd name="connsiteX98" fmla="*/ 6380420 w 6884912"/>
              <a:gd name="connsiteY98" fmla="*/ 173195 h 1161397"/>
              <a:gd name="connsiteX99" fmla="*/ 6507891 w 6884912"/>
              <a:gd name="connsiteY99" fmla="*/ 118474 h 1161397"/>
              <a:gd name="connsiteX100" fmla="*/ 6571807 w 6884912"/>
              <a:gd name="connsiteY100" fmla="*/ 98636 h 1161397"/>
              <a:gd name="connsiteX101" fmla="*/ 6671880 w 6884912"/>
              <a:gd name="connsiteY101" fmla="*/ 82931 h 1161397"/>
              <a:gd name="connsiteX102" fmla="*/ 6702266 w 6884912"/>
              <a:gd name="connsiteY102" fmla="*/ 75470 h 1161397"/>
              <a:gd name="connsiteX103" fmla="*/ 6845802 w 6884912"/>
              <a:gd name="connsiteY103" fmla="*/ 24496 h 1161397"/>
              <a:gd name="connsiteX104" fmla="*/ 6884912 w 6884912"/>
              <a:gd name="connsiteY104"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601644 w 6884912"/>
              <a:gd name="connsiteY7" fmla="*/ 1003997 h 1161397"/>
              <a:gd name="connsiteX8" fmla="*/ 651408 w 6884912"/>
              <a:gd name="connsiteY8" fmla="*/ 984938 h 1161397"/>
              <a:gd name="connsiteX9" fmla="*/ 673197 w 6884912"/>
              <a:gd name="connsiteY9" fmla="*/ 1010060 h 1161397"/>
              <a:gd name="connsiteX10" fmla="*/ 723108 w 6884912"/>
              <a:gd name="connsiteY10" fmla="*/ 980081 h 1161397"/>
              <a:gd name="connsiteX11" fmla="*/ 797699 w 6884912"/>
              <a:gd name="connsiteY11" fmla="*/ 931362 h 1161397"/>
              <a:gd name="connsiteX12" fmla="*/ 843359 w 6884912"/>
              <a:gd name="connsiteY12" fmla="*/ 910894 h 1161397"/>
              <a:gd name="connsiteX13" fmla="*/ 965215 w 6884912"/>
              <a:gd name="connsiteY13" fmla="*/ 846701 h 1161397"/>
              <a:gd name="connsiteX14" fmla="*/ 1085080 w 6884912"/>
              <a:gd name="connsiteY14" fmla="*/ 776086 h 1161397"/>
              <a:gd name="connsiteX15" fmla="*/ 1131224 w 6884912"/>
              <a:gd name="connsiteY15" fmla="*/ 706160 h 1161397"/>
              <a:gd name="connsiteX16" fmla="*/ 1138051 w 6884912"/>
              <a:gd name="connsiteY16" fmla="*/ 702034 h 1161397"/>
              <a:gd name="connsiteX17" fmla="*/ 1158800 w 6884912"/>
              <a:gd name="connsiteY17" fmla="*/ 700004 h 1161397"/>
              <a:gd name="connsiteX18" fmla="*/ 1166947 w 6884912"/>
              <a:gd name="connsiteY18" fmla="*/ 700762 h 1161397"/>
              <a:gd name="connsiteX19" fmla="*/ 1178135 w 6884912"/>
              <a:gd name="connsiteY19" fmla="*/ 698631 h 1161397"/>
              <a:gd name="connsiteX20" fmla="*/ 1178301 w 6884912"/>
              <a:gd name="connsiteY20" fmla="*/ 698094 h 1161397"/>
              <a:gd name="connsiteX21" fmla="*/ 1188995 w 6884912"/>
              <a:gd name="connsiteY21" fmla="*/ 697048 h 1161397"/>
              <a:gd name="connsiteX22" fmla="*/ 1242716 w 6884912"/>
              <a:gd name="connsiteY22" fmla="*/ 698052 h 1161397"/>
              <a:gd name="connsiteX23" fmla="*/ 1299977 w 6884912"/>
              <a:gd name="connsiteY23" fmla="*/ 639196 h 1161397"/>
              <a:gd name="connsiteX24" fmla="*/ 1326190 w 6884912"/>
              <a:gd name="connsiteY24" fmla="*/ 625955 h 1161397"/>
              <a:gd name="connsiteX25" fmla="*/ 1339600 w 6884912"/>
              <a:gd name="connsiteY25" fmla="*/ 616295 h 1161397"/>
              <a:gd name="connsiteX26" fmla="*/ 1340054 w 6884912"/>
              <a:gd name="connsiteY26" fmla="*/ 614022 h 1161397"/>
              <a:gd name="connsiteX27" fmla="*/ 1391606 w 6884912"/>
              <a:gd name="connsiteY27" fmla="*/ 615229 h 1161397"/>
              <a:gd name="connsiteX28" fmla="*/ 1397565 w 6884912"/>
              <a:gd name="connsiteY28" fmla="*/ 611490 h 1161397"/>
              <a:gd name="connsiteX29" fmla="*/ 1432302 w 6884912"/>
              <a:gd name="connsiteY29" fmla="*/ 617267 h 1161397"/>
              <a:gd name="connsiteX30" fmla="*/ 1449644 w 6884912"/>
              <a:gd name="connsiteY30" fmla="*/ 617591 h 1161397"/>
              <a:gd name="connsiteX31" fmla="*/ 1455793 w 6884912"/>
              <a:gd name="connsiteY31" fmla="*/ 623174 h 1161397"/>
              <a:gd name="connsiteX32" fmla="*/ 1480758 w 6884912"/>
              <a:gd name="connsiteY32" fmla="*/ 620863 h 1161397"/>
              <a:gd name="connsiteX33" fmla="*/ 1483154 w 6884912"/>
              <a:gd name="connsiteY33" fmla="*/ 618527 h 1161397"/>
              <a:gd name="connsiteX34" fmla="*/ 1505495 w 6884912"/>
              <a:gd name="connsiteY34" fmla="*/ 624325 h 1161397"/>
              <a:gd name="connsiteX35" fmla="*/ 1526340 w 6884912"/>
              <a:gd name="connsiteY35" fmla="*/ 638496 h 1161397"/>
              <a:gd name="connsiteX36" fmla="*/ 1731986 w 6884912"/>
              <a:gd name="connsiteY36" fmla="*/ 589682 h 1161397"/>
              <a:gd name="connsiteX37" fmla="*/ 1927935 w 6884912"/>
              <a:gd name="connsiteY37" fmla="*/ 628540 h 1161397"/>
              <a:gd name="connsiteX38" fmla="*/ 2039075 w 6884912"/>
              <a:gd name="connsiteY38" fmla="*/ 599964 h 1161397"/>
              <a:gd name="connsiteX39" fmla="*/ 2066980 w 6884912"/>
              <a:gd name="connsiteY39" fmla="*/ 550413 h 1161397"/>
              <a:gd name="connsiteX40" fmla="*/ 2352236 w 6884912"/>
              <a:gd name="connsiteY40" fmla="*/ 519602 h 1161397"/>
              <a:gd name="connsiteX41" fmla="*/ 2420791 w 6884912"/>
              <a:gd name="connsiteY41" fmla="*/ 492826 h 1161397"/>
              <a:gd name="connsiteX42" fmla="*/ 2489932 w 6884912"/>
              <a:gd name="connsiteY42" fmla="*/ 507864 h 1161397"/>
              <a:gd name="connsiteX43" fmla="*/ 2512917 w 6884912"/>
              <a:gd name="connsiteY43" fmla="*/ 489127 h 1161397"/>
              <a:gd name="connsiteX44" fmla="*/ 2516783 w 6884912"/>
              <a:gd name="connsiteY44" fmla="*/ 485473 h 1161397"/>
              <a:gd name="connsiteX45" fmla="*/ 2534360 w 6884912"/>
              <a:gd name="connsiteY45" fmla="*/ 480064 h 1161397"/>
              <a:gd name="connsiteX46" fmla="*/ 2536691 w 6884912"/>
              <a:gd name="connsiteY46" fmla="*/ 467018 h 1161397"/>
              <a:gd name="connsiteX47" fmla="*/ 2561265 w 6884912"/>
              <a:gd name="connsiteY47" fmla="*/ 450623 h 1161397"/>
              <a:gd name="connsiteX48" fmla="*/ 2594349 w 6884912"/>
              <a:gd name="connsiteY48" fmla="*/ 443884 h 1161397"/>
              <a:gd name="connsiteX49" fmla="*/ 2754324 w 6884912"/>
              <a:gd name="connsiteY49" fmla="*/ 424766 h 1161397"/>
              <a:gd name="connsiteX50" fmla="*/ 2848470 w 6884912"/>
              <a:gd name="connsiteY50" fmla="*/ 405966 h 1161397"/>
              <a:gd name="connsiteX51" fmla="*/ 2881772 w 6884912"/>
              <a:gd name="connsiteY51" fmla="*/ 387260 h 1161397"/>
              <a:gd name="connsiteX52" fmla="*/ 2929932 w 6884912"/>
              <a:gd name="connsiteY52" fmla="*/ 368912 h 1161397"/>
              <a:gd name="connsiteX53" fmla="*/ 3013020 w 6884912"/>
              <a:gd name="connsiteY53" fmla="*/ 327578 h 1161397"/>
              <a:gd name="connsiteX54" fmla="*/ 3222191 w 6884912"/>
              <a:gd name="connsiteY54" fmla="*/ 307887 h 1161397"/>
              <a:gd name="connsiteX55" fmla="*/ 3227953 w 6884912"/>
              <a:gd name="connsiteY55" fmla="*/ 297650 h 1161397"/>
              <a:gd name="connsiteX56" fmla="*/ 3510042 w 6884912"/>
              <a:gd name="connsiteY56" fmla="*/ 311820 h 1161397"/>
              <a:gd name="connsiteX57" fmla="*/ 3626773 w 6884912"/>
              <a:gd name="connsiteY57" fmla="*/ 290452 h 1161397"/>
              <a:gd name="connsiteX58" fmla="*/ 3666217 w 6884912"/>
              <a:gd name="connsiteY58" fmla="*/ 273255 h 1161397"/>
              <a:gd name="connsiteX59" fmla="*/ 3732427 w 6884912"/>
              <a:gd name="connsiteY59" fmla="*/ 245039 h 1161397"/>
              <a:gd name="connsiteX60" fmla="*/ 3777022 w 6884912"/>
              <a:gd name="connsiteY60" fmla="*/ 200276 h 1161397"/>
              <a:gd name="connsiteX61" fmla="*/ 3791246 w 6884912"/>
              <a:gd name="connsiteY61" fmla="*/ 189996 h 1161397"/>
              <a:gd name="connsiteX62" fmla="*/ 3819864 w 6884912"/>
              <a:gd name="connsiteY62" fmla="*/ 194605 h 1161397"/>
              <a:gd name="connsiteX63" fmla="*/ 3830398 w 6884912"/>
              <a:gd name="connsiteY63" fmla="*/ 188383 h 1161397"/>
              <a:gd name="connsiteX64" fmla="*/ 3834360 w 6884912"/>
              <a:gd name="connsiteY64" fmla="*/ 188992 h 1161397"/>
              <a:gd name="connsiteX65" fmla="*/ 3843715 w 6884912"/>
              <a:gd name="connsiteY65" fmla="*/ 188752 h 1161397"/>
              <a:gd name="connsiteX66" fmla="*/ 3842609 w 6884912"/>
              <a:gd name="connsiteY66" fmla="*/ 197386 h 1161397"/>
              <a:gd name="connsiteX67" fmla="*/ 3853961 w 6884912"/>
              <a:gd name="connsiteY67" fmla="*/ 213380 h 1161397"/>
              <a:gd name="connsiteX68" fmla="*/ 3907640 w 6884912"/>
              <a:gd name="connsiteY68" fmla="*/ 207568 h 1161397"/>
              <a:gd name="connsiteX69" fmla="*/ 3910449 w 6884912"/>
              <a:gd name="connsiteY69" fmla="*/ 197808 h 1161397"/>
              <a:gd name="connsiteX70" fmla="*/ 3917197 w 6884912"/>
              <a:gd name="connsiteY70" fmla="*/ 196121 h 1161397"/>
              <a:gd name="connsiteX71" fmla="*/ 3922400 w 6884912"/>
              <a:gd name="connsiteY71" fmla="*/ 205056 h 1161397"/>
              <a:gd name="connsiteX72" fmla="*/ 4013061 w 6884912"/>
              <a:gd name="connsiteY72" fmla="*/ 224874 h 1161397"/>
              <a:gd name="connsiteX73" fmla="*/ 4220717 w 6884912"/>
              <a:gd name="connsiteY73" fmla="*/ 192946 h 1161397"/>
              <a:gd name="connsiteX74" fmla="*/ 4228802 w 6884912"/>
              <a:gd name="connsiteY74" fmla="*/ 201468 h 1161397"/>
              <a:gd name="connsiteX75" fmla="*/ 4289361 w 6884912"/>
              <a:gd name="connsiteY75" fmla="*/ 196642 h 1161397"/>
              <a:gd name="connsiteX76" fmla="*/ 4498913 w 6884912"/>
              <a:gd name="connsiteY76" fmla="*/ 118915 h 1161397"/>
              <a:gd name="connsiteX77" fmla="*/ 4617330 w 6884912"/>
              <a:gd name="connsiteY77" fmla="*/ 111163 h 1161397"/>
              <a:gd name="connsiteX78" fmla="*/ 4659778 w 6884912"/>
              <a:gd name="connsiteY78" fmla="*/ 118219 h 1161397"/>
              <a:gd name="connsiteX79" fmla="*/ 4730870 w 6884912"/>
              <a:gd name="connsiteY79" fmla="*/ 129432 h 1161397"/>
              <a:gd name="connsiteX80" fmla="*/ 4844073 w 6884912"/>
              <a:gd name="connsiteY80" fmla="*/ 161768 h 1161397"/>
              <a:gd name="connsiteX81" fmla="*/ 4856454 w 6884912"/>
              <a:gd name="connsiteY81" fmla="*/ 130488 h 1161397"/>
              <a:gd name="connsiteX82" fmla="*/ 4920038 w 6884912"/>
              <a:gd name="connsiteY82" fmla="*/ 140418 h 1161397"/>
              <a:gd name="connsiteX83" fmla="*/ 5016639 w 6884912"/>
              <a:gd name="connsiteY83" fmla="*/ 158905 h 1161397"/>
              <a:gd name="connsiteX84" fmla="*/ 5072009 w 6884912"/>
              <a:gd name="connsiteY84" fmla="*/ 161502 h 1161397"/>
              <a:gd name="connsiteX85" fmla="*/ 5223626 w 6884912"/>
              <a:gd name="connsiteY85" fmla="*/ 177356 h 1161397"/>
              <a:gd name="connsiteX86" fmla="*/ 5375773 w 6884912"/>
              <a:gd name="connsiteY86" fmla="*/ 199913 h 1161397"/>
              <a:gd name="connsiteX87" fmla="*/ 5467502 w 6884912"/>
              <a:gd name="connsiteY87" fmla="*/ 250963 h 1161397"/>
              <a:gd name="connsiteX88" fmla="*/ 5592395 w 6884912"/>
              <a:gd name="connsiteY88" fmla="*/ 265434 h 1161397"/>
              <a:gd name="connsiteX89" fmla="*/ 5613532 w 6884912"/>
              <a:gd name="connsiteY89" fmla="*/ 273379 h 1161397"/>
              <a:gd name="connsiteX90" fmla="*/ 5642173 w 6884912"/>
              <a:gd name="connsiteY90" fmla="*/ 266904 h 1161397"/>
              <a:gd name="connsiteX91" fmla="*/ 5756910 w 6884912"/>
              <a:gd name="connsiteY91" fmla="*/ 239211 h 1161397"/>
              <a:gd name="connsiteX92" fmla="*/ 5846667 w 6884912"/>
              <a:gd name="connsiteY92" fmla="*/ 201786 h 1161397"/>
              <a:gd name="connsiteX93" fmla="*/ 5960732 w 6884912"/>
              <a:gd name="connsiteY93" fmla="*/ 220708 h 1161397"/>
              <a:gd name="connsiteX94" fmla="*/ 6029542 w 6884912"/>
              <a:gd name="connsiteY94" fmla="*/ 210339 h 1161397"/>
              <a:gd name="connsiteX95" fmla="*/ 6141123 w 6884912"/>
              <a:gd name="connsiteY95" fmla="*/ 159923 h 1161397"/>
              <a:gd name="connsiteX96" fmla="*/ 6290640 w 6884912"/>
              <a:gd name="connsiteY96" fmla="*/ 167441 h 1161397"/>
              <a:gd name="connsiteX97" fmla="*/ 6322806 w 6884912"/>
              <a:gd name="connsiteY97" fmla="*/ 213293 h 1161397"/>
              <a:gd name="connsiteX98" fmla="*/ 6380420 w 6884912"/>
              <a:gd name="connsiteY98" fmla="*/ 173195 h 1161397"/>
              <a:gd name="connsiteX99" fmla="*/ 6507891 w 6884912"/>
              <a:gd name="connsiteY99" fmla="*/ 118474 h 1161397"/>
              <a:gd name="connsiteX100" fmla="*/ 6571807 w 6884912"/>
              <a:gd name="connsiteY100" fmla="*/ 98636 h 1161397"/>
              <a:gd name="connsiteX101" fmla="*/ 6671880 w 6884912"/>
              <a:gd name="connsiteY101" fmla="*/ 82931 h 1161397"/>
              <a:gd name="connsiteX102" fmla="*/ 6702266 w 6884912"/>
              <a:gd name="connsiteY102" fmla="*/ 75470 h 1161397"/>
              <a:gd name="connsiteX103" fmla="*/ 6845802 w 6884912"/>
              <a:gd name="connsiteY103" fmla="*/ 24496 h 1161397"/>
              <a:gd name="connsiteX104" fmla="*/ 6884912 w 6884912"/>
              <a:gd name="connsiteY104"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601644 w 6884912"/>
              <a:gd name="connsiteY7" fmla="*/ 1003997 h 1161397"/>
              <a:gd name="connsiteX8" fmla="*/ 651408 w 6884912"/>
              <a:gd name="connsiteY8" fmla="*/ 984938 h 1161397"/>
              <a:gd name="connsiteX9" fmla="*/ 723108 w 6884912"/>
              <a:gd name="connsiteY9" fmla="*/ 980081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178301 w 6884912"/>
              <a:gd name="connsiteY19" fmla="*/ 698094 h 1161397"/>
              <a:gd name="connsiteX20" fmla="*/ 1188995 w 6884912"/>
              <a:gd name="connsiteY20" fmla="*/ 697048 h 1161397"/>
              <a:gd name="connsiteX21" fmla="*/ 1242716 w 6884912"/>
              <a:gd name="connsiteY21" fmla="*/ 698052 h 1161397"/>
              <a:gd name="connsiteX22" fmla="*/ 1299977 w 6884912"/>
              <a:gd name="connsiteY22" fmla="*/ 639196 h 1161397"/>
              <a:gd name="connsiteX23" fmla="*/ 1326190 w 6884912"/>
              <a:gd name="connsiteY23" fmla="*/ 625955 h 1161397"/>
              <a:gd name="connsiteX24" fmla="*/ 1339600 w 6884912"/>
              <a:gd name="connsiteY24" fmla="*/ 616295 h 1161397"/>
              <a:gd name="connsiteX25" fmla="*/ 1340054 w 6884912"/>
              <a:gd name="connsiteY25" fmla="*/ 614022 h 1161397"/>
              <a:gd name="connsiteX26" fmla="*/ 1391606 w 6884912"/>
              <a:gd name="connsiteY26" fmla="*/ 615229 h 1161397"/>
              <a:gd name="connsiteX27" fmla="*/ 1397565 w 6884912"/>
              <a:gd name="connsiteY27" fmla="*/ 611490 h 1161397"/>
              <a:gd name="connsiteX28" fmla="*/ 1432302 w 6884912"/>
              <a:gd name="connsiteY28" fmla="*/ 617267 h 1161397"/>
              <a:gd name="connsiteX29" fmla="*/ 1449644 w 6884912"/>
              <a:gd name="connsiteY29" fmla="*/ 617591 h 1161397"/>
              <a:gd name="connsiteX30" fmla="*/ 1455793 w 6884912"/>
              <a:gd name="connsiteY30" fmla="*/ 623174 h 1161397"/>
              <a:gd name="connsiteX31" fmla="*/ 1480758 w 6884912"/>
              <a:gd name="connsiteY31" fmla="*/ 620863 h 1161397"/>
              <a:gd name="connsiteX32" fmla="*/ 1483154 w 6884912"/>
              <a:gd name="connsiteY32" fmla="*/ 618527 h 1161397"/>
              <a:gd name="connsiteX33" fmla="*/ 1505495 w 6884912"/>
              <a:gd name="connsiteY33" fmla="*/ 624325 h 1161397"/>
              <a:gd name="connsiteX34" fmla="*/ 1526340 w 6884912"/>
              <a:gd name="connsiteY34" fmla="*/ 638496 h 1161397"/>
              <a:gd name="connsiteX35" fmla="*/ 1731986 w 6884912"/>
              <a:gd name="connsiteY35" fmla="*/ 589682 h 1161397"/>
              <a:gd name="connsiteX36" fmla="*/ 1927935 w 6884912"/>
              <a:gd name="connsiteY36" fmla="*/ 628540 h 1161397"/>
              <a:gd name="connsiteX37" fmla="*/ 2039075 w 6884912"/>
              <a:gd name="connsiteY37" fmla="*/ 599964 h 1161397"/>
              <a:gd name="connsiteX38" fmla="*/ 2066980 w 6884912"/>
              <a:gd name="connsiteY38" fmla="*/ 550413 h 1161397"/>
              <a:gd name="connsiteX39" fmla="*/ 2352236 w 6884912"/>
              <a:gd name="connsiteY39" fmla="*/ 519602 h 1161397"/>
              <a:gd name="connsiteX40" fmla="*/ 2420791 w 6884912"/>
              <a:gd name="connsiteY40" fmla="*/ 492826 h 1161397"/>
              <a:gd name="connsiteX41" fmla="*/ 2489932 w 6884912"/>
              <a:gd name="connsiteY41" fmla="*/ 507864 h 1161397"/>
              <a:gd name="connsiteX42" fmla="*/ 2512917 w 6884912"/>
              <a:gd name="connsiteY42" fmla="*/ 489127 h 1161397"/>
              <a:gd name="connsiteX43" fmla="*/ 2516783 w 6884912"/>
              <a:gd name="connsiteY43" fmla="*/ 485473 h 1161397"/>
              <a:gd name="connsiteX44" fmla="*/ 2534360 w 6884912"/>
              <a:gd name="connsiteY44" fmla="*/ 480064 h 1161397"/>
              <a:gd name="connsiteX45" fmla="*/ 2536691 w 6884912"/>
              <a:gd name="connsiteY45" fmla="*/ 467018 h 1161397"/>
              <a:gd name="connsiteX46" fmla="*/ 2561265 w 6884912"/>
              <a:gd name="connsiteY46" fmla="*/ 450623 h 1161397"/>
              <a:gd name="connsiteX47" fmla="*/ 2594349 w 6884912"/>
              <a:gd name="connsiteY47" fmla="*/ 443884 h 1161397"/>
              <a:gd name="connsiteX48" fmla="*/ 2754324 w 6884912"/>
              <a:gd name="connsiteY48" fmla="*/ 424766 h 1161397"/>
              <a:gd name="connsiteX49" fmla="*/ 2848470 w 6884912"/>
              <a:gd name="connsiteY49" fmla="*/ 405966 h 1161397"/>
              <a:gd name="connsiteX50" fmla="*/ 2881772 w 6884912"/>
              <a:gd name="connsiteY50" fmla="*/ 387260 h 1161397"/>
              <a:gd name="connsiteX51" fmla="*/ 2929932 w 6884912"/>
              <a:gd name="connsiteY51" fmla="*/ 368912 h 1161397"/>
              <a:gd name="connsiteX52" fmla="*/ 3013020 w 6884912"/>
              <a:gd name="connsiteY52" fmla="*/ 327578 h 1161397"/>
              <a:gd name="connsiteX53" fmla="*/ 3222191 w 6884912"/>
              <a:gd name="connsiteY53" fmla="*/ 307887 h 1161397"/>
              <a:gd name="connsiteX54" fmla="*/ 3227953 w 6884912"/>
              <a:gd name="connsiteY54" fmla="*/ 297650 h 1161397"/>
              <a:gd name="connsiteX55" fmla="*/ 3510042 w 6884912"/>
              <a:gd name="connsiteY55" fmla="*/ 311820 h 1161397"/>
              <a:gd name="connsiteX56" fmla="*/ 3626773 w 6884912"/>
              <a:gd name="connsiteY56" fmla="*/ 290452 h 1161397"/>
              <a:gd name="connsiteX57" fmla="*/ 3666217 w 6884912"/>
              <a:gd name="connsiteY57" fmla="*/ 273255 h 1161397"/>
              <a:gd name="connsiteX58" fmla="*/ 3732427 w 6884912"/>
              <a:gd name="connsiteY58" fmla="*/ 245039 h 1161397"/>
              <a:gd name="connsiteX59" fmla="*/ 3777022 w 6884912"/>
              <a:gd name="connsiteY59" fmla="*/ 200276 h 1161397"/>
              <a:gd name="connsiteX60" fmla="*/ 3791246 w 6884912"/>
              <a:gd name="connsiteY60" fmla="*/ 189996 h 1161397"/>
              <a:gd name="connsiteX61" fmla="*/ 3819864 w 6884912"/>
              <a:gd name="connsiteY61" fmla="*/ 194605 h 1161397"/>
              <a:gd name="connsiteX62" fmla="*/ 3830398 w 6884912"/>
              <a:gd name="connsiteY62" fmla="*/ 188383 h 1161397"/>
              <a:gd name="connsiteX63" fmla="*/ 3834360 w 6884912"/>
              <a:gd name="connsiteY63" fmla="*/ 188992 h 1161397"/>
              <a:gd name="connsiteX64" fmla="*/ 3843715 w 6884912"/>
              <a:gd name="connsiteY64" fmla="*/ 188752 h 1161397"/>
              <a:gd name="connsiteX65" fmla="*/ 3842609 w 6884912"/>
              <a:gd name="connsiteY65" fmla="*/ 197386 h 1161397"/>
              <a:gd name="connsiteX66" fmla="*/ 3853961 w 6884912"/>
              <a:gd name="connsiteY66" fmla="*/ 213380 h 1161397"/>
              <a:gd name="connsiteX67" fmla="*/ 3907640 w 6884912"/>
              <a:gd name="connsiteY67" fmla="*/ 207568 h 1161397"/>
              <a:gd name="connsiteX68" fmla="*/ 3910449 w 6884912"/>
              <a:gd name="connsiteY68" fmla="*/ 197808 h 1161397"/>
              <a:gd name="connsiteX69" fmla="*/ 3917197 w 6884912"/>
              <a:gd name="connsiteY69" fmla="*/ 196121 h 1161397"/>
              <a:gd name="connsiteX70" fmla="*/ 3922400 w 6884912"/>
              <a:gd name="connsiteY70" fmla="*/ 205056 h 1161397"/>
              <a:gd name="connsiteX71" fmla="*/ 4013061 w 6884912"/>
              <a:gd name="connsiteY71" fmla="*/ 224874 h 1161397"/>
              <a:gd name="connsiteX72" fmla="*/ 4220717 w 6884912"/>
              <a:gd name="connsiteY72" fmla="*/ 192946 h 1161397"/>
              <a:gd name="connsiteX73" fmla="*/ 4228802 w 6884912"/>
              <a:gd name="connsiteY73" fmla="*/ 201468 h 1161397"/>
              <a:gd name="connsiteX74" fmla="*/ 4289361 w 6884912"/>
              <a:gd name="connsiteY74" fmla="*/ 196642 h 1161397"/>
              <a:gd name="connsiteX75" fmla="*/ 4498913 w 6884912"/>
              <a:gd name="connsiteY75" fmla="*/ 118915 h 1161397"/>
              <a:gd name="connsiteX76" fmla="*/ 4617330 w 6884912"/>
              <a:gd name="connsiteY76" fmla="*/ 111163 h 1161397"/>
              <a:gd name="connsiteX77" fmla="*/ 4659778 w 6884912"/>
              <a:gd name="connsiteY77" fmla="*/ 118219 h 1161397"/>
              <a:gd name="connsiteX78" fmla="*/ 4730870 w 6884912"/>
              <a:gd name="connsiteY78" fmla="*/ 129432 h 1161397"/>
              <a:gd name="connsiteX79" fmla="*/ 4844073 w 6884912"/>
              <a:gd name="connsiteY79" fmla="*/ 161768 h 1161397"/>
              <a:gd name="connsiteX80" fmla="*/ 4856454 w 6884912"/>
              <a:gd name="connsiteY80" fmla="*/ 130488 h 1161397"/>
              <a:gd name="connsiteX81" fmla="*/ 4920038 w 6884912"/>
              <a:gd name="connsiteY81" fmla="*/ 140418 h 1161397"/>
              <a:gd name="connsiteX82" fmla="*/ 5016639 w 6884912"/>
              <a:gd name="connsiteY82" fmla="*/ 158905 h 1161397"/>
              <a:gd name="connsiteX83" fmla="*/ 5072009 w 6884912"/>
              <a:gd name="connsiteY83" fmla="*/ 161502 h 1161397"/>
              <a:gd name="connsiteX84" fmla="*/ 5223626 w 6884912"/>
              <a:gd name="connsiteY84" fmla="*/ 177356 h 1161397"/>
              <a:gd name="connsiteX85" fmla="*/ 5375773 w 6884912"/>
              <a:gd name="connsiteY85" fmla="*/ 199913 h 1161397"/>
              <a:gd name="connsiteX86" fmla="*/ 5467502 w 6884912"/>
              <a:gd name="connsiteY86" fmla="*/ 250963 h 1161397"/>
              <a:gd name="connsiteX87" fmla="*/ 5592395 w 6884912"/>
              <a:gd name="connsiteY87" fmla="*/ 265434 h 1161397"/>
              <a:gd name="connsiteX88" fmla="*/ 5613532 w 6884912"/>
              <a:gd name="connsiteY88" fmla="*/ 273379 h 1161397"/>
              <a:gd name="connsiteX89" fmla="*/ 5642173 w 6884912"/>
              <a:gd name="connsiteY89" fmla="*/ 266904 h 1161397"/>
              <a:gd name="connsiteX90" fmla="*/ 5756910 w 6884912"/>
              <a:gd name="connsiteY90" fmla="*/ 239211 h 1161397"/>
              <a:gd name="connsiteX91" fmla="*/ 5846667 w 6884912"/>
              <a:gd name="connsiteY91" fmla="*/ 201786 h 1161397"/>
              <a:gd name="connsiteX92" fmla="*/ 5960732 w 6884912"/>
              <a:gd name="connsiteY92" fmla="*/ 220708 h 1161397"/>
              <a:gd name="connsiteX93" fmla="*/ 6029542 w 6884912"/>
              <a:gd name="connsiteY93" fmla="*/ 210339 h 1161397"/>
              <a:gd name="connsiteX94" fmla="*/ 6141123 w 6884912"/>
              <a:gd name="connsiteY94" fmla="*/ 159923 h 1161397"/>
              <a:gd name="connsiteX95" fmla="*/ 6290640 w 6884912"/>
              <a:gd name="connsiteY95" fmla="*/ 167441 h 1161397"/>
              <a:gd name="connsiteX96" fmla="*/ 6322806 w 6884912"/>
              <a:gd name="connsiteY96" fmla="*/ 213293 h 1161397"/>
              <a:gd name="connsiteX97" fmla="*/ 6380420 w 6884912"/>
              <a:gd name="connsiteY97" fmla="*/ 173195 h 1161397"/>
              <a:gd name="connsiteX98" fmla="*/ 6507891 w 6884912"/>
              <a:gd name="connsiteY98" fmla="*/ 118474 h 1161397"/>
              <a:gd name="connsiteX99" fmla="*/ 6571807 w 6884912"/>
              <a:gd name="connsiteY99" fmla="*/ 98636 h 1161397"/>
              <a:gd name="connsiteX100" fmla="*/ 6671880 w 6884912"/>
              <a:gd name="connsiteY100" fmla="*/ 82931 h 1161397"/>
              <a:gd name="connsiteX101" fmla="*/ 6702266 w 6884912"/>
              <a:gd name="connsiteY101" fmla="*/ 75470 h 1161397"/>
              <a:gd name="connsiteX102" fmla="*/ 6845802 w 6884912"/>
              <a:gd name="connsiteY102" fmla="*/ 24496 h 1161397"/>
              <a:gd name="connsiteX103" fmla="*/ 6884912 w 6884912"/>
              <a:gd name="connsiteY103"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80081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178301 w 6884912"/>
              <a:gd name="connsiteY19" fmla="*/ 698094 h 1161397"/>
              <a:gd name="connsiteX20" fmla="*/ 1188995 w 6884912"/>
              <a:gd name="connsiteY20" fmla="*/ 697048 h 1161397"/>
              <a:gd name="connsiteX21" fmla="*/ 1242716 w 6884912"/>
              <a:gd name="connsiteY21" fmla="*/ 698052 h 1161397"/>
              <a:gd name="connsiteX22" fmla="*/ 1299977 w 6884912"/>
              <a:gd name="connsiteY22" fmla="*/ 639196 h 1161397"/>
              <a:gd name="connsiteX23" fmla="*/ 1326190 w 6884912"/>
              <a:gd name="connsiteY23" fmla="*/ 625955 h 1161397"/>
              <a:gd name="connsiteX24" fmla="*/ 1339600 w 6884912"/>
              <a:gd name="connsiteY24" fmla="*/ 616295 h 1161397"/>
              <a:gd name="connsiteX25" fmla="*/ 1340054 w 6884912"/>
              <a:gd name="connsiteY25" fmla="*/ 614022 h 1161397"/>
              <a:gd name="connsiteX26" fmla="*/ 1391606 w 6884912"/>
              <a:gd name="connsiteY26" fmla="*/ 615229 h 1161397"/>
              <a:gd name="connsiteX27" fmla="*/ 1397565 w 6884912"/>
              <a:gd name="connsiteY27" fmla="*/ 611490 h 1161397"/>
              <a:gd name="connsiteX28" fmla="*/ 1432302 w 6884912"/>
              <a:gd name="connsiteY28" fmla="*/ 617267 h 1161397"/>
              <a:gd name="connsiteX29" fmla="*/ 1449644 w 6884912"/>
              <a:gd name="connsiteY29" fmla="*/ 617591 h 1161397"/>
              <a:gd name="connsiteX30" fmla="*/ 1455793 w 6884912"/>
              <a:gd name="connsiteY30" fmla="*/ 623174 h 1161397"/>
              <a:gd name="connsiteX31" fmla="*/ 1480758 w 6884912"/>
              <a:gd name="connsiteY31" fmla="*/ 620863 h 1161397"/>
              <a:gd name="connsiteX32" fmla="*/ 1483154 w 6884912"/>
              <a:gd name="connsiteY32" fmla="*/ 618527 h 1161397"/>
              <a:gd name="connsiteX33" fmla="*/ 1505495 w 6884912"/>
              <a:gd name="connsiteY33" fmla="*/ 624325 h 1161397"/>
              <a:gd name="connsiteX34" fmla="*/ 1526340 w 6884912"/>
              <a:gd name="connsiteY34" fmla="*/ 638496 h 1161397"/>
              <a:gd name="connsiteX35" fmla="*/ 1731986 w 6884912"/>
              <a:gd name="connsiteY35" fmla="*/ 589682 h 1161397"/>
              <a:gd name="connsiteX36" fmla="*/ 1927935 w 6884912"/>
              <a:gd name="connsiteY36" fmla="*/ 628540 h 1161397"/>
              <a:gd name="connsiteX37" fmla="*/ 2039075 w 6884912"/>
              <a:gd name="connsiteY37" fmla="*/ 599964 h 1161397"/>
              <a:gd name="connsiteX38" fmla="*/ 2066980 w 6884912"/>
              <a:gd name="connsiteY38" fmla="*/ 550413 h 1161397"/>
              <a:gd name="connsiteX39" fmla="*/ 2352236 w 6884912"/>
              <a:gd name="connsiteY39" fmla="*/ 519602 h 1161397"/>
              <a:gd name="connsiteX40" fmla="*/ 2420791 w 6884912"/>
              <a:gd name="connsiteY40" fmla="*/ 492826 h 1161397"/>
              <a:gd name="connsiteX41" fmla="*/ 2489932 w 6884912"/>
              <a:gd name="connsiteY41" fmla="*/ 507864 h 1161397"/>
              <a:gd name="connsiteX42" fmla="*/ 2512917 w 6884912"/>
              <a:gd name="connsiteY42" fmla="*/ 489127 h 1161397"/>
              <a:gd name="connsiteX43" fmla="*/ 2516783 w 6884912"/>
              <a:gd name="connsiteY43" fmla="*/ 485473 h 1161397"/>
              <a:gd name="connsiteX44" fmla="*/ 2534360 w 6884912"/>
              <a:gd name="connsiteY44" fmla="*/ 480064 h 1161397"/>
              <a:gd name="connsiteX45" fmla="*/ 2536691 w 6884912"/>
              <a:gd name="connsiteY45" fmla="*/ 467018 h 1161397"/>
              <a:gd name="connsiteX46" fmla="*/ 2561265 w 6884912"/>
              <a:gd name="connsiteY46" fmla="*/ 450623 h 1161397"/>
              <a:gd name="connsiteX47" fmla="*/ 2594349 w 6884912"/>
              <a:gd name="connsiteY47" fmla="*/ 443884 h 1161397"/>
              <a:gd name="connsiteX48" fmla="*/ 2754324 w 6884912"/>
              <a:gd name="connsiteY48" fmla="*/ 424766 h 1161397"/>
              <a:gd name="connsiteX49" fmla="*/ 2848470 w 6884912"/>
              <a:gd name="connsiteY49" fmla="*/ 405966 h 1161397"/>
              <a:gd name="connsiteX50" fmla="*/ 2881772 w 6884912"/>
              <a:gd name="connsiteY50" fmla="*/ 387260 h 1161397"/>
              <a:gd name="connsiteX51" fmla="*/ 2929932 w 6884912"/>
              <a:gd name="connsiteY51" fmla="*/ 368912 h 1161397"/>
              <a:gd name="connsiteX52" fmla="*/ 3013020 w 6884912"/>
              <a:gd name="connsiteY52" fmla="*/ 327578 h 1161397"/>
              <a:gd name="connsiteX53" fmla="*/ 3222191 w 6884912"/>
              <a:gd name="connsiteY53" fmla="*/ 307887 h 1161397"/>
              <a:gd name="connsiteX54" fmla="*/ 3227953 w 6884912"/>
              <a:gd name="connsiteY54" fmla="*/ 297650 h 1161397"/>
              <a:gd name="connsiteX55" fmla="*/ 3510042 w 6884912"/>
              <a:gd name="connsiteY55" fmla="*/ 311820 h 1161397"/>
              <a:gd name="connsiteX56" fmla="*/ 3626773 w 6884912"/>
              <a:gd name="connsiteY56" fmla="*/ 290452 h 1161397"/>
              <a:gd name="connsiteX57" fmla="*/ 3666217 w 6884912"/>
              <a:gd name="connsiteY57" fmla="*/ 273255 h 1161397"/>
              <a:gd name="connsiteX58" fmla="*/ 3732427 w 6884912"/>
              <a:gd name="connsiteY58" fmla="*/ 245039 h 1161397"/>
              <a:gd name="connsiteX59" fmla="*/ 3777022 w 6884912"/>
              <a:gd name="connsiteY59" fmla="*/ 200276 h 1161397"/>
              <a:gd name="connsiteX60" fmla="*/ 3791246 w 6884912"/>
              <a:gd name="connsiteY60" fmla="*/ 189996 h 1161397"/>
              <a:gd name="connsiteX61" fmla="*/ 3819864 w 6884912"/>
              <a:gd name="connsiteY61" fmla="*/ 194605 h 1161397"/>
              <a:gd name="connsiteX62" fmla="*/ 3830398 w 6884912"/>
              <a:gd name="connsiteY62" fmla="*/ 188383 h 1161397"/>
              <a:gd name="connsiteX63" fmla="*/ 3834360 w 6884912"/>
              <a:gd name="connsiteY63" fmla="*/ 188992 h 1161397"/>
              <a:gd name="connsiteX64" fmla="*/ 3843715 w 6884912"/>
              <a:gd name="connsiteY64" fmla="*/ 188752 h 1161397"/>
              <a:gd name="connsiteX65" fmla="*/ 3842609 w 6884912"/>
              <a:gd name="connsiteY65" fmla="*/ 197386 h 1161397"/>
              <a:gd name="connsiteX66" fmla="*/ 3853961 w 6884912"/>
              <a:gd name="connsiteY66" fmla="*/ 213380 h 1161397"/>
              <a:gd name="connsiteX67" fmla="*/ 3907640 w 6884912"/>
              <a:gd name="connsiteY67" fmla="*/ 207568 h 1161397"/>
              <a:gd name="connsiteX68" fmla="*/ 3910449 w 6884912"/>
              <a:gd name="connsiteY68" fmla="*/ 197808 h 1161397"/>
              <a:gd name="connsiteX69" fmla="*/ 3917197 w 6884912"/>
              <a:gd name="connsiteY69" fmla="*/ 196121 h 1161397"/>
              <a:gd name="connsiteX70" fmla="*/ 3922400 w 6884912"/>
              <a:gd name="connsiteY70" fmla="*/ 205056 h 1161397"/>
              <a:gd name="connsiteX71" fmla="*/ 4013061 w 6884912"/>
              <a:gd name="connsiteY71" fmla="*/ 224874 h 1161397"/>
              <a:gd name="connsiteX72" fmla="*/ 4220717 w 6884912"/>
              <a:gd name="connsiteY72" fmla="*/ 192946 h 1161397"/>
              <a:gd name="connsiteX73" fmla="*/ 4228802 w 6884912"/>
              <a:gd name="connsiteY73" fmla="*/ 201468 h 1161397"/>
              <a:gd name="connsiteX74" fmla="*/ 4289361 w 6884912"/>
              <a:gd name="connsiteY74" fmla="*/ 196642 h 1161397"/>
              <a:gd name="connsiteX75" fmla="*/ 4498913 w 6884912"/>
              <a:gd name="connsiteY75" fmla="*/ 118915 h 1161397"/>
              <a:gd name="connsiteX76" fmla="*/ 4617330 w 6884912"/>
              <a:gd name="connsiteY76" fmla="*/ 111163 h 1161397"/>
              <a:gd name="connsiteX77" fmla="*/ 4659778 w 6884912"/>
              <a:gd name="connsiteY77" fmla="*/ 118219 h 1161397"/>
              <a:gd name="connsiteX78" fmla="*/ 4730870 w 6884912"/>
              <a:gd name="connsiteY78" fmla="*/ 129432 h 1161397"/>
              <a:gd name="connsiteX79" fmla="*/ 4844073 w 6884912"/>
              <a:gd name="connsiteY79" fmla="*/ 161768 h 1161397"/>
              <a:gd name="connsiteX80" fmla="*/ 4856454 w 6884912"/>
              <a:gd name="connsiteY80" fmla="*/ 130488 h 1161397"/>
              <a:gd name="connsiteX81" fmla="*/ 4920038 w 6884912"/>
              <a:gd name="connsiteY81" fmla="*/ 140418 h 1161397"/>
              <a:gd name="connsiteX82" fmla="*/ 5016639 w 6884912"/>
              <a:gd name="connsiteY82" fmla="*/ 158905 h 1161397"/>
              <a:gd name="connsiteX83" fmla="*/ 5072009 w 6884912"/>
              <a:gd name="connsiteY83" fmla="*/ 161502 h 1161397"/>
              <a:gd name="connsiteX84" fmla="*/ 5223626 w 6884912"/>
              <a:gd name="connsiteY84" fmla="*/ 177356 h 1161397"/>
              <a:gd name="connsiteX85" fmla="*/ 5375773 w 6884912"/>
              <a:gd name="connsiteY85" fmla="*/ 199913 h 1161397"/>
              <a:gd name="connsiteX86" fmla="*/ 5467502 w 6884912"/>
              <a:gd name="connsiteY86" fmla="*/ 250963 h 1161397"/>
              <a:gd name="connsiteX87" fmla="*/ 5592395 w 6884912"/>
              <a:gd name="connsiteY87" fmla="*/ 265434 h 1161397"/>
              <a:gd name="connsiteX88" fmla="*/ 5613532 w 6884912"/>
              <a:gd name="connsiteY88" fmla="*/ 273379 h 1161397"/>
              <a:gd name="connsiteX89" fmla="*/ 5642173 w 6884912"/>
              <a:gd name="connsiteY89" fmla="*/ 266904 h 1161397"/>
              <a:gd name="connsiteX90" fmla="*/ 5756910 w 6884912"/>
              <a:gd name="connsiteY90" fmla="*/ 239211 h 1161397"/>
              <a:gd name="connsiteX91" fmla="*/ 5846667 w 6884912"/>
              <a:gd name="connsiteY91" fmla="*/ 201786 h 1161397"/>
              <a:gd name="connsiteX92" fmla="*/ 5960732 w 6884912"/>
              <a:gd name="connsiteY92" fmla="*/ 220708 h 1161397"/>
              <a:gd name="connsiteX93" fmla="*/ 6029542 w 6884912"/>
              <a:gd name="connsiteY93" fmla="*/ 210339 h 1161397"/>
              <a:gd name="connsiteX94" fmla="*/ 6141123 w 6884912"/>
              <a:gd name="connsiteY94" fmla="*/ 159923 h 1161397"/>
              <a:gd name="connsiteX95" fmla="*/ 6290640 w 6884912"/>
              <a:gd name="connsiteY95" fmla="*/ 167441 h 1161397"/>
              <a:gd name="connsiteX96" fmla="*/ 6322806 w 6884912"/>
              <a:gd name="connsiteY96" fmla="*/ 213293 h 1161397"/>
              <a:gd name="connsiteX97" fmla="*/ 6380420 w 6884912"/>
              <a:gd name="connsiteY97" fmla="*/ 173195 h 1161397"/>
              <a:gd name="connsiteX98" fmla="*/ 6507891 w 6884912"/>
              <a:gd name="connsiteY98" fmla="*/ 118474 h 1161397"/>
              <a:gd name="connsiteX99" fmla="*/ 6571807 w 6884912"/>
              <a:gd name="connsiteY99" fmla="*/ 98636 h 1161397"/>
              <a:gd name="connsiteX100" fmla="*/ 6671880 w 6884912"/>
              <a:gd name="connsiteY100" fmla="*/ 82931 h 1161397"/>
              <a:gd name="connsiteX101" fmla="*/ 6702266 w 6884912"/>
              <a:gd name="connsiteY101" fmla="*/ 75470 h 1161397"/>
              <a:gd name="connsiteX102" fmla="*/ 6845802 w 6884912"/>
              <a:gd name="connsiteY102" fmla="*/ 24496 h 1161397"/>
              <a:gd name="connsiteX103" fmla="*/ 6884912 w 6884912"/>
              <a:gd name="connsiteY103"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178301 w 6884912"/>
              <a:gd name="connsiteY19" fmla="*/ 698094 h 1161397"/>
              <a:gd name="connsiteX20" fmla="*/ 1188995 w 6884912"/>
              <a:gd name="connsiteY20" fmla="*/ 697048 h 1161397"/>
              <a:gd name="connsiteX21" fmla="*/ 1242716 w 6884912"/>
              <a:gd name="connsiteY21" fmla="*/ 698052 h 1161397"/>
              <a:gd name="connsiteX22" fmla="*/ 1299977 w 6884912"/>
              <a:gd name="connsiteY22" fmla="*/ 639196 h 1161397"/>
              <a:gd name="connsiteX23" fmla="*/ 1326190 w 6884912"/>
              <a:gd name="connsiteY23" fmla="*/ 625955 h 1161397"/>
              <a:gd name="connsiteX24" fmla="*/ 1339600 w 6884912"/>
              <a:gd name="connsiteY24" fmla="*/ 616295 h 1161397"/>
              <a:gd name="connsiteX25" fmla="*/ 1340054 w 6884912"/>
              <a:gd name="connsiteY25" fmla="*/ 614022 h 1161397"/>
              <a:gd name="connsiteX26" fmla="*/ 1391606 w 6884912"/>
              <a:gd name="connsiteY26" fmla="*/ 615229 h 1161397"/>
              <a:gd name="connsiteX27" fmla="*/ 1397565 w 6884912"/>
              <a:gd name="connsiteY27" fmla="*/ 611490 h 1161397"/>
              <a:gd name="connsiteX28" fmla="*/ 1432302 w 6884912"/>
              <a:gd name="connsiteY28" fmla="*/ 617267 h 1161397"/>
              <a:gd name="connsiteX29" fmla="*/ 1449644 w 6884912"/>
              <a:gd name="connsiteY29" fmla="*/ 617591 h 1161397"/>
              <a:gd name="connsiteX30" fmla="*/ 1455793 w 6884912"/>
              <a:gd name="connsiteY30" fmla="*/ 623174 h 1161397"/>
              <a:gd name="connsiteX31" fmla="*/ 1480758 w 6884912"/>
              <a:gd name="connsiteY31" fmla="*/ 620863 h 1161397"/>
              <a:gd name="connsiteX32" fmla="*/ 1483154 w 6884912"/>
              <a:gd name="connsiteY32" fmla="*/ 618527 h 1161397"/>
              <a:gd name="connsiteX33" fmla="*/ 1505495 w 6884912"/>
              <a:gd name="connsiteY33" fmla="*/ 624325 h 1161397"/>
              <a:gd name="connsiteX34" fmla="*/ 1526340 w 6884912"/>
              <a:gd name="connsiteY34" fmla="*/ 638496 h 1161397"/>
              <a:gd name="connsiteX35" fmla="*/ 1731986 w 6884912"/>
              <a:gd name="connsiteY35" fmla="*/ 589682 h 1161397"/>
              <a:gd name="connsiteX36" fmla="*/ 1927935 w 6884912"/>
              <a:gd name="connsiteY36" fmla="*/ 628540 h 1161397"/>
              <a:gd name="connsiteX37" fmla="*/ 2039075 w 6884912"/>
              <a:gd name="connsiteY37" fmla="*/ 599964 h 1161397"/>
              <a:gd name="connsiteX38" fmla="*/ 2066980 w 6884912"/>
              <a:gd name="connsiteY38" fmla="*/ 550413 h 1161397"/>
              <a:gd name="connsiteX39" fmla="*/ 2352236 w 6884912"/>
              <a:gd name="connsiteY39" fmla="*/ 519602 h 1161397"/>
              <a:gd name="connsiteX40" fmla="*/ 2420791 w 6884912"/>
              <a:gd name="connsiteY40" fmla="*/ 492826 h 1161397"/>
              <a:gd name="connsiteX41" fmla="*/ 2489932 w 6884912"/>
              <a:gd name="connsiteY41" fmla="*/ 507864 h 1161397"/>
              <a:gd name="connsiteX42" fmla="*/ 2512917 w 6884912"/>
              <a:gd name="connsiteY42" fmla="*/ 489127 h 1161397"/>
              <a:gd name="connsiteX43" fmla="*/ 2516783 w 6884912"/>
              <a:gd name="connsiteY43" fmla="*/ 485473 h 1161397"/>
              <a:gd name="connsiteX44" fmla="*/ 2534360 w 6884912"/>
              <a:gd name="connsiteY44" fmla="*/ 480064 h 1161397"/>
              <a:gd name="connsiteX45" fmla="*/ 2536691 w 6884912"/>
              <a:gd name="connsiteY45" fmla="*/ 467018 h 1161397"/>
              <a:gd name="connsiteX46" fmla="*/ 2561265 w 6884912"/>
              <a:gd name="connsiteY46" fmla="*/ 450623 h 1161397"/>
              <a:gd name="connsiteX47" fmla="*/ 2594349 w 6884912"/>
              <a:gd name="connsiteY47" fmla="*/ 443884 h 1161397"/>
              <a:gd name="connsiteX48" fmla="*/ 2754324 w 6884912"/>
              <a:gd name="connsiteY48" fmla="*/ 424766 h 1161397"/>
              <a:gd name="connsiteX49" fmla="*/ 2848470 w 6884912"/>
              <a:gd name="connsiteY49" fmla="*/ 405966 h 1161397"/>
              <a:gd name="connsiteX50" fmla="*/ 2881772 w 6884912"/>
              <a:gd name="connsiteY50" fmla="*/ 387260 h 1161397"/>
              <a:gd name="connsiteX51" fmla="*/ 2929932 w 6884912"/>
              <a:gd name="connsiteY51" fmla="*/ 368912 h 1161397"/>
              <a:gd name="connsiteX52" fmla="*/ 3013020 w 6884912"/>
              <a:gd name="connsiteY52" fmla="*/ 327578 h 1161397"/>
              <a:gd name="connsiteX53" fmla="*/ 3222191 w 6884912"/>
              <a:gd name="connsiteY53" fmla="*/ 307887 h 1161397"/>
              <a:gd name="connsiteX54" fmla="*/ 3227953 w 6884912"/>
              <a:gd name="connsiteY54" fmla="*/ 297650 h 1161397"/>
              <a:gd name="connsiteX55" fmla="*/ 3510042 w 6884912"/>
              <a:gd name="connsiteY55" fmla="*/ 311820 h 1161397"/>
              <a:gd name="connsiteX56" fmla="*/ 3626773 w 6884912"/>
              <a:gd name="connsiteY56" fmla="*/ 290452 h 1161397"/>
              <a:gd name="connsiteX57" fmla="*/ 3666217 w 6884912"/>
              <a:gd name="connsiteY57" fmla="*/ 273255 h 1161397"/>
              <a:gd name="connsiteX58" fmla="*/ 3732427 w 6884912"/>
              <a:gd name="connsiteY58" fmla="*/ 245039 h 1161397"/>
              <a:gd name="connsiteX59" fmla="*/ 3777022 w 6884912"/>
              <a:gd name="connsiteY59" fmla="*/ 200276 h 1161397"/>
              <a:gd name="connsiteX60" fmla="*/ 3791246 w 6884912"/>
              <a:gd name="connsiteY60" fmla="*/ 189996 h 1161397"/>
              <a:gd name="connsiteX61" fmla="*/ 3819864 w 6884912"/>
              <a:gd name="connsiteY61" fmla="*/ 194605 h 1161397"/>
              <a:gd name="connsiteX62" fmla="*/ 3830398 w 6884912"/>
              <a:gd name="connsiteY62" fmla="*/ 188383 h 1161397"/>
              <a:gd name="connsiteX63" fmla="*/ 3834360 w 6884912"/>
              <a:gd name="connsiteY63" fmla="*/ 188992 h 1161397"/>
              <a:gd name="connsiteX64" fmla="*/ 3843715 w 6884912"/>
              <a:gd name="connsiteY64" fmla="*/ 188752 h 1161397"/>
              <a:gd name="connsiteX65" fmla="*/ 3842609 w 6884912"/>
              <a:gd name="connsiteY65" fmla="*/ 197386 h 1161397"/>
              <a:gd name="connsiteX66" fmla="*/ 3853961 w 6884912"/>
              <a:gd name="connsiteY66" fmla="*/ 213380 h 1161397"/>
              <a:gd name="connsiteX67" fmla="*/ 3907640 w 6884912"/>
              <a:gd name="connsiteY67" fmla="*/ 207568 h 1161397"/>
              <a:gd name="connsiteX68" fmla="*/ 3910449 w 6884912"/>
              <a:gd name="connsiteY68" fmla="*/ 197808 h 1161397"/>
              <a:gd name="connsiteX69" fmla="*/ 3917197 w 6884912"/>
              <a:gd name="connsiteY69" fmla="*/ 196121 h 1161397"/>
              <a:gd name="connsiteX70" fmla="*/ 3922400 w 6884912"/>
              <a:gd name="connsiteY70" fmla="*/ 205056 h 1161397"/>
              <a:gd name="connsiteX71" fmla="*/ 4013061 w 6884912"/>
              <a:gd name="connsiteY71" fmla="*/ 224874 h 1161397"/>
              <a:gd name="connsiteX72" fmla="*/ 4220717 w 6884912"/>
              <a:gd name="connsiteY72" fmla="*/ 192946 h 1161397"/>
              <a:gd name="connsiteX73" fmla="*/ 4228802 w 6884912"/>
              <a:gd name="connsiteY73" fmla="*/ 201468 h 1161397"/>
              <a:gd name="connsiteX74" fmla="*/ 4289361 w 6884912"/>
              <a:gd name="connsiteY74" fmla="*/ 196642 h 1161397"/>
              <a:gd name="connsiteX75" fmla="*/ 4498913 w 6884912"/>
              <a:gd name="connsiteY75" fmla="*/ 118915 h 1161397"/>
              <a:gd name="connsiteX76" fmla="*/ 4617330 w 6884912"/>
              <a:gd name="connsiteY76" fmla="*/ 111163 h 1161397"/>
              <a:gd name="connsiteX77" fmla="*/ 4659778 w 6884912"/>
              <a:gd name="connsiteY77" fmla="*/ 118219 h 1161397"/>
              <a:gd name="connsiteX78" fmla="*/ 4730870 w 6884912"/>
              <a:gd name="connsiteY78" fmla="*/ 129432 h 1161397"/>
              <a:gd name="connsiteX79" fmla="*/ 4844073 w 6884912"/>
              <a:gd name="connsiteY79" fmla="*/ 161768 h 1161397"/>
              <a:gd name="connsiteX80" fmla="*/ 4856454 w 6884912"/>
              <a:gd name="connsiteY80" fmla="*/ 130488 h 1161397"/>
              <a:gd name="connsiteX81" fmla="*/ 4920038 w 6884912"/>
              <a:gd name="connsiteY81" fmla="*/ 140418 h 1161397"/>
              <a:gd name="connsiteX82" fmla="*/ 5016639 w 6884912"/>
              <a:gd name="connsiteY82" fmla="*/ 158905 h 1161397"/>
              <a:gd name="connsiteX83" fmla="*/ 5072009 w 6884912"/>
              <a:gd name="connsiteY83" fmla="*/ 161502 h 1161397"/>
              <a:gd name="connsiteX84" fmla="*/ 5223626 w 6884912"/>
              <a:gd name="connsiteY84" fmla="*/ 177356 h 1161397"/>
              <a:gd name="connsiteX85" fmla="*/ 5375773 w 6884912"/>
              <a:gd name="connsiteY85" fmla="*/ 199913 h 1161397"/>
              <a:gd name="connsiteX86" fmla="*/ 5467502 w 6884912"/>
              <a:gd name="connsiteY86" fmla="*/ 250963 h 1161397"/>
              <a:gd name="connsiteX87" fmla="*/ 5592395 w 6884912"/>
              <a:gd name="connsiteY87" fmla="*/ 265434 h 1161397"/>
              <a:gd name="connsiteX88" fmla="*/ 5613532 w 6884912"/>
              <a:gd name="connsiteY88" fmla="*/ 273379 h 1161397"/>
              <a:gd name="connsiteX89" fmla="*/ 5642173 w 6884912"/>
              <a:gd name="connsiteY89" fmla="*/ 266904 h 1161397"/>
              <a:gd name="connsiteX90" fmla="*/ 5756910 w 6884912"/>
              <a:gd name="connsiteY90" fmla="*/ 239211 h 1161397"/>
              <a:gd name="connsiteX91" fmla="*/ 5846667 w 6884912"/>
              <a:gd name="connsiteY91" fmla="*/ 201786 h 1161397"/>
              <a:gd name="connsiteX92" fmla="*/ 5960732 w 6884912"/>
              <a:gd name="connsiteY92" fmla="*/ 220708 h 1161397"/>
              <a:gd name="connsiteX93" fmla="*/ 6029542 w 6884912"/>
              <a:gd name="connsiteY93" fmla="*/ 210339 h 1161397"/>
              <a:gd name="connsiteX94" fmla="*/ 6141123 w 6884912"/>
              <a:gd name="connsiteY94" fmla="*/ 159923 h 1161397"/>
              <a:gd name="connsiteX95" fmla="*/ 6290640 w 6884912"/>
              <a:gd name="connsiteY95" fmla="*/ 167441 h 1161397"/>
              <a:gd name="connsiteX96" fmla="*/ 6322806 w 6884912"/>
              <a:gd name="connsiteY96" fmla="*/ 213293 h 1161397"/>
              <a:gd name="connsiteX97" fmla="*/ 6380420 w 6884912"/>
              <a:gd name="connsiteY97" fmla="*/ 173195 h 1161397"/>
              <a:gd name="connsiteX98" fmla="*/ 6507891 w 6884912"/>
              <a:gd name="connsiteY98" fmla="*/ 118474 h 1161397"/>
              <a:gd name="connsiteX99" fmla="*/ 6571807 w 6884912"/>
              <a:gd name="connsiteY99" fmla="*/ 98636 h 1161397"/>
              <a:gd name="connsiteX100" fmla="*/ 6671880 w 6884912"/>
              <a:gd name="connsiteY100" fmla="*/ 82931 h 1161397"/>
              <a:gd name="connsiteX101" fmla="*/ 6702266 w 6884912"/>
              <a:gd name="connsiteY101" fmla="*/ 75470 h 1161397"/>
              <a:gd name="connsiteX102" fmla="*/ 6845802 w 6884912"/>
              <a:gd name="connsiteY102" fmla="*/ 24496 h 1161397"/>
              <a:gd name="connsiteX103" fmla="*/ 6884912 w 6884912"/>
              <a:gd name="connsiteY103"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58800 w 6884912"/>
              <a:gd name="connsiteY16" fmla="*/ 700004 h 1161397"/>
              <a:gd name="connsiteX17" fmla="*/ 1166947 w 6884912"/>
              <a:gd name="connsiteY17" fmla="*/ 700762 h 1161397"/>
              <a:gd name="connsiteX18" fmla="*/ 1178135 w 6884912"/>
              <a:gd name="connsiteY18" fmla="*/ 698631 h 1161397"/>
              <a:gd name="connsiteX19" fmla="*/ 1178301 w 6884912"/>
              <a:gd name="connsiteY19" fmla="*/ 698094 h 1161397"/>
              <a:gd name="connsiteX20" fmla="*/ 1242716 w 6884912"/>
              <a:gd name="connsiteY20" fmla="*/ 698052 h 1161397"/>
              <a:gd name="connsiteX21" fmla="*/ 1299977 w 6884912"/>
              <a:gd name="connsiteY21" fmla="*/ 639196 h 1161397"/>
              <a:gd name="connsiteX22" fmla="*/ 1326190 w 6884912"/>
              <a:gd name="connsiteY22" fmla="*/ 625955 h 1161397"/>
              <a:gd name="connsiteX23" fmla="*/ 1339600 w 6884912"/>
              <a:gd name="connsiteY23" fmla="*/ 616295 h 1161397"/>
              <a:gd name="connsiteX24" fmla="*/ 1340054 w 6884912"/>
              <a:gd name="connsiteY24" fmla="*/ 614022 h 1161397"/>
              <a:gd name="connsiteX25" fmla="*/ 1391606 w 6884912"/>
              <a:gd name="connsiteY25" fmla="*/ 615229 h 1161397"/>
              <a:gd name="connsiteX26" fmla="*/ 1397565 w 6884912"/>
              <a:gd name="connsiteY26" fmla="*/ 611490 h 1161397"/>
              <a:gd name="connsiteX27" fmla="*/ 1432302 w 6884912"/>
              <a:gd name="connsiteY27" fmla="*/ 617267 h 1161397"/>
              <a:gd name="connsiteX28" fmla="*/ 1449644 w 6884912"/>
              <a:gd name="connsiteY28" fmla="*/ 617591 h 1161397"/>
              <a:gd name="connsiteX29" fmla="*/ 1455793 w 6884912"/>
              <a:gd name="connsiteY29" fmla="*/ 623174 h 1161397"/>
              <a:gd name="connsiteX30" fmla="*/ 1480758 w 6884912"/>
              <a:gd name="connsiteY30" fmla="*/ 620863 h 1161397"/>
              <a:gd name="connsiteX31" fmla="*/ 1483154 w 6884912"/>
              <a:gd name="connsiteY31" fmla="*/ 618527 h 1161397"/>
              <a:gd name="connsiteX32" fmla="*/ 1505495 w 6884912"/>
              <a:gd name="connsiteY32" fmla="*/ 624325 h 1161397"/>
              <a:gd name="connsiteX33" fmla="*/ 1526340 w 6884912"/>
              <a:gd name="connsiteY33" fmla="*/ 638496 h 1161397"/>
              <a:gd name="connsiteX34" fmla="*/ 1731986 w 6884912"/>
              <a:gd name="connsiteY34" fmla="*/ 589682 h 1161397"/>
              <a:gd name="connsiteX35" fmla="*/ 1927935 w 6884912"/>
              <a:gd name="connsiteY35" fmla="*/ 628540 h 1161397"/>
              <a:gd name="connsiteX36" fmla="*/ 2039075 w 6884912"/>
              <a:gd name="connsiteY36" fmla="*/ 599964 h 1161397"/>
              <a:gd name="connsiteX37" fmla="*/ 2066980 w 6884912"/>
              <a:gd name="connsiteY37" fmla="*/ 550413 h 1161397"/>
              <a:gd name="connsiteX38" fmla="*/ 2352236 w 6884912"/>
              <a:gd name="connsiteY38" fmla="*/ 519602 h 1161397"/>
              <a:gd name="connsiteX39" fmla="*/ 2420791 w 6884912"/>
              <a:gd name="connsiteY39" fmla="*/ 492826 h 1161397"/>
              <a:gd name="connsiteX40" fmla="*/ 2489932 w 6884912"/>
              <a:gd name="connsiteY40" fmla="*/ 507864 h 1161397"/>
              <a:gd name="connsiteX41" fmla="*/ 2512917 w 6884912"/>
              <a:gd name="connsiteY41" fmla="*/ 489127 h 1161397"/>
              <a:gd name="connsiteX42" fmla="*/ 2516783 w 6884912"/>
              <a:gd name="connsiteY42" fmla="*/ 485473 h 1161397"/>
              <a:gd name="connsiteX43" fmla="*/ 2534360 w 6884912"/>
              <a:gd name="connsiteY43" fmla="*/ 480064 h 1161397"/>
              <a:gd name="connsiteX44" fmla="*/ 2536691 w 6884912"/>
              <a:gd name="connsiteY44" fmla="*/ 467018 h 1161397"/>
              <a:gd name="connsiteX45" fmla="*/ 2561265 w 6884912"/>
              <a:gd name="connsiteY45" fmla="*/ 450623 h 1161397"/>
              <a:gd name="connsiteX46" fmla="*/ 2594349 w 6884912"/>
              <a:gd name="connsiteY46" fmla="*/ 443884 h 1161397"/>
              <a:gd name="connsiteX47" fmla="*/ 2754324 w 6884912"/>
              <a:gd name="connsiteY47" fmla="*/ 424766 h 1161397"/>
              <a:gd name="connsiteX48" fmla="*/ 2848470 w 6884912"/>
              <a:gd name="connsiteY48" fmla="*/ 405966 h 1161397"/>
              <a:gd name="connsiteX49" fmla="*/ 2881772 w 6884912"/>
              <a:gd name="connsiteY49" fmla="*/ 387260 h 1161397"/>
              <a:gd name="connsiteX50" fmla="*/ 2929932 w 6884912"/>
              <a:gd name="connsiteY50" fmla="*/ 368912 h 1161397"/>
              <a:gd name="connsiteX51" fmla="*/ 3013020 w 6884912"/>
              <a:gd name="connsiteY51" fmla="*/ 327578 h 1161397"/>
              <a:gd name="connsiteX52" fmla="*/ 3222191 w 6884912"/>
              <a:gd name="connsiteY52" fmla="*/ 307887 h 1161397"/>
              <a:gd name="connsiteX53" fmla="*/ 3227953 w 6884912"/>
              <a:gd name="connsiteY53" fmla="*/ 297650 h 1161397"/>
              <a:gd name="connsiteX54" fmla="*/ 3510042 w 6884912"/>
              <a:gd name="connsiteY54" fmla="*/ 311820 h 1161397"/>
              <a:gd name="connsiteX55" fmla="*/ 3626773 w 6884912"/>
              <a:gd name="connsiteY55" fmla="*/ 290452 h 1161397"/>
              <a:gd name="connsiteX56" fmla="*/ 3666217 w 6884912"/>
              <a:gd name="connsiteY56" fmla="*/ 273255 h 1161397"/>
              <a:gd name="connsiteX57" fmla="*/ 3732427 w 6884912"/>
              <a:gd name="connsiteY57" fmla="*/ 245039 h 1161397"/>
              <a:gd name="connsiteX58" fmla="*/ 3777022 w 6884912"/>
              <a:gd name="connsiteY58" fmla="*/ 200276 h 1161397"/>
              <a:gd name="connsiteX59" fmla="*/ 3791246 w 6884912"/>
              <a:gd name="connsiteY59" fmla="*/ 189996 h 1161397"/>
              <a:gd name="connsiteX60" fmla="*/ 3819864 w 6884912"/>
              <a:gd name="connsiteY60" fmla="*/ 194605 h 1161397"/>
              <a:gd name="connsiteX61" fmla="*/ 3830398 w 6884912"/>
              <a:gd name="connsiteY61" fmla="*/ 188383 h 1161397"/>
              <a:gd name="connsiteX62" fmla="*/ 3834360 w 6884912"/>
              <a:gd name="connsiteY62" fmla="*/ 188992 h 1161397"/>
              <a:gd name="connsiteX63" fmla="*/ 3843715 w 6884912"/>
              <a:gd name="connsiteY63" fmla="*/ 188752 h 1161397"/>
              <a:gd name="connsiteX64" fmla="*/ 3842609 w 6884912"/>
              <a:gd name="connsiteY64" fmla="*/ 197386 h 1161397"/>
              <a:gd name="connsiteX65" fmla="*/ 3853961 w 6884912"/>
              <a:gd name="connsiteY65" fmla="*/ 213380 h 1161397"/>
              <a:gd name="connsiteX66" fmla="*/ 3907640 w 6884912"/>
              <a:gd name="connsiteY66" fmla="*/ 207568 h 1161397"/>
              <a:gd name="connsiteX67" fmla="*/ 3910449 w 6884912"/>
              <a:gd name="connsiteY67" fmla="*/ 197808 h 1161397"/>
              <a:gd name="connsiteX68" fmla="*/ 3917197 w 6884912"/>
              <a:gd name="connsiteY68" fmla="*/ 196121 h 1161397"/>
              <a:gd name="connsiteX69" fmla="*/ 3922400 w 6884912"/>
              <a:gd name="connsiteY69" fmla="*/ 205056 h 1161397"/>
              <a:gd name="connsiteX70" fmla="*/ 4013061 w 6884912"/>
              <a:gd name="connsiteY70" fmla="*/ 224874 h 1161397"/>
              <a:gd name="connsiteX71" fmla="*/ 4220717 w 6884912"/>
              <a:gd name="connsiteY71" fmla="*/ 192946 h 1161397"/>
              <a:gd name="connsiteX72" fmla="*/ 4228802 w 6884912"/>
              <a:gd name="connsiteY72" fmla="*/ 201468 h 1161397"/>
              <a:gd name="connsiteX73" fmla="*/ 4289361 w 6884912"/>
              <a:gd name="connsiteY73" fmla="*/ 196642 h 1161397"/>
              <a:gd name="connsiteX74" fmla="*/ 4498913 w 6884912"/>
              <a:gd name="connsiteY74" fmla="*/ 118915 h 1161397"/>
              <a:gd name="connsiteX75" fmla="*/ 4617330 w 6884912"/>
              <a:gd name="connsiteY75" fmla="*/ 111163 h 1161397"/>
              <a:gd name="connsiteX76" fmla="*/ 4659778 w 6884912"/>
              <a:gd name="connsiteY76" fmla="*/ 118219 h 1161397"/>
              <a:gd name="connsiteX77" fmla="*/ 4730870 w 6884912"/>
              <a:gd name="connsiteY77" fmla="*/ 129432 h 1161397"/>
              <a:gd name="connsiteX78" fmla="*/ 4844073 w 6884912"/>
              <a:gd name="connsiteY78" fmla="*/ 161768 h 1161397"/>
              <a:gd name="connsiteX79" fmla="*/ 4856454 w 6884912"/>
              <a:gd name="connsiteY79" fmla="*/ 130488 h 1161397"/>
              <a:gd name="connsiteX80" fmla="*/ 4920038 w 6884912"/>
              <a:gd name="connsiteY80" fmla="*/ 140418 h 1161397"/>
              <a:gd name="connsiteX81" fmla="*/ 5016639 w 6884912"/>
              <a:gd name="connsiteY81" fmla="*/ 158905 h 1161397"/>
              <a:gd name="connsiteX82" fmla="*/ 5072009 w 6884912"/>
              <a:gd name="connsiteY82" fmla="*/ 161502 h 1161397"/>
              <a:gd name="connsiteX83" fmla="*/ 5223626 w 6884912"/>
              <a:gd name="connsiteY83" fmla="*/ 177356 h 1161397"/>
              <a:gd name="connsiteX84" fmla="*/ 5375773 w 6884912"/>
              <a:gd name="connsiteY84" fmla="*/ 199913 h 1161397"/>
              <a:gd name="connsiteX85" fmla="*/ 5467502 w 6884912"/>
              <a:gd name="connsiteY85" fmla="*/ 250963 h 1161397"/>
              <a:gd name="connsiteX86" fmla="*/ 5592395 w 6884912"/>
              <a:gd name="connsiteY86" fmla="*/ 265434 h 1161397"/>
              <a:gd name="connsiteX87" fmla="*/ 5613532 w 6884912"/>
              <a:gd name="connsiteY87" fmla="*/ 273379 h 1161397"/>
              <a:gd name="connsiteX88" fmla="*/ 5642173 w 6884912"/>
              <a:gd name="connsiteY88" fmla="*/ 266904 h 1161397"/>
              <a:gd name="connsiteX89" fmla="*/ 5756910 w 6884912"/>
              <a:gd name="connsiteY89" fmla="*/ 239211 h 1161397"/>
              <a:gd name="connsiteX90" fmla="*/ 5846667 w 6884912"/>
              <a:gd name="connsiteY90" fmla="*/ 201786 h 1161397"/>
              <a:gd name="connsiteX91" fmla="*/ 5960732 w 6884912"/>
              <a:gd name="connsiteY91" fmla="*/ 220708 h 1161397"/>
              <a:gd name="connsiteX92" fmla="*/ 6029542 w 6884912"/>
              <a:gd name="connsiteY92" fmla="*/ 210339 h 1161397"/>
              <a:gd name="connsiteX93" fmla="*/ 6141123 w 6884912"/>
              <a:gd name="connsiteY93" fmla="*/ 159923 h 1161397"/>
              <a:gd name="connsiteX94" fmla="*/ 6290640 w 6884912"/>
              <a:gd name="connsiteY94" fmla="*/ 167441 h 1161397"/>
              <a:gd name="connsiteX95" fmla="*/ 6322806 w 6884912"/>
              <a:gd name="connsiteY95" fmla="*/ 213293 h 1161397"/>
              <a:gd name="connsiteX96" fmla="*/ 6380420 w 6884912"/>
              <a:gd name="connsiteY96" fmla="*/ 173195 h 1161397"/>
              <a:gd name="connsiteX97" fmla="*/ 6507891 w 6884912"/>
              <a:gd name="connsiteY97" fmla="*/ 118474 h 1161397"/>
              <a:gd name="connsiteX98" fmla="*/ 6571807 w 6884912"/>
              <a:gd name="connsiteY98" fmla="*/ 98636 h 1161397"/>
              <a:gd name="connsiteX99" fmla="*/ 6671880 w 6884912"/>
              <a:gd name="connsiteY99" fmla="*/ 82931 h 1161397"/>
              <a:gd name="connsiteX100" fmla="*/ 6702266 w 6884912"/>
              <a:gd name="connsiteY100" fmla="*/ 75470 h 1161397"/>
              <a:gd name="connsiteX101" fmla="*/ 6845802 w 6884912"/>
              <a:gd name="connsiteY101" fmla="*/ 24496 h 1161397"/>
              <a:gd name="connsiteX102" fmla="*/ 6884912 w 6884912"/>
              <a:gd name="connsiteY102"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66947 w 6884912"/>
              <a:gd name="connsiteY16" fmla="*/ 700762 h 1161397"/>
              <a:gd name="connsiteX17" fmla="*/ 1178135 w 6884912"/>
              <a:gd name="connsiteY17" fmla="*/ 698631 h 1161397"/>
              <a:gd name="connsiteX18" fmla="*/ 1178301 w 6884912"/>
              <a:gd name="connsiteY18" fmla="*/ 698094 h 1161397"/>
              <a:gd name="connsiteX19" fmla="*/ 1242716 w 6884912"/>
              <a:gd name="connsiteY19" fmla="*/ 698052 h 1161397"/>
              <a:gd name="connsiteX20" fmla="*/ 1299977 w 6884912"/>
              <a:gd name="connsiteY20" fmla="*/ 639196 h 1161397"/>
              <a:gd name="connsiteX21" fmla="*/ 1326190 w 6884912"/>
              <a:gd name="connsiteY21" fmla="*/ 625955 h 1161397"/>
              <a:gd name="connsiteX22" fmla="*/ 1339600 w 6884912"/>
              <a:gd name="connsiteY22" fmla="*/ 616295 h 1161397"/>
              <a:gd name="connsiteX23" fmla="*/ 1340054 w 6884912"/>
              <a:gd name="connsiteY23" fmla="*/ 614022 h 1161397"/>
              <a:gd name="connsiteX24" fmla="*/ 1391606 w 6884912"/>
              <a:gd name="connsiteY24" fmla="*/ 615229 h 1161397"/>
              <a:gd name="connsiteX25" fmla="*/ 1397565 w 6884912"/>
              <a:gd name="connsiteY25" fmla="*/ 611490 h 1161397"/>
              <a:gd name="connsiteX26" fmla="*/ 1432302 w 6884912"/>
              <a:gd name="connsiteY26" fmla="*/ 617267 h 1161397"/>
              <a:gd name="connsiteX27" fmla="*/ 1449644 w 6884912"/>
              <a:gd name="connsiteY27" fmla="*/ 617591 h 1161397"/>
              <a:gd name="connsiteX28" fmla="*/ 1455793 w 6884912"/>
              <a:gd name="connsiteY28" fmla="*/ 623174 h 1161397"/>
              <a:gd name="connsiteX29" fmla="*/ 1480758 w 6884912"/>
              <a:gd name="connsiteY29" fmla="*/ 620863 h 1161397"/>
              <a:gd name="connsiteX30" fmla="*/ 1483154 w 6884912"/>
              <a:gd name="connsiteY30" fmla="*/ 618527 h 1161397"/>
              <a:gd name="connsiteX31" fmla="*/ 1505495 w 6884912"/>
              <a:gd name="connsiteY31" fmla="*/ 624325 h 1161397"/>
              <a:gd name="connsiteX32" fmla="*/ 1526340 w 6884912"/>
              <a:gd name="connsiteY32" fmla="*/ 638496 h 1161397"/>
              <a:gd name="connsiteX33" fmla="*/ 1731986 w 6884912"/>
              <a:gd name="connsiteY33" fmla="*/ 589682 h 1161397"/>
              <a:gd name="connsiteX34" fmla="*/ 1927935 w 6884912"/>
              <a:gd name="connsiteY34" fmla="*/ 628540 h 1161397"/>
              <a:gd name="connsiteX35" fmla="*/ 2039075 w 6884912"/>
              <a:gd name="connsiteY35" fmla="*/ 599964 h 1161397"/>
              <a:gd name="connsiteX36" fmla="*/ 2066980 w 6884912"/>
              <a:gd name="connsiteY36" fmla="*/ 550413 h 1161397"/>
              <a:gd name="connsiteX37" fmla="*/ 2352236 w 6884912"/>
              <a:gd name="connsiteY37" fmla="*/ 519602 h 1161397"/>
              <a:gd name="connsiteX38" fmla="*/ 2420791 w 6884912"/>
              <a:gd name="connsiteY38" fmla="*/ 492826 h 1161397"/>
              <a:gd name="connsiteX39" fmla="*/ 2489932 w 6884912"/>
              <a:gd name="connsiteY39" fmla="*/ 507864 h 1161397"/>
              <a:gd name="connsiteX40" fmla="*/ 2512917 w 6884912"/>
              <a:gd name="connsiteY40" fmla="*/ 489127 h 1161397"/>
              <a:gd name="connsiteX41" fmla="*/ 2516783 w 6884912"/>
              <a:gd name="connsiteY41" fmla="*/ 485473 h 1161397"/>
              <a:gd name="connsiteX42" fmla="*/ 2534360 w 6884912"/>
              <a:gd name="connsiteY42" fmla="*/ 480064 h 1161397"/>
              <a:gd name="connsiteX43" fmla="*/ 2536691 w 6884912"/>
              <a:gd name="connsiteY43" fmla="*/ 467018 h 1161397"/>
              <a:gd name="connsiteX44" fmla="*/ 2561265 w 6884912"/>
              <a:gd name="connsiteY44" fmla="*/ 450623 h 1161397"/>
              <a:gd name="connsiteX45" fmla="*/ 2594349 w 6884912"/>
              <a:gd name="connsiteY45" fmla="*/ 443884 h 1161397"/>
              <a:gd name="connsiteX46" fmla="*/ 2754324 w 6884912"/>
              <a:gd name="connsiteY46" fmla="*/ 424766 h 1161397"/>
              <a:gd name="connsiteX47" fmla="*/ 2848470 w 6884912"/>
              <a:gd name="connsiteY47" fmla="*/ 405966 h 1161397"/>
              <a:gd name="connsiteX48" fmla="*/ 2881772 w 6884912"/>
              <a:gd name="connsiteY48" fmla="*/ 387260 h 1161397"/>
              <a:gd name="connsiteX49" fmla="*/ 2929932 w 6884912"/>
              <a:gd name="connsiteY49" fmla="*/ 368912 h 1161397"/>
              <a:gd name="connsiteX50" fmla="*/ 3013020 w 6884912"/>
              <a:gd name="connsiteY50" fmla="*/ 327578 h 1161397"/>
              <a:gd name="connsiteX51" fmla="*/ 3222191 w 6884912"/>
              <a:gd name="connsiteY51" fmla="*/ 307887 h 1161397"/>
              <a:gd name="connsiteX52" fmla="*/ 3227953 w 6884912"/>
              <a:gd name="connsiteY52" fmla="*/ 297650 h 1161397"/>
              <a:gd name="connsiteX53" fmla="*/ 3510042 w 6884912"/>
              <a:gd name="connsiteY53" fmla="*/ 311820 h 1161397"/>
              <a:gd name="connsiteX54" fmla="*/ 3626773 w 6884912"/>
              <a:gd name="connsiteY54" fmla="*/ 290452 h 1161397"/>
              <a:gd name="connsiteX55" fmla="*/ 3666217 w 6884912"/>
              <a:gd name="connsiteY55" fmla="*/ 273255 h 1161397"/>
              <a:gd name="connsiteX56" fmla="*/ 3732427 w 6884912"/>
              <a:gd name="connsiteY56" fmla="*/ 245039 h 1161397"/>
              <a:gd name="connsiteX57" fmla="*/ 3777022 w 6884912"/>
              <a:gd name="connsiteY57" fmla="*/ 200276 h 1161397"/>
              <a:gd name="connsiteX58" fmla="*/ 3791246 w 6884912"/>
              <a:gd name="connsiteY58" fmla="*/ 189996 h 1161397"/>
              <a:gd name="connsiteX59" fmla="*/ 3819864 w 6884912"/>
              <a:gd name="connsiteY59" fmla="*/ 194605 h 1161397"/>
              <a:gd name="connsiteX60" fmla="*/ 3830398 w 6884912"/>
              <a:gd name="connsiteY60" fmla="*/ 188383 h 1161397"/>
              <a:gd name="connsiteX61" fmla="*/ 3834360 w 6884912"/>
              <a:gd name="connsiteY61" fmla="*/ 188992 h 1161397"/>
              <a:gd name="connsiteX62" fmla="*/ 3843715 w 6884912"/>
              <a:gd name="connsiteY62" fmla="*/ 188752 h 1161397"/>
              <a:gd name="connsiteX63" fmla="*/ 3842609 w 6884912"/>
              <a:gd name="connsiteY63" fmla="*/ 197386 h 1161397"/>
              <a:gd name="connsiteX64" fmla="*/ 3853961 w 6884912"/>
              <a:gd name="connsiteY64" fmla="*/ 213380 h 1161397"/>
              <a:gd name="connsiteX65" fmla="*/ 3907640 w 6884912"/>
              <a:gd name="connsiteY65" fmla="*/ 207568 h 1161397"/>
              <a:gd name="connsiteX66" fmla="*/ 3910449 w 6884912"/>
              <a:gd name="connsiteY66" fmla="*/ 197808 h 1161397"/>
              <a:gd name="connsiteX67" fmla="*/ 3917197 w 6884912"/>
              <a:gd name="connsiteY67" fmla="*/ 196121 h 1161397"/>
              <a:gd name="connsiteX68" fmla="*/ 3922400 w 6884912"/>
              <a:gd name="connsiteY68" fmla="*/ 205056 h 1161397"/>
              <a:gd name="connsiteX69" fmla="*/ 4013061 w 6884912"/>
              <a:gd name="connsiteY69" fmla="*/ 224874 h 1161397"/>
              <a:gd name="connsiteX70" fmla="*/ 4220717 w 6884912"/>
              <a:gd name="connsiteY70" fmla="*/ 192946 h 1161397"/>
              <a:gd name="connsiteX71" fmla="*/ 4228802 w 6884912"/>
              <a:gd name="connsiteY71" fmla="*/ 201468 h 1161397"/>
              <a:gd name="connsiteX72" fmla="*/ 4289361 w 6884912"/>
              <a:gd name="connsiteY72" fmla="*/ 196642 h 1161397"/>
              <a:gd name="connsiteX73" fmla="*/ 4498913 w 6884912"/>
              <a:gd name="connsiteY73" fmla="*/ 118915 h 1161397"/>
              <a:gd name="connsiteX74" fmla="*/ 4617330 w 6884912"/>
              <a:gd name="connsiteY74" fmla="*/ 111163 h 1161397"/>
              <a:gd name="connsiteX75" fmla="*/ 4659778 w 6884912"/>
              <a:gd name="connsiteY75" fmla="*/ 118219 h 1161397"/>
              <a:gd name="connsiteX76" fmla="*/ 4730870 w 6884912"/>
              <a:gd name="connsiteY76" fmla="*/ 129432 h 1161397"/>
              <a:gd name="connsiteX77" fmla="*/ 4844073 w 6884912"/>
              <a:gd name="connsiteY77" fmla="*/ 161768 h 1161397"/>
              <a:gd name="connsiteX78" fmla="*/ 4856454 w 6884912"/>
              <a:gd name="connsiteY78" fmla="*/ 130488 h 1161397"/>
              <a:gd name="connsiteX79" fmla="*/ 4920038 w 6884912"/>
              <a:gd name="connsiteY79" fmla="*/ 140418 h 1161397"/>
              <a:gd name="connsiteX80" fmla="*/ 5016639 w 6884912"/>
              <a:gd name="connsiteY80" fmla="*/ 158905 h 1161397"/>
              <a:gd name="connsiteX81" fmla="*/ 5072009 w 6884912"/>
              <a:gd name="connsiteY81" fmla="*/ 161502 h 1161397"/>
              <a:gd name="connsiteX82" fmla="*/ 5223626 w 6884912"/>
              <a:gd name="connsiteY82" fmla="*/ 177356 h 1161397"/>
              <a:gd name="connsiteX83" fmla="*/ 5375773 w 6884912"/>
              <a:gd name="connsiteY83" fmla="*/ 199913 h 1161397"/>
              <a:gd name="connsiteX84" fmla="*/ 5467502 w 6884912"/>
              <a:gd name="connsiteY84" fmla="*/ 250963 h 1161397"/>
              <a:gd name="connsiteX85" fmla="*/ 5592395 w 6884912"/>
              <a:gd name="connsiteY85" fmla="*/ 265434 h 1161397"/>
              <a:gd name="connsiteX86" fmla="*/ 5613532 w 6884912"/>
              <a:gd name="connsiteY86" fmla="*/ 273379 h 1161397"/>
              <a:gd name="connsiteX87" fmla="*/ 5642173 w 6884912"/>
              <a:gd name="connsiteY87" fmla="*/ 266904 h 1161397"/>
              <a:gd name="connsiteX88" fmla="*/ 5756910 w 6884912"/>
              <a:gd name="connsiteY88" fmla="*/ 239211 h 1161397"/>
              <a:gd name="connsiteX89" fmla="*/ 5846667 w 6884912"/>
              <a:gd name="connsiteY89" fmla="*/ 201786 h 1161397"/>
              <a:gd name="connsiteX90" fmla="*/ 5960732 w 6884912"/>
              <a:gd name="connsiteY90" fmla="*/ 220708 h 1161397"/>
              <a:gd name="connsiteX91" fmla="*/ 6029542 w 6884912"/>
              <a:gd name="connsiteY91" fmla="*/ 210339 h 1161397"/>
              <a:gd name="connsiteX92" fmla="*/ 6141123 w 6884912"/>
              <a:gd name="connsiteY92" fmla="*/ 159923 h 1161397"/>
              <a:gd name="connsiteX93" fmla="*/ 6290640 w 6884912"/>
              <a:gd name="connsiteY93" fmla="*/ 167441 h 1161397"/>
              <a:gd name="connsiteX94" fmla="*/ 6322806 w 6884912"/>
              <a:gd name="connsiteY94" fmla="*/ 213293 h 1161397"/>
              <a:gd name="connsiteX95" fmla="*/ 6380420 w 6884912"/>
              <a:gd name="connsiteY95" fmla="*/ 173195 h 1161397"/>
              <a:gd name="connsiteX96" fmla="*/ 6507891 w 6884912"/>
              <a:gd name="connsiteY96" fmla="*/ 118474 h 1161397"/>
              <a:gd name="connsiteX97" fmla="*/ 6571807 w 6884912"/>
              <a:gd name="connsiteY97" fmla="*/ 98636 h 1161397"/>
              <a:gd name="connsiteX98" fmla="*/ 6671880 w 6884912"/>
              <a:gd name="connsiteY98" fmla="*/ 82931 h 1161397"/>
              <a:gd name="connsiteX99" fmla="*/ 6702266 w 6884912"/>
              <a:gd name="connsiteY99" fmla="*/ 75470 h 1161397"/>
              <a:gd name="connsiteX100" fmla="*/ 6845802 w 6884912"/>
              <a:gd name="connsiteY100" fmla="*/ 24496 h 1161397"/>
              <a:gd name="connsiteX101" fmla="*/ 6884912 w 6884912"/>
              <a:gd name="connsiteY101"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38051 w 6884912"/>
              <a:gd name="connsiteY15" fmla="*/ 702034 h 1161397"/>
              <a:gd name="connsiteX16" fmla="*/ 1178135 w 6884912"/>
              <a:gd name="connsiteY16" fmla="*/ 698631 h 1161397"/>
              <a:gd name="connsiteX17" fmla="*/ 1178301 w 6884912"/>
              <a:gd name="connsiteY17" fmla="*/ 698094 h 1161397"/>
              <a:gd name="connsiteX18" fmla="*/ 1242716 w 6884912"/>
              <a:gd name="connsiteY18" fmla="*/ 698052 h 1161397"/>
              <a:gd name="connsiteX19" fmla="*/ 1299977 w 6884912"/>
              <a:gd name="connsiteY19" fmla="*/ 639196 h 1161397"/>
              <a:gd name="connsiteX20" fmla="*/ 1326190 w 6884912"/>
              <a:gd name="connsiteY20" fmla="*/ 625955 h 1161397"/>
              <a:gd name="connsiteX21" fmla="*/ 1339600 w 6884912"/>
              <a:gd name="connsiteY21" fmla="*/ 616295 h 1161397"/>
              <a:gd name="connsiteX22" fmla="*/ 1340054 w 6884912"/>
              <a:gd name="connsiteY22" fmla="*/ 614022 h 1161397"/>
              <a:gd name="connsiteX23" fmla="*/ 1391606 w 6884912"/>
              <a:gd name="connsiteY23" fmla="*/ 615229 h 1161397"/>
              <a:gd name="connsiteX24" fmla="*/ 1397565 w 6884912"/>
              <a:gd name="connsiteY24" fmla="*/ 611490 h 1161397"/>
              <a:gd name="connsiteX25" fmla="*/ 1432302 w 6884912"/>
              <a:gd name="connsiteY25" fmla="*/ 617267 h 1161397"/>
              <a:gd name="connsiteX26" fmla="*/ 1449644 w 6884912"/>
              <a:gd name="connsiteY26" fmla="*/ 617591 h 1161397"/>
              <a:gd name="connsiteX27" fmla="*/ 1455793 w 6884912"/>
              <a:gd name="connsiteY27" fmla="*/ 623174 h 1161397"/>
              <a:gd name="connsiteX28" fmla="*/ 1480758 w 6884912"/>
              <a:gd name="connsiteY28" fmla="*/ 620863 h 1161397"/>
              <a:gd name="connsiteX29" fmla="*/ 1483154 w 6884912"/>
              <a:gd name="connsiteY29" fmla="*/ 618527 h 1161397"/>
              <a:gd name="connsiteX30" fmla="*/ 1505495 w 6884912"/>
              <a:gd name="connsiteY30" fmla="*/ 624325 h 1161397"/>
              <a:gd name="connsiteX31" fmla="*/ 1526340 w 6884912"/>
              <a:gd name="connsiteY31" fmla="*/ 638496 h 1161397"/>
              <a:gd name="connsiteX32" fmla="*/ 1731986 w 6884912"/>
              <a:gd name="connsiteY32" fmla="*/ 589682 h 1161397"/>
              <a:gd name="connsiteX33" fmla="*/ 1927935 w 6884912"/>
              <a:gd name="connsiteY33" fmla="*/ 628540 h 1161397"/>
              <a:gd name="connsiteX34" fmla="*/ 2039075 w 6884912"/>
              <a:gd name="connsiteY34" fmla="*/ 599964 h 1161397"/>
              <a:gd name="connsiteX35" fmla="*/ 2066980 w 6884912"/>
              <a:gd name="connsiteY35" fmla="*/ 550413 h 1161397"/>
              <a:gd name="connsiteX36" fmla="*/ 2352236 w 6884912"/>
              <a:gd name="connsiteY36" fmla="*/ 519602 h 1161397"/>
              <a:gd name="connsiteX37" fmla="*/ 2420791 w 6884912"/>
              <a:gd name="connsiteY37" fmla="*/ 492826 h 1161397"/>
              <a:gd name="connsiteX38" fmla="*/ 2489932 w 6884912"/>
              <a:gd name="connsiteY38" fmla="*/ 507864 h 1161397"/>
              <a:gd name="connsiteX39" fmla="*/ 2512917 w 6884912"/>
              <a:gd name="connsiteY39" fmla="*/ 489127 h 1161397"/>
              <a:gd name="connsiteX40" fmla="*/ 2516783 w 6884912"/>
              <a:gd name="connsiteY40" fmla="*/ 485473 h 1161397"/>
              <a:gd name="connsiteX41" fmla="*/ 2534360 w 6884912"/>
              <a:gd name="connsiteY41" fmla="*/ 480064 h 1161397"/>
              <a:gd name="connsiteX42" fmla="*/ 2536691 w 6884912"/>
              <a:gd name="connsiteY42" fmla="*/ 467018 h 1161397"/>
              <a:gd name="connsiteX43" fmla="*/ 2561265 w 6884912"/>
              <a:gd name="connsiteY43" fmla="*/ 450623 h 1161397"/>
              <a:gd name="connsiteX44" fmla="*/ 2594349 w 6884912"/>
              <a:gd name="connsiteY44" fmla="*/ 443884 h 1161397"/>
              <a:gd name="connsiteX45" fmla="*/ 2754324 w 6884912"/>
              <a:gd name="connsiteY45" fmla="*/ 424766 h 1161397"/>
              <a:gd name="connsiteX46" fmla="*/ 2848470 w 6884912"/>
              <a:gd name="connsiteY46" fmla="*/ 405966 h 1161397"/>
              <a:gd name="connsiteX47" fmla="*/ 2881772 w 6884912"/>
              <a:gd name="connsiteY47" fmla="*/ 387260 h 1161397"/>
              <a:gd name="connsiteX48" fmla="*/ 2929932 w 6884912"/>
              <a:gd name="connsiteY48" fmla="*/ 368912 h 1161397"/>
              <a:gd name="connsiteX49" fmla="*/ 3013020 w 6884912"/>
              <a:gd name="connsiteY49" fmla="*/ 327578 h 1161397"/>
              <a:gd name="connsiteX50" fmla="*/ 3222191 w 6884912"/>
              <a:gd name="connsiteY50" fmla="*/ 307887 h 1161397"/>
              <a:gd name="connsiteX51" fmla="*/ 3227953 w 6884912"/>
              <a:gd name="connsiteY51" fmla="*/ 297650 h 1161397"/>
              <a:gd name="connsiteX52" fmla="*/ 3510042 w 6884912"/>
              <a:gd name="connsiteY52" fmla="*/ 311820 h 1161397"/>
              <a:gd name="connsiteX53" fmla="*/ 3626773 w 6884912"/>
              <a:gd name="connsiteY53" fmla="*/ 290452 h 1161397"/>
              <a:gd name="connsiteX54" fmla="*/ 3666217 w 6884912"/>
              <a:gd name="connsiteY54" fmla="*/ 273255 h 1161397"/>
              <a:gd name="connsiteX55" fmla="*/ 3732427 w 6884912"/>
              <a:gd name="connsiteY55" fmla="*/ 245039 h 1161397"/>
              <a:gd name="connsiteX56" fmla="*/ 3777022 w 6884912"/>
              <a:gd name="connsiteY56" fmla="*/ 200276 h 1161397"/>
              <a:gd name="connsiteX57" fmla="*/ 3791246 w 6884912"/>
              <a:gd name="connsiteY57" fmla="*/ 189996 h 1161397"/>
              <a:gd name="connsiteX58" fmla="*/ 3819864 w 6884912"/>
              <a:gd name="connsiteY58" fmla="*/ 194605 h 1161397"/>
              <a:gd name="connsiteX59" fmla="*/ 3830398 w 6884912"/>
              <a:gd name="connsiteY59" fmla="*/ 188383 h 1161397"/>
              <a:gd name="connsiteX60" fmla="*/ 3834360 w 6884912"/>
              <a:gd name="connsiteY60" fmla="*/ 188992 h 1161397"/>
              <a:gd name="connsiteX61" fmla="*/ 3843715 w 6884912"/>
              <a:gd name="connsiteY61" fmla="*/ 188752 h 1161397"/>
              <a:gd name="connsiteX62" fmla="*/ 3842609 w 6884912"/>
              <a:gd name="connsiteY62" fmla="*/ 197386 h 1161397"/>
              <a:gd name="connsiteX63" fmla="*/ 3853961 w 6884912"/>
              <a:gd name="connsiteY63" fmla="*/ 213380 h 1161397"/>
              <a:gd name="connsiteX64" fmla="*/ 3907640 w 6884912"/>
              <a:gd name="connsiteY64" fmla="*/ 207568 h 1161397"/>
              <a:gd name="connsiteX65" fmla="*/ 3910449 w 6884912"/>
              <a:gd name="connsiteY65" fmla="*/ 197808 h 1161397"/>
              <a:gd name="connsiteX66" fmla="*/ 3917197 w 6884912"/>
              <a:gd name="connsiteY66" fmla="*/ 196121 h 1161397"/>
              <a:gd name="connsiteX67" fmla="*/ 3922400 w 6884912"/>
              <a:gd name="connsiteY67" fmla="*/ 205056 h 1161397"/>
              <a:gd name="connsiteX68" fmla="*/ 4013061 w 6884912"/>
              <a:gd name="connsiteY68" fmla="*/ 224874 h 1161397"/>
              <a:gd name="connsiteX69" fmla="*/ 4220717 w 6884912"/>
              <a:gd name="connsiteY69" fmla="*/ 192946 h 1161397"/>
              <a:gd name="connsiteX70" fmla="*/ 4228802 w 6884912"/>
              <a:gd name="connsiteY70" fmla="*/ 201468 h 1161397"/>
              <a:gd name="connsiteX71" fmla="*/ 4289361 w 6884912"/>
              <a:gd name="connsiteY71" fmla="*/ 196642 h 1161397"/>
              <a:gd name="connsiteX72" fmla="*/ 4498913 w 6884912"/>
              <a:gd name="connsiteY72" fmla="*/ 118915 h 1161397"/>
              <a:gd name="connsiteX73" fmla="*/ 4617330 w 6884912"/>
              <a:gd name="connsiteY73" fmla="*/ 111163 h 1161397"/>
              <a:gd name="connsiteX74" fmla="*/ 4659778 w 6884912"/>
              <a:gd name="connsiteY74" fmla="*/ 118219 h 1161397"/>
              <a:gd name="connsiteX75" fmla="*/ 4730870 w 6884912"/>
              <a:gd name="connsiteY75" fmla="*/ 129432 h 1161397"/>
              <a:gd name="connsiteX76" fmla="*/ 4844073 w 6884912"/>
              <a:gd name="connsiteY76" fmla="*/ 161768 h 1161397"/>
              <a:gd name="connsiteX77" fmla="*/ 4856454 w 6884912"/>
              <a:gd name="connsiteY77" fmla="*/ 130488 h 1161397"/>
              <a:gd name="connsiteX78" fmla="*/ 4920038 w 6884912"/>
              <a:gd name="connsiteY78" fmla="*/ 140418 h 1161397"/>
              <a:gd name="connsiteX79" fmla="*/ 5016639 w 6884912"/>
              <a:gd name="connsiteY79" fmla="*/ 158905 h 1161397"/>
              <a:gd name="connsiteX80" fmla="*/ 5072009 w 6884912"/>
              <a:gd name="connsiteY80" fmla="*/ 161502 h 1161397"/>
              <a:gd name="connsiteX81" fmla="*/ 5223626 w 6884912"/>
              <a:gd name="connsiteY81" fmla="*/ 177356 h 1161397"/>
              <a:gd name="connsiteX82" fmla="*/ 5375773 w 6884912"/>
              <a:gd name="connsiteY82" fmla="*/ 199913 h 1161397"/>
              <a:gd name="connsiteX83" fmla="*/ 5467502 w 6884912"/>
              <a:gd name="connsiteY83" fmla="*/ 250963 h 1161397"/>
              <a:gd name="connsiteX84" fmla="*/ 5592395 w 6884912"/>
              <a:gd name="connsiteY84" fmla="*/ 265434 h 1161397"/>
              <a:gd name="connsiteX85" fmla="*/ 5613532 w 6884912"/>
              <a:gd name="connsiteY85" fmla="*/ 273379 h 1161397"/>
              <a:gd name="connsiteX86" fmla="*/ 5642173 w 6884912"/>
              <a:gd name="connsiteY86" fmla="*/ 266904 h 1161397"/>
              <a:gd name="connsiteX87" fmla="*/ 5756910 w 6884912"/>
              <a:gd name="connsiteY87" fmla="*/ 239211 h 1161397"/>
              <a:gd name="connsiteX88" fmla="*/ 5846667 w 6884912"/>
              <a:gd name="connsiteY88" fmla="*/ 201786 h 1161397"/>
              <a:gd name="connsiteX89" fmla="*/ 5960732 w 6884912"/>
              <a:gd name="connsiteY89" fmla="*/ 220708 h 1161397"/>
              <a:gd name="connsiteX90" fmla="*/ 6029542 w 6884912"/>
              <a:gd name="connsiteY90" fmla="*/ 210339 h 1161397"/>
              <a:gd name="connsiteX91" fmla="*/ 6141123 w 6884912"/>
              <a:gd name="connsiteY91" fmla="*/ 159923 h 1161397"/>
              <a:gd name="connsiteX92" fmla="*/ 6290640 w 6884912"/>
              <a:gd name="connsiteY92" fmla="*/ 167441 h 1161397"/>
              <a:gd name="connsiteX93" fmla="*/ 6322806 w 6884912"/>
              <a:gd name="connsiteY93" fmla="*/ 213293 h 1161397"/>
              <a:gd name="connsiteX94" fmla="*/ 6380420 w 6884912"/>
              <a:gd name="connsiteY94" fmla="*/ 173195 h 1161397"/>
              <a:gd name="connsiteX95" fmla="*/ 6507891 w 6884912"/>
              <a:gd name="connsiteY95" fmla="*/ 118474 h 1161397"/>
              <a:gd name="connsiteX96" fmla="*/ 6571807 w 6884912"/>
              <a:gd name="connsiteY96" fmla="*/ 98636 h 1161397"/>
              <a:gd name="connsiteX97" fmla="*/ 6671880 w 6884912"/>
              <a:gd name="connsiteY97" fmla="*/ 82931 h 1161397"/>
              <a:gd name="connsiteX98" fmla="*/ 6702266 w 6884912"/>
              <a:gd name="connsiteY98" fmla="*/ 75470 h 1161397"/>
              <a:gd name="connsiteX99" fmla="*/ 6845802 w 6884912"/>
              <a:gd name="connsiteY99" fmla="*/ 24496 h 1161397"/>
              <a:gd name="connsiteX100" fmla="*/ 6884912 w 6884912"/>
              <a:gd name="connsiteY100"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78135 w 6884912"/>
              <a:gd name="connsiteY15" fmla="*/ 698631 h 1161397"/>
              <a:gd name="connsiteX16" fmla="*/ 1178301 w 6884912"/>
              <a:gd name="connsiteY16" fmla="*/ 698094 h 1161397"/>
              <a:gd name="connsiteX17" fmla="*/ 1242716 w 6884912"/>
              <a:gd name="connsiteY17" fmla="*/ 698052 h 1161397"/>
              <a:gd name="connsiteX18" fmla="*/ 1299977 w 6884912"/>
              <a:gd name="connsiteY18" fmla="*/ 639196 h 1161397"/>
              <a:gd name="connsiteX19" fmla="*/ 1326190 w 6884912"/>
              <a:gd name="connsiteY19" fmla="*/ 625955 h 1161397"/>
              <a:gd name="connsiteX20" fmla="*/ 1339600 w 6884912"/>
              <a:gd name="connsiteY20" fmla="*/ 616295 h 1161397"/>
              <a:gd name="connsiteX21" fmla="*/ 1340054 w 6884912"/>
              <a:gd name="connsiteY21" fmla="*/ 614022 h 1161397"/>
              <a:gd name="connsiteX22" fmla="*/ 1391606 w 6884912"/>
              <a:gd name="connsiteY22" fmla="*/ 615229 h 1161397"/>
              <a:gd name="connsiteX23" fmla="*/ 1397565 w 6884912"/>
              <a:gd name="connsiteY23" fmla="*/ 611490 h 1161397"/>
              <a:gd name="connsiteX24" fmla="*/ 1432302 w 6884912"/>
              <a:gd name="connsiteY24" fmla="*/ 617267 h 1161397"/>
              <a:gd name="connsiteX25" fmla="*/ 1449644 w 6884912"/>
              <a:gd name="connsiteY25" fmla="*/ 617591 h 1161397"/>
              <a:gd name="connsiteX26" fmla="*/ 1455793 w 6884912"/>
              <a:gd name="connsiteY26" fmla="*/ 623174 h 1161397"/>
              <a:gd name="connsiteX27" fmla="*/ 1480758 w 6884912"/>
              <a:gd name="connsiteY27" fmla="*/ 620863 h 1161397"/>
              <a:gd name="connsiteX28" fmla="*/ 1483154 w 6884912"/>
              <a:gd name="connsiteY28" fmla="*/ 618527 h 1161397"/>
              <a:gd name="connsiteX29" fmla="*/ 1505495 w 6884912"/>
              <a:gd name="connsiteY29" fmla="*/ 624325 h 1161397"/>
              <a:gd name="connsiteX30" fmla="*/ 1526340 w 6884912"/>
              <a:gd name="connsiteY30" fmla="*/ 638496 h 1161397"/>
              <a:gd name="connsiteX31" fmla="*/ 1731986 w 6884912"/>
              <a:gd name="connsiteY31" fmla="*/ 589682 h 1161397"/>
              <a:gd name="connsiteX32" fmla="*/ 1927935 w 6884912"/>
              <a:gd name="connsiteY32" fmla="*/ 628540 h 1161397"/>
              <a:gd name="connsiteX33" fmla="*/ 2039075 w 6884912"/>
              <a:gd name="connsiteY33" fmla="*/ 599964 h 1161397"/>
              <a:gd name="connsiteX34" fmla="*/ 2066980 w 6884912"/>
              <a:gd name="connsiteY34" fmla="*/ 550413 h 1161397"/>
              <a:gd name="connsiteX35" fmla="*/ 2352236 w 6884912"/>
              <a:gd name="connsiteY35" fmla="*/ 519602 h 1161397"/>
              <a:gd name="connsiteX36" fmla="*/ 2420791 w 6884912"/>
              <a:gd name="connsiteY36" fmla="*/ 492826 h 1161397"/>
              <a:gd name="connsiteX37" fmla="*/ 2489932 w 6884912"/>
              <a:gd name="connsiteY37" fmla="*/ 507864 h 1161397"/>
              <a:gd name="connsiteX38" fmla="*/ 2512917 w 6884912"/>
              <a:gd name="connsiteY38" fmla="*/ 489127 h 1161397"/>
              <a:gd name="connsiteX39" fmla="*/ 2516783 w 6884912"/>
              <a:gd name="connsiteY39" fmla="*/ 485473 h 1161397"/>
              <a:gd name="connsiteX40" fmla="*/ 2534360 w 6884912"/>
              <a:gd name="connsiteY40" fmla="*/ 480064 h 1161397"/>
              <a:gd name="connsiteX41" fmla="*/ 2536691 w 6884912"/>
              <a:gd name="connsiteY41" fmla="*/ 467018 h 1161397"/>
              <a:gd name="connsiteX42" fmla="*/ 2561265 w 6884912"/>
              <a:gd name="connsiteY42" fmla="*/ 450623 h 1161397"/>
              <a:gd name="connsiteX43" fmla="*/ 2594349 w 6884912"/>
              <a:gd name="connsiteY43" fmla="*/ 443884 h 1161397"/>
              <a:gd name="connsiteX44" fmla="*/ 2754324 w 6884912"/>
              <a:gd name="connsiteY44" fmla="*/ 424766 h 1161397"/>
              <a:gd name="connsiteX45" fmla="*/ 2848470 w 6884912"/>
              <a:gd name="connsiteY45" fmla="*/ 405966 h 1161397"/>
              <a:gd name="connsiteX46" fmla="*/ 2881772 w 6884912"/>
              <a:gd name="connsiteY46" fmla="*/ 387260 h 1161397"/>
              <a:gd name="connsiteX47" fmla="*/ 2929932 w 6884912"/>
              <a:gd name="connsiteY47" fmla="*/ 368912 h 1161397"/>
              <a:gd name="connsiteX48" fmla="*/ 3013020 w 6884912"/>
              <a:gd name="connsiteY48" fmla="*/ 327578 h 1161397"/>
              <a:gd name="connsiteX49" fmla="*/ 3222191 w 6884912"/>
              <a:gd name="connsiteY49" fmla="*/ 307887 h 1161397"/>
              <a:gd name="connsiteX50" fmla="*/ 3227953 w 6884912"/>
              <a:gd name="connsiteY50" fmla="*/ 297650 h 1161397"/>
              <a:gd name="connsiteX51" fmla="*/ 3510042 w 6884912"/>
              <a:gd name="connsiteY51" fmla="*/ 311820 h 1161397"/>
              <a:gd name="connsiteX52" fmla="*/ 3626773 w 6884912"/>
              <a:gd name="connsiteY52" fmla="*/ 290452 h 1161397"/>
              <a:gd name="connsiteX53" fmla="*/ 3666217 w 6884912"/>
              <a:gd name="connsiteY53" fmla="*/ 273255 h 1161397"/>
              <a:gd name="connsiteX54" fmla="*/ 3732427 w 6884912"/>
              <a:gd name="connsiteY54" fmla="*/ 245039 h 1161397"/>
              <a:gd name="connsiteX55" fmla="*/ 3777022 w 6884912"/>
              <a:gd name="connsiteY55" fmla="*/ 200276 h 1161397"/>
              <a:gd name="connsiteX56" fmla="*/ 3791246 w 6884912"/>
              <a:gd name="connsiteY56" fmla="*/ 189996 h 1161397"/>
              <a:gd name="connsiteX57" fmla="*/ 3819864 w 6884912"/>
              <a:gd name="connsiteY57" fmla="*/ 194605 h 1161397"/>
              <a:gd name="connsiteX58" fmla="*/ 3830398 w 6884912"/>
              <a:gd name="connsiteY58" fmla="*/ 188383 h 1161397"/>
              <a:gd name="connsiteX59" fmla="*/ 3834360 w 6884912"/>
              <a:gd name="connsiteY59" fmla="*/ 188992 h 1161397"/>
              <a:gd name="connsiteX60" fmla="*/ 3843715 w 6884912"/>
              <a:gd name="connsiteY60" fmla="*/ 188752 h 1161397"/>
              <a:gd name="connsiteX61" fmla="*/ 3842609 w 6884912"/>
              <a:gd name="connsiteY61" fmla="*/ 197386 h 1161397"/>
              <a:gd name="connsiteX62" fmla="*/ 3853961 w 6884912"/>
              <a:gd name="connsiteY62" fmla="*/ 213380 h 1161397"/>
              <a:gd name="connsiteX63" fmla="*/ 3907640 w 6884912"/>
              <a:gd name="connsiteY63" fmla="*/ 207568 h 1161397"/>
              <a:gd name="connsiteX64" fmla="*/ 3910449 w 6884912"/>
              <a:gd name="connsiteY64" fmla="*/ 197808 h 1161397"/>
              <a:gd name="connsiteX65" fmla="*/ 3917197 w 6884912"/>
              <a:gd name="connsiteY65" fmla="*/ 196121 h 1161397"/>
              <a:gd name="connsiteX66" fmla="*/ 3922400 w 6884912"/>
              <a:gd name="connsiteY66" fmla="*/ 205056 h 1161397"/>
              <a:gd name="connsiteX67" fmla="*/ 4013061 w 6884912"/>
              <a:gd name="connsiteY67" fmla="*/ 224874 h 1161397"/>
              <a:gd name="connsiteX68" fmla="*/ 4220717 w 6884912"/>
              <a:gd name="connsiteY68" fmla="*/ 192946 h 1161397"/>
              <a:gd name="connsiteX69" fmla="*/ 4228802 w 6884912"/>
              <a:gd name="connsiteY69" fmla="*/ 201468 h 1161397"/>
              <a:gd name="connsiteX70" fmla="*/ 4289361 w 6884912"/>
              <a:gd name="connsiteY70" fmla="*/ 196642 h 1161397"/>
              <a:gd name="connsiteX71" fmla="*/ 4498913 w 6884912"/>
              <a:gd name="connsiteY71" fmla="*/ 118915 h 1161397"/>
              <a:gd name="connsiteX72" fmla="*/ 4617330 w 6884912"/>
              <a:gd name="connsiteY72" fmla="*/ 111163 h 1161397"/>
              <a:gd name="connsiteX73" fmla="*/ 4659778 w 6884912"/>
              <a:gd name="connsiteY73" fmla="*/ 118219 h 1161397"/>
              <a:gd name="connsiteX74" fmla="*/ 4730870 w 6884912"/>
              <a:gd name="connsiteY74" fmla="*/ 129432 h 1161397"/>
              <a:gd name="connsiteX75" fmla="*/ 4844073 w 6884912"/>
              <a:gd name="connsiteY75" fmla="*/ 161768 h 1161397"/>
              <a:gd name="connsiteX76" fmla="*/ 4856454 w 6884912"/>
              <a:gd name="connsiteY76" fmla="*/ 130488 h 1161397"/>
              <a:gd name="connsiteX77" fmla="*/ 4920038 w 6884912"/>
              <a:gd name="connsiteY77" fmla="*/ 140418 h 1161397"/>
              <a:gd name="connsiteX78" fmla="*/ 5016639 w 6884912"/>
              <a:gd name="connsiteY78" fmla="*/ 158905 h 1161397"/>
              <a:gd name="connsiteX79" fmla="*/ 5072009 w 6884912"/>
              <a:gd name="connsiteY79" fmla="*/ 161502 h 1161397"/>
              <a:gd name="connsiteX80" fmla="*/ 5223626 w 6884912"/>
              <a:gd name="connsiteY80" fmla="*/ 177356 h 1161397"/>
              <a:gd name="connsiteX81" fmla="*/ 5375773 w 6884912"/>
              <a:gd name="connsiteY81" fmla="*/ 199913 h 1161397"/>
              <a:gd name="connsiteX82" fmla="*/ 5467502 w 6884912"/>
              <a:gd name="connsiteY82" fmla="*/ 250963 h 1161397"/>
              <a:gd name="connsiteX83" fmla="*/ 5592395 w 6884912"/>
              <a:gd name="connsiteY83" fmla="*/ 265434 h 1161397"/>
              <a:gd name="connsiteX84" fmla="*/ 5613532 w 6884912"/>
              <a:gd name="connsiteY84" fmla="*/ 273379 h 1161397"/>
              <a:gd name="connsiteX85" fmla="*/ 5642173 w 6884912"/>
              <a:gd name="connsiteY85" fmla="*/ 266904 h 1161397"/>
              <a:gd name="connsiteX86" fmla="*/ 5756910 w 6884912"/>
              <a:gd name="connsiteY86" fmla="*/ 239211 h 1161397"/>
              <a:gd name="connsiteX87" fmla="*/ 5846667 w 6884912"/>
              <a:gd name="connsiteY87" fmla="*/ 201786 h 1161397"/>
              <a:gd name="connsiteX88" fmla="*/ 5960732 w 6884912"/>
              <a:gd name="connsiteY88" fmla="*/ 220708 h 1161397"/>
              <a:gd name="connsiteX89" fmla="*/ 6029542 w 6884912"/>
              <a:gd name="connsiteY89" fmla="*/ 210339 h 1161397"/>
              <a:gd name="connsiteX90" fmla="*/ 6141123 w 6884912"/>
              <a:gd name="connsiteY90" fmla="*/ 159923 h 1161397"/>
              <a:gd name="connsiteX91" fmla="*/ 6290640 w 6884912"/>
              <a:gd name="connsiteY91" fmla="*/ 167441 h 1161397"/>
              <a:gd name="connsiteX92" fmla="*/ 6322806 w 6884912"/>
              <a:gd name="connsiteY92" fmla="*/ 213293 h 1161397"/>
              <a:gd name="connsiteX93" fmla="*/ 6380420 w 6884912"/>
              <a:gd name="connsiteY93" fmla="*/ 173195 h 1161397"/>
              <a:gd name="connsiteX94" fmla="*/ 6507891 w 6884912"/>
              <a:gd name="connsiteY94" fmla="*/ 118474 h 1161397"/>
              <a:gd name="connsiteX95" fmla="*/ 6571807 w 6884912"/>
              <a:gd name="connsiteY95" fmla="*/ 98636 h 1161397"/>
              <a:gd name="connsiteX96" fmla="*/ 6671880 w 6884912"/>
              <a:gd name="connsiteY96" fmla="*/ 82931 h 1161397"/>
              <a:gd name="connsiteX97" fmla="*/ 6702266 w 6884912"/>
              <a:gd name="connsiteY97" fmla="*/ 75470 h 1161397"/>
              <a:gd name="connsiteX98" fmla="*/ 6845802 w 6884912"/>
              <a:gd name="connsiteY98" fmla="*/ 24496 h 1161397"/>
              <a:gd name="connsiteX99" fmla="*/ 6884912 w 6884912"/>
              <a:gd name="connsiteY99"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178135 w 6884912"/>
              <a:gd name="connsiteY15" fmla="*/ 698631 h 1161397"/>
              <a:gd name="connsiteX16" fmla="*/ 1242716 w 6884912"/>
              <a:gd name="connsiteY16" fmla="*/ 698052 h 1161397"/>
              <a:gd name="connsiteX17" fmla="*/ 1299977 w 6884912"/>
              <a:gd name="connsiteY17" fmla="*/ 639196 h 1161397"/>
              <a:gd name="connsiteX18" fmla="*/ 1326190 w 6884912"/>
              <a:gd name="connsiteY18" fmla="*/ 625955 h 1161397"/>
              <a:gd name="connsiteX19" fmla="*/ 1339600 w 6884912"/>
              <a:gd name="connsiteY19" fmla="*/ 616295 h 1161397"/>
              <a:gd name="connsiteX20" fmla="*/ 1340054 w 6884912"/>
              <a:gd name="connsiteY20" fmla="*/ 614022 h 1161397"/>
              <a:gd name="connsiteX21" fmla="*/ 1391606 w 6884912"/>
              <a:gd name="connsiteY21" fmla="*/ 615229 h 1161397"/>
              <a:gd name="connsiteX22" fmla="*/ 1397565 w 6884912"/>
              <a:gd name="connsiteY22" fmla="*/ 611490 h 1161397"/>
              <a:gd name="connsiteX23" fmla="*/ 1432302 w 6884912"/>
              <a:gd name="connsiteY23" fmla="*/ 617267 h 1161397"/>
              <a:gd name="connsiteX24" fmla="*/ 1449644 w 6884912"/>
              <a:gd name="connsiteY24" fmla="*/ 617591 h 1161397"/>
              <a:gd name="connsiteX25" fmla="*/ 1455793 w 6884912"/>
              <a:gd name="connsiteY25" fmla="*/ 623174 h 1161397"/>
              <a:gd name="connsiteX26" fmla="*/ 1480758 w 6884912"/>
              <a:gd name="connsiteY26" fmla="*/ 620863 h 1161397"/>
              <a:gd name="connsiteX27" fmla="*/ 1483154 w 6884912"/>
              <a:gd name="connsiteY27" fmla="*/ 618527 h 1161397"/>
              <a:gd name="connsiteX28" fmla="*/ 1505495 w 6884912"/>
              <a:gd name="connsiteY28" fmla="*/ 624325 h 1161397"/>
              <a:gd name="connsiteX29" fmla="*/ 1526340 w 6884912"/>
              <a:gd name="connsiteY29" fmla="*/ 638496 h 1161397"/>
              <a:gd name="connsiteX30" fmla="*/ 1731986 w 6884912"/>
              <a:gd name="connsiteY30" fmla="*/ 589682 h 1161397"/>
              <a:gd name="connsiteX31" fmla="*/ 1927935 w 6884912"/>
              <a:gd name="connsiteY31" fmla="*/ 628540 h 1161397"/>
              <a:gd name="connsiteX32" fmla="*/ 2039075 w 6884912"/>
              <a:gd name="connsiteY32" fmla="*/ 599964 h 1161397"/>
              <a:gd name="connsiteX33" fmla="*/ 2066980 w 6884912"/>
              <a:gd name="connsiteY33" fmla="*/ 550413 h 1161397"/>
              <a:gd name="connsiteX34" fmla="*/ 2352236 w 6884912"/>
              <a:gd name="connsiteY34" fmla="*/ 519602 h 1161397"/>
              <a:gd name="connsiteX35" fmla="*/ 2420791 w 6884912"/>
              <a:gd name="connsiteY35" fmla="*/ 492826 h 1161397"/>
              <a:gd name="connsiteX36" fmla="*/ 2489932 w 6884912"/>
              <a:gd name="connsiteY36" fmla="*/ 507864 h 1161397"/>
              <a:gd name="connsiteX37" fmla="*/ 2512917 w 6884912"/>
              <a:gd name="connsiteY37" fmla="*/ 489127 h 1161397"/>
              <a:gd name="connsiteX38" fmla="*/ 2516783 w 6884912"/>
              <a:gd name="connsiteY38" fmla="*/ 485473 h 1161397"/>
              <a:gd name="connsiteX39" fmla="*/ 2534360 w 6884912"/>
              <a:gd name="connsiteY39" fmla="*/ 480064 h 1161397"/>
              <a:gd name="connsiteX40" fmla="*/ 2536691 w 6884912"/>
              <a:gd name="connsiteY40" fmla="*/ 467018 h 1161397"/>
              <a:gd name="connsiteX41" fmla="*/ 2561265 w 6884912"/>
              <a:gd name="connsiteY41" fmla="*/ 450623 h 1161397"/>
              <a:gd name="connsiteX42" fmla="*/ 2594349 w 6884912"/>
              <a:gd name="connsiteY42" fmla="*/ 443884 h 1161397"/>
              <a:gd name="connsiteX43" fmla="*/ 2754324 w 6884912"/>
              <a:gd name="connsiteY43" fmla="*/ 424766 h 1161397"/>
              <a:gd name="connsiteX44" fmla="*/ 2848470 w 6884912"/>
              <a:gd name="connsiteY44" fmla="*/ 405966 h 1161397"/>
              <a:gd name="connsiteX45" fmla="*/ 2881772 w 6884912"/>
              <a:gd name="connsiteY45" fmla="*/ 387260 h 1161397"/>
              <a:gd name="connsiteX46" fmla="*/ 2929932 w 6884912"/>
              <a:gd name="connsiteY46" fmla="*/ 368912 h 1161397"/>
              <a:gd name="connsiteX47" fmla="*/ 3013020 w 6884912"/>
              <a:gd name="connsiteY47" fmla="*/ 327578 h 1161397"/>
              <a:gd name="connsiteX48" fmla="*/ 3222191 w 6884912"/>
              <a:gd name="connsiteY48" fmla="*/ 307887 h 1161397"/>
              <a:gd name="connsiteX49" fmla="*/ 3227953 w 6884912"/>
              <a:gd name="connsiteY49" fmla="*/ 297650 h 1161397"/>
              <a:gd name="connsiteX50" fmla="*/ 3510042 w 6884912"/>
              <a:gd name="connsiteY50" fmla="*/ 311820 h 1161397"/>
              <a:gd name="connsiteX51" fmla="*/ 3626773 w 6884912"/>
              <a:gd name="connsiteY51" fmla="*/ 290452 h 1161397"/>
              <a:gd name="connsiteX52" fmla="*/ 3666217 w 6884912"/>
              <a:gd name="connsiteY52" fmla="*/ 273255 h 1161397"/>
              <a:gd name="connsiteX53" fmla="*/ 3732427 w 6884912"/>
              <a:gd name="connsiteY53" fmla="*/ 245039 h 1161397"/>
              <a:gd name="connsiteX54" fmla="*/ 3777022 w 6884912"/>
              <a:gd name="connsiteY54" fmla="*/ 200276 h 1161397"/>
              <a:gd name="connsiteX55" fmla="*/ 3791246 w 6884912"/>
              <a:gd name="connsiteY55" fmla="*/ 189996 h 1161397"/>
              <a:gd name="connsiteX56" fmla="*/ 3819864 w 6884912"/>
              <a:gd name="connsiteY56" fmla="*/ 194605 h 1161397"/>
              <a:gd name="connsiteX57" fmla="*/ 3830398 w 6884912"/>
              <a:gd name="connsiteY57" fmla="*/ 188383 h 1161397"/>
              <a:gd name="connsiteX58" fmla="*/ 3834360 w 6884912"/>
              <a:gd name="connsiteY58" fmla="*/ 188992 h 1161397"/>
              <a:gd name="connsiteX59" fmla="*/ 3843715 w 6884912"/>
              <a:gd name="connsiteY59" fmla="*/ 188752 h 1161397"/>
              <a:gd name="connsiteX60" fmla="*/ 3842609 w 6884912"/>
              <a:gd name="connsiteY60" fmla="*/ 197386 h 1161397"/>
              <a:gd name="connsiteX61" fmla="*/ 3853961 w 6884912"/>
              <a:gd name="connsiteY61" fmla="*/ 213380 h 1161397"/>
              <a:gd name="connsiteX62" fmla="*/ 3907640 w 6884912"/>
              <a:gd name="connsiteY62" fmla="*/ 207568 h 1161397"/>
              <a:gd name="connsiteX63" fmla="*/ 3910449 w 6884912"/>
              <a:gd name="connsiteY63" fmla="*/ 197808 h 1161397"/>
              <a:gd name="connsiteX64" fmla="*/ 3917197 w 6884912"/>
              <a:gd name="connsiteY64" fmla="*/ 196121 h 1161397"/>
              <a:gd name="connsiteX65" fmla="*/ 3922400 w 6884912"/>
              <a:gd name="connsiteY65" fmla="*/ 205056 h 1161397"/>
              <a:gd name="connsiteX66" fmla="*/ 4013061 w 6884912"/>
              <a:gd name="connsiteY66" fmla="*/ 224874 h 1161397"/>
              <a:gd name="connsiteX67" fmla="*/ 4220717 w 6884912"/>
              <a:gd name="connsiteY67" fmla="*/ 192946 h 1161397"/>
              <a:gd name="connsiteX68" fmla="*/ 4228802 w 6884912"/>
              <a:gd name="connsiteY68" fmla="*/ 201468 h 1161397"/>
              <a:gd name="connsiteX69" fmla="*/ 4289361 w 6884912"/>
              <a:gd name="connsiteY69" fmla="*/ 196642 h 1161397"/>
              <a:gd name="connsiteX70" fmla="*/ 4498913 w 6884912"/>
              <a:gd name="connsiteY70" fmla="*/ 118915 h 1161397"/>
              <a:gd name="connsiteX71" fmla="*/ 4617330 w 6884912"/>
              <a:gd name="connsiteY71" fmla="*/ 111163 h 1161397"/>
              <a:gd name="connsiteX72" fmla="*/ 4659778 w 6884912"/>
              <a:gd name="connsiteY72" fmla="*/ 118219 h 1161397"/>
              <a:gd name="connsiteX73" fmla="*/ 4730870 w 6884912"/>
              <a:gd name="connsiteY73" fmla="*/ 129432 h 1161397"/>
              <a:gd name="connsiteX74" fmla="*/ 4844073 w 6884912"/>
              <a:gd name="connsiteY74" fmla="*/ 161768 h 1161397"/>
              <a:gd name="connsiteX75" fmla="*/ 4856454 w 6884912"/>
              <a:gd name="connsiteY75" fmla="*/ 130488 h 1161397"/>
              <a:gd name="connsiteX76" fmla="*/ 4920038 w 6884912"/>
              <a:gd name="connsiteY76" fmla="*/ 140418 h 1161397"/>
              <a:gd name="connsiteX77" fmla="*/ 5016639 w 6884912"/>
              <a:gd name="connsiteY77" fmla="*/ 158905 h 1161397"/>
              <a:gd name="connsiteX78" fmla="*/ 5072009 w 6884912"/>
              <a:gd name="connsiteY78" fmla="*/ 161502 h 1161397"/>
              <a:gd name="connsiteX79" fmla="*/ 5223626 w 6884912"/>
              <a:gd name="connsiteY79" fmla="*/ 177356 h 1161397"/>
              <a:gd name="connsiteX80" fmla="*/ 5375773 w 6884912"/>
              <a:gd name="connsiteY80" fmla="*/ 199913 h 1161397"/>
              <a:gd name="connsiteX81" fmla="*/ 5467502 w 6884912"/>
              <a:gd name="connsiteY81" fmla="*/ 250963 h 1161397"/>
              <a:gd name="connsiteX82" fmla="*/ 5592395 w 6884912"/>
              <a:gd name="connsiteY82" fmla="*/ 265434 h 1161397"/>
              <a:gd name="connsiteX83" fmla="*/ 5613532 w 6884912"/>
              <a:gd name="connsiteY83" fmla="*/ 273379 h 1161397"/>
              <a:gd name="connsiteX84" fmla="*/ 5642173 w 6884912"/>
              <a:gd name="connsiteY84" fmla="*/ 266904 h 1161397"/>
              <a:gd name="connsiteX85" fmla="*/ 5756910 w 6884912"/>
              <a:gd name="connsiteY85" fmla="*/ 239211 h 1161397"/>
              <a:gd name="connsiteX86" fmla="*/ 5846667 w 6884912"/>
              <a:gd name="connsiteY86" fmla="*/ 201786 h 1161397"/>
              <a:gd name="connsiteX87" fmla="*/ 5960732 w 6884912"/>
              <a:gd name="connsiteY87" fmla="*/ 220708 h 1161397"/>
              <a:gd name="connsiteX88" fmla="*/ 6029542 w 6884912"/>
              <a:gd name="connsiteY88" fmla="*/ 210339 h 1161397"/>
              <a:gd name="connsiteX89" fmla="*/ 6141123 w 6884912"/>
              <a:gd name="connsiteY89" fmla="*/ 159923 h 1161397"/>
              <a:gd name="connsiteX90" fmla="*/ 6290640 w 6884912"/>
              <a:gd name="connsiteY90" fmla="*/ 167441 h 1161397"/>
              <a:gd name="connsiteX91" fmla="*/ 6322806 w 6884912"/>
              <a:gd name="connsiteY91" fmla="*/ 213293 h 1161397"/>
              <a:gd name="connsiteX92" fmla="*/ 6380420 w 6884912"/>
              <a:gd name="connsiteY92" fmla="*/ 173195 h 1161397"/>
              <a:gd name="connsiteX93" fmla="*/ 6507891 w 6884912"/>
              <a:gd name="connsiteY93" fmla="*/ 118474 h 1161397"/>
              <a:gd name="connsiteX94" fmla="*/ 6571807 w 6884912"/>
              <a:gd name="connsiteY94" fmla="*/ 98636 h 1161397"/>
              <a:gd name="connsiteX95" fmla="*/ 6671880 w 6884912"/>
              <a:gd name="connsiteY95" fmla="*/ 82931 h 1161397"/>
              <a:gd name="connsiteX96" fmla="*/ 6702266 w 6884912"/>
              <a:gd name="connsiteY96" fmla="*/ 75470 h 1161397"/>
              <a:gd name="connsiteX97" fmla="*/ 6845802 w 6884912"/>
              <a:gd name="connsiteY97" fmla="*/ 24496 h 1161397"/>
              <a:gd name="connsiteX98" fmla="*/ 6884912 w 6884912"/>
              <a:gd name="connsiteY98"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1224 w 6884912"/>
              <a:gd name="connsiteY14" fmla="*/ 706160 h 1161397"/>
              <a:gd name="connsiteX15" fmla="*/ 1207847 w 6884912"/>
              <a:gd name="connsiteY15" fmla="*/ 689087 h 1161397"/>
              <a:gd name="connsiteX16" fmla="*/ 1242716 w 6884912"/>
              <a:gd name="connsiteY16" fmla="*/ 698052 h 1161397"/>
              <a:gd name="connsiteX17" fmla="*/ 1299977 w 6884912"/>
              <a:gd name="connsiteY17" fmla="*/ 639196 h 1161397"/>
              <a:gd name="connsiteX18" fmla="*/ 1326190 w 6884912"/>
              <a:gd name="connsiteY18" fmla="*/ 625955 h 1161397"/>
              <a:gd name="connsiteX19" fmla="*/ 1339600 w 6884912"/>
              <a:gd name="connsiteY19" fmla="*/ 616295 h 1161397"/>
              <a:gd name="connsiteX20" fmla="*/ 1340054 w 6884912"/>
              <a:gd name="connsiteY20" fmla="*/ 614022 h 1161397"/>
              <a:gd name="connsiteX21" fmla="*/ 1391606 w 6884912"/>
              <a:gd name="connsiteY21" fmla="*/ 615229 h 1161397"/>
              <a:gd name="connsiteX22" fmla="*/ 1397565 w 6884912"/>
              <a:gd name="connsiteY22" fmla="*/ 611490 h 1161397"/>
              <a:gd name="connsiteX23" fmla="*/ 1432302 w 6884912"/>
              <a:gd name="connsiteY23" fmla="*/ 617267 h 1161397"/>
              <a:gd name="connsiteX24" fmla="*/ 1449644 w 6884912"/>
              <a:gd name="connsiteY24" fmla="*/ 617591 h 1161397"/>
              <a:gd name="connsiteX25" fmla="*/ 1455793 w 6884912"/>
              <a:gd name="connsiteY25" fmla="*/ 623174 h 1161397"/>
              <a:gd name="connsiteX26" fmla="*/ 1480758 w 6884912"/>
              <a:gd name="connsiteY26" fmla="*/ 620863 h 1161397"/>
              <a:gd name="connsiteX27" fmla="*/ 1483154 w 6884912"/>
              <a:gd name="connsiteY27" fmla="*/ 618527 h 1161397"/>
              <a:gd name="connsiteX28" fmla="*/ 1505495 w 6884912"/>
              <a:gd name="connsiteY28" fmla="*/ 624325 h 1161397"/>
              <a:gd name="connsiteX29" fmla="*/ 1526340 w 6884912"/>
              <a:gd name="connsiteY29" fmla="*/ 638496 h 1161397"/>
              <a:gd name="connsiteX30" fmla="*/ 1731986 w 6884912"/>
              <a:gd name="connsiteY30" fmla="*/ 589682 h 1161397"/>
              <a:gd name="connsiteX31" fmla="*/ 1927935 w 6884912"/>
              <a:gd name="connsiteY31" fmla="*/ 628540 h 1161397"/>
              <a:gd name="connsiteX32" fmla="*/ 2039075 w 6884912"/>
              <a:gd name="connsiteY32" fmla="*/ 599964 h 1161397"/>
              <a:gd name="connsiteX33" fmla="*/ 2066980 w 6884912"/>
              <a:gd name="connsiteY33" fmla="*/ 550413 h 1161397"/>
              <a:gd name="connsiteX34" fmla="*/ 2352236 w 6884912"/>
              <a:gd name="connsiteY34" fmla="*/ 519602 h 1161397"/>
              <a:gd name="connsiteX35" fmla="*/ 2420791 w 6884912"/>
              <a:gd name="connsiteY35" fmla="*/ 492826 h 1161397"/>
              <a:gd name="connsiteX36" fmla="*/ 2489932 w 6884912"/>
              <a:gd name="connsiteY36" fmla="*/ 507864 h 1161397"/>
              <a:gd name="connsiteX37" fmla="*/ 2512917 w 6884912"/>
              <a:gd name="connsiteY37" fmla="*/ 489127 h 1161397"/>
              <a:gd name="connsiteX38" fmla="*/ 2516783 w 6884912"/>
              <a:gd name="connsiteY38" fmla="*/ 485473 h 1161397"/>
              <a:gd name="connsiteX39" fmla="*/ 2534360 w 6884912"/>
              <a:gd name="connsiteY39" fmla="*/ 480064 h 1161397"/>
              <a:gd name="connsiteX40" fmla="*/ 2536691 w 6884912"/>
              <a:gd name="connsiteY40" fmla="*/ 467018 h 1161397"/>
              <a:gd name="connsiteX41" fmla="*/ 2561265 w 6884912"/>
              <a:gd name="connsiteY41" fmla="*/ 450623 h 1161397"/>
              <a:gd name="connsiteX42" fmla="*/ 2594349 w 6884912"/>
              <a:gd name="connsiteY42" fmla="*/ 443884 h 1161397"/>
              <a:gd name="connsiteX43" fmla="*/ 2754324 w 6884912"/>
              <a:gd name="connsiteY43" fmla="*/ 424766 h 1161397"/>
              <a:gd name="connsiteX44" fmla="*/ 2848470 w 6884912"/>
              <a:gd name="connsiteY44" fmla="*/ 405966 h 1161397"/>
              <a:gd name="connsiteX45" fmla="*/ 2881772 w 6884912"/>
              <a:gd name="connsiteY45" fmla="*/ 387260 h 1161397"/>
              <a:gd name="connsiteX46" fmla="*/ 2929932 w 6884912"/>
              <a:gd name="connsiteY46" fmla="*/ 368912 h 1161397"/>
              <a:gd name="connsiteX47" fmla="*/ 3013020 w 6884912"/>
              <a:gd name="connsiteY47" fmla="*/ 327578 h 1161397"/>
              <a:gd name="connsiteX48" fmla="*/ 3222191 w 6884912"/>
              <a:gd name="connsiteY48" fmla="*/ 307887 h 1161397"/>
              <a:gd name="connsiteX49" fmla="*/ 3227953 w 6884912"/>
              <a:gd name="connsiteY49" fmla="*/ 297650 h 1161397"/>
              <a:gd name="connsiteX50" fmla="*/ 3510042 w 6884912"/>
              <a:gd name="connsiteY50" fmla="*/ 311820 h 1161397"/>
              <a:gd name="connsiteX51" fmla="*/ 3626773 w 6884912"/>
              <a:gd name="connsiteY51" fmla="*/ 290452 h 1161397"/>
              <a:gd name="connsiteX52" fmla="*/ 3666217 w 6884912"/>
              <a:gd name="connsiteY52" fmla="*/ 273255 h 1161397"/>
              <a:gd name="connsiteX53" fmla="*/ 3732427 w 6884912"/>
              <a:gd name="connsiteY53" fmla="*/ 245039 h 1161397"/>
              <a:gd name="connsiteX54" fmla="*/ 3777022 w 6884912"/>
              <a:gd name="connsiteY54" fmla="*/ 200276 h 1161397"/>
              <a:gd name="connsiteX55" fmla="*/ 3791246 w 6884912"/>
              <a:gd name="connsiteY55" fmla="*/ 189996 h 1161397"/>
              <a:gd name="connsiteX56" fmla="*/ 3819864 w 6884912"/>
              <a:gd name="connsiteY56" fmla="*/ 194605 h 1161397"/>
              <a:gd name="connsiteX57" fmla="*/ 3830398 w 6884912"/>
              <a:gd name="connsiteY57" fmla="*/ 188383 h 1161397"/>
              <a:gd name="connsiteX58" fmla="*/ 3834360 w 6884912"/>
              <a:gd name="connsiteY58" fmla="*/ 188992 h 1161397"/>
              <a:gd name="connsiteX59" fmla="*/ 3843715 w 6884912"/>
              <a:gd name="connsiteY59" fmla="*/ 188752 h 1161397"/>
              <a:gd name="connsiteX60" fmla="*/ 3842609 w 6884912"/>
              <a:gd name="connsiteY60" fmla="*/ 197386 h 1161397"/>
              <a:gd name="connsiteX61" fmla="*/ 3853961 w 6884912"/>
              <a:gd name="connsiteY61" fmla="*/ 213380 h 1161397"/>
              <a:gd name="connsiteX62" fmla="*/ 3907640 w 6884912"/>
              <a:gd name="connsiteY62" fmla="*/ 207568 h 1161397"/>
              <a:gd name="connsiteX63" fmla="*/ 3910449 w 6884912"/>
              <a:gd name="connsiteY63" fmla="*/ 197808 h 1161397"/>
              <a:gd name="connsiteX64" fmla="*/ 3917197 w 6884912"/>
              <a:gd name="connsiteY64" fmla="*/ 196121 h 1161397"/>
              <a:gd name="connsiteX65" fmla="*/ 3922400 w 6884912"/>
              <a:gd name="connsiteY65" fmla="*/ 205056 h 1161397"/>
              <a:gd name="connsiteX66" fmla="*/ 4013061 w 6884912"/>
              <a:gd name="connsiteY66" fmla="*/ 224874 h 1161397"/>
              <a:gd name="connsiteX67" fmla="*/ 4220717 w 6884912"/>
              <a:gd name="connsiteY67" fmla="*/ 192946 h 1161397"/>
              <a:gd name="connsiteX68" fmla="*/ 4228802 w 6884912"/>
              <a:gd name="connsiteY68" fmla="*/ 201468 h 1161397"/>
              <a:gd name="connsiteX69" fmla="*/ 4289361 w 6884912"/>
              <a:gd name="connsiteY69" fmla="*/ 196642 h 1161397"/>
              <a:gd name="connsiteX70" fmla="*/ 4498913 w 6884912"/>
              <a:gd name="connsiteY70" fmla="*/ 118915 h 1161397"/>
              <a:gd name="connsiteX71" fmla="*/ 4617330 w 6884912"/>
              <a:gd name="connsiteY71" fmla="*/ 111163 h 1161397"/>
              <a:gd name="connsiteX72" fmla="*/ 4659778 w 6884912"/>
              <a:gd name="connsiteY72" fmla="*/ 118219 h 1161397"/>
              <a:gd name="connsiteX73" fmla="*/ 4730870 w 6884912"/>
              <a:gd name="connsiteY73" fmla="*/ 129432 h 1161397"/>
              <a:gd name="connsiteX74" fmla="*/ 4844073 w 6884912"/>
              <a:gd name="connsiteY74" fmla="*/ 161768 h 1161397"/>
              <a:gd name="connsiteX75" fmla="*/ 4856454 w 6884912"/>
              <a:gd name="connsiteY75" fmla="*/ 130488 h 1161397"/>
              <a:gd name="connsiteX76" fmla="*/ 4920038 w 6884912"/>
              <a:gd name="connsiteY76" fmla="*/ 140418 h 1161397"/>
              <a:gd name="connsiteX77" fmla="*/ 5016639 w 6884912"/>
              <a:gd name="connsiteY77" fmla="*/ 158905 h 1161397"/>
              <a:gd name="connsiteX78" fmla="*/ 5072009 w 6884912"/>
              <a:gd name="connsiteY78" fmla="*/ 161502 h 1161397"/>
              <a:gd name="connsiteX79" fmla="*/ 5223626 w 6884912"/>
              <a:gd name="connsiteY79" fmla="*/ 177356 h 1161397"/>
              <a:gd name="connsiteX80" fmla="*/ 5375773 w 6884912"/>
              <a:gd name="connsiteY80" fmla="*/ 199913 h 1161397"/>
              <a:gd name="connsiteX81" fmla="*/ 5467502 w 6884912"/>
              <a:gd name="connsiteY81" fmla="*/ 250963 h 1161397"/>
              <a:gd name="connsiteX82" fmla="*/ 5592395 w 6884912"/>
              <a:gd name="connsiteY82" fmla="*/ 265434 h 1161397"/>
              <a:gd name="connsiteX83" fmla="*/ 5613532 w 6884912"/>
              <a:gd name="connsiteY83" fmla="*/ 273379 h 1161397"/>
              <a:gd name="connsiteX84" fmla="*/ 5642173 w 6884912"/>
              <a:gd name="connsiteY84" fmla="*/ 266904 h 1161397"/>
              <a:gd name="connsiteX85" fmla="*/ 5756910 w 6884912"/>
              <a:gd name="connsiteY85" fmla="*/ 239211 h 1161397"/>
              <a:gd name="connsiteX86" fmla="*/ 5846667 w 6884912"/>
              <a:gd name="connsiteY86" fmla="*/ 201786 h 1161397"/>
              <a:gd name="connsiteX87" fmla="*/ 5960732 w 6884912"/>
              <a:gd name="connsiteY87" fmla="*/ 220708 h 1161397"/>
              <a:gd name="connsiteX88" fmla="*/ 6029542 w 6884912"/>
              <a:gd name="connsiteY88" fmla="*/ 210339 h 1161397"/>
              <a:gd name="connsiteX89" fmla="*/ 6141123 w 6884912"/>
              <a:gd name="connsiteY89" fmla="*/ 159923 h 1161397"/>
              <a:gd name="connsiteX90" fmla="*/ 6290640 w 6884912"/>
              <a:gd name="connsiteY90" fmla="*/ 167441 h 1161397"/>
              <a:gd name="connsiteX91" fmla="*/ 6322806 w 6884912"/>
              <a:gd name="connsiteY91" fmla="*/ 213293 h 1161397"/>
              <a:gd name="connsiteX92" fmla="*/ 6380420 w 6884912"/>
              <a:gd name="connsiteY92" fmla="*/ 173195 h 1161397"/>
              <a:gd name="connsiteX93" fmla="*/ 6507891 w 6884912"/>
              <a:gd name="connsiteY93" fmla="*/ 118474 h 1161397"/>
              <a:gd name="connsiteX94" fmla="*/ 6571807 w 6884912"/>
              <a:gd name="connsiteY94" fmla="*/ 98636 h 1161397"/>
              <a:gd name="connsiteX95" fmla="*/ 6671880 w 6884912"/>
              <a:gd name="connsiteY95" fmla="*/ 82931 h 1161397"/>
              <a:gd name="connsiteX96" fmla="*/ 6702266 w 6884912"/>
              <a:gd name="connsiteY96" fmla="*/ 75470 h 1161397"/>
              <a:gd name="connsiteX97" fmla="*/ 6845802 w 6884912"/>
              <a:gd name="connsiteY97" fmla="*/ 24496 h 1161397"/>
              <a:gd name="connsiteX98" fmla="*/ 6884912 w 6884912"/>
              <a:gd name="connsiteY98" fmla="*/ 0 h 1161397"/>
              <a:gd name="connsiteX0" fmla="*/ 6884912 w 6884912"/>
              <a:gd name="connsiteY0" fmla="*/ 0 h 1161397"/>
              <a:gd name="connsiteX1" fmla="*/ 6884912 w 6884912"/>
              <a:gd name="connsiteY1" fmla="*/ 1161397 h 1161397"/>
              <a:gd name="connsiteX2" fmla="*/ 0 w 6884912"/>
              <a:gd name="connsiteY2" fmla="*/ 1161397 h 1161397"/>
              <a:gd name="connsiteX3" fmla="*/ 27135 w 6884912"/>
              <a:gd name="connsiteY3" fmla="*/ 1147460 h 1161397"/>
              <a:gd name="connsiteX4" fmla="*/ 115388 w 6884912"/>
              <a:gd name="connsiteY4" fmla="*/ 1111320 h 1161397"/>
              <a:gd name="connsiteX5" fmla="*/ 213420 w 6884912"/>
              <a:gd name="connsiteY5" fmla="*/ 1056868 h 1161397"/>
              <a:gd name="connsiteX6" fmla="*/ 454970 w 6884912"/>
              <a:gd name="connsiteY6" fmla="*/ 1023343 h 1161397"/>
              <a:gd name="connsiteX7" fmla="*/ 548162 w 6884912"/>
              <a:gd name="connsiteY7" fmla="*/ 984908 h 1161397"/>
              <a:gd name="connsiteX8" fmla="*/ 651408 w 6884912"/>
              <a:gd name="connsiteY8" fmla="*/ 984938 h 1161397"/>
              <a:gd name="connsiteX9" fmla="*/ 723108 w 6884912"/>
              <a:gd name="connsiteY9" fmla="*/ 941904 h 1161397"/>
              <a:gd name="connsiteX10" fmla="*/ 797699 w 6884912"/>
              <a:gd name="connsiteY10" fmla="*/ 931362 h 1161397"/>
              <a:gd name="connsiteX11" fmla="*/ 843359 w 6884912"/>
              <a:gd name="connsiteY11" fmla="*/ 910894 h 1161397"/>
              <a:gd name="connsiteX12" fmla="*/ 965215 w 6884912"/>
              <a:gd name="connsiteY12" fmla="*/ 846701 h 1161397"/>
              <a:gd name="connsiteX13" fmla="*/ 1085080 w 6884912"/>
              <a:gd name="connsiteY13" fmla="*/ 776086 h 1161397"/>
              <a:gd name="connsiteX14" fmla="*/ 1137166 w 6884912"/>
              <a:gd name="connsiteY14" fmla="*/ 744338 h 1161397"/>
              <a:gd name="connsiteX15" fmla="*/ 1207847 w 6884912"/>
              <a:gd name="connsiteY15" fmla="*/ 689087 h 1161397"/>
              <a:gd name="connsiteX16" fmla="*/ 1242716 w 6884912"/>
              <a:gd name="connsiteY16" fmla="*/ 698052 h 1161397"/>
              <a:gd name="connsiteX17" fmla="*/ 1299977 w 6884912"/>
              <a:gd name="connsiteY17" fmla="*/ 639196 h 1161397"/>
              <a:gd name="connsiteX18" fmla="*/ 1326190 w 6884912"/>
              <a:gd name="connsiteY18" fmla="*/ 625955 h 1161397"/>
              <a:gd name="connsiteX19" fmla="*/ 1339600 w 6884912"/>
              <a:gd name="connsiteY19" fmla="*/ 616295 h 1161397"/>
              <a:gd name="connsiteX20" fmla="*/ 1340054 w 6884912"/>
              <a:gd name="connsiteY20" fmla="*/ 614022 h 1161397"/>
              <a:gd name="connsiteX21" fmla="*/ 1391606 w 6884912"/>
              <a:gd name="connsiteY21" fmla="*/ 615229 h 1161397"/>
              <a:gd name="connsiteX22" fmla="*/ 1397565 w 6884912"/>
              <a:gd name="connsiteY22" fmla="*/ 611490 h 1161397"/>
              <a:gd name="connsiteX23" fmla="*/ 1432302 w 6884912"/>
              <a:gd name="connsiteY23" fmla="*/ 617267 h 1161397"/>
              <a:gd name="connsiteX24" fmla="*/ 1449644 w 6884912"/>
              <a:gd name="connsiteY24" fmla="*/ 617591 h 1161397"/>
              <a:gd name="connsiteX25" fmla="*/ 1455793 w 6884912"/>
              <a:gd name="connsiteY25" fmla="*/ 623174 h 1161397"/>
              <a:gd name="connsiteX26" fmla="*/ 1480758 w 6884912"/>
              <a:gd name="connsiteY26" fmla="*/ 620863 h 1161397"/>
              <a:gd name="connsiteX27" fmla="*/ 1483154 w 6884912"/>
              <a:gd name="connsiteY27" fmla="*/ 618527 h 1161397"/>
              <a:gd name="connsiteX28" fmla="*/ 1505495 w 6884912"/>
              <a:gd name="connsiteY28" fmla="*/ 624325 h 1161397"/>
              <a:gd name="connsiteX29" fmla="*/ 1526340 w 6884912"/>
              <a:gd name="connsiteY29" fmla="*/ 638496 h 1161397"/>
              <a:gd name="connsiteX30" fmla="*/ 1731986 w 6884912"/>
              <a:gd name="connsiteY30" fmla="*/ 589682 h 1161397"/>
              <a:gd name="connsiteX31" fmla="*/ 1927935 w 6884912"/>
              <a:gd name="connsiteY31" fmla="*/ 628540 h 1161397"/>
              <a:gd name="connsiteX32" fmla="*/ 2039075 w 6884912"/>
              <a:gd name="connsiteY32" fmla="*/ 599964 h 1161397"/>
              <a:gd name="connsiteX33" fmla="*/ 2066980 w 6884912"/>
              <a:gd name="connsiteY33" fmla="*/ 550413 h 1161397"/>
              <a:gd name="connsiteX34" fmla="*/ 2352236 w 6884912"/>
              <a:gd name="connsiteY34" fmla="*/ 519602 h 1161397"/>
              <a:gd name="connsiteX35" fmla="*/ 2420791 w 6884912"/>
              <a:gd name="connsiteY35" fmla="*/ 492826 h 1161397"/>
              <a:gd name="connsiteX36" fmla="*/ 2489932 w 6884912"/>
              <a:gd name="connsiteY36" fmla="*/ 507864 h 1161397"/>
              <a:gd name="connsiteX37" fmla="*/ 2512917 w 6884912"/>
              <a:gd name="connsiteY37" fmla="*/ 489127 h 1161397"/>
              <a:gd name="connsiteX38" fmla="*/ 2516783 w 6884912"/>
              <a:gd name="connsiteY38" fmla="*/ 485473 h 1161397"/>
              <a:gd name="connsiteX39" fmla="*/ 2534360 w 6884912"/>
              <a:gd name="connsiteY39" fmla="*/ 480064 h 1161397"/>
              <a:gd name="connsiteX40" fmla="*/ 2536691 w 6884912"/>
              <a:gd name="connsiteY40" fmla="*/ 467018 h 1161397"/>
              <a:gd name="connsiteX41" fmla="*/ 2561265 w 6884912"/>
              <a:gd name="connsiteY41" fmla="*/ 450623 h 1161397"/>
              <a:gd name="connsiteX42" fmla="*/ 2594349 w 6884912"/>
              <a:gd name="connsiteY42" fmla="*/ 443884 h 1161397"/>
              <a:gd name="connsiteX43" fmla="*/ 2754324 w 6884912"/>
              <a:gd name="connsiteY43" fmla="*/ 424766 h 1161397"/>
              <a:gd name="connsiteX44" fmla="*/ 2848470 w 6884912"/>
              <a:gd name="connsiteY44" fmla="*/ 405966 h 1161397"/>
              <a:gd name="connsiteX45" fmla="*/ 2881772 w 6884912"/>
              <a:gd name="connsiteY45" fmla="*/ 387260 h 1161397"/>
              <a:gd name="connsiteX46" fmla="*/ 2929932 w 6884912"/>
              <a:gd name="connsiteY46" fmla="*/ 368912 h 1161397"/>
              <a:gd name="connsiteX47" fmla="*/ 3013020 w 6884912"/>
              <a:gd name="connsiteY47" fmla="*/ 327578 h 1161397"/>
              <a:gd name="connsiteX48" fmla="*/ 3222191 w 6884912"/>
              <a:gd name="connsiteY48" fmla="*/ 307887 h 1161397"/>
              <a:gd name="connsiteX49" fmla="*/ 3227953 w 6884912"/>
              <a:gd name="connsiteY49" fmla="*/ 297650 h 1161397"/>
              <a:gd name="connsiteX50" fmla="*/ 3510042 w 6884912"/>
              <a:gd name="connsiteY50" fmla="*/ 311820 h 1161397"/>
              <a:gd name="connsiteX51" fmla="*/ 3626773 w 6884912"/>
              <a:gd name="connsiteY51" fmla="*/ 290452 h 1161397"/>
              <a:gd name="connsiteX52" fmla="*/ 3666217 w 6884912"/>
              <a:gd name="connsiteY52" fmla="*/ 273255 h 1161397"/>
              <a:gd name="connsiteX53" fmla="*/ 3732427 w 6884912"/>
              <a:gd name="connsiteY53" fmla="*/ 245039 h 1161397"/>
              <a:gd name="connsiteX54" fmla="*/ 3777022 w 6884912"/>
              <a:gd name="connsiteY54" fmla="*/ 200276 h 1161397"/>
              <a:gd name="connsiteX55" fmla="*/ 3791246 w 6884912"/>
              <a:gd name="connsiteY55" fmla="*/ 189996 h 1161397"/>
              <a:gd name="connsiteX56" fmla="*/ 3819864 w 6884912"/>
              <a:gd name="connsiteY56" fmla="*/ 194605 h 1161397"/>
              <a:gd name="connsiteX57" fmla="*/ 3830398 w 6884912"/>
              <a:gd name="connsiteY57" fmla="*/ 188383 h 1161397"/>
              <a:gd name="connsiteX58" fmla="*/ 3834360 w 6884912"/>
              <a:gd name="connsiteY58" fmla="*/ 188992 h 1161397"/>
              <a:gd name="connsiteX59" fmla="*/ 3843715 w 6884912"/>
              <a:gd name="connsiteY59" fmla="*/ 188752 h 1161397"/>
              <a:gd name="connsiteX60" fmla="*/ 3842609 w 6884912"/>
              <a:gd name="connsiteY60" fmla="*/ 197386 h 1161397"/>
              <a:gd name="connsiteX61" fmla="*/ 3853961 w 6884912"/>
              <a:gd name="connsiteY61" fmla="*/ 213380 h 1161397"/>
              <a:gd name="connsiteX62" fmla="*/ 3907640 w 6884912"/>
              <a:gd name="connsiteY62" fmla="*/ 207568 h 1161397"/>
              <a:gd name="connsiteX63" fmla="*/ 3910449 w 6884912"/>
              <a:gd name="connsiteY63" fmla="*/ 197808 h 1161397"/>
              <a:gd name="connsiteX64" fmla="*/ 3917197 w 6884912"/>
              <a:gd name="connsiteY64" fmla="*/ 196121 h 1161397"/>
              <a:gd name="connsiteX65" fmla="*/ 3922400 w 6884912"/>
              <a:gd name="connsiteY65" fmla="*/ 205056 h 1161397"/>
              <a:gd name="connsiteX66" fmla="*/ 4013061 w 6884912"/>
              <a:gd name="connsiteY66" fmla="*/ 224874 h 1161397"/>
              <a:gd name="connsiteX67" fmla="*/ 4220717 w 6884912"/>
              <a:gd name="connsiteY67" fmla="*/ 192946 h 1161397"/>
              <a:gd name="connsiteX68" fmla="*/ 4228802 w 6884912"/>
              <a:gd name="connsiteY68" fmla="*/ 201468 h 1161397"/>
              <a:gd name="connsiteX69" fmla="*/ 4289361 w 6884912"/>
              <a:gd name="connsiteY69" fmla="*/ 196642 h 1161397"/>
              <a:gd name="connsiteX70" fmla="*/ 4498913 w 6884912"/>
              <a:gd name="connsiteY70" fmla="*/ 118915 h 1161397"/>
              <a:gd name="connsiteX71" fmla="*/ 4617330 w 6884912"/>
              <a:gd name="connsiteY71" fmla="*/ 111163 h 1161397"/>
              <a:gd name="connsiteX72" fmla="*/ 4659778 w 6884912"/>
              <a:gd name="connsiteY72" fmla="*/ 118219 h 1161397"/>
              <a:gd name="connsiteX73" fmla="*/ 4730870 w 6884912"/>
              <a:gd name="connsiteY73" fmla="*/ 129432 h 1161397"/>
              <a:gd name="connsiteX74" fmla="*/ 4844073 w 6884912"/>
              <a:gd name="connsiteY74" fmla="*/ 161768 h 1161397"/>
              <a:gd name="connsiteX75" fmla="*/ 4856454 w 6884912"/>
              <a:gd name="connsiteY75" fmla="*/ 130488 h 1161397"/>
              <a:gd name="connsiteX76" fmla="*/ 4920038 w 6884912"/>
              <a:gd name="connsiteY76" fmla="*/ 140418 h 1161397"/>
              <a:gd name="connsiteX77" fmla="*/ 5016639 w 6884912"/>
              <a:gd name="connsiteY77" fmla="*/ 158905 h 1161397"/>
              <a:gd name="connsiteX78" fmla="*/ 5072009 w 6884912"/>
              <a:gd name="connsiteY78" fmla="*/ 161502 h 1161397"/>
              <a:gd name="connsiteX79" fmla="*/ 5223626 w 6884912"/>
              <a:gd name="connsiteY79" fmla="*/ 177356 h 1161397"/>
              <a:gd name="connsiteX80" fmla="*/ 5375773 w 6884912"/>
              <a:gd name="connsiteY80" fmla="*/ 199913 h 1161397"/>
              <a:gd name="connsiteX81" fmla="*/ 5467502 w 6884912"/>
              <a:gd name="connsiteY81" fmla="*/ 250963 h 1161397"/>
              <a:gd name="connsiteX82" fmla="*/ 5592395 w 6884912"/>
              <a:gd name="connsiteY82" fmla="*/ 265434 h 1161397"/>
              <a:gd name="connsiteX83" fmla="*/ 5613532 w 6884912"/>
              <a:gd name="connsiteY83" fmla="*/ 273379 h 1161397"/>
              <a:gd name="connsiteX84" fmla="*/ 5642173 w 6884912"/>
              <a:gd name="connsiteY84" fmla="*/ 266904 h 1161397"/>
              <a:gd name="connsiteX85" fmla="*/ 5756910 w 6884912"/>
              <a:gd name="connsiteY85" fmla="*/ 239211 h 1161397"/>
              <a:gd name="connsiteX86" fmla="*/ 5846667 w 6884912"/>
              <a:gd name="connsiteY86" fmla="*/ 201786 h 1161397"/>
              <a:gd name="connsiteX87" fmla="*/ 5960732 w 6884912"/>
              <a:gd name="connsiteY87" fmla="*/ 220708 h 1161397"/>
              <a:gd name="connsiteX88" fmla="*/ 6029542 w 6884912"/>
              <a:gd name="connsiteY88" fmla="*/ 210339 h 1161397"/>
              <a:gd name="connsiteX89" fmla="*/ 6141123 w 6884912"/>
              <a:gd name="connsiteY89" fmla="*/ 159923 h 1161397"/>
              <a:gd name="connsiteX90" fmla="*/ 6290640 w 6884912"/>
              <a:gd name="connsiteY90" fmla="*/ 167441 h 1161397"/>
              <a:gd name="connsiteX91" fmla="*/ 6322806 w 6884912"/>
              <a:gd name="connsiteY91" fmla="*/ 213293 h 1161397"/>
              <a:gd name="connsiteX92" fmla="*/ 6380420 w 6884912"/>
              <a:gd name="connsiteY92" fmla="*/ 173195 h 1161397"/>
              <a:gd name="connsiteX93" fmla="*/ 6507891 w 6884912"/>
              <a:gd name="connsiteY93" fmla="*/ 118474 h 1161397"/>
              <a:gd name="connsiteX94" fmla="*/ 6571807 w 6884912"/>
              <a:gd name="connsiteY94" fmla="*/ 98636 h 1161397"/>
              <a:gd name="connsiteX95" fmla="*/ 6671880 w 6884912"/>
              <a:gd name="connsiteY95" fmla="*/ 82931 h 1161397"/>
              <a:gd name="connsiteX96" fmla="*/ 6702266 w 6884912"/>
              <a:gd name="connsiteY96" fmla="*/ 75470 h 1161397"/>
              <a:gd name="connsiteX97" fmla="*/ 6845802 w 6884912"/>
              <a:gd name="connsiteY97" fmla="*/ 24496 h 1161397"/>
              <a:gd name="connsiteX98" fmla="*/ 6884912 w 6884912"/>
              <a:gd name="connsiteY98" fmla="*/ 0 h 116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6884912" h="1161397">
                <a:moveTo>
                  <a:pt x="6884912" y="0"/>
                </a:moveTo>
                <a:lnTo>
                  <a:pt x="6884912" y="1161397"/>
                </a:lnTo>
                <a:lnTo>
                  <a:pt x="0" y="1161397"/>
                </a:lnTo>
                <a:lnTo>
                  <a:pt x="27135" y="1147460"/>
                </a:lnTo>
                <a:cubicBezTo>
                  <a:pt x="57431" y="1167048"/>
                  <a:pt x="61886" y="1088181"/>
                  <a:pt x="115388" y="1111320"/>
                </a:cubicBezTo>
                <a:cubicBezTo>
                  <a:pt x="146435" y="1096221"/>
                  <a:pt x="156823" y="1079485"/>
                  <a:pt x="213420" y="1056868"/>
                </a:cubicBezTo>
                <a:cubicBezTo>
                  <a:pt x="288217" y="1040787"/>
                  <a:pt x="383333" y="1044881"/>
                  <a:pt x="454970" y="1023343"/>
                </a:cubicBezTo>
                <a:cubicBezTo>
                  <a:pt x="440966" y="999969"/>
                  <a:pt x="571419" y="1006841"/>
                  <a:pt x="548162" y="984908"/>
                </a:cubicBezTo>
                <a:cubicBezTo>
                  <a:pt x="561321" y="956563"/>
                  <a:pt x="637415" y="1010272"/>
                  <a:pt x="651408" y="984938"/>
                </a:cubicBezTo>
                <a:cubicBezTo>
                  <a:pt x="671652" y="980952"/>
                  <a:pt x="698726" y="950833"/>
                  <a:pt x="723108" y="941904"/>
                </a:cubicBezTo>
                <a:cubicBezTo>
                  <a:pt x="760262" y="946949"/>
                  <a:pt x="757827" y="957145"/>
                  <a:pt x="797699" y="931362"/>
                </a:cubicBezTo>
                <a:cubicBezTo>
                  <a:pt x="821097" y="940623"/>
                  <a:pt x="833565" y="929189"/>
                  <a:pt x="843359" y="910894"/>
                </a:cubicBezTo>
                <a:cubicBezTo>
                  <a:pt x="887668" y="902160"/>
                  <a:pt x="919738" y="869376"/>
                  <a:pt x="965215" y="846701"/>
                </a:cubicBezTo>
                <a:cubicBezTo>
                  <a:pt x="1023081" y="848019"/>
                  <a:pt x="1036422" y="800154"/>
                  <a:pt x="1085080" y="776086"/>
                </a:cubicBezTo>
                <a:cubicBezTo>
                  <a:pt x="1140763" y="795544"/>
                  <a:pt x="1116251" y="768649"/>
                  <a:pt x="1137166" y="744338"/>
                </a:cubicBezTo>
                <a:lnTo>
                  <a:pt x="1207847" y="689087"/>
                </a:lnTo>
                <a:cubicBezTo>
                  <a:pt x="1226429" y="687736"/>
                  <a:pt x="1222409" y="707958"/>
                  <a:pt x="1242716" y="698052"/>
                </a:cubicBezTo>
                <a:cubicBezTo>
                  <a:pt x="1250387" y="668345"/>
                  <a:pt x="1318259" y="689091"/>
                  <a:pt x="1299977" y="639196"/>
                </a:cubicBezTo>
                <a:cubicBezTo>
                  <a:pt x="1323072" y="639367"/>
                  <a:pt x="1341279" y="658105"/>
                  <a:pt x="1326190" y="625955"/>
                </a:cubicBezTo>
                <a:cubicBezTo>
                  <a:pt x="1333572" y="625050"/>
                  <a:pt x="1337406" y="621362"/>
                  <a:pt x="1339600" y="616295"/>
                </a:cubicBezTo>
                <a:cubicBezTo>
                  <a:pt x="1339751" y="615537"/>
                  <a:pt x="1339903" y="614780"/>
                  <a:pt x="1340054" y="614022"/>
                </a:cubicBezTo>
                <a:lnTo>
                  <a:pt x="1391606" y="615229"/>
                </a:lnTo>
                <a:lnTo>
                  <a:pt x="1397565" y="611490"/>
                </a:lnTo>
                <a:lnTo>
                  <a:pt x="1432302" y="617267"/>
                </a:lnTo>
                <a:lnTo>
                  <a:pt x="1449644" y="617591"/>
                </a:lnTo>
                <a:lnTo>
                  <a:pt x="1455793" y="623174"/>
                </a:lnTo>
                <a:cubicBezTo>
                  <a:pt x="1461744" y="626151"/>
                  <a:pt x="1469373" y="626493"/>
                  <a:pt x="1480758" y="620863"/>
                </a:cubicBezTo>
                <a:lnTo>
                  <a:pt x="1483154" y="618527"/>
                </a:lnTo>
                <a:lnTo>
                  <a:pt x="1505495" y="624325"/>
                </a:lnTo>
                <a:cubicBezTo>
                  <a:pt x="1512992" y="627532"/>
                  <a:pt x="1520025" y="632078"/>
                  <a:pt x="1526340" y="638496"/>
                </a:cubicBezTo>
                <a:cubicBezTo>
                  <a:pt x="1586113" y="586768"/>
                  <a:pt x="1659006" y="610309"/>
                  <a:pt x="1731986" y="589682"/>
                </a:cubicBezTo>
                <a:cubicBezTo>
                  <a:pt x="1750397" y="523106"/>
                  <a:pt x="1896056" y="573257"/>
                  <a:pt x="1927935" y="628540"/>
                </a:cubicBezTo>
                <a:cubicBezTo>
                  <a:pt x="1912854" y="559823"/>
                  <a:pt x="2112261" y="676347"/>
                  <a:pt x="2039075" y="599964"/>
                </a:cubicBezTo>
                <a:cubicBezTo>
                  <a:pt x="2066036" y="601198"/>
                  <a:pt x="2086366" y="569532"/>
                  <a:pt x="2066980" y="550413"/>
                </a:cubicBezTo>
                <a:cubicBezTo>
                  <a:pt x="2155364" y="582582"/>
                  <a:pt x="2259548" y="514786"/>
                  <a:pt x="2352236" y="519602"/>
                </a:cubicBezTo>
                <a:cubicBezTo>
                  <a:pt x="2388450" y="459394"/>
                  <a:pt x="2373298" y="511682"/>
                  <a:pt x="2420791" y="492826"/>
                </a:cubicBezTo>
                <a:cubicBezTo>
                  <a:pt x="2417962" y="542563"/>
                  <a:pt x="2475071" y="455098"/>
                  <a:pt x="2489932" y="507864"/>
                </a:cubicBezTo>
                <a:cubicBezTo>
                  <a:pt x="2498105" y="502761"/>
                  <a:pt x="2505553" y="496153"/>
                  <a:pt x="2512917" y="489127"/>
                </a:cubicBezTo>
                <a:lnTo>
                  <a:pt x="2516783" y="485473"/>
                </a:lnTo>
                <a:lnTo>
                  <a:pt x="2534360" y="480064"/>
                </a:lnTo>
                <a:lnTo>
                  <a:pt x="2536691" y="467018"/>
                </a:lnTo>
                <a:lnTo>
                  <a:pt x="2561265" y="450623"/>
                </a:lnTo>
                <a:cubicBezTo>
                  <a:pt x="2570872" y="446262"/>
                  <a:pt x="2581686" y="443655"/>
                  <a:pt x="2594349" y="443884"/>
                </a:cubicBezTo>
                <a:cubicBezTo>
                  <a:pt x="2640435" y="464638"/>
                  <a:pt x="2696955" y="396361"/>
                  <a:pt x="2754324" y="424766"/>
                </a:cubicBezTo>
                <a:cubicBezTo>
                  <a:pt x="2775130" y="430896"/>
                  <a:pt x="2837731" y="423458"/>
                  <a:pt x="2848470" y="405966"/>
                </a:cubicBezTo>
                <a:cubicBezTo>
                  <a:pt x="2861295" y="401100"/>
                  <a:pt x="2876936" y="405309"/>
                  <a:pt x="2881772" y="387260"/>
                </a:cubicBezTo>
                <a:cubicBezTo>
                  <a:pt x="2890299" y="365261"/>
                  <a:pt x="2938134" y="392997"/>
                  <a:pt x="2929932" y="368912"/>
                </a:cubicBezTo>
                <a:cubicBezTo>
                  <a:pt x="2963844" y="387799"/>
                  <a:pt x="2986550" y="341223"/>
                  <a:pt x="3013020" y="327578"/>
                </a:cubicBezTo>
                <a:cubicBezTo>
                  <a:pt x="3061730" y="317407"/>
                  <a:pt x="3186369" y="312875"/>
                  <a:pt x="3222191" y="307887"/>
                </a:cubicBezTo>
                <a:cubicBezTo>
                  <a:pt x="3223593" y="304249"/>
                  <a:pt x="3179978" y="296995"/>
                  <a:pt x="3227953" y="297650"/>
                </a:cubicBezTo>
                <a:cubicBezTo>
                  <a:pt x="3275928" y="298306"/>
                  <a:pt x="3443572" y="313020"/>
                  <a:pt x="3510042" y="311820"/>
                </a:cubicBezTo>
                <a:cubicBezTo>
                  <a:pt x="3585274" y="306641"/>
                  <a:pt x="3525753" y="258887"/>
                  <a:pt x="3626773" y="290452"/>
                </a:cubicBezTo>
                <a:cubicBezTo>
                  <a:pt x="3633124" y="269835"/>
                  <a:pt x="3644693" y="267134"/>
                  <a:pt x="3666217" y="273255"/>
                </a:cubicBezTo>
                <a:cubicBezTo>
                  <a:pt x="3702502" y="269310"/>
                  <a:pt x="3690563" y="221720"/>
                  <a:pt x="3732427" y="245039"/>
                </a:cubicBezTo>
                <a:cubicBezTo>
                  <a:pt x="3720985" y="220241"/>
                  <a:pt x="3798776" y="224539"/>
                  <a:pt x="3777022" y="200276"/>
                </a:cubicBezTo>
                <a:cubicBezTo>
                  <a:pt x="3781759" y="193499"/>
                  <a:pt x="3786499" y="190723"/>
                  <a:pt x="3791246" y="189996"/>
                </a:cubicBezTo>
                <a:cubicBezTo>
                  <a:pt x="3800740" y="188542"/>
                  <a:pt x="3810265" y="195284"/>
                  <a:pt x="3819864" y="194605"/>
                </a:cubicBezTo>
                <a:lnTo>
                  <a:pt x="3830398" y="188383"/>
                </a:lnTo>
                <a:lnTo>
                  <a:pt x="3834360" y="188992"/>
                </a:lnTo>
                <a:lnTo>
                  <a:pt x="3843715" y="188752"/>
                </a:lnTo>
                <a:lnTo>
                  <a:pt x="3842609" y="197386"/>
                </a:lnTo>
                <a:cubicBezTo>
                  <a:pt x="3840673" y="205638"/>
                  <a:pt x="3839248" y="214671"/>
                  <a:pt x="3853961" y="213380"/>
                </a:cubicBezTo>
                <a:cubicBezTo>
                  <a:pt x="3884396" y="206569"/>
                  <a:pt x="3895082" y="241941"/>
                  <a:pt x="3907640" y="207568"/>
                </a:cubicBezTo>
                <a:lnTo>
                  <a:pt x="3910449" y="197808"/>
                </a:lnTo>
                <a:lnTo>
                  <a:pt x="3917197" y="196121"/>
                </a:lnTo>
                <a:cubicBezTo>
                  <a:pt x="3920833" y="196372"/>
                  <a:pt x="3922919" y="198717"/>
                  <a:pt x="3922400" y="205056"/>
                </a:cubicBezTo>
                <a:cubicBezTo>
                  <a:pt x="3950680" y="178467"/>
                  <a:pt x="3984062" y="218098"/>
                  <a:pt x="4013061" y="224874"/>
                </a:cubicBezTo>
                <a:cubicBezTo>
                  <a:pt x="4062781" y="222856"/>
                  <a:pt x="4184760" y="196847"/>
                  <a:pt x="4220717" y="192946"/>
                </a:cubicBezTo>
                <a:cubicBezTo>
                  <a:pt x="4222964" y="196132"/>
                  <a:pt x="4225687" y="199002"/>
                  <a:pt x="4228802" y="201468"/>
                </a:cubicBezTo>
                <a:cubicBezTo>
                  <a:pt x="4246898" y="215792"/>
                  <a:pt x="4274013" y="213632"/>
                  <a:pt x="4289361" y="196642"/>
                </a:cubicBezTo>
                <a:cubicBezTo>
                  <a:pt x="4363212" y="140627"/>
                  <a:pt x="4433598" y="135488"/>
                  <a:pt x="4498913" y="118915"/>
                </a:cubicBezTo>
                <a:cubicBezTo>
                  <a:pt x="4573135" y="105586"/>
                  <a:pt x="4527062" y="166416"/>
                  <a:pt x="4617330" y="111163"/>
                </a:cubicBezTo>
                <a:cubicBezTo>
                  <a:pt x="4628518" y="129608"/>
                  <a:pt x="4640397" y="129405"/>
                  <a:pt x="4659778" y="118219"/>
                </a:cubicBezTo>
                <a:cubicBezTo>
                  <a:pt x="4695929" y="113193"/>
                  <a:pt x="4695958" y="162259"/>
                  <a:pt x="4730870" y="129432"/>
                </a:cubicBezTo>
                <a:cubicBezTo>
                  <a:pt x="4761586" y="136690"/>
                  <a:pt x="4823142" y="161592"/>
                  <a:pt x="4844073" y="161768"/>
                </a:cubicBezTo>
                <a:cubicBezTo>
                  <a:pt x="4870797" y="164132"/>
                  <a:pt x="4827288" y="135164"/>
                  <a:pt x="4856454" y="130488"/>
                </a:cubicBezTo>
                <a:cubicBezTo>
                  <a:pt x="4892086" y="129553"/>
                  <a:pt x="4889263" y="81477"/>
                  <a:pt x="4920038" y="140418"/>
                </a:cubicBezTo>
                <a:cubicBezTo>
                  <a:pt x="4956358" y="122308"/>
                  <a:pt x="4965108" y="149263"/>
                  <a:pt x="5016639" y="158905"/>
                </a:cubicBezTo>
                <a:cubicBezTo>
                  <a:pt x="5037063" y="141828"/>
                  <a:pt x="5054534" y="147986"/>
                  <a:pt x="5072009" y="161502"/>
                </a:cubicBezTo>
                <a:cubicBezTo>
                  <a:pt x="5121260" y="153653"/>
                  <a:pt x="5167555" y="172635"/>
                  <a:pt x="5223626" y="177356"/>
                </a:cubicBezTo>
                <a:cubicBezTo>
                  <a:pt x="5282824" y="155243"/>
                  <a:pt x="5315859" y="195041"/>
                  <a:pt x="5375773" y="199913"/>
                </a:cubicBezTo>
                <a:cubicBezTo>
                  <a:pt x="5432511" y="156218"/>
                  <a:pt x="5417550" y="256036"/>
                  <a:pt x="5467502" y="250963"/>
                </a:cubicBezTo>
                <a:cubicBezTo>
                  <a:pt x="5547124" y="209975"/>
                  <a:pt x="5467171" y="283839"/>
                  <a:pt x="5592395" y="265434"/>
                </a:cubicBezTo>
                <a:cubicBezTo>
                  <a:pt x="5599201" y="258867"/>
                  <a:pt x="5614752" y="264706"/>
                  <a:pt x="5613532" y="273379"/>
                </a:cubicBezTo>
                <a:cubicBezTo>
                  <a:pt x="5621390" y="270408"/>
                  <a:pt x="5639720" y="253173"/>
                  <a:pt x="5642173" y="266904"/>
                </a:cubicBezTo>
                <a:cubicBezTo>
                  <a:pt x="5682296" y="267049"/>
                  <a:pt x="5721812" y="257513"/>
                  <a:pt x="5756910" y="239211"/>
                </a:cubicBezTo>
                <a:cubicBezTo>
                  <a:pt x="5834998" y="260050"/>
                  <a:pt x="5790596" y="197229"/>
                  <a:pt x="5846667" y="201786"/>
                </a:cubicBezTo>
                <a:cubicBezTo>
                  <a:pt x="5892444" y="227312"/>
                  <a:pt x="5908324" y="204527"/>
                  <a:pt x="5960732" y="220708"/>
                </a:cubicBezTo>
                <a:cubicBezTo>
                  <a:pt x="5977124" y="175349"/>
                  <a:pt x="6009640" y="223654"/>
                  <a:pt x="6029542" y="210339"/>
                </a:cubicBezTo>
                <a:cubicBezTo>
                  <a:pt x="6063108" y="261420"/>
                  <a:pt x="6107411" y="160034"/>
                  <a:pt x="6141123" y="159923"/>
                </a:cubicBezTo>
                <a:cubicBezTo>
                  <a:pt x="6198068" y="167749"/>
                  <a:pt x="6260628" y="219715"/>
                  <a:pt x="6290640" y="167441"/>
                </a:cubicBezTo>
                <a:cubicBezTo>
                  <a:pt x="6295193" y="188689"/>
                  <a:pt x="6290494" y="217816"/>
                  <a:pt x="6322806" y="213293"/>
                </a:cubicBezTo>
                <a:cubicBezTo>
                  <a:pt x="6337769" y="214252"/>
                  <a:pt x="6349573" y="188998"/>
                  <a:pt x="6380420" y="173195"/>
                </a:cubicBezTo>
                <a:cubicBezTo>
                  <a:pt x="6420580" y="151473"/>
                  <a:pt x="6513519" y="179296"/>
                  <a:pt x="6507891" y="118474"/>
                </a:cubicBezTo>
                <a:cubicBezTo>
                  <a:pt x="6519398" y="82452"/>
                  <a:pt x="6571830" y="137398"/>
                  <a:pt x="6571807" y="98636"/>
                </a:cubicBezTo>
                <a:cubicBezTo>
                  <a:pt x="6594702" y="123421"/>
                  <a:pt x="6634676" y="82071"/>
                  <a:pt x="6671880" y="82931"/>
                </a:cubicBezTo>
                <a:cubicBezTo>
                  <a:pt x="6678855" y="65407"/>
                  <a:pt x="6687415" y="66196"/>
                  <a:pt x="6702266" y="75470"/>
                </a:cubicBezTo>
                <a:cubicBezTo>
                  <a:pt x="6747004" y="78450"/>
                  <a:pt x="6798307" y="53072"/>
                  <a:pt x="6845802" y="24496"/>
                </a:cubicBezTo>
                <a:lnTo>
                  <a:pt x="6884912"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266" name="Picture 2" descr="Deep dive into Logistic Regression and Regularization">
            <a:extLst>
              <a:ext uri="{FF2B5EF4-FFF2-40B4-BE49-F238E27FC236}">
                <a16:creationId xmlns:a16="http://schemas.microsoft.com/office/drawing/2014/main" id="{417CF1EB-D577-A011-8577-0512B1069A0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23899" y="2248745"/>
            <a:ext cx="4029075" cy="2785727"/>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7DF55FDE-0E1C-2F11-1876-B0A29F206CCB}"/>
              </a:ext>
            </a:extLst>
          </p:cNvPr>
          <p:cNvSpPr>
            <a:spLocks noGrp="1"/>
          </p:cNvSpPr>
          <p:nvPr>
            <p:ph idx="1"/>
          </p:nvPr>
        </p:nvSpPr>
        <p:spPr>
          <a:xfrm>
            <a:off x="5381625" y="2194101"/>
            <a:ext cx="5816362" cy="3908587"/>
          </a:xfrm>
        </p:spPr>
        <p:txBody>
          <a:bodyPr>
            <a:normAutofit/>
          </a:bodyPr>
          <a:lstStyle/>
          <a:p>
            <a:pPr>
              <a:buFont typeface="Arial" panose="020B0604020202020204" pitchFamily="34" charset="0"/>
              <a:buChar char="•"/>
            </a:pPr>
            <a:endParaRPr lang="en-IN" sz="1100" b="1"/>
          </a:p>
          <a:p>
            <a:r>
              <a:rPr lang="en-IN" sz="1100"/>
              <a:t>Logistic regression is a statistical method used for binary classification by modeling the probability of a certain class or event based on one or more predictor variables.</a:t>
            </a:r>
          </a:p>
          <a:p>
            <a:pPr>
              <a:buFont typeface="Arial" panose="020B0604020202020204" pitchFamily="34" charset="0"/>
              <a:buChar char="•"/>
            </a:pPr>
            <a:endParaRPr lang="en-IN" sz="1100" b="1"/>
          </a:p>
          <a:p>
            <a:pPr>
              <a:buFont typeface="Arial" panose="020B0604020202020204" pitchFamily="34" charset="0"/>
              <a:buChar char="•"/>
            </a:pPr>
            <a:r>
              <a:rPr lang="en-IN" sz="1100" b="1"/>
              <a:t>Model Configuration:</a:t>
            </a:r>
            <a:endParaRPr lang="en-IN" sz="1100"/>
          </a:p>
          <a:p>
            <a:pPr marL="742950" lvl="1" indent="-285750">
              <a:buFont typeface="Arial" panose="020B0604020202020204" pitchFamily="34" charset="0"/>
              <a:buChar char="•"/>
            </a:pPr>
            <a:r>
              <a:rPr lang="en-IN" sz="1100" b="1"/>
              <a:t>Algorithm:</a:t>
            </a:r>
            <a:r>
              <a:rPr lang="en-IN" sz="1100"/>
              <a:t> Logistic Regression</a:t>
            </a:r>
          </a:p>
          <a:p>
            <a:pPr marL="742950" lvl="1" indent="-285750">
              <a:buFont typeface="Arial" panose="020B0604020202020204" pitchFamily="34" charset="0"/>
              <a:buChar char="•"/>
            </a:pPr>
            <a:r>
              <a:rPr lang="en-IN" sz="1100" b="1"/>
              <a:t>Solver:</a:t>
            </a:r>
            <a:r>
              <a:rPr lang="en-IN" sz="1100"/>
              <a:t> saga – optimized for large datasets and supports L2 regularization.</a:t>
            </a:r>
          </a:p>
          <a:p>
            <a:pPr marL="742950" lvl="1" indent="-285750">
              <a:buFont typeface="Arial" panose="020B0604020202020204" pitchFamily="34" charset="0"/>
              <a:buChar char="•"/>
            </a:pPr>
            <a:r>
              <a:rPr lang="en-IN" sz="1100" b="1"/>
              <a:t>Regularization:</a:t>
            </a:r>
            <a:r>
              <a:rPr lang="en-IN" sz="1100"/>
              <a:t> C=0.001 – Strong regularization to prevent overfitting.</a:t>
            </a:r>
          </a:p>
          <a:p>
            <a:pPr marL="742950" lvl="1" indent="-285750">
              <a:buFont typeface="Arial" panose="020B0604020202020204" pitchFamily="34" charset="0"/>
              <a:buChar char="•"/>
            </a:pPr>
            <a:r>
              <a:rPr lang="en-IN" sz="1100" b="1"/>
              <a:t>Multi-Class Handling:</a:t>
            </a:r>
            <a:r>
              <a:rPr lang="en-IN" sz="1100"/>
              <a:t> ovr (One-vs-Rest) – Suitable for binary and multiclass classification.</a:t>
            </a:r>
          </a:p>
          <a:p>
            <a:pPr marL="742950" lvl="1" indent="-285750">
              <a:buFont typeface="Arial" panose="020B0604020202020204" pitchFamily="34" charset="0"/>
              <a:buChar char="•"/>
            </a:pPr>
            <a:r>
              <a:rPr lang="en-IN" sz="1100" b="1"/>
              <a:t>Penalty:</a:t>
            </a:r>
            <a:r>
              <a:rPr lang="en-IN" sz="1100"/>
              <a:t> l2 – Regularization technique that adds a penalty for large coefficients.</a:t>
            </a:r>
          </a:p>
          <a:p>
            <a:pPr marL="742950" lvl="1" indent="-285750">
              <a:buFont typeface="Arial" panose="020B0604020202020204" pitchFamily="34" charset="0"/>
              <a:buChar char="•"/>
            </a:pPr>
            <a:r>
              <a:rPr lang="en-IN" sz="1100" b="1"/>
              <a:t>Iterations:</a:t>
            </a:r>
            <a:r>
              <a:rPr lang="en-IN" sz="1100"/>
              <a:t> max_iter=2 – Limited to 2 iterations, balancing speed and accuracy.</a:t>
            </a:r>
          </a:p>
          <a:p>
            <a:pPr marL="742950" lvl="1" indent="-285750">
              <a:buFont typeface="Arial" panose="020B0604020202020204" pitchFamily="34" charset="0"/>
              <a:buChar char="•"/>
            </a:pPr>
            <a:r>
              <a:rPr lang="en-IN" sz="1100" b="1"/>
              <a:t>Random State:</a:t>
            </a:r>
            <a:r>
              <a:rPr lang="en-IN" sz="1100"/>
              <a:t> random_state=42 – Ensures reproducibility of results.</a:t>
            </a:r>
          </a:p>
          <a:p>
            <a:pPr>
              <a:buFont typeface="Arial" panose="020B0604020202020204" pitchFamily="34" charset="0"/>
              <a:buChar char="•"/>
            </a:pPr>
            <a:r>
              <a:rPr lang="en-IN" sz="1100" b="1"/>
              <a:t>Training:</a:t>
            </a:r>
            <a:endParaRPr lang="en-IN" sz="1100"/>
          </a:p>
          <a:p>
            <a:pPr marL="742950" lvl="1" indent="-285750">
              <a:buFont typeface="Arial" panose="020B0604020202020204" pitchFamily="34" charset="0"/>
              <a:buChar char="•"/>
            </a:pPr>
            <a:r>
              <a:rPr lang="en-IN" sz="1100"/>
              <a:t>The model is trained on the training dataset (X_train, y_train) using the specified parameters.</a:t>
            </a:r>
          </a:p>
          <a:p>
            <a:endParaRPr lang="en-US" sz="1100"/>
          </a:p>
        </p:txBody>
      </p:sp>
    </p:spTree>
    <p:extLst>
      <p:ext uri="{BB962C8B-B14F-4D97-AF65-F5344CB8AC3E}">
        <p14:creationId xmlns:p14="http://schemas.microsoft.com/office/powerpoint/2010/main" val="17940790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55" name="Rectangle 10254">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6" name="Freeform: Shape 10248">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2E5CB33-9C1D-4132-0660-E0F42D8A21B6}"/>
              </a:ext>
            </a:extLst>
          </p:cNvPr>
          <p:cNvSpPr>
            <a:spLocks noGrp="1"/>
          </p:cNvSpPr>
          <p:nvPr>
            <p:ph type="title"/>
          </p:nvPr>
        </p:nvSpPr>
        <p:spPr>
          <a:xfrm>
            <a:off x="1137034" y="609597"/>
            <a:ext cx="9392421" cy="1330841"/>
          </a:xfrm>
        </p:spPr>
        <p:txBody>
          <a:bodyPr>
            <a:normAutofit/>
          </a:bodyPr>
          <a:lstStyle/>
          <a:p>
            <a:r>
              <a:rPr lang="en-US"/>
              <a:t>Gradient Boosting classifier</a:t>
            </a:r>
            <a:endParaRPr lang="en-US" dirty="0"/>
          </a:p>
        </p:txBody>
      </p:sp>
      <p:sp>
        <p:nvSpPr>
          <p:cNvPr id="3" name="Content Placeholder 2">
            <a:extLst>
              <a:ext uri="{FF2B5EF4-FFF2-40B4-BE49-F238E27FC236}">
                <a16:creationId xmlns:a16="http://schemas.microsoft.com/office/drawing/2014/main" id="{7999CEAC-C2B7-FA30-EBD1-65F6A75C8B0D}"/>
              </a:ext>
            </a:extLst>
          </p:cNvPr>
          <p:cNvSpPr>
            <a:spLocks noGrp="1"/>
          </p:cNvSpPr>
          <p:nvPr>
            <p:ph idx="1"/>
          </p:nvPr>
        </p:nvSpPr>
        <p:spPr>
          <a:xfrm>
            <a:off x="1137034" y="2198362"/>
            <a:ext cx="4958966" cy="3917773"/>
          </a:xfrm>
        </p:spPr>
        <p:txBody>
          <a:bodyPr>
            <a:normAutofit/>
          </a:bodyPr>
          <a:lstStyle/>
          <a:p>
            <a:pPr algn="just"/>
            <a:r>
              <a:rPr lang="en-IN" sz="2000" b="0" i="0" dirty="0">
                <a:solidFill>
                  <a:srgbClr val="000000"/>
                </a:solidFill>
                <a:effectLst/>
                <a:latin typeface="Times New Roman" panose="02020603050405020304" pitchFamily="18" charset="0"/>
                <a:cs typeface="Times New Roman" panose="02020603050405020304" pitchFamily="18" charset="0"/>
              </a:rPr>
              <a:t>Random forest uses a technique called bagging to build full decision trees in parallel from random bootstrap samples of the data set. The final prediction is an average of all of the decision tree predictions.</a:t>
            </a:r>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Gradient Boosting is an ensemble learning technique that iteratively builds and combines weak models to correct errors and improve predictive accuracy.</a:t>
            </a:r>
          </a:p>
          <a:p>
            <a:pPr algn="just"/>
            <a:r>
              <a:rPr lang="en-IN" sz="2000" dirty="0">
                <a:latin typeface="Times New Roman" panose="02020603050405020304" pitchFamily="18" charset="0"/>
                <a:cs typeface="Times New Roman" panose="02020603050405020304" pitchFamily="18" charset="0"/>
              </a:rPr>
              <a:t>We configured Gradient Boosting with 2 trees, a learning rate of 0.3, and a maximum tree depth of 100.</a:t>
            </a:r>
            <a:endParaRPr lang="en-US" sz="2000" dirty="0">
              <a:latin typeface="Times New Roman" panose="02020603050405020304" pitchFamily="18" charset="0"/>
              <a:cs typeface="Times New Roman" panose="02020603050405020304" pitchFamily="18" charset="0"/>
            </a:endParaRPr>
          </a:p>
        </p:txBody>
      </p:sp>
      <p:pic>
        <p:nvPicPr>
          <p:cNvPr id="10242" name="Picture 2" descr="Flow diagram of gradient boosting machine learning method. The ensemble...  | Download Scientific Diagram">
            <a:extLst>
              <a:ext uri="{FF2B5EF4-FFF2-40B4-BE49-F238E27FC236}">
                <a16:creationId xmlns:a16="http://schemas.microsoft.com/office/drawing/2014/main" id="{B21DA6BF-6A88-C482-43E5-C6DEBE5E780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719367" y="2488649"/>
            <a:ext cx="4788505" cy="3148444"/>
          </a:xfrm>
          <a:prstGeom prst="rect">
            <a:avLst/>
          </a:prstGeom>
          <a:noFill/>
          <a:extLst>
            <a:ext uri="{909E8E84-426E-40DD-AFC4-6F175D3DCCD1}">
              <a14:hiddenFill xmlns:a14="http://schemas.microsoft.com/office/drawing/2010/main">
                <a:solidFill>
                  <a:srgbClr val="FFFFFF"/>
                </a:solidFill>
              </a14:hiddenFill>
            </a:ext>
          </a:extLst>
        </p:spPr>
      </p:pic>
      <p:sp>
        <p:nvSpPr>
          <p:cNvPr id="10257" name="Freeform: Shape 10250">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9292330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295" name="Rectangle 12294">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97" name="Freeform: Shape 12296">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6BFA59D-C77E-0CF0-11EE-856BD241A5E8}"/>
              </a:ext>
            </a:extLst>
          </p:cNvPr>
          <p:cNvSpPr>
            <a:spLocks noGrp="1"/>
          </p:cNvSpPr>
          <p:nvPr>
            <p:ph type="title"/>
          </p:nvPr>
        </p:nvSpPr>
        <p:spPr>
          <a:xfrm>
            <a:off x="1137034" y="609597"/>
            <a:ext cx="9392421" cy="1330841"/>
          </a:xfrm>
        </p:spPr>
        <p:txBody>
          <a:bodyPr>
            <a:normAutofit/>
          </a:bodyPr>
          <a:lstStyle/>
          <a:p>
            <a:r>
              <a:rPr lang="en-US" dirty="0"/>
              <a:t>XG Boost</a:t>
            </a:r>
          </a:p>
        </p:txBody>
      </p:sp>
      <p:sp>
        <p:nvSpPr>
          <p:cNvPr id="3" name="Content Placeholder 2">
            <a:extLst>
              <a:ext uri="{FF2B5EF4-FFF2-40B4-BE49-F238E27FC236}">
                <a16:creationId xmlns:a16="http://schemas.microsoft.com/office/drawing/2014/main" id="{3AD3D2C2-2545-116C-9485-2E27406D946C}"/>
              </a:ext>
            </a:extLst>
          </p:cNvPr>
          <p:cNvSpPr>
            <a:spLocks noGrp="1"/>
          </p:cNvSpPr>
          <p:nvPr>
            <p:ph idx="1"/>
          </p:nvPr>
        </p:nvSpPr>
        <p:spPr>
          <a:xfrm>
            <a:off x="-185352" y="2221199"/>
            <a:ext cx="6636223" cy="4312508"/>
          </a:xfrm>
        </p:spPr>
        <p:txBody>
          <a:bodyPr>
            <a:normAutofit fontScale="85000" lnSpcReduction="20000"/>
          </a:bodyPr>
          <a:lstStyle/>
          <a:p>
            <a:pPr marL="457200" lvl="1" indent="0" algn="just">
              <a:buNone/>
            </a:pPr>
            <a:r>
              <a:rPr lang="en-IN" sz="1800" b="1" dirty="0" err="1">
                <a:latin typeface="Times New Roman" panose="02020603050405020304" pitchFamily="18" charset="0"/>
                <a:cs typeface="Times New Roman" panose="02020603050405020304" pitchFamily="18" charset="0"/>
              </a:rPr>
              <a:t>XGBoost</a:t>
            </a:r>
            <a:r>
              <a:rPr lang="en-IN" sz="1800" dirty="0">
                <a:latin typeface="Times New Roman" panose="02020603050405020304" pitchFamily="18" charset="0"/>
                <a:cs typeface="Times New Roman" panose="02020603050405020304" pitchFamily="18" charset="0"/>
              </a:rPr>
              <a:t> (Extreme Gradient Boosting) is a highly efficient and scalable implementation of gradient boosting that enhances predictive performance through advanced optimization techniques.</a:t>
            </a:r>
          </a:p>
          <a:p>
            <a:pPr marL="457200" lvl="1" indent="0" algn="just">
              <a:buNone/>
            </a:pPr>
            <a:endParaRPr lang="en-IN" sz="1800" dirty="0">
              <a:latin typeface="Times New Roman" panose="02020603050405020304" pitchFamily="18" charset="0"/>
              <a:cs typeface="Times New Roman" panose="02020603050405020304" pitchFamily="18" charset="0"/>
            </a:endParaRPr>
          </a:p>
          <a:p>
            <a:pPr marL="457200" lvl="1" indent="0" algn="just">
              <a:buNone/>
            </a:pPr>
            <a:r>
              <a:rPr lang="en-IN" sz="1800" dirty="0">
                <a:latin typeface="Times New Roman" panose="02020603050405020304" pitchFamily="18" charset="0"/>
                <a:cs typeface="Times New Roman" panose="02020603050405020304" pitchFamily="18" charset="0"/>
              </a:rPr>
              <a:t>An optimized and enhanced version of gradient boosting, designed for higher performance and efficiency.</a:t>
            </a:r>
          </a:p>
          <a:p>
            <a:pPr marL="457200" lvl="1" indent="0" algn="just">
              <a:buNone/>
            </a:pPr>
            <a:endParaRPr lang="en-IN" sz="1800" b="1" dirty="0">
              <a:latin typeface="Times New Roman" panose="02020603050405020304" pitchFamily="18" charset="0"/>
              <a:cs typeface="Times New Roman" panose="02020603050405020304" pitchFamily="18" charset="0"/>
            </a:endParaRPr>
          </a:p>
          <a:p>
            <a:pPr marL="457200" lvl="1" indent="0" algn="just">
              <a:buNone/>
            </a:pPr>
            <a:r>
              <a:rPr lang="en-IN" sz="1900" dirty="0">
                <a:latin typeface="Times New Roman" panose="02020603050405020304" pitchFamily="18" charset="0"/>
                <a:cs typeface="Times New Roman" panose="02020603050405020304" pitchFamily="18" charset="0"/>
              </a:rPr>
              <a:t>Automatically handles missing data during training, offering a more robust model.</a:t>
            </a:r>
            <a:endParaRPr lang="en-IN" sz="1900" b="1" dirty="0">
              <a:latin typeface="Times New Roman" panose="02020603050405020304" pitchFamily="18" charset="0"/>
              <a:cs typeface="Times New Roman" panose="02020603050405020304" pitchFamily="18" charset="0"/>
            </a:endParaRPr>
          </a:p>
          <a:p>
            <a:pPr marL="457200" lvl="1" indent="0" algn="just">
              <a:buNone/>
            </a:pPr>
            <a:endParaRPr lang="en-IN" sz="1800" b="1" dirty="0">
              <a:latin typeface="Times New Roman" panose="02020603050405020304" pitchFamily="18" charset="0"/>
              <a:cs typeface="Times New Roman" panose="02020603050405020304" pitchFamily="18" charset="0"/>
            </a:endParaRPr>
          </a:p>
          <a:p>
            <a:pPr marL="457200" lvl="1" indent="0" algn="just">
              <a:buNone/>
            </a:pPr>
            <a:r>
              <a:rPr lang="en-IN" sz="1800" b="1" dirty="0">
                <a:latin typeface="Times New Roman" panose="02020603050405020304" pitchFamily="18" charset="0"/>
                <a:cs typeface="Times New Roman" panose="02020603050405020304" pitchFamily="18" charset="0"/>
              </a:rPr>
              <a:t>Key Features:</a:t>
            </a:r>
            <a:endParaRPr lang="en-IN" sz="1800" dirty="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IN" sz="1800" b="1" dirty="0">
                <a:latin typeface="Times New Roman" panose="02020603050405020304" pitchFamily="18" charset="0"/>
                <a:cs typeface="Times New Roman" panose="02020603050405020304" pitchFamily="18" charset="0"/>
              </a:rPr>
              <a:t>Gradient Boosting Framework:</a:t>
            </a:r>
            <a:r>
              <a:rPr lang="en-IN" sz="1800" dirty="0">
                <a:latin typeface="Times New Roman" panose="02020603050405020304" pitchFamily="18" charset="0"/>
                <a:cs typeface="Times New Roman" panose="02020603050405020304" pitchFamily="18" charset="0"/>
              </a:rPr>
              <a:t> Builds and combines decision trees sequentially to minimize errors.</a:t>
            </a:r>
          </a:p>
          <a:p>
            <a:pPr marL="742950" lvl="1" indent="-285750" algn="just">
              <a:buFont typeface="Arial" panose="020B0604020202020204" pitchFamily="34" charset="0"/>
              <a:buChar char="•"/>
            </a:pPr>
            <a:r>
              <a:rPr lang="en-IN" sz="1800" b="1" dirty="0">
                <a:latin typeface="Times New Roman" panose="02020603050405020304" pitchFamily="18" charset="0"/>
                <a:cs typeface="Times New Roman" panose="02020603050405020304" pitchFamily="18" charset="0"/>
              </a:rPr>
              <a:t>Regularization:</a:t>
            </a:r>
            <a:r>
              <a:rPr lang="en-IN" sz="1800" dirty="0">
                <a:latin typeface="Times New Roman" panose="02020603050405020304" pitchFamily="18" charset="0"/>
                <a:cs typeface="Times New Roman" panose="02020603050405020304" pitchFamily="18" charset="0"/>
              </a:rPr>
              <a:t> Includes L1 (Lasso) and L2 (Ridge) regularization to prevent overfitting.</a:t>
            </a:r>
          </a:p>
          <a:p>
            <a:pPr marL="742950" lvl="1" indent="-285750" algn="just">
              <a:buFont typeface="Arial" panose="020B0604020202020204" pitchFamily="34" charset="0"/>
              <a:buChar char="•"/>
            </a:pPr>
            <a:r>
              <a:rPr lang="en-IN" sz="1800" b="1" dirty="0">
                <a:latin typeface="Times New Roman" panose="02020603050405020304" pitchFamily="18" charset="0"/>
                <a:cs typeface="Times New Roman" panose="02020603050405020304" pitchFamily="18" charset="0"/>
              </a:rPr>
              <a:t>Handling Missing Values:</a:t>
            </a:r>
            <a:r>
              <a:rPr lang="en-IN" sz="1800" dirty="0">
                <a:latin typeface="Times New Roman" panose="02020603050405020304" pitchFamily="18" charset="0"/>
                <a:cs typeface="Times New Roman" panose="02020603050405020304" pitchFamily="18" charset="0"/>
              </a:rPr>
              <a:t> Automatically manages missing data during training.</a:t>
            </a:r>
          </a:p>
          <a:p>
            <a:pPr marL="742950" lvl="1" indent="-285750" algn="just">
              <a:buFont typeface="Arial" panose="020B0604020202020204" pitchFamily="34" charset="0"/>
              <a:buChar char="•"/>
            </a:pPr>
            <a:r>
              <a:rPr lang="en-IN" sz="1800" b="1" dirty="0">
                <a:latin typeface="Times New Roman" panose="02020603050405020304" pitchFamily="18" charset="0"/>
                <a:cs typeface="Times New Roman" panose="02020603050405020304" pitchFamily="18" charset="0"/>
              </a:rPr>
              <a:t>Parallel Processing:</a:t>
            </a:r>
            <a:r>
              <a:rPr lang="en-IN" sz="1800" dirty="0">
                <a:latin typeface="Times New Roman" panose="02020603050405020304" pitchFamily="18" charset="0"/>
                <a:cs typeface="Times New Roman" panose="02020603050405020304" pitchFamily="18" charset="0"/>
              </a:rPr>
              <a:t> Utilizes parallel computation for faster training.</a:t>
            </a:r>
          </a:p>
          <a:p>
            <a:pPr marL="742950" lvl="1" indent="-285750" algn="just">
              <a:buFont typeface="Arial" panose="020B0604020202020204" pitchFamily="34" charset="0"/>
              <a:buChar char="•"/>
            </a:pPr>
            <a:r>
              <a:rPr lang="en-IN" sz="1800" b="1" dirty="0">
                <a:latin typeface="Times New Roman" panose="02020603050405020304" pitchFamily="18" charset="0"/>
                <a:cs typeface="Times New Roman" panose="02020603050405020304" pitchFamily="18" charset="0"/>
              </a:rPr>
              <a:t>Tree Pruning:</a:t>
            </a:r>
            <a:r>
              <a:rPr lang="en-IN" sz="1800" dirty="0">
                <a:latin typeface="Times New Roman" panose="02020603050405020304" pitchFamily="18" charset="0"/>
                <a:cs typeface="Times New Roman" panose="02020603050405020304" pitchFamily="18" charset="0"/>
              </a:rPr>
              <a:t> Prunes trees to optimize model complexity and performance.</a:t>
            </a:r>
          </a:p>
          <a:p>
            <a:endParaRPr lang="en-US" sz="1100" dirty="0"/>
          </a:p>
        </p:txBody>
      </p:sp>
      <p:pic>
        <p:nvPicPr>
          <p:cNvPr id="12290" name="Picture 2" descr="Both random forest and GBDT build a model consisting of multiple decision trees.">
            <a:extLst>
              <a:ext uri="{FF2B5EF4-FFF2-40B4-BE49-F238E27FC236}">
                <a16:creationId xmlns:a16="http://schemas.microsoft.com/office/drawing/2014/main" id="{2BC5DED4-A85E-DC5D-EE65-5AE7C579B86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833931" y="2479283"/>
            <a:ext cx="3695524" cy="2316882"/>
          </a:xfrm>
          <a:prstGeom prst="rect">
            <a:avLst/>
          </a:prstGeom>
          <a:noFill/>
          <a:extLst>
            <a:ext uri="{909E8E84-426E-40DD-AFC4-6F175D3DCCD1}">
              <a14:hiddenFill xmlns:a14="http://schemas.microsoft.com/office/drawing/2010/main">
                <a:solidFill>
                  <a:srgbClr val="FFFFFF"/>
                </a:solidFill>
              </a14:hiddenFill>
            </a:ext>
          </a:extLst>
        </p:spPr>
      </p:pic>
      <p:sp>
        <p:nvSpPr>
          <p:cNvPr id="12299" name="Freeform: Shape 12298">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600094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D9A05-4B7E-24F8-4063-3100678D84E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Table of Contents</a:t>
            </a:r>
          </a:p>
        </p:txBody>
      </p:sp>
      <p:sp>
        <p:nvSpPr>
          <p:cNvPr id="5" name="Rectangular Callout 4">
            <a:extLst>
              <a:ext uri="{FF2B5EF4-FFF2-40B4-BE49-F238E27FC236}">
                <a16:creationId xmlns:a16="http://schemas.microsoft.com/office/drawing/2014/main" id="{5CFF8BC9-A593-6B0C-0A1B-7EA92C1E07B0}"/>
              </a:ext>
            </a:extLst>
          </p:cNvPr>
          <p:cNvSpPr/>
          <p:nvPr/>
        </p:nvSpPr>
        <p:spPr>
          <a:xfrm flipH="1">
            <a:off x="1314741" y="2091671"/>
            <a:ext cx="3105591" cy="573195"/>
          </a:xfrm>
          <a:prstGeom prst="wedgeRectCallout">
            <a:avLst>
              <a:gd name="adj1" fmla="val -75605"/>
              <a:gd name="adj2" fmla="val 70416"/>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Introduction</a:t>
            </a:r>
          </a:p>
        </p:txBody>
      </p:sp>
      <p:sp>
        <p:nvSpPr>
          <p:cNvPr id="6" name="Rectangular Callout 5">
            <a:extLst>
              <a:ext uri="{FF2B5EF4-FFF2-40B4-BE49-F238E27FC236}">
                <a16:creationId xmlns:a16="http://schemas.microsoft.com/office/drawing/2014/main" id="{963668D8-D3CC-C740-0501-9E5E6564361B}"/>
              </a:ext>
            </a:extLst>
          </p:cNvPr>
          <p:cNvSpPr/>
          <p:nvPr/>
        </p:nvSpPr>
        <p:spPr>
          <a:xfrm>
            <a:off x="6002295" y="926367"/>
            <a:ext cx="3733043" cy="1325563"/>
          </a:xfrm>
          <a:prstGeom prst="wedgeRectCallout">
            <a:avLst>
              <a:gd name="adj1" fmla="val -44392"/>
              <a:gd name="adj2" fmla="val 92218"/>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buSzPct val="123000"/>
              <a:defRPr sz="3500" spc="-70">
                <a:solidFill>
                  <a:schemeClr val="accent2">
                    <a:hueOff val="-85258"/>
                    <a:satOff val="14347"/>
                    <a:lumOff val="22373"/>
                  </a:schemeClr>
                </a:solidFill>
                <a:latin typeface="Andale Mono"/>
                <a:ea typeface="Andale Mono"/>
                <a:cs typeface="Andale Mono"/>
                <a:sym typeface="Andale Mono"/>
              </a:defRPr>
            </a:pPr>
            <a:r>
              <a:rPr lang="en-IN" sz="1400" dirty="0">
                <a:solidFill>
                  <a:schemeClr val="bg1"/>
                </a:solidFill>
                <a:latin typeface="Times New Roman" panose="02020603050405020304" pitchFamily="18" charset="0"/>
                <a:cs typeface="Times New Roman" panose="02020603050405020304" pitchFamily="18" charset="0"/>
              </a:rPr>
              <a:t>   Methodology</a:t>
            </a:r>
          </a:p>
          <a:p>
            <a:pPr marL="1181100" lvl="1" indent="-571500" algn="l">
              <a:buSzPct val="123000"/>
              <a:buChar char="•"/>
              <a:defRPr sz="3500" spc="-70">
                <a:solidFill>
                  <a:schemeClr val="accent2">
                    <a:hueOff val="-85258"/>
                    <a:satOff val="14347"/>
                    <a:lumOff val="22373"/>
                  </a:schemeClr>
                </a:solidFill>
                <a:latin typeface="Andale Mono"/>
                <a:ea typeface="Andale Mono"/>
                <a:cs typeface="Andale Mono"/>
                <a:sym typeface="Andale Mono"/>
              </a:defRPr>
            </a:pPr>
            <a:r>
              <a:rPr lang="en-IN" sz="1400" dirty="0">
                <a:solidFill>
                  <a:schemeClr val="bg1"/>
                </a:solidFill>
                <a:latin typeface="Times New Roman" panose="02020603050405020304" pitchFamily="18" charset="0"/>
                <a:cs typeface="Times New Roman" panose="02020603050405020304" pitchFamily="18" charset="0"/>
              </a:rPr>
              <a:t>Red Pitaya</a:t>
            </a:r>
          </a:p>
          <a:p>
            <a:pPr marL="1181100" lvl="1" indent="-571500" algn="l">
              <a:buSzPct val="123000"/>
              <a:buChar char="•"/>
              <a:defRPr sz="3500" spc="-70">
                <a:solidFill>
                  <a:schemeClr val="accent2">
                    <a:hueOff val="-85258"/>
                    <a:satOff val="14347"/>
                    <a:lumOff val="22373"/>
                  </a:schemeClr>
                </a:solidFill>
                <a:latin typeface="Andale Mono"/>
                <a:ea typeface="Andale Mono"/>
                <a:cs typeface="Andale Mono"/>
                <a:sym typeface="Andale Mono"/>
              </a:defRPr>
            </a:pPr>
            <a:r>
              <a:rPr lang="en-IN" sz="1400" dirty="0">
                <a:solidFill>
                  <a:schemeClr val="bg1"/>
                </a:solidFill>
                <a:latin typeface="Times New Roman" panose="02020603050405020304" pitchFamily="18" charset="0"/>
                <a:cs typeface="Times New Roman" panose="02020603050405020304" pitchFamily="18" charset="0"/>
              </a:rPr>
              <a:t>Ultrasonic sensor</a:t>
            </a:r>
          </a:p>
          <a:p>
            <a:pPr marL="1181100" lvl="1" indent="-571500" algn="l">
              <a:buSzPct val="123000"/>
              <a:buChar char="•"/>
              <a:defRPr sz="3500" spc="-70">
                <a:solidFill>
                  <a:schemeClr val="accent2">
                    <a:hueOff val="-85258"/>
                    <a:satOff val="14347"/>
                    <a:lumOff val="22373"/>
                  </a:schemeClr>
                </a:solidFill>
                <a:latin typeface="Andale Mono"/>
                <a:ea typeface="Andale Mono"/>
                <a:cs typeface="Andale Mono"/>
                <a:sym typeface="Andale Mono"/>
              </a:defRPr>
            </a:pPr>
            <a:r>
              <a:rPr lang="en-IN" sz="1400" dirty="0">
                <a:solidFill>
                  <a:schemeClr val="bg1"/>
                </a:solidFill>
                <a:latin typeface="Times New Roman" panose="02020603050405020304" pitchFamily="18" charset="0"/>
                <a:cs typeface="Times New Roman" panose="02020603050405020304" pitchFamily="18" charset="0"/>
              </a:rPr>
              <a:t>Classifiers</a:t>
            </a:r>
          </a:p>
          <a:p>
            <a:pPr marL="1181100" lvl="1" indent="-571500" algn="l">
              <a:buSzPct val="123000"/>
              <a:buChar char="•"/>
              <a:defRPr sz="3500" spc="-70">
                <a:solidFill>
                  <a:schemeClr val="accent2">
                    <a:hueOff val="-85258"/>
                    <a:satOff val="14347"/>
                    <a:lumOff val="22373"/>
                  </a:schemeClr>
                </a:solidFill>
                <a:latin typeface="Andale Mono"/>
                <a:ea typeface="Andale Mono"/>
                <a:cs typeface="Andale Mono"/>
                <a:sym typeface="Andale Mono"/>
              </a:defRPr>
            </a:pPr>
            <a:r>
              <a:rPr lang="en-IN" sz="1400" dirty="0">
                <a:solidFill>
                  <a:schemeClr val="bg1"/>
                </a:solidFill>
                <a:latin typeface="Times New Roman" panose="02020603050405020304" pitchFamily="18" charset="0"/>
                <a:cs typeface="Times New Roman" panose="02020603050405020304" pitchFamily="18" charset="0"/>
              </a:rPr>
              <a:t>GUI-panel</a:t>
            </a:r>
          </a:p>
        </p:txBody>
      </p:sp>
      <p:sp>
        <p:nvSpPr>
          <p:cNvPr id="8" name="Rectangular Callout 7">
            <a:extLst>
              <a:ext uri="{FF2B5EF4-FFF2-40B4-BE49-F238E27FC236}">
                <a16:creationId xmlns:a16="http://schemas.microsoft.com/office/drawing/2014/main" id="{B1F91CFF-B540-0CA5-A16C-5E54C62BC424}"/>
              </a:ext>
            </a:extLst>
          </p:cNvPr>
          <p:cNvSpPr/>
          <p:nvPr/>
        </p:nvSpPr>
        <p:spPr>
          <a:xfrm>
            <a:off x="7510463" y="3065849"/>
            <a:ext cx="3733043" cy="1325563"/>
          </a:xfrm>
          <a:prstGeom prst="wedgeRectCallout">
            <a:avLst>
              <a:gd name="adj1" fmla="val -76450"/>
              <a:gd name="adj2" fmla="val -1166"/>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buSzPct val="123000"/>
              <a:defRPr sz="3500" spc="-70">
                <a:solidFill>
                  <a:schemeClr val="accent2">
                    <a:hueOff val="-85258"/>
                    <a:satOff val="14347"/>
                    <a:lumOff val="22373"/>
                  </a:schemeClr>
                </a:solidFill>
                <a:latin typeface="Andale Mono"/>
                <a:ea typeface="Andale Mono"/>
                <a:cs typeface="Andale Mono"/>
                <a:sym typeface="Andale Mono"/>
              </a:defRPr>
            </a:pPr>
            <a:r>
              <a:rPr lang="en-IN" sz="1400" dirty="0">
                <a:solidFill>
                  <a:schemeClr val="bg1"/>
                </a:solidFill>
                <a:latin typeface="Times New Roman" panose="02020603050405020304" pitchFamily="18" charset="0"/>
                <a:cs typeface="Times New Roman" panose="02020603050405020304" pitchFamily="18" charset="0"/>
              </a:rPr>
              <a:t>Implementation</a:t>
            </a:r>
          </a:p>
          <a:p>
            <a:pPr algn="l">
              <a:buSzPct val="123000"/>
              <a:defRPr sz="3500" spc="-70">
                <a:solidFill>
                  <a:schemeClr val="accent2">
                    <a:hueOff val="-85258"/>
                    <a:satOff val="14347"/>
                    <a:lumOff val="22373"/>
                  </a:schemeClr>
                </a:solidFill>
                <a:latin typeface="Andale Mono"/>
                <a:ea typeface="Andale Mono"/>
                <a:cs typeface="Andale Mono"/>
                <a:sym typeface="Andale Mono"/>
              </a:defRPr>
            </a:pPr>
            <a:endParaRPr lang="en-IN" sz="1400" dirty="0">
              <a:solidFill>
                <a:schemeClr val="bg1"/>
              </a:solidFill>
              <a:latin typeface="Times New Roman" panose="02020603050405020304" pitchFamily="18" charset="0"/>
              <a:cs typeface="Times New Roman" panose="02020603050405020304" pitchFamily="18" charset="0"/>
            </a:endParaRPr>
          </a:p>
          <a:p>
            <a:pPr marL="1181100" lvl="1" indent="-571500" algn="l">
              <a:buSzPct val="123000"/>
              <a:buChar char="•"/>
              <a:defRPr sz="3500" spc="-70">
                <a:solidFill>
                  <a:schemeClr val="accent2">
                    <a:hueOff val="-85258"/>
                    <a:satOff val="14347"/>
                    <a:lumOff val="22373"/>
                  </a:schemeClr>
                </a:solidFill>
                <a:latin typeface="Andale Mono"/>
                <a:ea typeface="Andale Mono"/>
                <a:cs typeface="Andale Mono"/>
                <a:sym typeface="Andale Mono"/>
              </a:defRPr>
            </a:pPr>
            <a:r>
              <a:rPr lang="en-IN" sz="1400" dirty="0">
                <a:solidFill>
                  <a:schemeClr val="bg1"/>
                </a:solidFill>
                <a:latin typeface="Times New Roman" panose="02020603050405020304" pitchFamily="18" charset="0"/>
                <a:cs typeface="Times New Roman" panose="02020603050405020304" pitchFamily="18" charset="0"/>
              </a:rPr>
              <a:t>Set up &amp; Data Collection</a:t>
            </a:r>
          </a:p>
          <a:p>
            <a:pPr marL="1181100" lvl="1" indent="-571500" algn="l">
              <a:buSzPct val="123000"/>
              <a:buChar char="•"/>
              <a:defRPr sz="3500" spc="-70">
                <a:solidFill>
                  <a:schemeClr val="accent2">
                    <a:hueOff val="-85258"/>
                    <a:satOff val="14347"/>
                    <a:lumOff val="22373"/>
                  </a:schemeClr>
                </a:solidFill>
                <a:latin typeface="Andale Mono"/>
                <a:ea typeface="Andale Mono"/>
                <a:cs typeface="Andale Mono"/>
                <a:sym typeface="Andale Mono"/>
              </a:defRPr>
            </a:pPr>
            <a:r>
              <a:rPr lang="en-IN" sz="1400" dirty="0">
                <a:solidFill>
                  <a:schemeClr val="bg1"/>
                </a:solidFill>
                <a:latin typeface="Times New Roman" panose="02020603050405020304" pitchFamily="18" charset="0"/>
                <a:cs typeface="Times New Roman" panose="02020603050405020304" pitchFamily="18" charset="0"/>
              </a:rPr>
              <a:t>Data processing </a:t>
            </a:r>
          </a:p>
          <a:p>
            <a:pPr marL="1181100" lvl="1" indent="-571500" algn="l">
              <a:buSzPct val="123000"/>
              <a:buChar char="•"/>
              <a:defRPr sz="3500" spc="-70">
                <a:solidFill>
                  <a:schemeClr val="accent2">
                    <a:hueOff val="-85258"/>
                    <a:satOff val="14347"/>
                    <a:lumOff val="22373"/>
                  </a:schemeClr>
                </a:solidFill>
                <a:latin typeface="Andale Mono"/>
                <a:ea typeface="Andale Mono"/>
                <a:cs typeface="Andale Mono"/>
                <a:sym typeface="Andale Mono"/>
              </a:defRPr>
            </a:pPr>
            <a:r>
              <a:rPr lang="en-IN" sz="1400" dirty="0">
                <a:solidFill>
                  <a:schemeClr val="bg1"/>
                </a:solidFill>
                <a:latin typeface="Times New Roman" panose="02020603050405020304" pitchFamily="18" charset="0"/>
                <a:cs typeface="Times New Roman" panose="02020603050405020304" pitchFamily="18" charset="0"/>
              </a:rPr>
              <a:t>Classifiers setup </a:t>
            </a:r>
          </a:p>
          <a:p>
            <a:pPr marL="1181100" lvl="1" indent="-571500" algn="l">
              <a:buSzPct val="123000"/>
              <a:buChar char="•"/>
              <a:defRPr sz="3500" spc="-70">
                <a:solidFill>
                  <a:schemeClr val="accent2">
                    <a:hueOff val="-85258"/>
                    <a:satOff val="14347"/>
                    <a:lumOff val="22373"/>
                  </a:schemeClr>
                </a:solidFill>
                <a:latin typeface="Andale Mono"/>
                <a:ea typeface="Andale Mono"/>
                <a:cs typeface="Andale Mono"/>
                <a:sym typeface="Andale Mono"/>
              </a:defRPr>
            </a:pPr>
            <a:r>
              <a:rPr lang="en-IN" sz="1400" dirty="0">
                <a:solidFill>
                  <a:schemeClr val="bg1"/>
                </a:solidFill>
                <a:latin typeface="Times New Roman" panose="02020603050405020304" pitchFamily="18" charset="0"/>
                <a:cs typeface="Times New Roman" panose="02020603050405020304" pitchFamily="18" charset="0"/>
              </a:rPr>
              <a:t>GUI-panel</a:t>
            </a:r>
          </a:p>
        </p:txBody>
      </p:sp>
      <p:sp>
        <p:nvSpPr>
          <p:cNvPr id="9" name="Results">
            <a:extLst>
              <a:ext uri="{FF2B5EF4-FFF2-40B4-BE49-F238E27FC236}">
                <a16:creationId xmlns:a16="http://schemas.microsoft.com/office/drawing/2014/main" id="{4521A9D7-F345-661D-04E1-2EF97ECD4F03}"/>
              </a:ext>
            </a:extLst>
          </p:cNvPr>
          <p:cNvSpPr txBox="1"/>
          <p:nvPr/>
        </p:nvSpPr>
        <p:spPr>
          <a:xfrm>
            <a:off x="17435737" y="7828765"/>
            <a:ext cx="102657" cy="641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marL="571500" indent="-571500" algn="l">
              <a:buSzPct val="123000"/>
              <a:buChar char="•"/>
              <a:defRPr sz="3500" spc="-70">
                <a:solidFill>
                  <a:schemeClr val="accent2">
                    <a:hueOff val="-85258"/>
                    <a:satOff val="14347"/>
                    <a:lumOff val="22373"/>
                  </a:schemeClr>
                </a:solidFill>
                <a:latin typeface="Andale Mono"/>
                <a:ea typeface="Andale Mono"/>
                <a:cs typeface="Andale Mono"/>
                <a:sym typeface="Andale Mono"/>
              </a:defRPr>
            </a:lvl1pPr>
          </a:lstStyle>
          <a:p>
            <a:pPr marL="0" indent="0">
              <a:buNone/>
            </a:pPr>
            <a:endParaRPr dirty="0"/>
          </a:p>
        </p:txBody>
      </p:sp>
      <p:sp>
        <p:nvSpPr>
          <p:cNvPr id="12" name="Rectangular Callout 11">
            <a:extLst>
              <a:ext uri="{FF2B5EF4-FFF2-40B4-BE49-F238E27FC236}">
                <a16:creationId xmlns:a16="http://schemas.microsoft.com/office/drawing/2014/main" id="{8E610765-648A-E43A-A593-44B4F343DF01}"/>
              </a:ext>
            </a:extLst>
          </p:cNvPr>
          <p:cNvSpPr/>
          <p:nvPr/>
        </p:nvSpPr>
        <p:spPr>
          <a:xfrm>
            <a:off x="6814944" y="4912916"/>
            <a:ext cx="2329055" cy="498839"/>
          </a:xfrm>
          <a:prstGeom prst="wedgeRectCallout">
            <a:avLst>
              <a:gd name="adj1" fmla="val -81402"/>
              <a:gd name="adj2" fmla="val -14559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SzPct val="123000"/>
              <a:defRPr sz="3500" spc="-70">
                <a:solidFill>
                  <a:schemeClr val="accent2">
                    <a:hueOff val="-85258"/>
                    <a:satOff val="14347"/>
                    <a:lumOff val="22373"/>
                  </a:schemeClr>
                </a:solidFill>
                <a:latin typeface="Andale Mono"/>
                <a:ea typeface="Andale Mono"/>
                <a:cs typeface="Andale Mono"/>
                <a:sym typeface="Andale Mono"/>
              </a:defRPr>
            </a:pPr>
            <a:r>
              <a:rPr lang="en-IN" sz="2400" dirty="0">
                <a:solidFill>
                  <a:schemeClr val="bg1"/>
                </a:solidFill>
                <a:latin typeface="Times New Roman" panose="02020603050405020304" pitchFamily="18" charset="0"/>
                <a:cs typeface="Times New Roman" panose="02020603050405020304" pitchFamily="18" charset="0"/>
              </a:rPr>
              <a:t>Results</a:t>
            </a:r>
          </a:p>
        </p:txBody>
      </p:sp>
      <p:sp>
        <p:nvSpPr>
          <p:cNvPr id="13" name="Rectangular Callout 12">
            <a:extLst>
              <a:ext uri="{FF2B5EF4-FFF2-40B4-BE49-F238E27FC236}">
                <a16:creationId xmlns:a16="http://schemas.microsoft.com/office/drawing/2014/main" id="{7BB57306-E041-00B3-49C1-BE40C64D3D54}"/>
              </a:ext>
            </a:extLst>
          </p:cNvPr>
          <p:cNvSpPr/>
          <p:nvPr/>
        </p:nvSpPr>
        <p:spPr>
          <a:xfrm>
            <a:off x="1968759" y="4912916"/>
            <a:ext cx="2549287" cy="498839"/>
          </a:xfrm>
          <a:prstGeom prst="wedgeRectCallout">
            <a:avLst>
              <a:gd name="adj1" fmla="val 59053"/>
              <a:gd name="adj2" fmla="val -17146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SzPct val="123000"/>
              <a:defRPr sz="3500" spc="-70">
                <a:solidFill>
                  <a:schemeClr val="accent2">
                    <a:hueOff val="-85258"/>
                    <a:satOff val="14347"/>
                    <a:lumOff val="22373"/>
                  </a:schemeClr>
                </a:solidFill>
                <a:latin typeface="Andale Mono"/>
                <a:ea typeface="Andale Mono"/>
                <a:cs typeface="Andale Mono"/>
                <a:sym typeface="Andale Mono"/>
              </a:defRPr>
            </a:pPr>
            <a:r>
              <a:rPr lang="en-IN" sz="2400" dirty="0">
                <a:solidFill>
                  <a:schemeClr val="bg1"/>
                </a:solidFill>
                <a:latin typeface="Times New Roman" panose="02020603050405020304" pitchFamily="18" charset="0"/>
                <a:cs typeface="Times New Roman" panose="02020603050405020304" pitchFamily="18" charset="0"/>
              </a:rPr>
              <a:t>Conclusion</a:t>
            </a:r>
          </a:p>
        </p:txBody>
      </p:sp>
      <p:pic>
        <p:nvPicPr>
          <p:cNvPr id="7172" name="Picture 4" descr="260+ Table Of Contents Stock Photos, Pictures &amp; Royalty-Free Images -  iStock | Table of contents template, Table of contents icon, Agenda">
            <a:extLst>
              <a:ext uri="{FF2B5EF4-FFF2-40B4-BE49-F238E27FC236}">
                <a16:creationId xmlns:a16="http://schemas.microsoft.com/office/drawing/2014/main" id="{C9DDB954-7C74-23C4-D6B1-7C6A08C613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7197" y="2773434"/>
            <a:ext cx="1460599" cy="1460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20802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8B83B0-33B0-A73D-B291-5950EB3BDF39}"/>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GUI- Panel</a:t>
            </a:r>
          </a:p>
        </p:txBody>
      </p:sp>
      <p:pic>
        <p:nvPicPr>
          <p:cNvPr id="4" name="Content Placeholder 3" descr="A screenshot of a computer&#10;&#10;Description automatically generated">
            <a:extLst>
              <a:ext uri="{FF2B5EF4-FFF2-40B4-BE49-F238E27FC236}">
                <a16:creationId xmlns:a16="http://schemas.microsoft.com/office/drawing/2014/main" id="{920C11E5-F46E-3431-81B9-55D22909EF12}"/>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508679" y="1407319"/>
            <a:ext cx="7188199" cy="4043361"/>
          </a:xfrm>
          <a:prstGeom prst="rect">
            <a:avLst/>
          </a:prstGeom>
        </p:spPr>
      </p:pic>
    </p:spTree>
    <p:extLst>
      <p:ext uri="{BB962C8B-B14F-4D97-AF65-F5344CB8AC3E}">
        <p14:creationId xmlns:p14="http://schemas.microsoft.com/office/powerpoint/2010/main" val="35438499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ight bulb on yellow background with sketched light beams and cord">
            <a:extLst>
              <a:ext uri="{FF2B5EF4-FFF2-40B4-BE49-F238E27FC236}">
                <a16:creationId xmlns:a16="http://schemas.microsoft.com/office/drawing/2014/main" id="{86079CFF-1A0D-ADFA-283D-87876F68125A}"/>
              </a:ext>
            </a:extLst>
          </p:cNvPr>
          <p:cNvPicPr>
            <a:picLocks noChangeAspect="1"/>
          </p:cNvPicPr>
          <p:nvPr/>
        </p:nvPicPr>
        <p:blipFill rotWithShape="1">
          <a:blip r:embed="rId2"/>
          <a:srcRect l="13286"/>
          <a:stretch/>
        </p:blipFill>
        <p:spPr>
          <a:xfrm>
            <a:off x="2522358" y="10"/>
            <a:ext cx="9669642" cy="6857990"/>
          </a:xfrm>
          <a:prstGeom prst="rect">
            <a:avLst/>
          </a:prstGeom>
        </p:spPr>
      </p:pic>
      <p:sp>
        <p:nvSpPr>
          <p:cNvPr id="18" name="Rectangle 17">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6261685-F291-E266-44FF-575999F92C19}"/>
              </a:ext>
            </a:extLst>
          </p:cNvPr>
          <p:cNvSpPr>
            <a:spLocks noGrp="1"/>
          </p:cNvSpPr>
          <p:nvPr>
            <p:ph type="title"/>
          </p:nvPr>
        </p:nvSpPr>
        <p:spPr>
          <a:xfrm>
            <a:off x="952228" y="743447"/>
            <a:ext cx="3973385" cy="3692028"/>
          </a:xfrm>
          <a:noFill/>
        </p:spPr>
        <p:txBody>
          <a:bodyPr vert="horz" lIns="91440" tIns="45720" rIns="91440" bIns="45720" rtlCol="0" anchor="b">
            <a:normAutofit/>
          </a:bodyPr>
          <a:lstStyle/>
          <a:p>
            <a:r>
              <a:rPr lang="en-US" sz="6000" b="1" dirty="0">
                <a:latin typeface="Times New Roman" panose="02020603050405020304" pitchFamily="18" charset="0"/>
                <a:cs typeface="Times New Roman" panose="02020603050405020304" pitchFamily="18" charset="0"/>
              </a:rPr>
              <a:t>Results</a:t>
            </a:r>
          </a:p>
        </p:txBody>
      </p:sp>
    </p:spTree>
    <p:extLst>
      <p:ext uri="{BB962C8B-B14F-4D97-AF65-F5344CB8AC3E}">
        <p14:creationId xmlns:p14="http://schemas.microsoft.com/office/powerpoint/2010/main" val="41353278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C3BD602-E7FB-AB2E-6BE4-B89194FAFC56}"/>
              </a:ext>
            </a:extLst>
          </p:cNvPr>
          <p:cNvSpPr>
            <a:spLocks noGrp="1"/>
          </p:cNvSpPr>
          <p:nvPr>
            <p:ph idx="1"/>
          </p:nvPr>
        </p:nvSpPr>
        <p:spPr>
          <a:xfrm>
            <a:off x="209550" y="1614488"/>
            <a:ext cx="11772899" cy="5099601"/>
          </a:xfrm>
        </p:spPr>
        <p:txBody>
          <a:bodyPr anchor="ctr">
            <a:normAutofit/>
          </a:bodyPr>
          <a:lstStyle/>
          <a:p>
            <a:pPr algn="just"/>
            <a:r>
              <a:rPr lang="en-GB" sz="2000" b="1" i="0" dirty="0">
                <a:solidFill>
                  <a:schemeClr val="tx1">
                    <a:lumMod val="85000"/>
                    <a:lumOff val="15000"/>
                  </a:schemeClr>
                </a:solidFill>
                <a:effectLst/>
                <a:latin typeface="Times New Roman" panose="02020603050405020304" pitchFamily="18" charset="0"/>
                <a:cs typeface="Times New Roman" panose="02020603050405020304" pitchFamily="18" charset="0"/>
              </a:rPr>
              <a:t>Machine Learning Model Accuracy</a:t>
            </a:r>
            <a:r>
              <a:rPr lang="en-GB" sz="2000" b="0" i="0" dirty="0">
                <a:solidFill>
                  <a:schemeClr val="tx1">
                    <a:lumMod val="85000"/>
                    <a:lumOff val="15000"/>
                  </a:schemeClr>
                </a:solidFill>
                <a:effectLst/>
                <a:latin typeface="Times New Roman" panose="02020603050405020304" pitchFamily="18" charset="0"/>
                <a:cs typeface="Times New Roman" panose="02020603050405020304" pitchFamily="18" charset="0"/>
              </a:rPr>
              <a:t>: The project successfully applied Random Forest Classifier (RFC) and Support Vector Machine (SVM),logistic regression, Gradient boosting classifiers, XG boost to predict the presence of individuals in an office environment. The models were trained and validated using confusion matrices, enhancing the sensor system's accuracy and reliability.</a:t>
            </a:r>
          </a:p>
          <a:p>
            <a:pPr algn="just"/>
            <a:r>
              <a:rPr lang="en-GB" sz="2000" b="1" i="0" dirty="0">
                <a:solidFill>
                  <a:schemeClr val="tx1">
                    <a:lumMod val="85000"/>
                    <a:lumOff val="15000"/>
                  </a:schemeClr>
                </a:solidFill>
                <a:effectLst/>
                <a:latin typeface="Times New Roman" panose="02020603050405020304" pitchFamily="18" charset="0"/>
                <a:cs typeface="Times New Roman" panose="02020603050405020304" pitchFamily="18" charset="0"/>
              </a:rPr>
              <a:t>Data Collection and Processing</a:t>
            </a:r>
            <a:r>
              <a:rPr lang="en-GB" sz="2000" b="0" i="0" dirty="0">
                <a:solidFill>
                  <a:schemeClr val="tx1">
                    <a:lumMod val="85000"/>
                    <a:lumOff val="15000"/>
                  </a:schemeClr>
                </a:solidFill>
                <a:effectLst/>
                <a:latin typeface="Times New Roman" panose="02020603050405020304" pitchFamily="18" charset="0"/>
                <a:cs typeface="Times New Roman" panose="02020603050405020304" pitchFamily="18" charset="0"/>
              </a:rPr>
              <a:t>: Utilized Red Pitaya and Ultrasonic Sensor SRF02 for data collection, with data processed ADC (Analog to Digital Converter) analysis methodologies. This comprehensive data collection and analysis approach facilitated the extraction of meaningful insights for model training.</a:t>
            </a:r>
          </a:p>
          <a:p>
            <a:pPr algn="just"/>
            <a:r>
              <a:rPr lang="en-GB" sz="2000" b="1" i="0" dirty="0">
                <a:solidFill>
                  <a:schemeClr val="tx1">
                    <a:lumMod val="85000"/>
                    <a:lumOff val="15000"/>
                  </a:schemeClr>
                </a:solidFill>
                <a:effectLst/>
                <a:latin typeface="Times New Roman" panose="02020603050405020304" pitchFamily="18" charset="0"/>
                <a:cs typeface="Times New Roman" panose="02020603050405020304" pitchFamily="18" charset="0"/>
              </a:rPr>
              <a:t>Scenario Analysis</a:t>
            </a:r>
            <a:r>
              <a:rPr lang="en-GB" sz="2000" b="0" i="0" dirty="0">
                <a:solidFill>
                  <a:schemeClr val="tx1">
                    <a:lumMod val="85000"/>
                    <a:lumOff val="15000"/>
                  </a:schemeClr>
                </a:solidFill>
                <a:effectLst/>
                <a:latin typeface="Times New Roman" panose="02020603050405020304" pitchFamily="18" charset="0"/>
                <a:cs typeface="Times New Roman" panose="02020603050405020304" pitchFamily="18" charset="0"/>
              </a:rPr>
              <a:t>: Evaluated the sensor system's performance across various scenarios, including empty seats, constant position seating, and movements. These scenarios aimed to mimic real-world conditions as closely as possible to ensure the reliability of the detection system.</a:t>
            </a:r>
          </a:p>
          <a:p>
            <a:pPr algn="just"/>
            <a:r>
              <a:rPr lang="en-GB" sz="2000" b="1" i="0" dirty="0">
                <a:solidFill>
                  <a:schemeClr val="tx1">
                    <a:lumMod val="85000"/>
                    <a:lumOff val="15000"/>
                  </a:schemeClr>
                </a:solidFill>
                <a:effectLst/>
                <a:latin typeface="Times New Roman" panose="02020603050405020304" pitchFamily="18" charset="0"/>
                <a:cs typeface="Times New Roman" panose="02020603050405020304" pitchFamily="18" charset="0"/>
              </a:rPr>
              <a:t>Performance Metrics</a:t>
            </a:r>
            <a:r>
              <a:rPr lang="en-GB" sz="2000" b="0" i="0" dirty="0">
                <a:solidFill>
                  <a:schemeClr val="tx1">
                    <a:lumMod val="85000"/>
                    <a:lumOff val="15000"/>
                  </a:schemeClr>
                </a:solidFill>
                <a:effectLst/>
                <a:latin typeface="Times New Roman" panose="02020603050405020304" pitchFamily="18" charset="0"/>
                <a:cs typeface="Times New Roman" panose="02020603050405020304" pitchFamily="18" charset="0"/>
              </a:rPr>
              <a:t>: The study examined key performance metrics, such as accuracy, recall (sensitivity), precision, specificity, and F1 Score, derived from the confusion matrix. These metrics provided a quantitative basis for assessing the effectiveness of the classification algorithms.</a:t>
            </a: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01274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A50D69-7CF7-4844-B844-A2B821C77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854"/>
            <a:ext cx="12192000" cy="6865854"/>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16BD2A-938F-9789-74D0-8D4B023679C6}"/>
              </a:ext>
            </a:extLst>
          </p:cNvPr>
          <p:cNvSpPr>
            <a:spLocks noGrp="1"/>
          </p:cNvSpPr>
          <p:nvPr>
            <p:ph type="title"/>
          </p:nvPr>
        </p:nvSpPr>
        <p:spPr>
          <a:xfrm>
            <a:off x="4572001" y="601744"/>
            <a:ext cx="6781800" cy="1338696"/>
          </a:xfrm>
        </p:spPr>
        <p:txBody>
          <a:bodyPr>
            <a:normAutofit/>
          </a:bodyPr>
          <a:lstStyle/>
          <a:p>
            <a:r>
              <a:rPr lang="en-US" kern="1200" dirty="0">
                <a:latin typeface="+mj-lt"/>
                <a:ea typeface="+mj-ea"/>
                <a:cs typeface="+mj-cs"/>
              </a:rPr>
              <a:t>Scenario wise </a:t>
            </a:r>
            <a:r>
              <a:rPr lang="en-US" kern="1200" dirty="0" err="1">
                <a:latin typeface="+mj-lt"/>
                <a:ea typeface="+mj-ea"/>
                <a:cs typeface="+mj-cs"/>
              </a:rPr>
              <a:t>comparision</a:t>
            </a:r>
            <a:r>
              <a:rPr lang="en-US" kern="1200" dirty="0">
                <a:latin typeface="+mj-lt"/>
                <a:ea typeface="+mj-ea"/>
                <a:cs typeface="+mj-cs"/>
              </a:rPr>
              <a:t> with Thresholds</a:t>
            </a:r>
            <a:endParaRPr lang="en-US" dirty="0"/>
          </a:p>
        </p:txBody>
      </p:sp>
      <p:pic>
        <p:nvPicPr>
          <p:cNvPr id="5" name="Picture 4" descr="Magnifying glass showing decling performance">
            <a:extLst>
              <a:ext uri="{FF2B5EF4-FFF2-40B4-BE49-F238E27FC236}">
                <a16:creationId xmlns:a16="http://schemas.microsoft.com/office/drawing/2014/main" id="{E3CFC726-31BC-E859-56D5-1973285EB96E}"/>
              </a:ext>
            </a:extLst>
          </p:cNvPr>
          <p:cNvPicPr>
            <a:picLocks noChangeAspect="1"/>
          </p:cNvPicPr>
          <p:nvPr/>
        </p:nvPicPr>
        <p:blipFill rotWithShape="1">
          <a:blip r:embed="rId2"/>
          <a:srcRect l="16445" r="47009" b="-1"/>
          <a:stretch/>
        </p:blipFill>
        <p:spPr>
          <a:xfrm>
            <a:off x="20" y="10"/>
            <a:ext cx="375473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3" name="Content Placeholder 2">
            <a:extLst>
              <a:ext uri="{FF2B5EF4-FFF2-40B4-BE49-F238E27FC236}">
                <a16:creationId xmlns:a16="http://schemas.microsoft.com/office/drawing/2014/main" id="{4C9AD37F-0DA4-6930-58A4-0A5DDC401F6E}"/>
              </a:ext>
            </a:extLst>
          </p:cNvPr>
          <p:cNvSpPr>
            <a:spLocks noGrp="1"/>
          </p:cNvSpPr>
          <p:nvPr>
            <p:ph idx="1"/>
          </p:nvPr>
        </p:nvSpPr>
        <p:spPr>
          <a:xfrm>
            <a:off x="4572001" y="2201958"/>
            <a:ext cx="6781800" cy="3900730"/>
          </a:xfrm>
        </p:spPr>
        <p:txBody>
          <a:bodyPr anchor="t">
            <a:noAutofit/>
          </a:bodyPr>
          <a:lstStyle/>
          <a:p>
            <a:r>
              <a:rPr lang="en-GB" sz="2400" dirty="0">
                <a:effectLst/>
                <a:latin typeface="Times New Roman" panose="02020603050405020304" pitchFamily="18" charset="0"/>
                <a:ea typeface="Calibri" panose="020F0502020204030204" pitchFamily="34" charset="0"/>
                <a:cs typeface="Times New Roman" panose="02020603050405020304" pitchFamily="18" charset="0"/>
              </a:rPr>
              <a:t>Results were compared across </a:t>
            </a:r>
            <a:r>
              <a:rPr lang="en-GB" sz="2400" dirty="0">
                <a:latin typeface="Times New Roman" panose="02020603050405020304" pitchFamily="18" charset="0"/>
                <a:ea typeface="Calibri" panose="020F0502020204030204" pitchFamily="34" charset="0"/>
                <a:cs typeface="Times New Roman" panose="02020603050405020304" pitchFamily="18" charset="0"/>
              </a:rPr>
              <a:t>the</a:t>
            </a:r>
            <a:r>
              <a:rPr lang="en-GB" sz="2400" dirty="0">
                <a:effectLst/>
                <a:latin typeface="Times New Roman" panose="02020603050405020304" pitchFamily="18" charset="0"/>
                <a:ea typeface="Calibri" panose="020F0502020204030204" pitchFamily="34" charset="0"/>
                <a:cs typeface="Times New Roman" panose="02020603050405020304" pitchFamily="18" charset="0"/>
              </a:rPr>
              <a:t> distinct scenarios: </a:t>
            </a:r>
          </a:p>
          <a:p>
            <a:endParaRPr lang="en-GB"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Seated normally in an upright position.</a:t>
            </a: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Seated sideways with body turned.</a:t>
            </a: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Leaning forward.</a:t>
            </a: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Leaning backward.</a:t>
            </a: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Entering the seat.</a:t>
            </a: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Exiting the seat.</a:t>
            </a:r>
          </a:p>
        </p:txBody>
      </p:sp>
    </p:spTree>
    <p:extLst>
      <p:ext uri="{BB962C8B-B14F-4D97-AF65-F5344CB8AC3E}">
        <p14:creationId xmlns:p14="http://schemas.microsoft.com/office/powerpoint/2010/main" val="8633750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4E6FCB-B0CB-2591-6480-166350E6F933}"/>
              </a:ext>
            </a:extLst>
          </p:cNvPr>
          <p:cNvSpPr>
            <a:spLocks noGrp="1"/>
          </p:cNvSpPr>
          <p:nvPr>
            <p:ph type="title"/>
          </p:nvPr>
        </p:nvSpPr>
        <p:spPr>
          <a:xfrm>
            <a:off x="838200" y="365126"/>
            <a:ext cx="10515600" cy="718326"/>
          </a:xfrm>
        </p:spPr>
        <p:txBody>
          <a:bodyPr vert="horz" lIns="91440" tIns="45720" rIns="91440" bIns="45720" rtlCol="0" anchor="ctr">
            <a:normAutofit fontScale="90000"/>
          </a:bodyPr>
          <a:lstStyle/>
          <a:p>
            <a:r>
              <a:rPr lang="en-US" sz="5400" kern="1200" dirty="0">
                <a:solidFill>
                  <a:schemeClr val="tx1"/>
                </a:solidFill>
                <a:latin typeface="+mj-lt"/>
                <a:ea typeface="+mj-ea"/>
                <a:cs typeface="+mj-cs"/>
              </a:rPr>
              <a:t>Results of Different Models</a:t>
            </a:r>
          </a:p>
        </p:txBody>
      </p:sp>
      <p:sp>
        <p:nvSpPr>
          <p:cNvPr id="19"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graph of blue rectangular bars&#10;&#10;Description automatically generated">
            <a:extLst>
              <a:ext uri="{FF2B5EF4-FFF2-40B4-BE49-F238E27FC236}">
                <a16:creationId xmlns:a16="http://schemas.microsoft.com/office/drawing/2014/main" id="{FD3E73B0-DA43-6443-15DE-361BF31B833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2573" y="1910767"/>
            <a:ext cx="2727325" cy="1939290"/>
          </a:xfrm>
          <a:prstGeom prst="rect">
            <a:avLst/>
          </a:prstGeom>
        </p:spPr>
      </p:pic>
      <p:pic>
        <p:nvPicPr>
          <p:cNvPr id="13" name="Picture 12" descr="A graph of blue rectangular bars with text&#10;&#10;Description automatically generated">
            <a:extLst>
              <a:ext uri="{FF2B5EF4-FFF2-40B4-BE49-F238E27FC236}">
                <a16:creationId xmlns:a16="http://schemas.microsoft.com/office/drawing/2014/main" id="{0BD41E88-5CDD-3235-ED97-7127855847A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57336" y="2000778"/>
            <a:ext cx="3046095" cy="1819275"/>
          </a:xfrm>
          <a:prstGeom prst="rect">
            <a:avLst/>
          </a:prstGeom>
        </p:spPr>
      </p:pic>
      <p:pic>
        <p:nvPicPr>
          <p:cNvPr id="15" name="Picture 14">
            <a:extLst>
              <a:ext uri="{FF2B5EF4-FFF2-40B4-BE49-F238E27FC236}">
                <a16:creationId xmlns:a16="http://schemas.microsoft.com/office/drawing/2014/main" id="{A02DD5A6-624F-B785-4FB3-1F56E59B96E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09566" y="2023240"/>
            <a:ext cx="3088640" cy="1913255"/>
          </a:xfrm>
          <a:prstGeom prst="rect">
            <a:avLst/>
          </a:prstGeom>
        </p:spPr>
      </p:pic>
      <p:pic>
        <p:nvPicPr>
          <p:cNvPr id="16" name="Picture 15">
            <a:extLst>
              <a:ext uri="{FF2B5EF4-FFF2-40B4-BE49-F238E27FC236}">
                <a16:creationId xmlns:a16="http://schemas.microsoft.com/office/drawing/2014/main" id="{779876A1-71C2-30E2-55A5-56391188CB4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05446" y="4496388"/>
            <a:ext cx="3088640" cy="2025650"/>
          </a:xfrm>
          <a:prstGeom prst="rect">
            <a:avLst/>
          </a:prstGeom>
        </p:spPr>
      </p:pic>
      <p:pic>
        <p:nvPicPr>
          <p:cNvPr id="17" name="Picture 16" descr="A graph of blue rectangular bars with white text&#10;&#10;Description automatically generated">
            <a:extLst>
              <a:ext uri="{FF2B5EF4-FFF2-40B4-BE49-F238E27FC236}">
                <a16:creationId xmlns:a16="http://schemas.microsoft.com/office/drawing/2014/main" id="{82419586-DEEF-B039-3F59-139E6222915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34544" y="4627323"/>
            <a:ext cx="3088640" cy="1962785"/>
          </a:xfrm>
          <a:prstGeom prst="rect">
            <a:avLst/>
          </a:prstGeom>
        </p:spPr>
      </p:pic>
      <p:sp>
        <p:nvSpPr>
          <p:cNvPr id="18" name="TextBox 17">
            <a:extLst>
              <a:ext uri="{FF2B5EF4-FFF2-40B4-BE49-F238E27FC236}">
                <a16:creationId xmlns:a16="http://schemas.microsoft.com/office/drawing/2014/main" id="{37F34551-5C9E-1EF5-24A8-4A2A9D2CFFF7}"/>
              </a:ext>
            </a:extLst>
          </p:cNvPr>
          <p:cNvSpPr txBox="1"/>
          <p:nvPr/>
        </p:nvSpPr>
        <p:spPr>
          <a:xfrm>
            <a:off x="616743" y="3908305"/>
            <a:ext cx="2611438" cy="369332"/>
          </a:xfrm>
          <a:prstGeom prst="rect">
            <a:avLst/>
          </a:prstGeom>
          <a:noFill/>
        </p:spPr>
        <p:txBody>
          <a:bodyPr wrap="square" rtlCol="0">
            <a:spAutoFit/>
          </a:bodyPr>
          <a:lstStyle/>
          <a:p>
            <a:r>
              <a:rPr lang="en-IN" sz="1800" dirty="0">
                <a:solidFill>
                  <a:srgbClr val="000000"/>
                </a:solidFill>
                <a:effectLst/>
                <a:latin typeface="Times New Roman" panose="02020603050405020304" pitchFamily="18" charset="0"/>
                <a:ea typeface="Times New Roman" panose="02020603050405020304" pitchFamily="18" charset="0"/>
              </a:rPr>
              <a:t>person seated normally </a:t>
            </a:r>
            <a:endParaRPr lang="en-US" dirty="0"/>
          </a:p>
        </p:txBody>
      </p:sp>
      <p:sp>
        <p:nvSpPr>
          <p:cNvPr id="20" name="TextBox 19">
            <a:extLst>
              <a:ext uri="{FF2B5EF4-FFF2-40B4-BE49-F238E27FC236}">
                <a16:creationId xmlns:a16="http://schemas.microsoft.com/office/drawing/2014/main" id="{A55BE63C-9765-41AA-B0CA-CEEF0C2DEB16}"/>
              </a:ext>
            </a:extLst>
          </p:cNvPr>
          <p:cNvSpPr txBox="1"/>
          <p:nvPr/>
        </p:nvSpPr>
        <p:spPr>
          <a:xfrm>
            <a:off x="3228181" y="3850057"/>
            <a:ext cx="3504407" cy="646331"/>
          </a:xfrm>
          <a:prstGeom prst="rect">
            <a:avLst/>
          </a:prstGeom>
          <a:noFill/>
        </p:spPr>
        <p:txBody>
          <a:bodyPr wrap="square" rtlCol="0">
            <a:spAutoFit/>
          </a:bodyPr>
          <a:lstStyle/>
          <a:p>
            <a:pPr lvl="1"/>
            <a:r>
              <a:rPr lang="en-IN" dirty="0">
                <a:latin typeface="Times New Roman" panose="02020603050405020304" pitchFamily="18" charset="0"/>
                <a:cs typeface="Times New Roman" panose="02020603050405020304" pitchFamily="18" charset="0"/>
              </a:rPr>
              <a:t>Seated sideways with body turned.</a:t>
            </a:r>
          </a:p>
        </p:txBody>
      </p:sp>
      <p:sp>
        <p:nvSpPr>
          <p:cNvPr id="21" name="TextBox 20">
            <a:extLst>
              <a:ext uri="{FF2B5EF4-FFF2-40B4-BE49-F238E27FC236}">
                <a16:creationId xmlns:a16="http://schemas.microsoft.com/office/drawing/2014/main" id="{C8AC81AB-ED75-8582-C6CD-263B9E2E1CD6}"/>
              </a:ext>
            </a:extLst>
          </p:cNvPr>
          <p:cNvSpPr txBox="1"/>
          <p:nvPr/>
        </p:nvSpPr>
        <p:spPr>
          <a:xfrm>
            <a:off x="9281992" y="5131638"/>
            <a:ext cx="2611438" cy="923330"/>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Leaned backward scenario.</a:t>
            </a:r>
          </a:p>
          <a:p>
            <a:r>
              <a:rPr lang="en-IN" sz="1800" dirty="0">
                <a:solidFill>
                  <a:srgbClr val="000000"/>
                </a:solidFill>
                <a:effectLst/>
                <a:latin typeface="Times New Roman" panose="02020603050405020304" pitchFamily="18" charset="0"/>
                <a:ea typeface="Times New Roman" panose="02020603050405020304" pitchFamily="18" charset="0"/>
              </a:rPr>
              <a:t> </a:t>
            </a:r>
            <a:endParaRPr lang="en-US" dirty="0"/>
          </a:p>
        </p:txBody>
      </p:sp>
      <p:sp>
        <p:nvSpPr>
          <p:cNvPr id="22" name="TextBox 21">
            <a:extLst>
              <a:ext uri="{FF2B5EF4-FFF2-40B4-BE49-F238E27FC236}">
                <a16:creationId xmlns:a16="http://schemas.microsoft.com/office/drawing/2014/main" id="{F416E7B7-EEE6-2528-17C0-59FC6881B99D}"/>
              </a:ext>
            </a:extLst>
          </p:cNvPr>
          <p:cNvSpPr txBox="1"/>
          <p:nvPr/>
        </p:nvSpPr>
        <p:spPr>
          <a:xfrm>
            <a:off x="7076422" y="3936495"/>
            <a:ext cx="2611438"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Exiting the seat.</a:t>
            </a:r>
          </a:p>
          <a:p>
            <a:r>
              <a:rPr lang="en-IN" sz="1800" dirty="0">
                <a:solidFill>
                  <a:srgbClr val="000000"/>
                </a:solidFill>
                <a:effectLst/>
                <a:latin typeface="Times New Roman" panose="02020603050405020304" pitchFamily="18" charset="0"/>
                <a:ea typeface="Times New Roman" panose="02020603050405020304" pitchFamily="18" charset="0"/>
              </a:rPr>
              <a:t> </a:t>
            </a:r>
            <a:endParaRPr lang="en-US" dirty="0"/>
          </a:p>
        </p:txBody>
      </p:sp>
      <p:sp>
        <p:nvSpPr>
          <p:cNvPr id="23" name="TextBox 22">
            <a:extLst>
              <a:ext uri="{FF2B5EF4-FFF2-40B4-BE49-F238E27FC236}">
                <a16:creationId xmlns:a16="http://schemas.microsoft.com/office/drawing/2014/main" id="{B903462C-CD29-8085-49E8-FEF27E5F5C17}"/>
              </a:ext>
            </a:extLst>
          </p:cNvPr>
          <p:cNvSpPr txBox="1"/>
          <p:nvPr/>
        </p:nvSpPr>
        <p:spPr>
          <a:xfrm>
            <a:off x="3873300" y="5323704"/>
            <a:ext cx="2611438"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Leaned forward scenario.</a:t>
            </a:r>
          </a:p>
          <a:p>
            <a:r>
              <a:rPr lang="en-IN" sz="1800" dirty="0">
                <a:solidFill>
                  <a:srgbClr val="000000"/>
                </a:solidFill>
                <a:effectLst/>
                <a:latin typeface="Times New Roman" panose="02020603050405020304" pitchFamily="18" charset="0"/>
                <a:ea typeface="Times New Roman" panose="02020603050405020304" pitchFamily="18" charset="0"/>
              </a:rPr>
              <a:t> </a:t>
            </a:r>
            <a:endParaRPr lang="en-US" dirty="0"/>
          </a:p>
        </p:txBody>
      </p:sp>
    </p:spTree>
    <p:extLst>
      <p:ext uri="{BB962C8B-B14F-4D97-AF65-F5344CB8AC3E}">
        <p14:creationId xmlns:p14="http://schemas.microsoft.com/office/powerpoint/2010/main" val="26354871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055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CD7CA9-A571-909F-953F-C029267F9E6B}"/>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GUI-output</a:t>
            </a:r>
          </a:p>
        </p:txBody>
      </p:sp>
      <p:pic>
        <p:nvPicPr>
          <p:cNvPr id="4" name="Content Placeholder 3" descr="A screenshot of a computer&#10;&#10;Description automatically generated">
            <a:extLst>
              <a:ext uri="{FF2B5EF4-FFF2-40B4-BE49-F238E27FC236}">
                <a16:creationId xmlns:a16="http://schemas.microsoft.com/office/drawing/2014/main" id="{C827F3AA-97BE-3491-E916-0B7905DC9727}"/>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585241" y="1266093"/>
            <a:ext cx="8081181" cy="4586068"/>
          </a:xfrm>
          <a:prstGeom prst="rect">
            <a:avLst/>
          </a:prstGeom>
        </p:spPr>
      </p:pic>
    </p:spTree>
    <p:extLst>
      <p:ext uri="{BB962C8B-B14F-4D97-AF65-F5344CB8AC3E}">
        <p14:creationId xmlns:p14="http://schemas.microsoft.com/office/powerpoint/2010/main" val="33831795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02F9C0-ADE8-2A44-0EAB-7B61B91678BA}"/>
              </a:ext>
            </a:extLst>
          </p:cNvPr>
          <p:cNvSpPr>
            <a:spLocks noGrp="1"/>
          </p:cNvSpPr>
          <p:nvPr>
            <p:ph type="title"/>
          </p:nvPr>
        </p:nvSpPr>
        <p:spPr>
          <a:xfrm>
            <a:off x="838200" y="365125"/>
            <a:ext cx="10515600" cy="1325563"/>
          </a:xfrm>
        </p:spPr>
        <p:txBody>
          <a:bodyPr>
            <a:normAutofit/>
          </a:bodyPr>
          <a:lstStyle/>
          <a:p>
            <a:r>
              <a:rPr lang="en-GB" sz="5400"/>
              <a:t>Conclusion</a:t>
            </a:r>
            <a:endParaRPr lang="en-DE"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E10BD65-195B-B8E2-973D-1128200365F8}"/>
              </a:ext>
            </a:extLst>
          </p:cNvPr>
          <p:cNvSpPr>
            <a:spLocks noGrp="1"/>
          </p:cNvSpPr>
          <p:nvPr>
            <p:ph idx="1"/>
          </p:nvPr>
        </p:nvSpPr>
        <p:spPr>
          <a:xfrm>
            <a:off x="838200" y="1929384"/>
            <a:ext cx="10515600" cy="4251960"/>
          </a:xfrm>
        </p:spPr>
        <p:txBody>
          <a:bodyPr>
            <a:normAutofit/>
          </a:bodyPr>
          <a:lstStyle/>
          <a:p>
            <a:pPr>
              <a:buFont typeface="Arial" panose="020B0604020202020204" pitchFamily="34" charset="0"/>
              <a:buChar char="•"/>
            </a:pPr>
            <a:r>
              <a:rPr lang="en-IN" sz="1900" b="1" dirty="0">
                <a:latin typeface="Times New Roman" panose="02020603050405020304" pitchFamily="18" charset="0"/>
                <a:cs typeface="Times New Roman" panose="02020603050405020304" pitchFamily="18" charset="0"/>
              </a:rPr>
              <a:t>Models Evaluated:</a:t>
            </a:r>
            <a:r>
              <a:rPr lang="en-IN" sz="1900" dirty="0">
                <a:latin typeface="Times New Roman" panose="02020603050405020304" pitchFamily="18" charset="0"/>
                <a:cs typeface="Times New Roman" panose="02020603050405020304" pitchFamily="18" charset="0"/>
              </a:rPr>
              <a:t> Random Forest (RFC), Support Vector Machine (SVM), Logistic Regression (LR), </a:t>
            </a:r>
            <a:r>
              <a:rPr lang="en-IN" sz="1900" dirty="0" err="1">
                <a:latin typeface="Times New Roman" panose="02020603050405020304" pitchFamily="18" charset="0"/>
                <a:cs typeface="Times New Roman" panose="02020603050405020304" pitchFamily="18" charset="0"/>
              </a:rPr>
              <a:t>XGBoost</a:t>
            </a:r>
            <a:r>
              <a:rPr lang="en-IN" sz="1900" dirty="0">
                <a:latin typeface="Times New Roman" panose="02020603050405020304" pitchFamily="18" charset="0"/>
                <a:cs typeface="Times New Roman" panose="02020603050405020304" pitchFamily="18" charset="0"/>
              </a:rPr>
              <a:t>, Gradient Boosting</a:t>
            </a:r>
          </a:p>
          <a:p>
            <a:pPr>
              <a:buFont typeface="Arial" panose="020B0604020202020204" pitchFamily="34" charset="0"/>
              <a:buChar char="•"/>
            </a:pPr>
            <a:r>
              <a:rPr lang="en-IN" sz="1900" b="1" dirty="0">
                <a:latin typeface="Times New Roman" panose="02020603050405020304" pitchFamily="18" charset="0"/>
                <a:cs typeface="Times New Roman" panose="02020603050405020304" pitchFamily="18" charset="0"/>
              </a:rPr>
              <a:t>Top Performers:</a:t>
            </a:r>
            <a:endParaRPr lang="en-IN" sz="19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1900" b="1" dirty="0">
                <a:latin typeface="Times New Roman" panose="02020603050405020304" pitchFamily="18" charset="0"/>
                <a:cs typeface="Times New Roman" panose="02020603050405020304" pitchFamily="18" charset="0"/>
              </a:rPr>
              <a:t>SVM:</a:t>
            </a:r>
            <a:r>
              <a:rPr lang="en-IN" sz="1900" dirty="0">
                <a:latin typeface="Times New Roman" panose="02020603050405020304" pitchFamily="18" charset="0"/>
                <a:cs typeface="Times New Roman" panose="02020603050405020304" pitchFamily="18" charset="0"/>
              </a:rPr>
              <a:t> 98.1% accuracy (leaned forward), 97.0% (exit position)</a:t>
            </a:r>
          </a:p>
          <a:p>
            <a:pPr marL="742950" lvl="1" indent="-285750">
              <a:buFont typeface="Arial" panose="020B0604020202020204" pitchFamily="34" charset="0"/>
              <a:buChar char="•"/>
            </a:pPr>
            <a:r>
              <a:rPr lang="en-IN" sz="1900" b="1" dirty="0" err="1">
                <a:latin typeface="Times New Roman" panose="02020603050405020304" pitchFamily="18" charset="0"/>
                <a:cs typeface="Times New Roman" panose="02020603050405020304" pitchFamily="18" charset="0"/>
              </a:rPr>
              <a:t>XGBoost</a:t>
            </a:r>
            <a:r>
              <a:rPr lang="en-IN" sz="1900" b="1" dirty="0">
                <a:latin typeface="Times New Roman" panose="02020603050405020304" pitchFamily="18" charset="0"/>
                <a:cs typeface="Times New Roman" panose="02020603050405020304" pitchFamily="18" charset="0"/>
              </a:rPr>
              <a:t>:</a:t>
            </a:r>
            <a:r>
              <a:rPr lang="en-IN" sz="1900" dirty="0">
                <a:latin typeface="Times New Roman" panose="02020603050405020304" pitchFamily="18" charset="0"/>
                <a:cs typeface="Times New Roman" panose="02020603050405020304" pitchFamily="18" charset="0"/>
              </a:rPr>
              <a:t> Also demonstrated strong performance</a:t>
            </a:r>
          </a:p>
          <a:p>
            <a:pPr marL="742950" lvl="1" indent="-285750">
              <a:buFont typeface="Arial" panose="020B0604020202020204" pitchFamily="34" charset="0"/>
              <a:buChar char="•"/>
            </a:pPr>
            <a:r>
              <a:rPr lang="en-IN" sz="1900" b="1" dirty="0">
                <a:latin typeface="Times New Roman" panose="02020603050405020304" pitchFamily="18" charset="0"/>
                <a:cs typeface="Times New Roman" panose="02020603050405020304" pitchFamily="18" charset="0"/>
              </a:rPr>
              <a:t>Gradient Boosting:</a:t>
            </a:r>
            <a:r>
              <a:rPr lang="en-IN" sz="1900" dirty="0">
                <a:latin typeface="Times New Roman" panose="02020603050405020304" pitchFamily="18" charset="0"/>
                <a:cs typeface="Times New Roman" panose="02020603050405020304" pitchFamily="18" charset="0"/>
              </a:rPr>
              <a:t> Excelled in normal seating (98.5%), less effective in varied postures</a:t>
            </a:r>
          </a:p>
          <a:p>
            <a:pPr>
              <a:buFont typeface="Arial" panose="020B0604020202020204" pitchFamily="34" charset="0"/>
              <a:buChar char="•"/>
            </a:pPr>
            <a:r>
              <a:rPr lang="en-IN" sz="1900" b="1" dirty="0">
                <a:latin typeface="Times New Roman" panose="02020603050405020304" pitchFamily="18" charset="0"/>
                <a:cs typeface="Times New Roman" panose="02020603050405020304" pitchFamily="18" charset="0"/>
              </a:rPr>
              <a:t>Lower Accuracy:</a:t>
            </a:r>
            <a:endParaRPr lang="en-IN" sz="19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1900" b="1" dirty="0">
                <a:latin typeface="Times New Roman" panose="02020603050405020304" pitchFamily="18" charset="0"/>
                <a:cs typeface="Times New Roman" panose="02020603050405020304" pitchFamily="18" charset="0"/>
              </a:rPr>
              <a:t>Random Forest &amp; Logistic Regression</a:t>
            </a:r>
            <a:endParaRPr lang="en-IN" sz="19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1900" b="1" dirty="0">
                <a:latin typeface="Times New Roman" panose="02020603050405020304" pitchFamily="18" charset="0"/>
                <a:cs typeface="Times New Roman" panose="02020603050405020304" pitchFamily="18" charset="0"/>
              </a:rPr>
              <a:t>GUI Integration:</a:t>
            </a:r>
            <a:endParaRPr lang="en-IN" sz="19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Enabled user-friendly interaction and intuitive model application</a:t>
            </a:r>
          </a:p>
          <a:p>
            <a:pPr marL="742950" lvl="1" indent="-28575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Provided real-time feedback and precise performance visualization</a:t>
            </a:r>
            <a:endParaRPr lang="en-GB" sz="18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32466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8953E74-D241-4DDF-8508-F0365EA13A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1">
            <a:extLst>
              <a:ext uri="{FF2B5EF4-FFF2-40B4-BE49-F238E27FC236}">
                <a16:creationId xmlns:a16="http://schemas.microsoft.com/office/drawing/2014/main" id="{5C3C901A-B2F4-4A3C-BCDD-7C8D587EC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2371134"/>
          </a:xfrm>
          <a:custGeom>
            <a:avLst/>
            <a:gdLst>
              <a:gd name="connsiteX0" fmla="*/ 0 w 12192000"/>
              <a:gd name="connsiteY0" fmla="*/ 0 h 2515690"/>
              <a:gd name="connsiteX1" fmla="*/ 170442 w 12192000"/>
              <a:gd name="connsiteY1" fmla="*/ 96074 h 2515690"/>
              <a:gd name="connsiteX2" fmla="*/ 424739 w 12192000"/>
              <a:gd name="connsiteY2" fmla="*/ 224865 h 2515690"/>
              <a:gd name="connsiteX3" fmla="*/ 748273 w 12192000"/>
              <a:gd name="connsiteY3" fmla="*/ 373939 h 2515690"/>
              <a:gd name="connsiteX4" fmla="*/ 1037058 w 12192000"/>
              <a:gd name="connsiteY4" fmla="*/ 499994 h 2515690"/>
              <a:gd name="connsiteX5" fmla="*/ 1101312 w 12192000"/>
              <a:gd name="connsiteY5" fmla="*/ 428540 h 2515690"/>
              <a:gd name="connsiteX6" fmla="*/ 1367071 w 12192000"/>
              <a:gd name="connsiteY6" fmla="*/ 516118 h 2515690"/>
              <a:gd name="connsiteX7" fmla="*/ 2189943 w 12192000"/>
              <a:gd name="connsiteY7" fmla="*/ 794533 h 2515690"/>
              <a:gd name="connsiteX8" fmla="*/ 2390329 w 12192000"/>
              <a:gd name="connsiteY8" fmla="*/ 920897 h 2515690"/>
              <a:gd name="connsiteX9" fmla="*/ 2459570 w 12192000"/>
              <a:gd name="connsiteY9" fmla="*/ 983740 h 2515690"/>
              <a:gd name="connsiteX10" fmla="*/ 2503252 w 12192000"/>
              <a:gd name="connsiteY10" fmla="*/ 1000151 h 2515690"/>
              <a:gd name="connsiteX11" fmla="*/ 2503252 w 12192000"/>
              <a:gd name="connsiteY11" fmla="*/ 1008273 h 2515690"/>
              <a:gd name="connsiteX12" fmla="*/ 2511191 w 12192000"/>
              <a:gd name="connsiteY12" fmla="*/ 1009499 h 2515690"/>
              <a:gd name="connsiteX13" fmla="*/ 2565029 w 12192000"/>
              <a:gd name="connsiteY13" fmla="*/ 1015977 h 2515690"/>
              <a:gd name="connsiteX14" fmla="*/ 2593745 w 12192000"/>
              <a:gd name="connsiteY14" fmla="*/ 1019963 h 2515690"/>
              <a:gd name="connsiteX15" fmla="*/ 2591015 w 12192000"/>
              <a:gd name="connsiteY15" fmla="*/ 1019651 h 2515690"/>
              <a:gd name="connsiteX16" fmla="*/ 2590137 w 12192000"/>
              <a:gd name="connsiteY16" fmla="*/ 1019549 h 2515690"/>
              <a:gd name="connsiteX17" fmla="*/ 2589021 w 12192000"/>
              <a:gd name="connsiteY17" fmla="*/ 1019424 h 2515690"/>
              <a:gd name="connsiteX18" fmla="*/ 2591015 w 12192000"/>
              <a:gd name="connsiteY18" fmla="*/ 1019651 h 2515690"/>
              <a:gd name="connsiteX19" fmla="*/ 2602385 w 12192000"/>
              <a:gd name="connsiteY19" fmla="*/ 1020975 h 2515690"/>
              <a:gd name="connsiteX20" fmla="*/ 2614445 w 12192000"/>
              <a:gd name="connsiteY20" fmla="*/ 1022389 h 2515690"/>
              <a:gd name="connsiteX21" fmla="*/ 2614445 w 12192000"/>
              <a:gd name="connsiteY21" fmla="*/ 1020966 h 2515690"/>
              <a:gd name="connsiteX22" fmla="*/ 2676661 w 12192000"/>
              <a:gd name="connsiteY22" fmla="*/ 1029355 h 2515690"/>
              <a:gd name="connsiteX23" fmla="*/ 2788597 w 12192000"/>
              <a:gd name="connsiteY23" fmla="*/ 1048926 h 2515690"/>
              <a:gd name="connsiteX24" fmla="*/ 2812742 w 12192000"/>
              <a:gd name="connsiteY24" fmla="*/ 1057667 h 2515690"/>
              <a:gd name="connsiteX25" fmla="*/ 2970201 w 12192000"/>
              <a:gd name="connsiteY25" fmla="*/ 949091 h 2515690"/>
              <a:gd name="connsiteX26" fmla="*/ 3030610 w 12192000"/>
              <a:gd name="connsiteY26" fmla="*/ 1049340 h 2515690"/>
              <a:gd name="connsiteX27" fmla="*/ 3058913 w 12192000"/>
              <a:gd name="connsiteY27" fmla="*/ 1048085 h 2515690"/>
              <a:gd name="connsiteX28" fmla="*/ 3072697 w 12192000"/>
              <a:gd name="connsiteY28" fmla="*/ 1045316 h 2515690"/>
              <a:gd name="connsiteX29" fmla="*/ 3083305 w 12192000"/>
              <a:gd name="connsiteY29" fmla="*/ 1040550 h 2515690"/>
              <a:gd name="connsiteX30" fmla="*/ 3125603 w 12192000"/>
              <a:gd name="connsiteY30" fmla="*/ 1004583 h 2515690"/>
              <a:gd name="connsiteX31" fmla="*/ 3385106 w 12192000"/>
              <a:gd name="connsiteY31" fmla="*/ 1042233 h 2515690"/>
              <a:gd name="connsiteX32" fmla="*/ 3424945 w 12192000"/>
              <a:gd name="connsiteY32" fmla="*/ 1065268 h 2515690"/>
              <a:gd name="connsiteX33" fmla="*/ 3436948 w 12192000"/>
              <a:gd name="connsiteY33" fmla="*/ 1068018 h 2515690"/>
              <a:gd name="connsiteX34" fmla="*/ 3466714 w 12192000"/>
              <a:gd name="connsiteY34" fmla="*/ 1063419 h 2515690"/>
              <a:gd name="connsiteX35" fmla="*/ 3550909 w 12192000"/>
              <a:gd name="connsiteY35" fmla="*/ 1044511 h 2515690"/>
              <a:gd name="connsiteX36" fmla="*/ 3555900 w 12192000"/>
              <a:gd name="connsiteY36" fmla="*/ 1041996 h 2515690"/>
              <a:gd name="connsiteX37" fmla="*/ 3625978 w 12192000"/>
              <a:gd name="connsiteY37" fmla="*/ 1023459 h 2515690"/>
              <a:gd name="connsiteX38" fmla="*/ 3632465 w 12192000"/>
              <a:gd name="connsiteY38" fmla="*/ 1023522 h 2515690"/>
              <a:gd name="connsiteX39" fmla="*/ 3649063 w 12192000"/>
              <a:gd name="connsiteY39" fmla="*/ 1018726 h 2515690"/>
              <a:gd name="connsiteX40" fmla="*/ 3805954 w 12192000"/>
              <a:gd name="connsiteY40" fmla="*/ 917517 h 2515690"/>
              <a:gd name="connsiteX41" fmla="*/ 4020506 w 12192000"/>
              <a:gd name="connsiteY41" fmla="*/ 816231 h 2515690"/>
              <a:gd name="connsiteX42" fmla="*/ 4233682 w 12192000"/>
              <a:gd name="connsiteY42" fmla="*/ 799511 h 2515690"/>
              <a:gd name="connsiteX43" fmla="*/ 4306552 w 12192000"/>
              <a:gd name="connsiteY43" fmla="*/ 610207 h 2515690"/>
              <a:gd name="connsiteX44" fmla="*/ 4816604 w 12192000"/>
              <a:gd name="connsiteY44" fmla="*/ 773163 h 2515690"/>
              <a:gd name="connsiteX45" fmla="*/ 4916502 w 12192000"/>
              <a:gd name="connsiteY45" fmla="*/ 788104 h 2515690"/>
              <a:gd name="connsiteX46" fmla="*/ 5224415 w 12192000"/>
              <a:gd name="connsiteY46" fmla="*/ 674418 h 2515690"/>
              <a:gd name="connsiteX47" fmla="*/ 5274077 w 12192000"/>
              <a:gd name="connsiteY47" fmla="*/ 655978 h 2515690"/>
              <a:gd name="connsiteX48" fmla="*/ 5371217 w 12192000"/>
              <a:gd name="connsiteY48" fmla="*/ 614372 h 2515690"/>
              <a:gd name="connsiteX49" fmla="*/ 5364523 w 12192000"/>
              <a:gd name="connsiteY49" fmla="*/ 502501 h 2515690"/>
              <a:gd name="connsiteX50" fmla="*/ 5457871 w 12192000"/>
              <a:gd name="connsiteY50" fmla="*/ 558285 h 2515690"/>
              <a:gd name="connsiteX51" fmla="*/ 5750580 w 12192000"/>
              <a:gd name="connsiteY51" fmla="*/ 663503 h 2515690"/>
              <a:gd name="connsiteX52" fmla="*/ 5976618 w 12192000"/>
              <a:gd name="connsiteY52" fmla="*/ 582652 h 2515690"/>
              <a:gd name="connsiteX53" fmla="*/ 6009346 w 12192000"/>
              <a:gd name="connsiteY53" fmla="*/ 559470 h 2515690"/>
              <a:gd name="connsiteX54" fmla="*/ 6069735 w 12192000"/>
              <a:gd name="connsiteY54" fmla="*/ 587803 h 2515690"/>
              <a:gd name="connsiteX55" fmla="*/ 6270319 w 12192000"/>
              <a:gd name="connsiteY55" fmla="*/ 643982 h 2515690"/>
              <a:gd name="connsiteX56" fmla="*/ 6406781 w 12192000"/>
              <a:gd name="connsiteY56" fmla="*/ 672327 h 2515690"/>
              <a:gd name="connsiteX57" fmla="*/ 6469508 w 12192000"/>
              <a:gd name="connsiteY57" fmla="*/ 708574 h 2515690"/>
              <a:gd name="connsiteX58" fmla="*/ 6515869 w 12192000"/>
              <a:gd name="connsiteY58" fmla="*/ 715738 h 2515690"/>
              <a:gd name="connsiteX59" fmla="*/ 6725938 w 12192000"/>
              <a:gd name="connsiteY59" fmla="*/ 691128 h 2515690"/>
              <a:gd name="connsiteX60" fmla="*/ 6778240 w 12192000"/>
              <a:gd name="connsiteY60" fmla="*/ 678998 h 2515690"/>
              <a:gd name="connsiteX61" fmla="*/ 6806944 w 12192000"/>
              <a:gd name="connsiteY61" fmla="*/ 646178 h 2515690"/>
              <a:gd name="connsiteX62" fmla="*/ 6830632 w 12192000"/>
              <a:gd name="connsiteY62" fmla="*/ 633915 h 2515690"/>
              <a:gd name="connsiteX63" fmla="*/ 6858072 w 12192000"/>
              <a:gd name="connsiteY63" fmla="*/ 646178 h 2515690"/>
              <a:gd name="connsiteX64" fmla="*/ 6891322 w 12192000"/>
              <a:gd name="connsiteY64" fmla="*/ 678998 h 2515690"/>
              <a:gd name="connsiteX65" fmla="*/ 6951905 w 12192000"/>
              <a:gd name="connsiteY65" fmla="*/ 691128 h 2515690"/>
              <a:gd name="connsiteX66" fmla="*/ 7195246 w 12192000"/>
              <a:gd name="connsiteY66" fmla="*/ 715738 h 2515690"/>
              <a:gd name="connsiteX67" fmla="*/ 7248949 w 12192000"/>
              <a:gd name="connsiteY67" fmla="*/ 708574 h 2515690"/>
              <a:gd name="connsiteX68" fmla="*/ 7321609 w 12192000"/>
              <a:gd name="connsiteY68" fmla="*/ 672327 h 2515690"/>
              <a:gd name="connsiteX69" fmla="*/ 7479684 w 12192000"/>
              <a:gd name="connsiteY69" fmla="*/ 643982 h 2515690"/>
              <a:gd name="connsiteX70" fmla="*/ 7712035 w 12192000"/>
              <a:gd name="connsiteY70" fmla="*/ 587803 h 2515690"/>
              <a:gd name="connsiteX71" fmla="*/ 7781987 w 12192000"/>
              <a:gd name="connsiteY71" fmla="*/ 559470 h 2515690"/>
              <a:gd name="connsiteX72" fmla="*/ 7819900 w 12192000"/>
              <a:gd name="connsiteY72" fmla="*/ 582652 h 2515690"/>
              <a:gd name="connsiteX73" fmla="*/ 8081736 w 12192000"/>
              <a:gd name="connsiteY73" fmla="*/ 663503 h 2515690"/>
              <a:gd name="connsiteX74" fmla="*/ 8420801 w 12192000"/>
              <a:gd name="connsiteY74" fmla="*/ 558285 h 2515690"/>
              <a:gd name="connsiteX75" fmla="*/ 8528933 w 12192000"/>
              <a:gd name="connsiteY75" fmla="*/ 502501 h 2515690"/>
              <a:gd name="connsiteX76" fmla="*/ 8521178 w 12192000"/>
              <a:gd name="connsiteY76" fmla="*/ 614372 h 2515690"/>
              <a:gd name="connsiteX77" fmla="*/ 8633702 w 12192000"/>
              <a:gd name="connsiteY77" fmla="*/ 655978 h 2515690"/>
              <a:gd name="connsiteX78" fmla="*/ 8691231 w 12192000"/>
              <a:gd name="connsiteY78" fmla="*/ 674418 h 2515690"/>
              <a:gd name="connsiteX79" fmla="*/ 9047908 w 12192000"/>
              <a:gd name="connsiteY79" fmla="*/ 788104 h 2515690"/>
              <a:gd name="connsiteX80" fmla="*/ 9163628 w 12192000"/>
              <a:gd name="connsiteY80" fmla="*/ 773163 h 2515690"/>
              <a:gd name="connsiteX81" fmla="*/ 9754459 w 12192000"/>
              <a:gd name="connsiteY81" fmla="*/ 610207 h 2515690"/>
              <a:gd name="connsiteX82" fmla="*/ 9838868 w 12192000"/>
              <a:gd name="connsiteY82" fmla="*/ 799511 h 2515690"/>
              <a:gd name="connsiteX83" fmla="*/ 10085808 w 12192000"/>
              <a:gd name="connsiteY83" fmla="*/ 816231 h 2515690"/>
              <a:gd name="connsiteX84" fmla="*/ 10334338 w 12192000"/>
              <a:gd name="connsiteY84" fmla="*/ 917517 h 2515690"/>
              <a:gd name="connsiteX85" fmla="*/ 10516076 w 12192000"/>
              <a:gd name="connsiteY85" fmla="*/ 1018726 h 2515690"/>
              <a:gd name="connsiteX86" fmla="*/ 10535302 w 12192000"/>
              <a:gd name="connsiteY86" fmla="*/ 1023522 h 2515690"/>
              <a:gd name="connsiteX87" fmla="*/ 10542819 w 12192000"/>
              <a:gd name="connsiteY87" fmla="*/ 1023458 h 2515690"/>
              <a:gd name="connsiteX88" fmla="*/ 10623994 w 12192000"/>
              <a:gd name="connsiteY88" fmla="*/ 1041996 h 2515690"/>
              <a:gd name="connsiteX89" fmla="*/ 10629774 w 12192000"/>
              <a:gd name="connsiteY89" fmla="*/ 1044511 h 2515690"/>
              <a:gd name="connsiteX90" fmla="*/ 10727305 w 12192000"/>
              <a:gd name="connsiteY90" fmla="*/ 1063419 h 2515690"/>
              <a:gd name="connsiteX91" fmla="*/ 10761785 w 12192000"/>
              <a:gd name="connsiteY91" fmla="*/ 1068017 h 2515690"/>
              <a:gd name="connsiteX92" fmla="*/ 10775688 w 12192000"/>
              <a:gd name="connsiteY92" fmla="*/ 1065268 h 2515690"/>
              <a:gd name="connsiteX93" fmla="*/ 10821837 w 12192000"/>
              <a:gd name="connsiteY93" fmla="*/ 1042232 h 2515690"/>
              <a:gd name="connsiteX94" fmla="*/ 11122438 w 12192000"/>
              <a:gd name="connsiteY94" fmla="*/ 1004583 h 2515690"/>
              <a:gd name="connsiteX95" fmla="*/ 11171433 w 12192000"/>
              <a:gd name="connsiteY95" fmla="*/ 1040550 h 2515690"/>
              <a:gd name="connsiteX96" fmla="*/ 11183724 w 12192000"/>
              <a:gd name="connsiteY96" fmla="*/ 1045316 h 2515690"/>
              <a:gd name="connsiteX97" fmla="*/ 11199690 w 12192000"/>
              <a:gd name="connsiteY97" fmla="*/ 1048085 h 2515690"/>
              <a:gd name="connsiteX98" fmla="*/ 11232475 w 12192000"/>
              <a:gd name="connsiteY98" fmla="*/ 1049340 h 2515690"/>
              <a:gd name="connsiteX99" fmla="*/ 11302451 w 12192000"/>
              <a:gd name="connsiteY99" fmla="*/ 949091 h 2515690"/>
              <a:gd name="connsiteX100" fmla="*/ 11484849 w 12192000"/>
              <a:gd name="connsiteY100" fmla="*/ 1057667 h 2515690"/>
              <a:gd name="connsiteX101" fmla="*/ 11512818 w 12192000"/>
              <a:gd name="connsiteY101" fmla="*/ 1048926 h 2515690"/>
              <a:gd name="connsiteX102" fmla="*/ 11642481 w 12192000"/>
              <a:gd name="connsiteY102" fmla="*/ 1029355 h 2515690"/>
              <a:gd name="connsiteX103" fmla="*/ 11714551 w 12192000"/>
              <a:gd name="connsiteY103" fmla="*/ 1020966 h 2515690"/>
              <a:gd name="connsiteX104" fmla="*/ 11714551 w 12192000"/>
              <a:gd name="connsiteY104" fmla="*/ 1022389 h 2515690"/>
              <a:gd name="connsiteX105" fmla="*/ 11728519 w 12192000"/>
              <a:gd name="connsiteY105" fmla="*/ 1020975 h 2515690"/>
              <a:gd name="connsiteX106" fmla="*/ 11741691 w 12192000"/>
              <a:gd name="connsiteY106" fmla="*/ 1019651 h 2515690"/>
              <a:gd name="connsiteX107" fmla="*/ 11743999 w 12192000"/>
              <a:gd name="connsiteY107" fmla="*/ 1019424 h 2515690"/>
              <a:gd name="connsiteX108" fmla="*/ 11742709 w 12192000"/>
              <a:gd name="connsiteY108" fmla="*/ 1019549 h 2515690"/>
              <a:gd name="connsiteX109" fmla="*/ 11741691 w 12192000"/>
              <a:gd name="connsiteY109" fmla="*/ 1019651 h 2515690"/>
              <a:gd name="connsiteX110" fmla="*/ 11738529 w 12192000"/>
              <a:gd name="connsiteY110" fmla="*/ 1019963 h 2515690"/>
              <a:gd name="connsiteX111" fmla="*/ 11771791 w 12192000"/>
              <a:gd name="connsiteY111" fmla="*/ 1015977 h 2515690"/>
              <a:gd name="connsiteX112" fmla="*/ 11834157 w 12192000"/>
              <a:gd name="connsiteY112" fmla="*/ 1009499 h 2515690"/>
              <a:gd name="connsiteX113" fmla="*/ 11843354 w 12192000"/>
              <a:gd name="connsiteY113" fmla="*/ 1008273 h 2515690"/>
              <a:gd name="connsiteX114" fmla="*/ 11843354 w 12192000"/>
              <a:gd name="connsiteY114" fmla="*/ 1000151 h 2515690"/>
              <a:gd name="connsiteX115" fmla="*/ 11893955 w 12192000"/>
              <a:gd name="connsiteY115" fmla="*/ 983740 h 2515690"/>
              <a:gd name="connsiteX116" fmla="*/ 11974160 w 12192000"/>
              <a:gd name="connsiteY116" fmla="*/ 920897 h 2515690"/>
              <a:gd name="connsiteX117" fmla="*/ 12143531 w 12192000"/>
              <a:gd name="connsiteY117" fmla="*/ 823664 h 2515690"/>
              <a:gd name="connsiteX118" fmla="*/ 12192000 w 12192000"/>
              <a:gd name="connsiteY118" fmla="*/ 801163 h 2515690"/>
              <a:gd name="connsiteX119" fmla="*/ 12192000 w 12192000"/>
              <a:gd name="connsiteY119" fmla="*/ 2515690 h 2515690"/>
              <a:gd name="connsiteX120" fmla="*/ 0 w 12192000"/>
              <a:gd name="connsiteY120" fmla="*/ 2515690 h 2515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2192000" h="2515690">
                <a:moveTo>
                  <a:pt x="0" y="0"/>
                </a:moveTo>
                <a:lnTo>
                  <a:pt x="170442" y="96074"/>
                </a:lnTo>
                <a:cubicBezTo>
                  <a:pt x="323315" y="179510"/>
                  <a:pt x="418777" y="223899"/>
                  <a:pt x="424739" y="224865"/>
                </a:cubicBezTo>
                <a:cubicBezTo>
                  <a:pt x="573781" y="248496"/>
                  <a:pt x="654649" y="314572"/>
                  <a:pt x="748273" y="373939"/>
                </a:cubicBezTo>
                <a:cubicBezTo>
                  <a:pt x="830321" y="425631"/>
                  <a:pt x="917271" y="480784"/>
                  <a:pt x="1037058" y="499994"/>
                </a:cubicBezTo>
                <a:cubicBezTo>
                  <a:pt x="1195925" y="525362"/>
                  <a:pt x="1048105" y="445478"/>
                  <a:pt x="1101312" y="428540"/>
                </a:cubicBezTo>
                <a:cubicBezTo>
                  <a:pt x="1188473" y="458169"/>
                  <a:pt x="1274625" y="505369"/>
                  <a:pt x="1367071" y="516118"/>
                </a:cubicBezTo>
                <a:cubicBezTo>
                  <a:pt x="1701323" y="554463"/>
                  <a:pt x="1964451" y="648887"/>
                  <a:pt x="2189943" y="794533"/>
                </a:cubicBezTo>
                <a:cubicBezTo>
                  <a:pt x="2255082" y="836300"/>
                  <a:pt x="2357481" y="862342"/>
                  <a:pt x="2390329" y="920897"/>
                </a:cubicBezTo>
                <a:cubicBezTo>
                  <a:pt x="2406050" y="949359"/>
                  <a:pt x="2430126" y="969285"/>
                  <a:pt x="2459570" y="983740"/>
                </a:cubicBezTo>
                <a:lnTo>
                  <a:pt x="2503252" y="1000151"/>
                </a:lnTo>
                <a:lnTo>
                  <a:pt x="2503252" y="1008273"/>
                </a:lnTo>
                <a:lnTo>
                  <a:pt x="2511191" y="1009499"/>
                </a:lnTo>
                <a:cubicBezTo>
                  <a:pt x="2529847" y="1011974"/>
                  <a:pt x="2562849" y="1015701"/>
                  <a:pt x="2565029" y="1015977"/>
                </a:cubicBezTo>
                <a:cubicBezTo>
                  <a:pt x="2610845" y="1021778"/>
                  <a:pt x="2601577" y="1020837"/>
                  <a:pt x="2593745" y="1019963"/>
                </a:cubicBezTo>
                <a:lnTo>
                  <a:pt x="2591015" y="1019651"/>
                </a:lnTo>
                <a:lnTo>
                  <a:pt x="2590137" y="1019549"/>
                </a:lnTo>
                <a:cubicBezTo>
                  <a:pt x="2588203" y="1019326"/>
                  <a:pt x="2588125" y="1019321"/>
                  <a:pt x="2589021" y="1019424"/>
                </a:cubicBezTo>
                <a:lnTo>
                  <a:pt x="2591015" y="1019651"/>
                </a:lnTo>
                <a:lnTo>
                  <a:pt x="2602385" y="1020975"/>
                </a:lnTo>
                <a:lnTo>
                  <a:pt x="2614445" y="1022389"/>
                </a:lnTo>
                <a:lnTo>
                  <a:pt x="2614445" y="1020966"/>
                </a:lnTo>
                <a:lnTo>
                  <a:pt x="2676661" y="1029355"/>
                </a:lnTo>
                <a:cubicBezTo>
                  <a:pt x="2715592" y="1034194"/>
                  <a:pt x="2753901" y="1039695"/>
                  <a:pt x="2788597" y="1048926"/>
                </a:cubicBezTo>
                <a:lnTo>
                  <a:pt x="2812742" y="1057667"/>
                </a:lnTo>
                <a:lnTo>
                  <a:pt x="2970201" y="949091"/>
                </a:lnTo>
                <a:cubicBezTo>
                  <a:pt x="3052785" y="982961"/>
                  <a:pt x="2996105" y="1020057"/>
                  <a:pt x="3030610" y="1049340"/>
                </a:cubicBezTo>
                <a:cubicBezTo>
                  <a:pt x="3039005" y="1048442"/>
                  <a:pt x="3049621" y="1048500"/>
                  <a:pt x="3058913" y="1048085"/>
                </a:cubicBezTo>
                <a:lnTo>
                  <a:pt x="3072697" y="1045316"/>
                </a:lnTo>
                <a:lnTo>
                  <a:pt x="3083305" y="1040550"/>
                </a:lnTo>
                <a:lnTo>
                  <a:pt x="3125603" y="1004583"/>
                </a:lnTo>
                <a:cubicBezTo>
                  <a:pt x="3221669" y="925596"/>
                  <a:pt x="3242489" y="937564"/>
                  <a:pt x="3385106" y="1042233"/>
                </a:cubicBezTo>
                <a:cubicBezTo>
                  <a:pt x="3399403" y="1052670"/>
                  <a:pt x="3412529" y="1060209"/>
                  <a:pt x="3424945" y="1065268"/>
                </a:cubicBezTo>
                <a:lnTo>
                  <a:pt x="3436948" y="1068018"/>
                </a:lnTo>
                <a:lnTo>
                  <a:pt x="3466714" y="1063419"/>
                </a:lnTo>
                <a:lnTo>
                  <a:pt x="3550909" y="1044511"/>
                </a:lnTo>
                <a:lnTo>
                  <a:pt x="3555900" y="1041996"/>
                </a:lnTo>
                <a:cubicBezTo>
                  <a:pt x="3573827" y="1033454"/>
                  <a:pt x="3594382" y="1025941"/>
                  <a:pt x="3625978" y="1023459"/>
                </a:cubicBezTo>
                <a:lnTo>
                  <a:pt x="3632465" y="1023522"/>
                </a:lnTo>
                <a:lnTo>
                  <a:pt x="3649063" y="1018726"/>
                </a:lnTo>
                <a:cubicBezTo>
                  <a:pt x="3741849" y="989371"/>
                  <a:pt x="3810578" y="953657"/>
                  <a:pt x="3805954" y="917517"/>
                </a:cubicBezTo>
                <a:cubicBezTo>
                  <a:pt x="4031729" y="953901"/>
                  <a:pt x="4031729" y="953901"/>
                  <a:pt x="4020506" y="816231"/>
                </a:cubicBezTo>
                <a:cubicBezTo>
                  <a:pt x="4171643" y="865324"/>
                  <a:pt x="4206308" y="864422"/>
                  <a:pt x="4233682" y="799511"/>
                </a:cubicBezTo>
                <a:cubicBezTo>
                  <a:pt x="4260226" y="737017"/>
                  <a:pt x="4254728" y="668575"/>
                  <a:pt x="4306552" y="610207"/>
                </a:cubicBezTo>
                <a:cubicBezTo>
                  <a:pt x="4495313" y="657923"/>
                  <a:pt x="4699922" y="667347"/>
                  <a:pt x="4816604" y="773163"/>
                </a:cubicBezTo>
                <a:cubicBezTo>
                  <a:pt x="4834734" y="789836"/>
                  <a:pt x="4890507" y="799946"/>
                  <a:pt x="4916502" y="788104"/>
                </a:cubicBezTo>
                <a:cubicBezTo>
                  <a:pt x="5013526" y="746101"/>
                  <a:pt x="5238129" y="796871"/>
                  <a:pt x="5224415" y="674418"/>
                </a:cubicBezTo>
                <a:cubicBezTo>
                  <a:pt x="5223051" y="659300"/>
                  <a:pt x="5240524" y="644890"/>
                  <a:pt x="5274077" y="655978"/>
                </a:cubicBezTo>
                <a:cubicBezTo>
                  <a:pt x="5388582" y="694066"/>
                  <a:pt x="5367022" y="644784"/>
                  <a:pt x="5371217" y="614372"/>
                </a:cubicBezTo>
                <a:cubicBezTo>
                  <a:pt x="5375856" y="577567"/>
                  <a:pt x="5319010" y="537578"/>
                  <a:pt x="5364523" y="502501"/>
                </a:cubicBezTo>
                <a:cubicBezTo>
                  <a:pt x="5425408" y="508891"/>
                  <a:pt x="5433299" y="538191"/>
                  <a:pt x="5457871" y="558285"/>
                </a:cubicBezTo>
                <a:cubicBezTo>
                  <a:pt x="5530352" y="617005"/>
                  <a:pt x="5609566" y="664386"/>
                  <a:pt x="5750580" y="663503"/>
                </a:cubicBezTo>
                <a:cubicBezTo>
                  <a:pt x="5864519" y="662926"/>
                  <a:pt x="5966527" y="666650"/>
                  <a:pt x="5976618" y="582652"/>
                </a:cubicBezTo>
                <a:cubicBezTo>
                  <a:pt x="5978145" y="569455"/>
                  <a:pt x="5990792" y="562346"/>
                  <a:pt x="6009346" y="559470"/>
                </a:cubicBezTo>
                <a:cubicBezTo>
                  <a:pt x="6030639" y="568485"/>
                  <a:pt x="6052592" y="577083"/>
                  <a:pt x="6069735" y="587803"/>
                </a:cubicBezTo>
                <a:cubicBezTo>
                  <a:pt x="6126182" y="623812"/>
                  <a:pt x="6196945" y="634730"/>
                  <a:pt x="6270319" y="643982"/>
                </a:cubicBezTo>
                <a:cubicBezTo>
                  <a:pt x="6317101" y="649940"/>
                  <a:pt x="6363466" y="657107"/>
                  <a:pt x="6406781" y="672327"/>
                </a:cubicBezTo>
                <a:cubicBezTo>
                  <a:pt x="6433586" y="681598"/>
                  <a:pt x="6454928" y="693402"/>
                  <a:pt x="6469508" y="708574"/>
                </a:cubicBezTo>
                <a:cubicBezTo>
                  <a:pt x="6482729" y="721786"/>
                  <a:pt x="6496225" y="725422"/>
                  <a:pt x="6515869" y="715738"/>
                </a:cubicBezTo>
                <a:cubicBezTo>
                  <a:pt x="6572200" y="688353"/>
                  <a:pt x="6639257" y="676241"/>
                  <a:pt x="6725938" y="691128"/>
                </a:cubicBezTo>
                <a:cubicBezTo>
                  <a:pt x="6752109" y="695629"/>
                  <a:pt x="6772625" y="691505"/>
                  <a:pt x="6778240" y="678998"/>
                </a:cubicBezTo>
                <a:cubicBezTo>
                  <a:pt x="6784286" y="665981"/>
                  <a:pt x="6794269" y="655280"/>
                  <a:pt x="6806944" y="646178"/>
                </a:cubicBezTo>
                <a:lnTo>
                  <a:pt x="6830632" y="633915"/>
                </a:lnTo>
                <a:lnTo>
                  <a:pt x="6858072" y="646178"/>
                </a:lnTo>
                <a:cubicBezTo>
                  <a:pt x="6872754" y="655280"/>
                  <a:pt x="6884317" y="665981"/>
                  <a:pt x="6891322" y="678998"/>
                </a:cubicBezTo>
                <a:cubicBezTo>
                  <a:pt x="6897826" y="691505"/>
                  <a:pt x="6921592" y="695629"/>
                  <a:pt x="6951905" y="691128"/>
                </a:cubicBezTo>
                <a:cubicBezTo>
                  <a:pt x="7052317" y="676241"/>
                  <a:pt x="7129994" y="688353"/>
                  <a:pt x="7195246" y="715738"/>
                </a:cubicBezTo>
                <a:cubicBezTo>
                  <a:pt x="7217999" y="725422"/>
                  <a:pt x="7233634" y="721786"/>
                  <a:pt x="7248949" y="708574"/>
                </a:cubicBezTo>
                <a:cubicBezTo>
                  <a:pt x="7265838" y="693402"/>
                  <a:pt x="7290560" y="681598"/>
                  <a:pt x="7321609" y="672327"/>
                </a:cubicBezTo>
                <a:cubicBezTo>
                  <a:pt x="7371785" y="657107"/>
                  <a:pt x="7425493" y="649940"/>
                  <a:pt x="7479684" y="643982"/>
                </a:cubicBezTo>
                <a:cubicBezTo>
                  <a:pt x="7564679" y="634730"/>
                  <a:pt x="7646649" y="623812"/>
                  <a:pt x="7712035" y="587803"/>
                </a:cubicBezTo>
                <a:cubicBezTo>
                  <a:pt x="7731892" y="577083"/>
                  <a:pt x="7757322" y="568485"/>
                  <a:pt x="7781987" y="559470"/>
                </a:cubicBezTo>
                <a:cubicBezTo>
                  <a:pt x="7803481" y="562346"/>
                  <a:pt x="7818130" y="569455"/>
                  <a:pt x="7819900" y="582652"/>
                </a:cubicBezTo>
                <a:cubicBezTo>
                  <a:pt x="7831588" y="666650"/>
                  <a:pt x="7949751" y="662926"/>
                  <a:pt x="8081736" y="663503"/>
                </a:cubicBezTo>
                <a:cubicBezTo>
                  <a:pt x="8245081" y="664386"/>
                  <a:pt x="8336842" y="617005"/>
                  <a:pt x="8420801" y="558285"/>
                </a:cubicBezTo>
                <a:cubicBezTo>
                  <a:pt x="8449265" y="538191"/>
                  <a:pt x="8458404" y="508890"/>
                  <a:pt x="8528933" y="502501"/>
                </a:cubicBezTo>
                <a:cubicBezTo>
                  <a:pt x="8581654" y="537578"/>
                  <a:pt x="8515805" y="577567"/>
                  <a:pt x="8521178" y="614372"/>
                </a:cubicBezTo>
                <a:cubicBezTo>
                  <a:pt x="8526038" y="644784"/>
                  <a:pt x="8501063" y="694066"/>
                  <a:pt x="8633702" y="655978"/>
                </a:cubicBezTo>
                <a:cubicBezTo>
                  <a:pt x="8672570" y="644890"/>
                  <a:pt x="8692811" y="659300"/>
                  <a:pt x="8691231" y="674418"/>
                </a:cubicBezTo>
                <a:cubicBezTo>
                  <a:pt x="8675345" y="796871"/>
                  <a:pt x="8935518" y="746101"/>
                  <a:pt x="9047908" y="788104"/>
                </a:cubicBezTo>
                <a:cubicBezTo>
                  <a:pt x="9078021" y="799946"/>
                  <a:pt x="9142627" y="789836"/>
                  <a:pt x="9163628" y="773163"/>
                </a:cubicBezTo>
                <a:cubicBezTo>
                  <a:pt x="9298789" y="667347"/>
                  <a:pt x="9535801" y="657923"/>
                  <a:pt x="9754459" y="610207"/>
                </a:cubicBezTo>
                <a:cubicBezTo>
                  <a:pt x="9814490" y="668575"/>
                  <a:pt x="9808123" y="737017"/>
                  <a:pt x="9838868" y="799511"/>
                </a:cubicBezTo>
                <a:cubicBezTo>
                  <a:pt x="9870579" y="864422"/>
                  <a:pt x="9910733" y="865324"/>
                  <a:pt x="10085808" y="816231"/>
                </a:cubicBezTo>
                <a:cubicBezTo>
                  <a:pt x="10072804" y="953901"/>
                  <a:pt x="10072804" y="953901"/>
                  <a:pt x="10334338" y="917517"/>
                </a:cubicBezTo>
                <a:cubicBezTo>
                  <a:pt x="10328982" y="953657"/>
                  <a:pt x="10408594" y="989371"/>
                  <a:pt x="10516076" y="1018726"/>
                </a:cubicBezTo>
                <a:lnTo>
                  <a:pt x="10535302" y="1023522"/>
                </a:lnTo>
                <a:lnTo>
                  <a:pt x="10542819" y="1023458"/>
                </a:lnTo>
                <a:cubicBezTo>
                  <a:pt x="10579419" y="1025941"/>
                  <a:pt x="10603227" y="1033454"/>
                  <a:pt x="10623994" y="1041996"/>
                </a:cubicBezTo>
                <a:lnTo>
                  <a:pt x="10629774" y="1044511"/>
                </a:lnTo>
                <a:lnTo>
                  <a:pt x="10727305" y="1063419"/>
                </a:lnTo>
                <a:lnTo>
                  <a:pt x="10761785" y="1068017"/>
                </a:lnTo>
                <a:lnTo>
                  <a:pt x="10775688" y="1065268"/>
                </a:lnTo>
                <a:cubicBezTo>
                  <a:pt x="10790070" y="1060209"/>
                  <a:pt x="10805275" y="1052670"/>
                  <a:pt x="10821837" y="1042232"/>
                </a:cubicBezTo>
                <a:cubicBezTo>
                  <a:pt x="10987041" y="937564"/>
                  <a:pt x="11011156" y="925596"/>
                  <a:pt x="11122438" y="1004583"/>
                </a:cubicBezTo>
                <a:lnTo>
                  <a:pt x="11171433" y="1040550"/>
                </a:lnTo>
                <a:lnTo>
                  <a:pt x="11183724" y="1045316"/>
                </a:lnTo>
                <a:lnTo>
                  <a:pt x="11199690" y="1048085"/>
                </a:lnTo>
                <a:cubicBezTo>
                  <a:pt x="11210452" y="1048499"/>
                  <a:pt x="11222752" y="1048442"/>
                  <a:pt x="11232475" y="1049340"/>
                </a:cubicBezTo>
                <a:cubicBezTo>
                  <a:pt x="11272445" y="1020057"/>
                  <a:pt x="11206789" y="982961"/>
                  <a:pt x="11302451" y="949091"/>
                </a:cubicBezTo>
                <a:lnTo>
                  <a:pt x="11484849" y="1057667"/>
                </a:lnTo>
                <a:lnTo>
                  <a:pt x="11512818" y="1048926"/>
                </a:lnTo>
                <a:cubicBezTo>
                  <a:pt x="11553007" y="1039695"/>
                  <a:pt x="11597385" y="1034194"/>
                  <a:pt x="11642481" y="1029355"/>
                </a:cubicBezTo>
                <a:lnTo>
                  <a:pt x="11714551" y="1020966"/>
                </a:lnTo>
                <a:lnTo>
                  <a:pt x="11714551" y="1022389"/>
                </a:lnTo>
                <a:lnTo>
                  <a:pt x="11728519" y="1020975"/>
                </a:lnTo>
                <a:lnTo>
                  <a:pt x="11741691" y="1019651"/>
                </a:lnTo>
                <a:lnTo>
                  <a:pt x="11743999" y="1019424"/>
                </a:lnTo>
                <a:cubicBezTo>
                  <a:pt x="11745037" y="1019320"/>
                  <a:pt x="11744948" y="1019326"/>
                  <a:pt x="11742709" y="1019549"/>
                </a:cubicBezTo>
                <a:lnTo>
                  <a:pt x="11741691" y="1019651"/>
                </a:lnTo>
                <a:lnTo>
                  <a:pt x="11738529" y="1019963"/>
                </a:lnTo>
                <a:cubicBezTo>
                  <a:pt x="11729455" y="1020837"/>
                  <a:pt x="11718720" y="1021778"/>
                  <a:pt x="11771791" y="1015977"/>
                </a:cubicBezTo>
                <a:cubicBezTo>
                  <a:pt x="11774317" y="1015701"/>
                  <a:pt x="11812546" y="1011974"/>
                  <a:pt x="11834157" y="1009499"/>
                </a:cubicBezTo>
                <a:lnTo>
                  <a:pt x="11843354" y="1008273"/>
                </a:lnTo>
                <a:lnTo>
                  <a:pt x="11843354" y="1000151"/>
                </a:lnTo>
                <a:lnTo>
                  <a:pt x="11893955" y="983740"/>
                </a:lnTo>
                <a:cubicBezTo>
                  <a:pt x="11928061" y="969285"/>
                  <a:pt x="11955951" y="949359"/>
                  <a:pt x="11974160" y="920897"/>
                </a:cubicBezTo>
                <a:cubicBezTo>
                  <a:pt x="12002698" y="876981"/>
                  <a:pt x="12076554" y="851353"/>
                  <a:pt x="12143531" y="823664"/>
                </a:cubicBezTo>
                <a:lnTo>
                  <a:pt x="12192000" y="801163"/>
                </a:lnTo>
                <a:lnTo>
                  <a:pt x="12192000" y="2515690"/>
                </a:lnTo>
                <a:lnTo>
                  <a:pt x="0" y="251569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78B59EF1-4203-E780-8F5D-CF07DEC0CA89}"/>
              </a:ext>
            </a:extLst>
          </p:cNvPr>
          <p:cNvSpPr>
            <a:spLocks noGrp="1"/>
          </p:cNvSpPr>
          <p:nvPr>
            <p:ph type="title"/>
          </p:nvPr>
        </p:nvSpPr>
        <p:spPr>
          <a:xfrm>
            <a:off x="838200" y="365125"/>
            <a:ext cx="10515600" cy="930275"/>
          </a:xfrm>
        </p:spPr>
        <p:txBody>
          <a:bodyPr>
            <a:normAutofit/>
          </a:bodyPr>
          <a:lstStyle/>
          <a:p>
            <a:r>
              <a:rPr lang="en-US"/>
              <a:t>Refernces</a:t>
            </a:r>
          </a:p>
        </p:txBody>
      </p:sp>
      <p:graphicFrame>
        <p:nvGraphicFramePr>
          <p:cNvPr id="4" name="Content Placeholder 3">
            <a:extLst>
              <a:ext uri="{FF2B5EF4-FFF2-40B4-BE49-F238E27FC236}">
                <a16:creationId xmlns:a16="http://schemas.microsoft.com/office/drawing/2014/main" id="{DD7CE411-3944-E72F-ED81-8F5CCE97C165}"/>
              </a:ext>
            </a:extLst>
          </p:cNvPr>
          <p:cNvGraphicFramePr>
            <a:graphicFrameLocks noGrp="1"/>
          </p:cNvGraphicFramePr>
          <p:nvPr>
            <p:ph idx="1"/>
            <p:extLst>
              <p:ext uri="{D42A27DB-BD31-4B8C-83A1-F6EECF244321}">
                <p14:modId xmlns:p14="http://schemas.microsoft.com/office/powerpoint/2010/main" val="214150584"/>
              </p:ext>
            </p:extLst>
          </p:nvPr>
        </p:nvGraphicFramePr>
        <p:xfrm>
          <a:off x="300038" y="1885950"/>
          <a:ext cx="11472862" cy="4829177"/>
        </p:xfrm>
        <a:graphic>
          <a:graphicData uri="http://schemas.openxmlformats.org/drawingml/2006/table">
            <a:tbl>
              <a:tblPr firstRow="1" firstCol="1" bandRow="1"/>
              <a:tblGrid>
                <a:gridCol w="664510">
                  <a:extLst>
                    <a:ext uri="{9D8B030D-6E8A-4147-A177-3AD203B41FA5}">
                      <a16:colId xmlns:a16="http://schemas.microsoft.com/office/drawing/2014/main" val="3993679694"/>
                    </a:ext>
                  </a:extLst>
                </a:gridCol>
                <a:gridCol w="10808352">
                  <a:extLst>
                    <a:ext uri="{9D8B030D-6E8A-4147-A177-3AD203B41FA5}">
                      <a16:colId xmlns:a16="http://schemas.microsoft.com/office/drawing/2014/main" val="1108464718"/>
                    </a:ext>
                  </a:extLst>
                </a:gridCol>
              </a:tblGrid>
              <a:tr h="305061">
                <a:tc>
                  <a:txBody>
                    <a:bodyPr/>
                    <a:lstStyle/>
                    <a:p>
                      <a:pPr algn="just" fontAlgn="t">
                        <a:lnSpc>
                          <a:spcPct val="107000"/>
                        </a:lnSpc>
                        <a:spcBef>
                          <a:spcPts val="0"/>
                        </a:spcBef>
                        <a:spcAft>
                          <a:spcPts val="0"/>
                        </a:spcAft>
                      </a:pPr>
                      <a:r>
                        <a:rPr lang="en-IN" sz="11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[1] </a:t>
                      </a:r>
                      <a:endParaRPr lang="en-IN" sz="1600" b="0" i="0" u="none" strike="noStrike">
                        <a:effectLst/>
                        <a:latin typeface="Arial" panose="020B0604020202020204" pitchFamily="34" charset="0"/>
                      </a:endParaRPr>
                    </a:p>
                  </a:txBody>
                  <a:tcPr marL="8753" marR="8753" marT="8753" marB="8753">
                    <a:lnL>
                      <a:noFill/>
                    </a:lnL>
                    <a:lnR>
                      <a:noFill/>
                    </a:lnR>
                    <a:lnT>
                      <a:noFill/>
                    </a:lnT>
                    <a:lnB>
                      <a:noFill/>
                    </a:lnB>
                    <a:noFill/>
                  </a:tcPr>
                </a:tc>
                <a:tc>
                  <a:txBody>
                    <a:bodyPr/>
                    <a:lstStyle/>
                    <a:p>
                      <a:pPr algn="just" fontAlgn="t">
                        <a:lnSpc>
                          <a:spcPct val="107000"/>
                        </a:lnSpc>
                        <a:spcBef>
                          <a:spcPts val="0"/>
                        </a:spcBef>
                        <a:spcAft>
                          <a:spcPts val="0"/>
                        </a:spcAft>
                      </a:pPr>
                      <a:r>
                        <a:rPr lang="en-IN" sz="11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Richards, Mike, Pi Updates and Red Pitaya, Radio User. Bournemouth, UK: PW Publishing Ltd. 11, 2016. </a:t>
                      </a:r>
                      <a:endParaRPr lang="en-IN" sz="1600" b="0" i="0" u="none" strike="noStrike">
                        <a:effectLst/>
                        <a:latin typeface="Arial" panose="020B0604020202020204" pitchFamily="34" charset="0"/>
                      </a:endParaRPr>
                    </a:p>
                  </a:txBody>
                  <a:tcPr marL="8753" marR="8753" marT="8753" marB="8753">
                    <a:lnL>
                      <a:noFill/>
                    </a:lnL>
                    <a:lnR>
                      <a:noFill/>
                    </a:lnR>
                    <a:lnT>
                      <a:noFill/>
                    </a:lnT>
                    <a:lnB>
                      <a:noFill/>
                    </a:lnB>
                    <a:noFill/>
                  </a:tcPr>
                </a:tc>
                <a:extLst>
                  <a:ext uri="{0D108BD9-81ED-4DB2-BD59-A6C34878D82A}">
                    <a16:rowId xmlns:a16="http://schemas.microsoft.com/office/drawing/2014/main" val="990798681"/>
                  </a:ext>
                </a:extLst>
              </a:tr>
              <a:tr h="538750">
                <a:tc>
                  <a:txBody>
                    <a:bodyPr/>
                    <a:lstStyle/>
                    <a:p>
                      <a:pPr algn="just" fontAlgn="t">
                        <a:lnSpc>
                          <a:spcPct val="107000"/>
                        </a:lnSpc>
                        <a:spcBef>
                          <a:spcPts val="0"/>
                        </a:spcBef>
                        <a:spcAft>
                          <a:spcPts val="0"/>
                        </a:spcAft>
                      </a:pPr>
                      <a:r>
                        <a:rPr lang="en-IN" sz="11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[2] </a:t>
                      </a:r>
                      <a:endParaRPr lang="en-IN" sz="1600" b="0" i="0" u="none" strike="noStrike">
                        <a:effectLst/>
                        <a:latin typeface="Arial" panose="020B0604020202020204" pitchFamily="34" charset="0"/>
                      </a:endParaRPr>
                    </a:p>
                  </a:txBody>
                  <a:tcPr marL="8753" marR="8753" marT="8753" marB="8753">
                    <a:lnL>
                      <a:noFill/>
                    </a:lnL>
                    <a:lnR>
                      <a:noFill/>
                    </a:lnR>
                    <a:lnT>
                      <a:noFill/>
                    </a:lnT>
                    <a:lnB>
                      <a:noFill/>
                    </a:lnB>
                    <a:noFill/>
                  </a:tcPr>
                </a:tc>
                <a:tc>
                  <a:txBody>
                    <a:bodyPr/>
                    <a:lstStyle/>
                    <a:p>
                      <a:pPr algn="just" fontAlgn="t">
                        <a:lnSpc>
                          <a:spcPct val="107000"/>
                        </a:lnSpc>
                        <a:spcBef>
                          <a:spcPts val="0"/>
                        </a:spcBef>
                        <a:spcAft>
                          <a:spcPts val="0"/>
                        </a:spcAft>
                      </a:pPr>
                      <a:r>
                        <a:rPr lang="en-IN" sz="11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R. C. Luo, S. L. Lee, Y. C. Wen and C. H. Hsu, “Modular ROS Based Autonomous Mobile Industrial Robot System for Automated Intelligent Manufacturing Applications,” 2020 IEEE/ASME International Conference on Advanced Intelligent Mechatronics (AIM), [Online]. Available: doi: 10.1109/AIM43001.2020.9158800..</a:t>
                      </a:r>
                      <a:endParaRPr lang="en-IN" sz="1600" b="0" i="0" u="none" strike="noStrike">
                        <a:effectLst/>
                        <a:latin typeface="Arial" panose="020B0604020202020204" pitchFamily="34" charset="0"/>
                      </a:endParaRPr>
                    </a:p>
                  </a:txBody>
                  <a:tcPr marL="8753" marR="8753" marT="8753" marB="8753">
                    <a:lnL>
                      <a:noFill/>
                    </a:lnL>
                    <a:lnR>
                      <a:noFill/>
                    </a:lnR>
                    <a:lnT>
                      <a:noFill/>
                    </a:lnT>
                    <a:lnB>
                      <a:noFill/>
                    </a:lnB>
                    <a:noFill/>
                  </a:tcPr>
                </a:tc>
                <a:extLst>
                  <a:ext uri="{0D108BD9-81ED-4DB2-BD59-A6C34878D82A}">
                    <a16:rowId xmlns:a16="http://schemas.microsoft.com/office/drawing/2014/main" val="4012046090"/>
                  </a:ext>
                </a:extLst>
              </a:tr>
              <a:tr h="305061">
                <a:tc>
                  <a:txBody>
                    <a:bodyPr/>
                    <a:lstStyle/>
                    <a:p>
                      <a:pPr algn="just" fontAlgn="t">
                        <a:lnSpc>
                          <a:spcPct val="107000"/>
                        </a:lnSpc>
                        <a:spcBef>
                          <a:spcPts val="0"/>
                        </a:spcBef>
                        <a:spcAft>
                          <a:spcPts val="0"/>
                        </a:spcAft>
                      </a:pPr>
                      <a:r>
                        <a:rPr lang="en-IN" sz="11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[3] </a:t>
                      </a:r>
                      <a:endParaRPr lang="en-IN" sz="1600" b="0" i="0" u="none" strike="noStrike">
                        <a:effectLst/>
                        <a:latin typeface="Arial" panose="020B0604020202020204" pitchFamily="34" charset="0"/>
                      </a:endParaRPr>
                    </a:p>
                  </a:txBody>
                  <a:tcPr marL="8753" marR="8753" marT="8753" marB="8753">
                    <a:lnL>
                      <a:noFill/>
                    </a:lnL>
                    <a:lnR>
                      <a:noFill/>
                    </a:lnR>
                    <a:lnT>
                      <a:noFill/>
                    </a:lnT>
                    <a:lnB>
                      <a:noFill/>
                    </a:lnB>
                    <a:noFill/>
                  </a:tcPr>
                </a:tc>
                <a:tc>
                  <a:txBody>
                    <a:bodyPr/>
                    <a:lstStyle/>
                    <a:p>
                      <a:pPr algn="just" fontAlgn="t">
                        <a:lnSpc>
                          <a:spcPct val="107000"/>
                        </a:lnSpc>
                        <a:spcBef>
                          <a:spcPts val="0"/>
                        </a:spcBef>
                        <a:spcAft>
                          <a:spcPts val="0"/>
                        </a:spcAft>
                      </a:pPr>
                      <a:r>
                        <a:rPr lang="en-IN" sz="11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“SRF02 Ultrasonic range finder,” robot-electronics, [Online]. Available: https://www.robot-electronics.co.uk/htm/srf02tech.htm.</a:t>
                      </a:r>
                      <a:endParaRPr lang="en-IN" sz="1600" b="0" i="0" u="none" strike="noStrike">
                        <a:effectLst/>
                        <a:latin typeface="Arial" panose="020B0604020202020204" pitchFamily="34" charset="0"/>
                      </a:endParaRPr>
                    </a:p>
                  </a:txBody>
                  <a:tcPr marL="8753" marR="8753" marT="8753" marB="8753">
                    <a:lnL>
                      <a:noFill/>
                    </a:lnL>
                    <a:lnR>
                      <a:noFill/>
                    </a:lnR>
                    <a:lnT>
                      <a:noFill/>
                    </a:lnT>
                    <a:lnB>
                      <a:noFill/>
                    </a:lnB>
                    <a:noFill/>
                  </a:tcPr>
                </a:tc>
                <a:extLst>
                  <a:ext uri="{0D108BD9-81ED-4DB2-BD59-A6C34878D82A}">
                    <a16:rowId xmlns:a16="http://schemas.microsoft.com/office/drawing/2014/main" val="3631312956"/>
                  </a:ext>
                </a:extLst>
              </a:tr>
              <a:tr h="305061">
                <a:tc>
                  <a:txBody>
                    <a:bodyPr/>
                    <a:lstStyle/>
                    <a:p>
                      <a:pPr algn="just" fontAlgn="t">
                        <a:lnSpc>
                          <a:spcPct val="107000"/>
                        </a:lnSpc>
                        <a:spcBef>
                          <a:spcPts val="0"/>
                        </a:spcBef>
                        <a:spcAft>
                          <a:spcPts val="0"/>
                        </a:spcAft>
                      </a:pPr>
                      <a:r>
                        <a:rPr lang="en-IN" sz="11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[4] </a:t>
                      </a:r>
                      <a:endParaRPr lang="en-IN" sz="1600" b="0" i="0" u="none" strike="noStrike">
                        <a:effectLst/>
                        <a:latin typeface="Arial" panose="020B0604020202020204" pitchFamily="34" charset="0"/>
                      </a:endParaRPr>
                    </a:p>
                  </a:txBody>
                  <a:tcPr marL="8753" marR="8753" marT="8753" marB="8753">
                    <a:lnL>
                      <a:noFill/>
                    </a:lnL>
                    <a:lnR>
                      <a:noFill/>
                    </a:lnR>
                    <a:lnT>
                      <a:noFill/>
                    </a:lnT>
                    <a:lnB>
                      <a:noFill/>
                    </a:lnB>
                    <a:noFill/>
                  </a:tcPr>
                </a:tc>
                <a:tc>
                  <a:txBody>
                    <a:bodyPr/>
                    <a:lstStyle/>
                    <a:p>
                      <a:pPr algn="just" fontAlgn="t">
                        <a:lnSpc>
                          <a:spcPct val="107000"/>
                        </a:lnSpc>
                        <a:spcBef>
                          <a:spcPts val="0"/>
                        </a:spcBef>
                        <a:spcAft>
                          <a:spcPts val="0"/>
                        </a:spcAft>
                      </a:pPr>
                      <a:r>
                        <a:rPr lang="en-IN" sz="11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J. Ali, Random Forests and Decision Trees, https://www.researchgate.net, 2012. </a:t>
                      </a:r>
                      <a:endParaRPr lang="en-IN" sz="1600" b="0" i="0" u="none" strike="noStrike">
                        <a:effectLst/>
                        <a:latin typeface="Arial" panose="020B0604020202020204" pitchFamily="34" charset="0"/>
                      </a:endParaRPr>
                    </a:p>
                  </a:txBody>
                  <a:tcPr marL="8753" marR="8753" marT="8753" marB="8753">
                    <a:lnL>
                      <a:noFill/>
                    </a:lnL>
                    <a:lnR>
                      <a:noFill/>
                    </a:lnR>
                    <a:lnT>
                      <a:noFill/>
                    </a:lnT>
                    <a:lnB>
                      <a:noFill/>
                    </a:lnB>
                    <a:noFill/>
                  </a:tcPr>
                </a:tc>
                <a:extLst>
                  <a:ext uri="{0D108BD9-81ED-4DB2-BD59-A6C34878D82A}">
                    <a16:rowId xmlns:a16="http://schemas.microsoft.com/office/drawing/2014/main" val="125809126"/>
                  </a:ext>
                </a:extLst>
              </a:tr>
              <a:tr h="538750">
                <a:tc>
                  <a:txBody>
                    <a:bodyPr/>
                    <a:lstStyle/>
                    <a:p>
                      <a:pPr algn="just" fontAlgn="t">
                        <a:lnSpc>
                          <a:spcPct val="107000"/>
                        </a:lnSpc>
                        <a:spcBef>
                          <a:spcPts val="0"/>
                        </a:spcBef>
                        <a:spcAft>
                          <a:spcPts val="0"/>
                        </a:spcAft>
                      </a:pPr>
                      <a:r>
                        <a:rPr lang="en-IN" sz="11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[5] </a:t>
                      </a:r>
                      <a:endParaRPr lang="en-IN" sz="1600" b="0" i="0" u="none" strike="noStrike">
                        <a:effectLst/>
                        <a:latin typeface="Arial" panose="020B0604020202020204" pitchFamily="34" charset="0"/>
                      </a:endParaRPr>
                    </a:p>
                  </a:txBody>
                  <a:tcPr marL="8753" marR="8753" marT="8753" marB="8753">
                    <a:lnL>
                      <a:noFill/>
                    </a:lnL>
                    <a:lnR>
                      <a:noFill/>
                    </a:lnR>
                    <a:lnT>
                      <a:noFill/>
                    </a:lnT>
                    <a:lnB>
                      <a:noFill/>
                    </a:lnB>
                    <a:noFill/>
                  </a:tcPr>
                </a:tc>
                <a:tc>
                  <a:txBody>
                    <a:bodyPr/>
                    <a:lstStyle/>
                    <a:p>
                      <a:pPr algn="just" fontAlgn="t">
                        <a:lnSpc>
                          <a:spcPct val="107000"/>
                        </a:lnSpc>
                        <a:spcBef>
                          <a:spcPts val="0"/>
                        </a:spcBef>
                        <a:spcAft>
                          <a:spcPts val="0"/>
                        </a:spcAft>
                      </a:pPr>
                      <a:r>
                        <a:rPr lang="en-IN" sz="1100" b="0"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H. Z. S. a. M. H. </a:t>
                      </a:r>
                      <a:r>
                        <a:rPr lang="en-IN" sz="1100" b="0" i="0" u="none" strike="noStrike" dirty="0" err="1">
                          <a:effectLst/>
                          <a:latin typeface="Times New Roman" panose="02020603050405020304" pitchFamily="18" charset="0"/>
                          <a:ea typeface="Times New Roman" panose="02020603050405020304" pitchFamily="18" charset="0"/>
                          <a:cs typeface="Times New Roman" panose="02020603050405020304" pitchFamily="18" charset="0"/>
                        </a:rPr>
                        <a:t>Hayder</a:t>
                      </a:r>
                      <a:r>
                        <a:rPr lang="en-IN" sz="1100" b="0"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 Hasan, A Comparison Between Support Vector Machine (SVM) and Convolutional Neural Network (CNN) Models For Hyperspectral Image Classification, 2019. </a:t>
                      </a:r>
                      <a:endParaRPr lang="en-IN" sz="1600" b="0" i="0" u="none" strike="noStrike" dirty="0">
                        <a:effectLst/>
                        <a:latin typeface="Arial" panose="020B0604020202020204" pitchFamily="34" charset="0"/>
                      </a:endParaRPr>
                    </a:p>
                  </a:txBody>
                  <a:tcPr marL="8753" marR="8753" marT="8753" marB="8753">
                    <a:lnL>
                      <a:noFill/>
                    </a:lnL>
                    <a:lnR>
                      <a:noFill/>
                    </a:lnR>
                    <a:lnT>
                      <a:noFill/>
                    </a:lnT>
                    <a:lnB>
                      <a:noFill/>
                    </a:lnB>
                    <a:noFill/>
                  </a:tcPr>
                </a:tc>
                <a:extLst>
                  <a:ext uri="{0D108BD9-81ED-4DB2-BD59-A6C34878D82A}">
                    <a16:rowId xmlns:a16="http://schemas.microsoft.com/office/drawing/2014/main" val="1089589291"/>
                  </a:ext>
                </a:extLst>
              </a:tr>
              <a:tr h="538750">
                <a:tc>
                  <a:txBody>
                    <a:bodyPr/>
                    <a:lstStyle/>
                    <a:p>
                      <a:pPr algn="just" fontAlgn="t">
                        <a:lnSpc>
                          <a:spcPct val="107000"/>
                        </a:lnSpc>
                        <a:spcBef>
                          <a:spcPts val="0"/>
                        </a:spcBef>
                        <a:spcAft>
                          <a:spcPts val="0"/>
                        </a:spcAft>
                      </a:pPr>
                      <a:r>
                        <a:rPr lang="en-IN" sz="11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[6] </a:t>
                      </a:r>
                      <a:endParaRPr lang="en-IN" sz="1600" b="0" i="0" u="none" strike="noStrike">
                        <a:effectLst/>
                        <a:latin typeface="Arial" panose="020B0604020202020204" pitchFamily="34" charset="0"/>
                      </a:endParaRPr>
                    </a:p>
                  </a:txBody>
                  <a:tcPr marL="8753" marR="8753" marT="8753" marB="8753">
                    <a:lnL>
                      <a:noFill/>
                    </a:lnL>
                    <a:lnR>
                      <a:noFill/>
                    </a:lnR>
                    <a:lnT>
                      <a:noFill/>
                    </a:lnT>
                    <a:lnB>
                      <a:noFill/>
                    </a:lnB>
                    <a:noFill/>
                  </a:tcPr>
                </a:tc>
                <a:tc>
                  <a:txBody>
                    <a:bodyPr/>
                    <a:lstStyle/>
                    <a:p>
                      <a:pPr algn="just" fontAlgn="t">
                        <a:lnSpc>
                          <a:spcPct val="107000"/>
                        </a:lnSpc>
                        <a:spcBef>
                          <a:spcPts val="0"/>
                        </a:spcBef>
                        <a:spcAft>
                          <a:spcPts val="0"/>
                        </a:spcAft>
                      </a:pPr>
                      <a:r>
                        <a:rPr lang="en-IN" sz="1100" b="0"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K. </a:t>
                      </a:r>
                      <a:r>
                        <a:rPr lang="en-IN" sz="1100" b="0" i="0" u="none" strike="noStrike" dirty="0" err="1">
                          <a:effectLst/>
                          <a:latin typeface="Times New Roman" panose="02020603050405020304" pitchFamily="18" charset="0"/>
                          <a:ea typeface="Times New Roman" panose="02020603050405020304" pitchFamily="18" charset="0"/>
                          <a:cs typeface="Times New Roman" panose="02020603050405020304" pitchFamily="18" charset="0"/>
                        </a:rPr>
                        <a:t>Balani</a:t>
                      </a:r>
                      <a:r>
                        <a:rPr lang="en-IN" sz="1100" b="0"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 S. Deshpande, R. Nair and V. Rane, “Human detection for autonomous vehicles,” IEEE International Transportation Electrification Conference (ITEC), 2015. [Online]. Available: </a:t>
                      </a:r>
                      <a:r>
                        <a:rPr lang="en-IN" sz="1100" b="0" i="0" u="none" strike="noStrike" dirty="0" err="1">
                          <a:effectLst/>
                          <a:latin typeface="Times New Roman" panose="02020603050405020304" pitchFamily="18" charset="0"/>
                          <a:ea typeface="Times New Roman" panose="02020603050405020304" pitchFamily="18" charset="0"/>
                          <a:cs typeface="Times New Roman" panose="02020603050405020304" pitchFamily="18" charset="0"/>
                        </a:rPr>
                        <a:t>doi</a:t>
                      </a:r>
                      <a:r>
                        <a:rPr lang="en-IN" sz="1100" b="0"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 10.1109/ITEC-India.2015.7386891..</a:t>
                      </a:r>
                      <a:endParaRPr lang="en-IN" sz="1600" b="0" i="0" u="none" strike="noStrike" dirty="0">
                        <a:effectLst/>
                        <a:latin typeface="Arial" panose="020B0604020202020204" pitchFamily="34" charset="0"/>
                      </a:endParaRPr>
                    </a:p>
                  </a:txBody>
                  <a:tcPr marL="8753" marR="8753" marT="8753" marB="8753">
                    <a:lnL>
                      <a:noFill/>
                    </a:lnL>
                    <a:lnR>
                      <a:noFill/>
                    </a:lnR>
                    <a:lnT>
                      <a:noFill/>
                    </a:lnT>
                    <a:lnB>
                      <a:noFill/>
                    </a:lnB>
                    <a:noFill/>
                  </a:tcPr>
                </a:tc>
                <a:extLst>
                  <a:ext uri="{0D108BD9-81ED-4DB2-BD59-A6C34878D82A}">
                    <a16:rowId xmlns:a16="http://schemas.microsoft.com/office/drawing/2014/main" val="2168158284"/>
                  </a:ext>
                </a:extLst>
              </a:tr>
              <a:tr h="305061">
                <a:tc>
                  <a:txBody>
                    <a:bodyPr/>
                    <a:lstStyle/>
                    <a:p>
                      <a:pPr algn="just" fontAlgn="t">
                        <a:lnSpc>
                          <a:spcPct val="107000"/>
                        </a:lnSpc>
                        <a:spcBef>
                          <a:spcPts val="0"/>
                        </a:spcBef>
                        <a:spcAft>
                          <a:spcPts val="0"/>
                        </a:spcAft>
                      </a:pPr>
                      <a:r>
                        <a:rPr lang="en-IN" sz="11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[8] </a:t>
                      </a:r>
                      <a:endParaRPr lang="en-IN" sz="1600" b="0" i="0" u="none" strike="noStrike">
                        <a:effectLst/>
                        <a:latin typeface="Arial" panose="020B0604020202020204" pitchFamily="34" charset="0"/>
                      </a:endParaRPr>
                    </a:p>
                  </a:txBody>
                  <a:tcPr marL="8753" marR="8753" marT="8753" marB="8753">
                    <a:lnL>
                      <a:noFill/>
                    </a:lnL>
                    <a:lnR>
                      <a:noFill/>
                    </a:lnR>
                    <a:lnT>
                      <a:noFill/>
                    </a:lnT>
                    <a:lnB>
                      <a:noFill/>
                    </a:lnB>
                    <a:noFill/>
                  </a:tcPr>
                </a:tc>
                <a:tc>
                  <a:txBody>
                    <a:bodyPr/>
                    <a:lstStyle/>
                    <a:p>
                      <a:pPr algn="just" fontAlgn="t">
                        <a:lnSpc>
                          <a:spcPct val="107000"/>
                        </a:lnSpc>
                        <a:spcBef>
                          <a:spcPts val="0"/>
                        </a:spcBef>
                        <a:spcAft>
                          <a:spcPts val="0"/>
                        </a:spcAft>
                      </a:pPr>
                      <a:r>
                        <a:rPr lang="en-IN" sz="11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G. Louppe, Understanding Random Forests: From Theory to Practice, https://arxiv.org/abs/1407.7502. </a:t>
                      </a:r>
                      <a:endParaRPr lang="en-IN" sz="1600" b="0" i="0" u="none" strike="noStrike">
                        <a:effectLst/>
                        <a:latin typeface="Arial" panose="020B0604020202020204" pitchFamily="34" charset="0"/>
                      </a:endParaRPr>
                    </a:p>
                  </a:txBody>
                  <a:tcPr marL="8753" marR="8753" marT="8753" marB="8753">
                    <a:lnL>
                      <a:noFill/>
                    </a:lnL>
                    <a:lnR>
                      <a:noFill/>
                    </a:lnR>
                    <a:lnT>
                      <a:noFill/>
                    </a:lnT>
                    <a:lnB>
                      <a:noFill/>
                    </a:lnB>
                    <a:noFill/>
                  </a:tcPr>
                </a:tc>
                <a:extLst>
                  <a:ext uri="{0D108BD9-81ED-4DB2-BD59-A6C34878D82A}">
                    <a16:rowId xmlns:a16="http://schemas.microsoft.com/office/drawing/2014/main" val="3794324053"/>
                  </a:ext>
                </a:extLst>
              </a:tr>
              <a:tr h="305061">
                <a:tc>
                  <a:txBody>
                    <a:bodyPr/>
                    <a:lstStyle/>
                    <a:p>
                      <a:pPr algn="just" fontAlgn="t">
                        <a:lnSpc>
                          <a:spcPct val="107000"/>
                        </a:lnSpc>
                        <a:spcBef>
                          <a:spcPts val="0"/>
                        </a:spcBef>
                        <a:spcAft>
                          <a:spcPts val="0"/>
                        </a:spcAft>
                      </a:pPr>
                      <a:r>
                        <a:rPr lang="en-IN" sz="11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[9] </a:t>
                      </a:r>
                      <a:endParaRPr lang="en-IN" sz="1600" b="0" i="0" u="none" strike="noStrike">
                        <a:effectLst/>
                        <a:latin typeface="Arial" panose="020B0604020202020204" pitchFamily="34" charset="0"/>
                      </a:endParaRPr>
                    </a:p>
                  </a:txBody>
                  <a:tcPr marL="8753" marR="8753" marT="8753" marB="8753">
                    <a:lnL>
                      <a:noFill/>
                    </a:lnL>
                    <a:lnR>
                      <a:noFill/>
                    </a:lnR>
                    <a:lnT>
                      <a:noFill/>
                    </a:lnT>
                    <a:lnB>
                      <a:noFill/>
                    </a:lnB>
                    <a:noFill/>
                  </a:tcPr>
                </a:tc>
                <a:tc>
                  <a:txBody>
                    <a:bodyPr/>
                    <a:lstStyle/>
                    <a:p>
                      <a:pPr algn="just" fontAlgn="t">
                        <a:lnSpc>
                          <a:spcPct val="107000"/>
                        </a:lnSpc>
                        <a:spcBef>
                          <a:spcPts val="0"/>
                        </a:spcBef>
                        <a:spcAft>
                          <a:spcPts val="0"/>
                        </a:spcAft>
                      </a:pPr>
                      <a:r>
                        <a:rPr lang="en-IN" sz="1100" b="0"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T. Chen, </a:t>
                      </a:r>
                      <a:r>
                        <a:rPr lang="en-IN" sz="1100" b="0" i="0" u="none" strike="noStrike" dirty="0" err="1">
                          <a:effectLst/>
                          <a:latin typeface="Times New Roman" panose="02020603050405020304" pitchFamily="18" charset="0"/>
                          <a:ea typeface="Times New Roman" panose="02020603050405020304" pitchFamily="18" charset="0"/>
                          <a:cs typeface="Times New Roman" panose="02020603050405020304" pitchFamily="18" charset="0"/>
                        </a:rPr>
                        <a:t>XGBoost</a:t>
                      </a:r>
                      <a:r>
                        <a:rPr lang="en-IN" sz="1100" b="0"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 A Scalable Tree Boosting System, https://</a:t>
                      </a:r>
                      <a:r>
                        <a:rPr lang="en-IN" sz="1100" b="0" i="0" u="none" strike="noStrike" dirty="0" err="1">
                          <a:effectLst/>
                          <a:latin typeface="Times New Roman" panose="02020603050405020304" pitchFamily="18" charset="0"/>
                          <a:ea typeface="Times New Roman" panose="02020603050405020304" pitchFamily="18" charset="0"/>
                          <a:cs typeface="Times New Roman" panose="02020603050405020304" pitchFamily="18" charset="0"/>
                        </a:rPr>
                        <a:t>arxiv.org</a:t>
                      </a:r>
                      <a:r>
                        <a:rPr lang="en-IN" sz="1100" b="0"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/pdf/1603.02754v3. </a:t>
                      </a:r>
                      <a:endParaRPr lang="en-IN" sz="1600" b="0" i="0" u="none" strike="noStrike" dirty="0">
                        <a:effectLst/>
                        <a:latin typeface="Arial" panose="020B0604020202020204" pitchFamily="34" charset="0"/>
                      </a:endParaRPr>
                    </a:p>
                  </a:txBody>
                  <a:tcPr marL="8753" marR="8753" marT="8753" marB="8753">
                    <a:lnL>
                      <a:noFill/>
                    </a:lnL>
                    <a:lnR>
                      <a:noFill/>
                    </a:lnR>
                    <a:lnT>
                      <a:noFill/>
                    </a:lnT>
                    <a:lnB>
                      <a:noFill/>
                    </a:lnB>
                    <a:noFill/>
                  </a:tcPr>
                </a:tc>
                <a:extLst>
                  <a:ext uri="{0D108BD9-81ED-4DB2-BD59-A6C34878D82A}">
                    <a16:rowId xmlns:a16="http://schemas.microsoft.com/office/drawing/2014/main" val="2198597874"/>
                  </a:ext>
                </a:extLst>
              </a:tr>
              <a:tr h="538750">
                <a:tc>
                  <a:txBody>
                    <a:bodyPr/>
                    <a:lstStyle/>
                    <a:p>
                      <a:pPr algn="just" fontAlgn="t">
                        <a:lnSpc>
                          <a:spcPct val="107000"/>
                        </a:lnSpc>
                        <a:spcBef>
                          <a:spcPts val="0"/>
                        </a:spcBef>
                        <a:spcAft>
                          <a:spcPts val="0"/>
                        </a:spcAft>
                      </a:pPr>
                      <a:r>
                        <a:rPr lang="en-IN" sz="11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[10] </a:t>
                      </a:r>
                      <a:endParaRPr lang="en-IN" sz="1600" b="0" i="0" u="none" strike="noStrike">
                        <a:effectLst/>
                        <a:latin typeface="Arial" panose="020B0604020202020204" pitchFamily="34" charset="0"/>
                      </a:endParaRPr>
                    </a:p>
                  </a:txBody>
                  <a:tcPr marL="8753" marR="8753" marT="8753" marB="8753">
                    <a:lnL>
                      <a:noFill/>
                    </a:lnL>
                    <a:lnR>
                      <a:noFill/>
                    </a:lnR>
                    <a:lnT>
                      <a:noFill/>
                    </a:lnT>
                    <a:lnB>
                      <a:noFill/>
                    </a:lnB>
                    <a:noFill/>
                  </a:tcPr>
                </a:tc>
                <a:tc>
                  <a:txBody>
                    <a:bodyPr/>
                    <a:lstStyle/>
                    <a:p>
                      <a:pPr algn="just" fontAlgn="t">
                        <a:lnSpc>
                          <a:spcPct val="107000"/>
                        </a:lnSpc>
                        <a:spcBef>
                          <a:spcPts val="0"/>
                        </a:spcBef>
                        <a:spcAft>
                          <a:spcPts val="0"/>
                        </a:spcAft>
                      </a:pPr>
                      <a:r>
                        <a:rPr lang="en-IN" sz="1100" b="0"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D. K. S. &amp;. B. D. Pathak, Hyperspectral image classification using support vector machine: a spectral spatial feature based approach. </a:t>
                      </a:r>
                      <a:r>
                        <a:rPr lang="en-IN" sz="1100" b="0" i="0" u="none" strike="noStrike" dirty="0" err="1">
                          <a:effectLst/>
                          <a:latin typeface="Times New Roman" panose="02020603050405020304" pitchFamily="18" charset="0"/>
                          <a:ea typeface="Times New Roman" panose="02020603050405020304" pitchFamily="18" charset="0"/>
                          <a:cs typeface="Times New Roman" panose="02020603050405020304" pitchFamily="18" charset="0"/>
                        </a:rPr>
                        <a:t>Evol</a:t>
                      </a:r>
                      <a:r>
                        <a:rPr lang="en-IN" sz="1100" b="0"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 Intel. 15, 1809–1823 (2022). https://</a:t>
                      </a:r>
                      <a:r>
                        <a:rPr lang="en-IN" sz="1100" b="0" i="0" u="none" strike="noStrike" dirty="0" err="1">
                          <a:effectLst/>
                          <a:latin typeface="Times New Roman" panose="02020603050405020304" pitchFamily="18" charset="0"/>
                          <a:ea typeface="Times New Roman" panose="02020603050405020304" pitchFamily="18" charset="0"/>
                          <a:cs typeface="Times New Roman" panose="02020603050405020304" pitchFamily="18" charset="0"/>
                        </a:rPr>
                        <a:t>doi.org</a:t>
                      </a:r>
                      <a:r>
                        <a:rPr lang="en-IN" sz="1100" b="0"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/10.1007/s12065-021-00591-0. </a:t>
                      </a:r>
                      <a:endParaRPr lang="en-IN" sz="1600" b="0" i="0" u="none" strike="noStrike" dirty="0">
                        <a:effectLst/>
                        <a:latin typeface="Arial" panose="020B0604020202020204" pitchFamily="34" charset="0"/>
                      </a:endParaRPr>
                    </a:p>
                  </a:txBody>
                  <a:tcPr marL="8753" marR="8753" marT="8753" marB="8753">
                    <a:lnL>
                      <a:noFill/>
                    </a:lnL>
                    <a:lnR>
                      <a:noFill/>
                    </a:lnR>
                    <a:lnT>
                      <a:noFill/>
                    </a:lnT>
                    <a:lnB>
                      <a:noFill/>
                    </a:lnB>
                    <a:noFill/>
                  </a:tcPr>
                </a:tc>
                <a:extLst>
                  <a:ext uri="{0D108BD9-81ED-4DB2-BD59-A6C34878D82A}">
                    <a16:rowId xmlns:a16="http://schemas.microsoft.com/office/drawing/2014/main" val="3385104799"/>
                  </a:ext>
                </a:extLst>
              </a:tr>
              <a:tr h="305061">
                <a:tc>
                  <a:txBody>
                    <a:bodyPr/>
                    <a:lstStyle/>
                    <a:p>
                      <a:pPr algn="just" fontAlgn="t">
                        <a:lnSpc>
                          <a:spcPct val="107000"/>
                        </a:lnSpc>
                        <a:spcBef>
                          <a:spcPts val="0"/>
                        </a:spcBef>
                        <a:spcAft>
                          <a:spcPts val="0"/>
                        </a:spcAft>
                      </a:pPr>
                      <a:r>
                        <a:rPr lang="en-IN" sz="11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[11] </a:t>
                      </a:r>
                      <a:endParaRPr lang="en-IN" sz="1600" b="0" i="0" u="none" strike="noStrike">
                        <a:effectLst/>
                        <a:latin typeface="Arial" panose="020B0604020202020204" pitchFamily="34" charset="0"/>
                      </a:endParaRPr>
                    </a:p>
                  </a:txBody>
                  <a:tcPr marL="8753" marR="8753" marT="8753" marB="8753">
                    <a:lnL>
                      <a:noFill/>
                    </a:lnL>
                    <a:lnR>
                      <a:noFill/>
                    </a:lnR>
                    <a:lnT>
                      <a:noFill/>
                    </a:lnT>
                    <a:lnB>
                      <a:noFill/>
                    </a:lnB>
                    <a:noFill/>
                  </a:tcPr>
                </a:tc>
                <a:tc>
                  <a:txBody>
                    <a:bodyPr/>
                    <a:lstStyle/>
                    <a:p>
                      <a:pPr algn="just" fontAlgn="t">
                        <a:lnSpc>
                          <a:spcPct val="107000"/>
                        </a:lnSpc>
                        <a:spcBef>
                          <a:spcPts val="0"/>
                        </a:spcBef>
                        <a:spcAft>
                          <a:spcPts val="0"/>
                        </a:spcAft>
                      </a:pPr>
                      <a:r>
                        <a:rPr lang="en-IN" sz="11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A. Z. Piotr Florek, “Benchmarking state-of-the-art gradient boosting algorithms for classification,” [Online]. Available: https://ar5iv.labs.arxiv.org/html/2305.17094.</a:t>
                      </a:r>
                      <a:endParaRPr lang="en-IN" sz="1600" b="0" i="0" u="none" strike="noStrike">
                        <a:effectLst/>
                        <a:latin typeface="Arial" panose="020B0604020202020204" pitchFamily="34" charset="0"/>
                      </a:endParaRPr>
                    </a:p>
                  </a:txBody>
                  <a:tcPr marL="8753" marR="8753" marT="8753" marB="8753">
                    <a:lnL>
                      <a:noFill/>
                    </a:lnL>
                    <a:lnR>
                      <a:noFill/>
                    </a:lnR>
                    <a:lnT>
                      <a:noFill/>
                    </a:lnT>
                    <a:lnB>
                      <a:noFill/>
                    </a:lnB>
                    <a:noFill/>
                  </a:tcPr>
                </a:tc>
                <a:extLst>
                  <a:ext uri="{0D108BD9-81ED-4DB2-BD59-A6C34878D82A}">
                    <a16:rowId xmlns:a16="http://schemas.microsoft.com/office/drawing/2014/main" val="1620585678"/>
                  </a:ext>
                </a:extLst>
              </a:tr>
              <a:tr h="305061">
                <a:tc>
                  <a:txBody>
                    <a:bodyPr/>
                    <a:lstStyle/>
                    <a:p>
                      <a:pPr algn="just" fontAlgn="t">
                        <a:lnSpc>
                          <a:spcPct val="107000"/>
                        </a:lnSpc>
                        <a:spcBef>
                          <a:spcPts val="0"/>
                        </a:spcBef>
                        <a:spcAft>
                          <a:spcPts val="0"/>
                        </a:spcAft>
                      </a:pPr>
                      <a:r>
                        <a:rPr lang="en-IN" sz="11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[12] </a:t>
                      </a:r>
                      <a:endParaRPr lang="en-IN" sz="1600" b="0" i="0" u="none" strike="noStrike">
                        <a:effectLst/>
                        <a:latin typeface="Arial" panose="020B0604020202020204" pitchFamily="34" charset="0"/>
                      </a:endParaRPr>
                    </a:p>
                  </a:txBody>
                  <a:tcPr marL="8753" marR="8753" marT="8753" marB="8753">
                    <a:lnL>
                      <a:noFill/>
                    </a:lnL>
                    <a:lnR>
                      <a:noFill/>
                    </a:lnR>
                    <a:lnT>
                      <a:noFill/>
                    </a:lnT>
                    <a:lnB>
                      <a:noFill/>
                    </a:lnB>
                    <a:noFill/>
                  </a:tcPr>
                </a:tc>
                <a:tc>
                  <a:txBody>
                    <a:bodyPr/>
                    <a:lstStyle/>
                    <a:p>
                      <a:pPr algn="just" fontAlgn="t">
                        <a:lnSpc>
                          <a:spcPct val="107000"/>
                        </a:lnSpc>
                        <a:spcBef>
                          <a:spcPts val="0"/>
                        </a:spcBef>
                        <a:spcAft>
                          <a:spcPts val="0"/>
                        </a:spcAft>
                      </a:pPr>
                      <a:r>
                        <a:rPr lang="en-IN" sz="11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“TensorFlow,” [Online]. Available: https://www.tensorflow.org/guide/core/logistic_regression_core.</a:t>
                      </a:r>
                      <a:endParaRPr lang="en-IN" sz="1600" b="0" i="0" u="none" strike="noStrike">
                        <a:effectLst/>
                        <a:latin typeface="Arial" panose="020B0604020202020204" pitchFamily="34" charset="0"/>
                      </a:endParaRPr>
                    </a:p>
                  </a:txBody>
                  <a:tcPr marL="8753" marR="8753" marT="8753" marB="8753">
                    <a:lnL>
                      <a:noFill/>
                    </a:lnL>
                    <a:lnR>
                      <a:noFill/>
                    </a:lnR>
                    <a:lnT>
                      <a:noFill/>
                    </a:lnT>
                    <a:lnB>
                      <a:noFill/>
                    </a:lnB>
                    <a:noFill/>
                  </a:tcPr>
                </a:tc>
                <a:extLst>
                  <a:ext uri="{0D108BD9-81ED-4DB2-BD59-A6C34878D82A}">
                    <a16:rowId xmlns:a16="http://schemas.microsoft.com/office/drawing/2014/main" val="3788666303"/>
                  </a:ext>
                </a:extLst>
              </a:tr>
              <a:tr h="538750">
                <a:tc>
                  <a:txBody>
                    <a:bodyPr/>
                    <a:lstStyle/>
                    <a:p>
                      <a:pPr algn="just" fontAlgn="t">
                        <a:lnSpc>
                          <a:spcPct val="107000"/>
                        </a:lnSpc>
                        <a:spcBef>
                          <a:spcPts val="0"/>
                        </a:spcBef>
                        <a:spcAft>
                          <a:spcPts val="0"/>
                        </a:spcAft>
                      </a:pPr>
                      <a:r>
                        <a:rPr lang="en-IN" sz="11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[13] </a:t>
                      </a:r>
                      <a:endParaRPr lang="en-IN" sz="1600" b="0" i="0" u="none" strike="noStrike">
                        <a:effectLst/>
                        <a:latin typeface="Arial" panose="020B0604020202020204" pitchFamily="34" charset="0"/>
                      </a:endParaRPr>
                    </a:p>
                  </a:txBody>
                  <a:tcPr marL="8753" marR="8753" marT="8753" marB="8753">
                    <a:lnL>
                      <a:noFill/>
                    </a:lnL>
                    <a:lnR>
                      <a:noFill/>
                    </a:lnR>
                    <a:lnT>
                      <a:noFill/>
                    </a:lnT>
                    <a:lnB>
                      <a:noFill/>
                    </a:lnB>
                    <a:noFill/>
                  </a:tcPr>
                </a:tc>
                <a:tc>
                  <a:txBody>
                    <a:bodyPr/>
                    <a:lstStyle/>
                    <a:p>
                      <a:pPr algn="just" fontAlgn="t">
                        <a:lnSpc>
                          <a:spcPct val="107000"/>
                        </a:lnSpc>
                        <a:spcBef>
                          <a:spcPts val="0"/>
                        </a:spcBef>
                        <a:spcAft>
                          <a:spcPts val="0"/>
                        </a:spcAft>
                      </a:pPr>
                      <a:r>
                        <a:rPr lang="en-IN" sz="1100" b="0"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Y. S. L. C. W. L. Y. A. Zhang, “Support Vector Machine Classification Algorithm and Its </a:t>
                      </a:r>
                      <a:r>
                        <a:rPr lang="en-IN" sz="1100" b="0" i="0" u="none" strike="noStrike" dirty="0" err="1">
                          <a:effectLst/>
                          <a:latin typeface="Times New Roman" panose="02020603050405020304" pitchFamily="18" charset="0"/>
                          <a:ea typeface="Times New Roman" panose="02020603050405020304" pitchFamily="18" charset="0"/>
                          <a:cs typeface="Times New Roman" panose="02020603050405020304" pitchFamily="18" charset="0"/>
                        </a:rPr>
                        <a:t>Application.Information</a:t>
                      </a:r>
                      <a:r>
                        <a:rPr lang="en-IN" sz="1100" b="0"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 Computing and Applications. ICICA 2012. Communications in Computer and Information Science,” 2012. [Online]. Available: https://</a:t>
                      </a:r>
                      <a:r>
                        <a:rPr lang="en-IN" sz="1100" b="0" i="0" u="none" strike="noStrike" dirty="0" err="1">
                          <a:effectLst/>
                          <a:latin typeface="Times New Roman" panose="02020603050405020304" pitchFamily="18" charset="0"/>
                          <a:ea typeface="Times New Roman" panose="02020603050405020304" pitchFamily="18" charset="0"/>
                          <a:cs typeface="Times New Roman" panose="02020603050405020304" pitchFamily="18" charset="0"/>
                        </a:rPr>
                        <a:t>link.springer.com</a:t>
                      </a:r>
                      <a:r>
                        <a:rPr lang="en-IN" sz="1100" b="0" i="0"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/chapter/10.1007/978-3-642-34041-3_27#citeas.</a:t>
                      </a:r>
                      <a:endParaRPr lang="en-IN" sz="1600" b="0" i="0" u="none" strike="noStrike" dirty="0">
                        <a:effectLst/>
                        <a:latin typeface="Arial" panose="020B0604020202020204" pitchFamily="34" charset="0"/>
                      </a:endParaRPr>
                    </a:p>
                  </a:txBody>
                  <a:tcPr marL="8753" marR="8753" marT="8753" marB="8753">
                    <a:lnL>
                      <a:noFill/>
                    </a:lnL>
                    <a:lnR>
                      <a:noFill/>
                    </a:lnR>
                    <a:lnT>
                      <a:noFill/>
                    </a:lnT>
                    <a:lnB>
                      <a:noFill/>
                    </a:lnB>
                    <a:noFill/>
                  </a:tcPr>
                </a:tc>
                <a:extLst>
                  <a:ext uri="{0D108BD9-81ED-4DB2-BD59-A6C34878D82A}">
                    <a16:rowId xmlns:a16="http://schemas.microsoft.com/office/drawing/2014/main" val="3556384354"/>
                  </a:ext>
                </a:extLst>
              </a:tr>
            </a:tbl>
          </a:graphicData>
        </a:graphic>
      </p:graphicFrame>
    </p:spTree>
    <p:extLst>
      <p:ext uri="{BB962C8B-B14F-4D97-AF65-F5344CB8AC3E}">
        <p14:creationId xmlns:p14="http://schemas.microsoft.com/office/powerpoint/2010/main" val="8359857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1DA973A-0566-A383-56AE-34916C1CF5FC}"/>
              </a:ext>
            </a:extLst>
          </p:cNvPr>
          <p:cNvSpPr>
            <a:spLocks noGrp="1"/>
          </p:cNvSpPr>
          <p:nvPr>
            <p:ph idx="1"/>
          </p:nvPr>
        </p:nvSpPr>
        <p:spPr>
          <a:xfrm>
            <a:off x="1008184" y="1459907"/>
            <a:ext cx="10175630" cy="767904"/>
          </a:xfrm>
        </p:spPr>
        <p:txBody>
          <a:bodyPr anchor="ctr">
            <a:normAutofit/>
          </a:bodyPr>
          <a:lstStyle/>
          <a:p>
            <a:pPr marL="0" indent="0" algn="ctr">
              <a:buNone/>
            </a:pPr>
            <a:r>
              <a:rPr lang="en-GB" sz="4400" dirty="0">
                <a:latin typeface="Times New Roman" panose="02020603050405020304" pitchFamily="18" charset="0"/>
                <a:cs typeface="Times New Roman" panose="02020603050405020304" pitchFamily="18" charset="0"/>
              </a:rPr>
              <a:t>Thank You</a:t>
            </a:r>
            <a:endParaRPr lang="en-DE" sz="4400">
              <a:latin typeface="Times New Roman" panose="02020603050405020304" pitchFamily="18" charset="0"/>
              <a:cs typeface="Times New Roman" panose="02020603050405020304" pitchFamily="18" charset="0"/>
            </a:endParaRPr>
          </a:p>
        </p:txBody>
      </p:sp>
      <p:pic>
        <p:nvPicPr>
          <p:cNvPr id="16" name="Graphic 15" descr="Handshake">
            <a:extLst>
              <a:ext uri="{FF2B5EF4-FFF2-40B4-BE49-F238E27FC236}">
                <a16:creationId xmlns:a16="http://schemas.microsoft.com/office/drawing/2014/main" id="{CC255908-23AC-7CE3-5C82-5E86A678A94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43255" y="2405149"/>
            <a:ext cx="3899393" cy="3899393"/>
          </a:xfrm>
          <a:prstGeom prst="rect">
            <a:avLst/>
          </a:prstGeom>
        </p:spPr>
      </p:pic>
    </p:spTree>
    <p:extLst>
      <p:ext uri="{BB962C8B-B14F-4D97-AF65-F5344CB8AC3E}">
        <p14:creationId xmlns:p14="http://schemas.microsoft.com/office/powerpoint/2010/main" val="1182302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3BA513B0-82FF-4F41-8178-885375D1C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Busy office worker cartoon Royalty Free Vector Image">
            <a:extLst>
              <a:ext uri="{FF2B5EF4-FFF2-40B4-BE49-F238E27FC236}">
                <a16:creationId xmlns:a16="http://schemas.microsoft.com/office/drawing/2014/main" id="{629BE4DB-0D4F-DDDD-BD0F-9EAF163BA1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20998" r="-1" b="30072"/>
          <a:stretch/>
        </p:blipFill>
        <p:spPr bwMode="auto">
          <a:xfrm>
            <a:off x="-1" y="10"/>
            <a:ext cx="12228129" cy="3158289"/>
          </a:xfrm>
          <a:prstGeom prst="rect">
            <a:avLst/>
          </a:prstGeom>
          <a:noFill/>
          <a:extLst>
            <a:ext uri="{909E8E84-426E-40DD-AFC4-6F175D3DCCD1}">
              <a14:hiddenFill xmlns:a14="http://schemas.microsoft.com/office/drawing/2010/main">
                <a:solidFill>
                  <a:srgbClr val="FFFFFF"/>
                </a:solidFill>
              </a14:hiddenFill>
            </a:ext>
          </a:extLst>
        </p:spPr>
      </p:pic>
      <p:grpSp>
        <p:nvGrpSpPr>
          <p:cNvPr id="35" name="Group 34">
            <a:extLst>
              <a:ext uri="{FF2B5EF4-FFF2-40B4-BE49-F238E27FC236}">
                <a16:creationId xmlns:a16="http://schemas.microsoft.com/office/drawing/2014/main" id="{93DB8501-F9F2-4ACD-B56A-9019CD500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2987478"/>
            <a:ext cx="12228128" cy="1828800"/>
            <a:chOff x="-305" y="2987478"/>
            <a:chExt cx="12188952" cy="1828800"/>
          </a:xfrm>
        </p:grpSpPr>
        <p:sp>
          <p:nvSpPr>
            <p:cNvPr id="28" name="Freeform: Shape 27">
              <a:extLst>
                <a:ext uri="{FF2B5EF4-FFF2-40B4-BE49-F238E27FC236}">
                  <a16:creationId xmlns:a16="http://schemas.microsoft.com/office/drawing/2014/main" id="{DD03A94A-ADF5-4334-86B1-DBA5F70ACD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2987478"/>
              <a:ext cx="12188952" cy="1099712"/>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385A18E1-CBE3-4BBD-B1B7-CDBCA685E0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199381"/>
              <a:ext cx="12188952" cy="902694"/>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133EDCAA-1D6C-4710-9DA1-C7FC946D8E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501488"/>
              <a:ext cx="12188952" cy="641669"/>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useBgFill="1">
          <p:nvSpPr>
            <p:cNvPr id="36" name="Freeform: Shape 30">
              <a:extLst>
                <a:ext uri="{FF2B5EF4-FFF2-40B4-BE49-F238E27FC236}">
                  <a16:creationId xmlns:a16="http://schemas.microsoft.com/office/drawing/2014/main" id="{3916FBF2-1CC9-460D-A42B-FB77E515EC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14750"/>
              <a:ext cx="12188952" cy="1201528"/>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grpSp>
      <p:sp>
        <p:nvSpPr>
          <p:cNvPr id="2" name="Title 1">
            <a:extLst>
              <a:ext uri="{FF2B5EF4-FFF2-40B4-BE49-F238E27FC236}">
                <a16:creationId xmlns:a16="http://schemas.microsoft.com/office/drawing/2014/main" id="{8271838E-9982-AF94-91A7-6709B47410B2}"/>
              </a:ext>
            </a:extLst>
          </p:cNvPr>
          <p:cNvSpPr>
            <a:spLocks noGrp="1"/>
          </p:cNvSpPr>
          <p:nvPr>
            <p:ph type="title"/>
          </p:nvPr>
        </p:nvSpPr>
        <p:spPr>
          <a:xfrm>
            <a:off x="168878" y="4274443"/>
            <a:ext cx="3427576" cy="1786526"/>
          </a:xfrm>
        </p:spPr>
        <p:txBody>
          <a:bodyPr>
            <a:normAutofit/>
          </a:bodyPr>
          <a:lstStyle/>
          <a:p>
            <a:r>
              <a:rPr lang="en-US" sz="3600" dirty="0">
                <a:solidFill>
                  <a:schemeClr val="tx2"/>
                </a:solidFill>
                <a:latin typeface="Times New Roman" panose="02020603050405020304" pitchFamily="18" charset="0"/>
                <a:cs typeface="Times New Roman" panose="02020603050405020304" pitchFamily="18" charset="0"/>
              </a:rPr>
              <a:t>Introduction</a:t>
            </a:r>
            <a:br>
              <a:rPr lang="en-US" sz="3600" dirty="0">
                <a:solidFill>
                  <a:schemeClr val="tx2"/>
                </a:solidFill>
              </a:rPr>
            </a:br>
            <a:endParaRPr lang="en-US" sz="3600" dirty="0">
              <a:solidFill>
                <a:schemeClr val="tx2"/>
              </a:solidFill>
            </a:endParaRPr>
          </a:p>
        </p:txBody>
      </p:sp>
      <p:sp>
        <p:nvSpPr>
          <p:cNvPr id="3" name="Content Placeholder 2">
            <a:extLst>
              <a:ext uri="{FF2B5EF4-FFF2-40B4-BE49-F238E27FC236}">
                <a16:creationId xmlns:a16="http://schemas.microsoft.com/office/drawing/2014/main" id="{EAB34C5C-0151-86C9-066D-B8BB1B5B0C4B}"/>
              </a:ext>
            </a:extLst>
          </p:cNvPr>
          <p:cNvSpPr>
            <a:spLocks noGrp="1"/>
          </p:cNvSpPr>
          <p:nvPr>
            <p:ph idx="1"/>
          </p:nvPr>
        </p:nvSpPr>
        <p:spPr>
          <a:xfrm>
            <a:off x="3632886" y="3370203"/>
            <a:ext cx="8390237" cy="3240662"/>
          </a:xfrm>
        </p:spPr>
        <p:txBody>
          <a:bodyPr anchor="ctr">
            <a:normAutofit/>
          </a:bodyPr>
          <a:lstStyle/>
          <a:p>
            <a:pPr marL="0" indent="0">
              <a:buNone/>
            </a:pPr>
            <a:endParaRPr lang="en-IN" sz="1600" dirty="0">
              <a:solidFill>
                <a:schemeClr val="tx2"/>
              </a:solidFill>
              <a:effectLst/>
              <a:latin typeface="Times New Roman" panose="02020603050405020304" pitchFamily="18" charset="0"/>
              <a:cs typeface="Times New Roman" panose="02020603050405020304" pitchFamily="18" charset="0"/>
            </a:endParaRPr>
          </a:p>
          <a:p>
            <a:r>
              <a:rPr lang="en-IN" sz="2000" dirty="0">
                <a:solidFill>
                  <a:schemeClr val="tx2"/>
                </a:solidFill>
                <a:effectLst/>
                <a:latin typeface="Times New Roman" panose="02020603050405020304" pitchFamily="18" charset="0"/>
                <a:cs typeface="Times New Roman" panose="02020603050405020304" pitchFamily="18" charset="0"/>
              </a:rPr>
              <a:t>Today's technology makes it relatively simple to find an efficient solution for a person's detection and recognition in an office environment. </a:t>
            </a:r>
            <a:endParaRPr lang="en-IN" sz="2000" dirty="0">
              <a:solidFill>
                <a:schemeClr val="tx2"/>
              </a:solidFill>
              <a:latin typeface="Times New Roman" panose="02020603050405020304" pitchFamily="18" charset="0"/>
              <a:cs typeface="Times New Roman" panose="02020603050405020304" pitchFamily="18" charset="0"/>
            </a:endParaRPr>
          </a:p>
          <a:p>
            <a:r>
              <a:rPr lang="en-IN" sz="2000" dirty="0">
                <a:solidFill>
                  <a:schemeClr val="tx2"/>
                </a:solidFill>
                <a:effectLst/>
                <a:latin typeface="Times New Roman" panose="02020603050405020304" pitchFamily="18" charset="0"/>
                <a:cs typeface="Times New Roman" panose="02020603050405020304" pitchFamily="18" charset="0"/>
              </a:rPr>
              <a:t>Our study focuses on the critical task of accurately detecting individuals within office environments.</a:t>
            </a:r>
          </a:p>
          <a:p>
            <a:r>
              <a:rPr lang="en-IN" sz="2000" dirty="0">
                <a:solidFill>
                  <a:schemeClr val="tx2"/>
                </a:solidFill>
                <a:effectLst/>
                <a:latin typeface="Times New Roman" panose="02020603050405020304" pitchFamily="18" charset="0"/>
                <a:cs typeface="Times New Roman" panose="02020603050405020304" pitchFamily="18" charset="0"/>
              </a:rPr>
              <a:t>We aim to assess the performance and reliability of a sensor system designed for this purpose, particularly in identifying individuals in the office environment with different classifiers.</a:t>
            </a:r>
          </a:p>
          <a:p>
            <a:r>
              <a:rPr lang="en-IN" sz="2000" dirty="0">
                <a:solidFill>
                  <a:schemeClr val="tx2"/>
                </a:solidFill>
                <a:latin typeface="Times New Roman" panose="02020603050405020304" pitchFamily="18" charset="0"/>
                <a:cs typeface="Times New Roman" panose="02020603050405020304" pitchFamily="18" charset="0"/>
              </a:rPr>
              <a:t>We aim to optimize the classifier for better person detection.</a:t>
            </a:r>
            <a:endParaRPr lang="en-US" sz="2000"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97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3" name="Rectangle 4102">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5" name="Rectangle 4104">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2B3B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C9F3D0-6B09-8444-BBA1-A59CCE6522C6}"/>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Methodology</a:t>
            </a:r>
          </a:p>
        </p:txBody>
      </p:sp>
      <p:pic>
        <p:nvPicPr>
          <p:cNvPr id="4098" name="Picture 2" descr="Training on Research Methodology | Devimpact Institute">
            <a:extLst>
              <a:ext uri="{FF2B5EF4-FFF2-40B4-BE49-F238E27FC236}">
                <a16:creationId xmlns:a16="http://schemas.microsoft.com/office/drawing/2014/main" id="{D408F7C4-34B3-145A-F048-B30C79A2CBF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038600" y="1630256"/>
            <a:ext cx="7188199" cy="3594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7251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 descr="Image">
            <a:extLst>
              <a:ext uri="{FF2B5EF4-FFF2-40B4-BE49-F238E27FC236}">
                <a16:creationId xmlns:a16="http://schemas.microsoft.com/office/drawing/2014/main" id="{3861202B-DEF3-2C23-2B88-8AAEFF27CF7B}"/>
              </a:ext>
            </a:extLst>
          </p:cNvPr>
          <p:cNvPicPr>
            <a:picLocks/>
          </p:cNvPicPr>
          <p:nvPr/>
        </p:nvPicPr>
        <p:blipFill rotWithShape="1">
          <a:blip r:embed="rId2"/>
          <a:srcRect r="-1" b="975"/>
          <a:stretch/>
        </p:blipFill>
        <p:spPr>
          <a:xfrm>
            <a:off x="1" y="10"/>
            <a:ext cx="8155458" cy="6857990"/>
          </a:xfrm>
          <a:prstGeom prst="rect">
            <a:avLst/>
          </a:prstGeom>
        </p:spPr>
      </p:pic>
      <p:sp>
        <p:nvSpPr>
          <p:cNvPr id="18" name="Rectangle 17">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1DDC372-4FC4-C59D-7FC3-70605D393FE2}"/>
              </a:ext>
            </a:extLst>
          </p:cNvPr>
          <p:cNvSpPr>
            <a:spLocks noGrp="1"/>
          </p:cNvSpPr>
          <p:nvPr>
            <p:ph type="title"/>
          </p:nvPr>
        </p:nvSpPr>
        <p:spPr>
          <a:xfrm>
            <a:off x="7611511" y="-111453"/>
            <a:ext cx="3822189" cy="1899912"/>
          </a:xfrm>
        </p:spPr>
        <p:txBody>
          <a:bodyPr>
            <a:normAutofit/>
          </a:bodyPr>
          <a:lstStyle/>
          <a:p>
            <a:r>
              <a:rPr lang="en-US" sz="4000" b="1" dirty="0">
                <a:latin typeface="Times New Roman" panose="02020603050405020304" pitchFamily="18" charset="0"/>
                <a:cs typeface="Times New Roman" panose="02020603050405020304" pitchFamily="18" charset="0"/>
              </a:rPr>
              <a:t>Red Pitaya </a:t>
            </a:r>
          </a:p>
        </p:txBody>
      </p:sp>
      <p:sp>
        <p:nvSpPr>
          <p:cNvPr id="3" name="Content Placeholder 2">
            <a:extLst>
              <a:ext uri="{FF2B5EF4-FFF2-40B4-BE49-F238E27FC236}">
                <a16:creationId xmlns:a16="http://schemas.microsoft.com/office/drawing/2014/main" id="{FAD951FA-89AF-8C20-F740-52A38C6EE256}"/>
              </a:ext>
            </a:extLst>
          </p:cNvPr>
          <p:cNvSpPr>
            <a:spLocks noGrp="1"/>
          </p:cNvSpPr>
          <p:nvPr>
            <p:ph idx="1"/>
          </p:nvPr>
        </p:nvSpPr>
        <p:spPr>
          <a:xfrm>
            <a:off x="7531610" y="1788459"/>
            <a:ext cx="4449719" cy="4307822"/>
          </a:xfrm>
        </p:spPr>
        <p:txBody>
          <a:bodyPr>
            <a:normAutofit fontScale="85000" lnSpcReduction="10000"/>
          </a:bodyPr>
          <a:lstStyle/>
          <a:p>
            <a:r>
              <a:rPr lang="en-IN" dirty="0">
                <a:effectLst/>
                <a:latin typeface="Times New Roman" panose="02020603050405020304" pitchFamily="18" charset="0"/>
                <a:cs typeface="Times New Roman" panose="02020603050405020304" pitchFamily="18" charset="0"/>
              </a:rPr>
              <a:t>Red Pitaya serves as a powerful and flexible embedded system platform that can be used for a variety of measurement, control, and signal processing applications.</a:t>
            </a:r>
          </a:p>
          <a:p>
            <a:r>
              <a:rPr lang="en-IN" dirty="0">
                <a:effectLst/>
                <a:latin typeface="Times New Roman" panose="02020603050405020304" pitchFamily="18" charset="0"/>
                <a:cs typeface="Times New Roman" panose="02020603050405020304" pitchFamily="18" charset="0"/>
              </a:rPr>
              <a:t>we utilized the Ultrasonic Sensor SRF02 </a:t>
            </a:r>
            <a:endParaRPr lang="en-US" dirty="0">
              <a:effectLst/>
              <a:latin typeface="Times New Roman" panose="02020603050405020304" pitchFamily="18" charset="0"/>
              <a:cs typeface="Times New Roman" panose="02020603050405020304" pitchFamily="18" charset="0"/>
            </a:endParaRPr>
          </a:p>
          <a:p>
            <a:r>
              <a:rPr lang="en-IN" dirty="0">
                <a:effectLst/>
                <a:latin typeface="Times New Roman" panose="02020603050405020304" pitchFamily="18" charset="0"/>
                <a:cs typeface="Times New Roman" panose="02020603050405020304" pitchFamily="18" charset="0"/>
              </a:rPr>
              <a:t>It transfers data wirelessly to the connected laptop for additional processing</a:t>
            </a:r>
          </a:p>
          <a:p>
            <a:r>
              <a:rPr lang="en-IN" dirty="0">
                <a:effectLst/>
                <a:latin typeface="Times New Roman" panose="02020603050405020304" pitchFamily="18" charset="0"/>
                <a:cs typeface="Times New Roman" panose="02020603050405020304" pitchFamily="18" charset="0"/>
              </a:rPr>
              <a:t>It operates in the frequency range of 50MHz</a:t>
            </a:r>
          </a:p>
          <a:p>
            <a:endParaRPr lang="en-IN" sz="19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7618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1" name="Arc 40">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11422F6-9BE8-2853-BE26-FBA90EECC2D4}"/>
              </a:ext>
            </a:extLst>
          </p:cNvPr>
          <p:cNvSpPr>
            <a:spLocks noGrp="1"/>
          </p:cNvSpPr>
          <p:nvPr>
            <p:ph type="title"/>
          </p:nvPr>
        </p:nvSpPr>
        <p:spPr>
          <a:xfrm>
            <a:off x="5894962" y="479493"/>
            <a:ext cx="5458838" cy="1325563"/>
          </a:xfrm>
        </p:spPr>
        <p:txBody>
          <a:bodyPr>
            <a:normAutofit/>
          </a:bodyPr>
          <a:lstStyle/>
          <a:p>
            <a:r>
              <a:rPr lang="en-US" b="1">
                <a:latin typeface="Times New Roman" panose="02020603050405020304" pitchFamily="18" charset="0"/>
                <a:cs typeface="Times New Roman" panose="02020603050405020304" pitchFamily="18" charset="0"/>
              </a:rPr>
              <a:t>Ultrasonic Sensor</a:t>
            </a:r>
          </a:p>
        </p:txBody>
      </p:sp>
      <p:sp>
        <p:nvSpPr>
          <p:cNvPr id="43" name="Freeform: Shape 42">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A close up of a device&#10;&#10;Description automatically generated">
            <a:extLst>
              <a:ext uri="{FF2B5EF4-FFF2-40B4-BE49-F238E27FC236}">
                <a16:creationId xmlns:a16="http://schemas.microsoft.com/office/drawing/2014/main" id="{73529F08-D722-3BA3-5D9D-9141CF1CEFE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3182" y="2143327"/>
            <a:ext cx="4777381" cy="2401602"/>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4818994A-30A6-CEE9-A686-E6E86F9A4BBF}"/>
              </a:ext>
            </a:extLst>
          </p:cNvPr>
          <p:cNvSpPr>
            <a:spLocks noGrp="1"/>
          </p:cNvSpPr>
          <p:nvPr>
            <p:ph idx="1"/>
          </p:nvPr>
        </p:nvSpPr>
        <p:spPr>
          <a:xfrm>
            <a:off x="5894962" y="1984443"/>
            <a:ext cx="5458838" cy="4192520"/>
          </a:xfrm>
        </p:spPr>
        <p:txBody>
          <a:bodyPr>
            <a:normAutofit/>
          </a:bodyPr>
          <a:lstStyle/>
          <a:p>
            <a:r>
              <a:rPr lang="en-IN" sz="2600" dirty="0">
                <a:effectLst/>
                <a:latin typeface="Times New Roman" panose="02020603050405020304" pitchFamily="18" charset="0"/>
                <a:cs typeface="Times New Roman" panose="02020603050405020304" pitchFamily="18" charset="0"/>
              </a:rPr>
              <a:t>The SRF02 Ultrasonic Sensor is a compact single transducer ultrasonic rangefinder integrated into a small PCB.</a:t>
            </a:r>
          </a:p>
          <a:p>
            <a:r>
              <a:rPr lang="en-IN" sz="2600" dirty="0">
                <a:latin typeface="Times New Roman" panose="02020603050405020304" pitchFamily="18" charset="0"/>
                <a:cs typeface="Times New Roman" panose="02020603050405020304" pitchFamily="18" charset="0"/>
              </a:rPr>
              <a:t> </a:t>
            </a:r>
            <a:r>
              <a:rPr lang="en-IN" sz="2600" dirty="0">
                <a:effectLst/>
                <a:latin typeface="Times New Roman" panose="02020603050405020304" pitchFamily="18" charset="0"/>
                <a:cs typeface="Times New Roman" panose="02020603050405020304" pitchFamily="18" charset="0"/>
              </a:rPr>
              <a:t>Its minimum range surpasses that of other dual transducer            rangers.</a:t>
            </a:r>
          </a:p>
          <a:p>
            <a:r>
              <a:rPr lang="en-IN" sz="2600" dirty="0">
                <a:effectLst/>
                <a:latin typeface="Times New Roman" panose="02020603050405020304" pitchFamily="18" charset="0"/>
                <a:cs typeface="Times New Roman" panose="02020603050405020304" pitchFamily="18" charset="0"/>
              </a:rPr>
              <a:t> It functions with a 5V grounded power supply.</a:t>
            </a:r>
          </a:p>
          <a:p>
            <a:r>
              <a:rPr lang="en-IN" sz="2600" dirty="0">
                <a:effectLst/>
                <a:latin typeface="Times New Roman" panose="02020603050405020304" pitchFamily="18" charset="0"/>
                <a:cs typeface="Times New Roman" panose="02020603050405020304" pitchFamily="18" charset="0"/>
              </a:rPr>
              <a:t>The sensor operates under the GNU/Linux operating system.</a:t>
            </a:r>
          </a:p>
          <a:p>
            <a:endParaRPr lang="en-US" sz="2600" dirty="0"/>
          </a:p>
        </p:txBody>
      </p:sp>
    </p:spTree>
    <p:extLst>
      <p:ext uri="{BB962C8B-B14F-4D97-AF65-F5344CB8AC3E}">
        <p14:creationId xmlns:p14="http://schemas.microsoft.com/office/powerpoint/2010/main" val="1865422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Freeform: Shape 10">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Arc 12">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02050" y="650160"/>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6" name="Title 5">
            <a:extLst>
              <a:ext uri="{FF2B5EF4-FFF2-40B4-BE49-F238E27FC236}">
                <a16:creationId xmlns:a16="http://schemas.microsoft.com/office/drawing/2014/main" id="{2706BCAF-673D-039C-01BD-3FA4340FE1AD}"/>
              </a:ext>
            </a:extLst>
          </p:cNvPr>
          <p:cNvSpPr>
            <a:spLocks noGrp="1"/>
          </p:cNvSpPr>
          <p:nvPr>
            <p:ph type="title"/>
          </p:nvPr>
        </p:nvSpPr>
        <p:spPr/>
        <p:txBody>
          <a:bodyPr/>
          <a:lstStyle/>
          <a:p>
            <a:r>
              <a:rPr lang="en-US" dirty="0"/>
              <a:t>Classifiers</a:t>
            </a:r>
          </a:p>
        </p:txBody>
      </p:sp>
      <p:sp>
        <p:nvSpPr>
          <p:cNvPr id="10" name="Content Placeholder 9">
            <a:extLst>
              <a:ext uri="{FF2B5EF4-FFF2-40B4-BE49-F238E27FC236}">
                <a16:creationId xmlns:a16="http://schemas.microsoft.com/office/drawing/2014/main" id="{2063C8A9-3702-A5AA-C86C-F6139F2D13FC}"/>
              </a:ext>
            </a:extLst>
          </p:cNvPr>
          <p:cNvSpPr>
            <a:spLocks noGrp="1"/>
          </p:cNvSpPr>
          <p:nvPr>
            <p:ph idx="1"/>
          </p:nvPr>
        </p:nvSpPr>
        <p:spPr>
          <a:xfrm>
            <a:off x="345989" y="1816443"/>
            <a:ext cx="11677135" cy="4360520"/>
          </a:xfrm>
        </p:spPr>
        <p:txBody>
          <a:bodyPr/>
          <a:lstStyle/>
          <a:p>
            <a:pPr marL="0" indent="0">
              <a:buNone/>
            </a:pPr>
            <a:endParaRPr lang="en-US" dirty="0"/>
          </a:p>
        </p:txBody>
      </p:sp>
      <p:sp>
        <p:nvSpPr>
          <p:cNvPr id="12" name="Rounded Rectangle 11">
            <a:extLst>
              <a:ext uri="{FF2B5EF4-FFF2-40B4-BE49-F238E27FC236}">
                <a16:creationId xmlns:a16="http://schemas.microsoft.com/office/drawing/2014/main" id="{9311549A-2273-4B3C-6B44-DC018241C630}"/>
              </a:ext>
            </a:extLst>
          </p:cNvPr>
          <p:cNvSpPr/>
          <p:nvPr/>
        </p:nvSpPr>
        <p:spPr>
          <a:xfrm>
            <a:off x="5035378" y="2463795"/>
            <a:ext cx="1890584" cy="6380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Classifers</a:t>
            </a:r>
            <a:endParaRPr lang="en-US" dirty="0"/>
          </a:p>
        </p:txBody>
      </p:sp>
      <p:sp>
        <p:nvSpPr>
          <p:cNvPr id="14" name="Rounded Rectangle 13">
            <a:extLst>
              <a:ext uri="{FF2B5EF4-FFF2-40B4-BE49-F238E27FC236}">
                <a16:creationId xmlns:a16="http://schemas.microsoft.com/office/drawing/2014/main" id="{6C55D7FA-C8B0-DBB4-4D47-CBBA25A911DD}"/>
              </a:ext>
            </a:extLst>
          </p:cNvPr>
          <p:cNvSpPr/>
          <p:nvPr/>
        </p:nvSpPr>
        <p:spPr>
          <a:xfrm>
            <a:off x="838200" y="4182762"/>
            <a:ext cx="1816443" cy="90204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Random forest </a:t>
            </a:r>
            <a:r>
              <a:rPr lang="en-US" dirty="0" err="1"/>
              <a:t>classfier</a:t>
            </a:r>
            <a:endParaRPr lang="en-US" dirty="0"/>
          </a:p>
        </p:txBody>
      </p:sp>
      <p:sp>
        <p:nvSpPr>
          <p:cNvPr id="18" name="Rounded Rectangle 17">
            <a:extLst>
              <a:ext uri="{FF2B5EF4-FFF2-40B4-BE49-F238E27FC236}">
                <a16:creationId xmlns:a16="http://schemas.microsoft.com/office/drawing/2014/main" id="{E3A6BBF1-FFE5-9CA3-9E7E-6549A631C02D}"/>
              </a:ext>
            </a:extLst>
          </p:cNvPr>
          <p:cNvSpPr/>
          <p:nvPr/>
        </p:nvSpPr>
        <p:spPr>
          <a:xfrm>
            <a:off x="2918250" y="4210567"/>
            <a:ext cx="1816443" cy="87423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SVM</a:t>
            </a:r>
          </a:p>
        </p:txBody>
      </p:sp>
      <p:sp>
        <p:nvSpPr>
          <p:cNvPr id="19" name="Rounded Rectangle 18">
            <a:extLst>
              <a:ext uri="{FF2B5EF4-FFF2-40B4-BE49-F238E27FC236}">
                <a16:creationId xmlns:a16="http://schemas.microsoft.com/office/drawing/2014/main" id="{21BC5460-3CC3-9D4E-1FBC-039FC604723E}"/>
              </a:ext>
            </a:extLst>
          </p:cNvPr>
          <p:cNvSpPr/>
          <p:nvPr/>
        </p:nvSpPr>
        <p:spPr>
          <a:xfrm>
            <a:off x="5089951" y="4246715"/>
            <a:ext cx="1849399" cy="83809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Logistic regression</a:t>
            </a:r>
          </a:p>
        </p:txBody>
      </p:sp>
      <p:sp>
        <p:nvSpPr>
          <p:cNvPr id="20" name="Rounded Rectangle 19">
            <a:extLst>
              <a:ext uri="{FF2B5EF4-FFF2-40B4-BE49-F238E27FC236}">
                <a16:creationId xmlns:a16="http://schemas.microsoft.com/office/drawing/2014/main" id="{9F56B283-E399-625D-F4FC-0BEA6A472D3F}"/>
              </a:ext>
            </a:extLst>
          </p:cNvPr>
          <p:cNvSpPr/>
          <p:nvPr/>
        </p:nvSpPr>
        <p:spPr>
          <a:xfrm>
            <a:off x="7294608" y="4246715"/>
            <a:ext cx="1849399" cy="83809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XG Boost</a:t>
            </a:r>
          </a:p>
        </p:txBody>
      </p:sp>
      <p:sp>
        <p:nvSpPr>
          <p:cNvPr id="22" name="Rounded Rectangle 21">
            <a:extLst>
              <a:ext uri="{FF2B5EF4-FFF2-40B4-BE49-F238E27FC236}">
                <a16:creationId xmlns:a16="http://schemas.microsoft.com/office/drawing/2014/main" id="{9DB7E038-A349-5B87-542A-168F4B9C01E9}"/>
              </a:ext>
            </a:extLst>
          </p:cNvPr>
          <p:cNvSpPr/>
          <p:nvPr/>
        </p:nvSpPr>
        <p:spPr>
          <a:xfrm>
            <a:off x="9489996" y="4225236"/>
            <a:ext cx="1950307" cy="83809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Gradient Boosting classifier</a:t>
            </a:r>
          </a:p>
        </p:txBody>
      </p:sp>
      <p:cxnSp>
        <p:nvCxnSpPr>
          <p:cNvPr id="24" name="Elbow Connector 23">
            <a:extLst>
              <a:ext uri="{FF2B5EF4-FFF2-40B4-BE49-F238E27FC236}">
                <a16:creationId xmlns:a16="http://schemas.microsoft.com/office/drawing/2014/main" id="{CA1D8E10-CAD5-C14B-641C-0F19467EF52E}"/>
              </a:ext>
            </a:extLst>
          </p:cNvPr>
          <p:cNvCxnSpPr>
            <a:stCxn id="12" idx="2"/>
            <a:endCxn id="14" idx="0"/>
          </p:cNvCxnSpPr>
          <p:nvPr/>
        </p:nvCxnSpPr>
        <p:spPr>
          <a:xfrm rot="5400000">
            <a:off x="3323103" y="1525194"/>
            <a:ext cx="1080887" cy="4234248"/>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22BDD7A3-E52D-6E6F-6EB7-6C825935AA50}"/>
              </a:ext>
            </a:extLst>
          </p:cNvPr>
          <p:cNvCxnSpPr/>
          <p:nvPr/>
        </p:nvCxnSpPr>
        <p:spPr>
          <a:xfrm>
            <a:off x="3731741" y="3638059"/>
            <a:ext cx="0" cy="54470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7DD11654-891F-7427-4134-2EE5CEB96576}"/>
              </a:ext>
            </a:extLst>
          </p:cNvPr>
          <p:cNvCxnSpPr/>
          <p:nvPr/>
        </p:nvCxnSpPr>
        <p:spPr>
          <a:xfrm>
            <a:off x="5980670" y="3565678"/>
            <a:ext cx="0" cy="6170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Elbow Connector 29">
            <a:extLst>
              <a:ext uri="{FF2B5EF4-FFF2-40B4-BE49-F238E27FC236}">
                <a16:creationId xmlns:a16="http://schemas.microsoft.com/office/drawing/2014/main" id="{B3DC9E2B-0218-E695-6F77-56FC73092484}"/>
              </a:ext>
            </a:extLst>
          </p:cNvPr>
          <p:cNvCxnSpPr>
            <a:cxnSpLocks/>
          </p:cNvCxnSpPr>
          <p:nvPr/>
        </p:nvCxnSpPr>
        <p:spPr>
          <a:xfrm rot="16200000" flipH="1">
            <a:off x="7601748" y="1435982"/>
            <a:ext cx="1174354" cy="4404154"/>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6E724444-7FDE-1751-5108-2126C3F1E34C}"/>
              </a:ext>
            </a:extLst>
          </p:cNvPr>
          <p:cNvCxnSpPr/>
          <p:nvPr/>
        </p:nvCxnSpPr>
        <p:spPr>
          <a:xfrm>
            <a:off x="8155459" y="3638059"/>
            <a:ext cx="0" cy="57250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61750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Rectangle 33">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5" name="Rectangle 34">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AB20C43-8CDF-BA5C-067D-2FC26DBA5EF3}"/>
              </a:ext>
            </a:extLst>
          </p:cNvPr>
          <p:cNvSpPr>
            <a:spLocks noGrp="1"/>
          </p:cNvSpPr>
          <p:nvPr>
            <p:ph type="title"/>
          </p:nvPr>
        </p:nvSpPr>
        <p:spPr>
          <a:xfrm>
            <a:off x="1115568" y="548640"/>
            <a:ext cx="10168128" cy="1179576"/>
          </a:xfrm>
        </p:spPr>
        <p:txBody>
          <a:bodyPr>
            <a:normAutofit/>
          </a:bodyPr>
          <a:lstStyle/>
          <a:p>
            <a:r>
              <a:rPr lang="en-US" sz="4000"/>
              <a:t>Panel -GUI</a:t>
            </a:r>
          </a:p>
        </p:txBody>
      </p:sp>
      <p:sp>
        <p:nvSpPr>
          <p:cNvPr id="28" name="Rectangle 27">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E96E6238-0626-8827-2072-9D6985D98140}"/>
              </a:ext>
            </a:extLst>
          </p:cNvPr>
          <p:cNvSpPr>
            <a:spLocks noGrp="1"/>
          </p:cNvSpPr>
          <p:nvPr>
            <p:ph idx="1"/>
          </p:nvPr>
        </p:nvSpPr>
        <p:spPr>
          <a:xfrm>
            <a:off x="321275" y="2542773"/>
            <a:ext cx="10602098" cy="3641783"/>
          </a:xfrm>
        </p:spPr>
        <p:txBody>
          <a:bodyPr>
            <a:normAutofit/>
          </a:bodyPr>
          <a:lstStyle/>
          <a:p>
            <a:pPr marL="285750" indent="-285750" algn="just">
              <a:buFont typeface="Arial" panose="020B0604020202020204" pitchFamily="34" charset="0"/>
              <a:buChar char="•"/>
            </a:pPr>
            <a:r>
              <a:rPr lang="en-IN" sz="2200" b="0" i="0" dirty="0">
                <a:effectLst/>
                <a:latin typeface="Times New Roman" panose="02020603050405020304" pitchFamily="18" charset="0"/>
                <a:cs typeface="Times New Roman" panose="02020603050405020304" pitchFamily="18" charset="0"/>
              </a:rPr>
              <a:t>The "panel" library is a Python package that provides a high-level interface for creating interactive web-based dashboards and applications. It is designed to work seamlessly with other popular data science and visualization libraries in Python, such as Pandas, Matplotlib, and Bokeh.</a:t>
            </a:r>
          </a:p>
          <a:p>
            <a:pPr marL="285750" indent="-285750" algn="just">
              <a:buFont typeface="Arial" panose="020B0604020202020204" pitchFamily="34" charset="0"/>
              <a:buChar char="•"/>
            </a:pPr>
            <a:r>
              <a:rPr lang="en-IN" sz="2200" b="0" i="0" dirty="0">
                <a:effectLst/>
                <a:latin typeface="Times New Roman" panose="02020603050405020304" pitchFamily="18" charset="0"/>
                <a:cs typeface="Times New Roman" panose="02020603050405020304" pitchFamily="18" charset="0"/>
              </a:rPr>
              <a:t>Panel allows you to build custom interactive web interfaces for your data analysis, visualization. It provides a set of flexible and powerful components for creating interactive plots, tables, sliders, buttons, and other widgets, which can be organized and arranged in a layout that suits your needs.</a:t>
            </a:r>
          </a:p>
          <a:p>
            <a:pPr marL="285750" indent="-285750" algn="just">
              <a:buFont typeface="Arial" panose="020B0604020202020204" pitchFamily="34" charset="0"/>
              <a:buChar char="•"/>
            </a:pPr>
            <a:r>
              <a:rPr lang="en-IN" sz="2200" b="0" i="0" dirty="0">
                <a:effectLst/>
                <a:latin typeface="Times New Roman" panose="02020603050405020304" pitchFamily="18" charset="0"/>
                <a:cs typeface="Times New Roman" panose="02020603050405020304" pitchFamily="18" charset="0"/>
              </a:rPr>
              <a:t>With Panel, you can create interactive dashboards and applications directly from your Python code.</a:t>
            </a:r>
            <a:endParaRPr lang="en-US" sz="2200" dirty="0">
              <a:latin typeface="Times New Roman" panose="02020603050405020304" pitchFamily="18" charset="0"/>
              <a:cs typeface="Times New Roman" panose="02020603050405020304" pitchFamily="18" charset="0"/>
            </a:endParaRPr>
          </a:p>
          <a:p>
            <a:endParaRPr lang="en-US" sz="2200" dirty="0"/>
          </a:p>
        </p:txBody>
      </p:sp>
    </p:spTree>
    <p:extLst>
      <p:ext uri="{BB962C8B-B14F-4D97-AF65-F5344CB8AC3E}">
        <p14:creationId xmlns:p14="http://schemas.microsoft.com/office/powerpoint/2010/main" val="4052349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descr="A logo of a sphere made of gears&#10;&#10;Description automatically generated">
            <a:extLst>
              <a:ext uri="{FF2B5EF4-FFF2-40B4-BE49-F238E27FC236}">
                <a16:creationId xmlns:a16="http://schemas.microsoft.com/office/drawing/2014/main" id="{A9967D30-F9E5-68CD-AB2A-199D7F6C9145}"/>
              </a:ext>
            </a:extLst>
          </p:cNvPr>
          <p:cNvPicPr>
            <a:picLocks noGrp="1" noChangeAspect="1"/>
          </p:cNvPicPr>
          <p:nvPr>
            <p:ph idx="1"/>
          </p:nvPr>
        </p:nvPicPr>
        <p:blipFill rotWithShape="1">
          <a:blip r:embed="rId2"/>
          <a:srcRect r="1760"/>
          <a:stretch/>
        </p:blipFill>
        <p:spPr>
          <a:xfrm>
            <a:off x="20" y="1282"/>
            <a:ext cx="12191980" cy="6856718"/>
          </a:xfrm>
          <a:prstGeom prst="rect">
            <a:avLst/>
          </a:prstGeom>
        </p:spPr>
      </p:pic>
    </p:spTree>
    <p:extLst>
      <p:ext uri="{BB962C8B-B14F-4D97-AF65-F5344CB8AC3E}">
        <p14:creationId xmlns:p14="http://schemas.microsoft.com/office/powerpoint/2010/main" val="19072379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726</TotalTime>
  <Words>1991</Words>
  <Application>Microsoft Macintosh PowerPoint</Application>
  <PresentationFormat>Widescreen</PresentationFormat>
  <Paragraphs>207</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Aptos</vt:lpstr>
      <vt:lpstr>Aptos Display</vt:lpstr>
      <vt:lpstr>Arial</vt:lpstr>
      <vt:lpstr>Calibri</vt:lpstr>
      <vt:lpstr>Times New Roman</vt:lpstr>
      <vt:lpstr>Wingdings</vt:lpstr>
      <vt:lpstr>Office Theme</vt:lpstr>
      <vt:lpstr>Optimization of Classifiers for Person Detection </vt:lpstr>
      <vt:lpstr>Table of Contents</vt:lpstr>
      <vt:lpstr>Introduction </vt:lpstr>
      <vt:lpstr>Methodology</vt:lpstr>
      <vt:lpstr>Red Pitaya </vt:lpstr>
      <vt:lpstr>Ultrasonic Sensor</vt:lpstr>
      <vt:lpstr>Classifiers</vt:lpstr>
      <vt:lpstr>Panel -GUI</vt:lpstr>
      <vt:lpstr>PowerPoint Presentation</vt:lpstr>
      <vt:lpstr>Sensor setup</vt:lpstr>
      <vt:lpstr>Measurement Software: </vt:lpstr>
      <vt:lpstr>Data Collection</vt:lpstr>
      <vt:lpstr>Flow Chart</vt:lpstr>
      <vt:lpstr>Data Preprocessing</vt:lpstr>
      <vt:lpstr>Random Forest Classifier</vt:lpstr>
      <vt:lpstr>SVM </vt:lpstr>
      <vt:lpstr>Logistic Regresssion</vt:lpstr>
      <vt:lpstr>Gradient Boosting classifier</vt:lpstr>
      <vt:lpstr>XG Boost</vt:lpstr>
      <vt:lpstr>GUI- Panel</vt:lpstr>
      <vt:lpstr>Results</vt:lpstr>
      <vt:lpstr>PowerPoint Presentation</vt:lpstr>
      <vt:lpstr>Scenario wise comparision with Thresholds</vt:lpstr>
      <vt:lpstr>Results of Different Models</vt:lpstr>
      <vt:lpstr>GUI-output</vt:lpstr>
      <vt:lpstr>Conclusion</vt:lpstr>
      <vt:lpstr>Refernces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SHIVA KUMAR BIRU</dc:creator>
  <cp:lastModifiedBy>Shiva kumar Biru</cp:lastModifiedBy>
  <cp:revision>72</cp:revision>
  <dcterms:created xsi:type="dcterms:W3CDTF">2024-03-22T17:35:54Z</dcterms:created>
  <dcterms:modified xsi:type="dcterms:W3CDTF">2024-08-22T12:21:57Z</dcterms:modified>
</cp:coreProperties>
</file>