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59" r:id="rId3"/>
    <p:sldId id="260" r:id="rId4"/>
    <p:sldId id="269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04"/>
  </p:normalViewPr>
  <p:slideViewPr>
    <p:cSldViewPr snapToGrid="0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DF0B8-2BD3-F442-A057-07A2BDFDE09F}" type="datetimeFigureOut">
              <a:rPr lang="en-US" smtClean="0"/>
              <a:t>6/14/23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972FB-BD5B-FD49-977D-E2B1A24DB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45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>
              <a:effectLst/>
              <a:latin typeface="Helvetica Neue" panose="02000503000000020004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FC2D59-6402-8F43-A8C9-8A33748CF4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2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5456C-491F-A388-4153-764B72E67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33992-F700-757C-968D-F50746321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A510E-A356-A19F-2EB5-79E0C01E1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CD2DA-C67E-084F-8AD1-FD0C439B0FED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FDB38-C6D3-E5EC-D969-90EDC74EB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CF190-9B55-9821-D3B1-2FF2ADBAE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2A8E-61F6-CB48-893E-E737D789E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25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13379-DDF2-9482-21DB-9982A7EE1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997341-2762-31F3-4201-80D034353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87565-11A5-7FB3-53D2-C9751AE0F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CD2DA-C67E-084F-8AD1-FD0C439B0FED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EE549-24A7-CA54-301C-A8E8BB9EE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53798-1E7A-0BE0-5DFE-A093F53B4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2A8E-61F6-CB48-893E-E737D789E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66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5EB485-93A5-67D8-B955-0AC4622CFC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2C9C9-0928-97E9-5DD2-8C2415928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516D7-45D8-428B-5639-2112CB073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CD2DA-C67E-084F-8AD1-FD0C439B0FED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9B1E5-4713-8A83-2845-DA90107E2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6297D-9A29-7A4D-21B1-A0A5C797A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2A8E-61F6-CB48-893E-E737D789E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07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BC9CC-340F-7E82-EA8C-E6555DF77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BF795-87A6-91D9-7D3B-451226D5C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2B70C-01D8-401A-AEF2-E2E539DA3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CD2DA-C67E-084F-8AD1-FD0C439B0FED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776DC-872A-066C-2A1E-566910677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8ED8D-4510-81E9-51EF-042CD6197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2A8E-61F6-CB48-893E-E737D789E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3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94D27-0FD4-D937-4D8F-336C9A5EF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29F00-E7E1-594C-58A5-E1FE7D29E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EF0A5-2C71-EA10-2365-0E4B4B16E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CD2DA-C67E-084F-8AD1-FD0C439B0FED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50FAE-63D6-0513-75BB-7ECD61B18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C6EF4-FCBD-189A-47B5-559A90EB5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2A8E-61F6-CB48-893E-E737D789E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4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66A68-CAA8-168E-84A5-604CEB283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8384C-B5A5-9FEC-77BE-4B7E943CC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D89D6-97C4-E57C-C3A6-37731352D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27D7B-F6D8-657D-73E4-9C1343C64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CD2DA-C67E-084F-8AD1-FD0C439B0FED}" type="datetimeFigureOut">
              <a:rPr lang="en-US" smtClean="0"/>
              <a:t>6/14/23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79E57-D009-06DF-41CA-68571E206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8BE11-0FAA-088C-E37B-0DCAAACEE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2A8E-61F6-CB48-893E-E737D789E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79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E779B-9DD9-9993-32EE-9F59E45F0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FCEBD-55D4-47B4-20BE-D8C123EE1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EEB71F-32E2-81EA-3D99-9B3A9430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D5966A-B74C-8F76-DEE9-4340F552C0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17CF70-BFE4-BD9B-06E3-F4BC08E117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3D5B77-2A9F-88DB-3285-07A841FF2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CD2DA-C67E-084F-8AD1-FD0C439B0FED}" type="datetimeFigureOut">
              <a:rPr lang="en-US" smtClean="0"/>
              <a:t>6/14/23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8F764E-5962-F79F-4670-6D016B347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98D666-38A1-293E-DECB-D68897EF0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2A8E-61F6-CB48-893E-E737D789E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0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02225-DA10-4CA5-52E5-A29FD1F2D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C75843-C331-F6FA-95B0-8211E6B06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CD2DA-C67E-084F-8AD1-FD0C439B0FED}" type="datetimeFigureOut">
              <a:rPr lang="en-US" smtClean="0"/>
              <a:t>6/14/23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066159-CB0C-18E5-5171-75F3D0814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44974-085B-2686-E9A2-D75E9C7B9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2A8E-61F6-CB48-893E-E737D789E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62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013F06-BFD5-6570-2225-88C08CC25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CD2DA-C67E-084F-8AD1-FD0C439B0FED}" type="datetimeFigureOut">
              <a:rPr lang="en-US" smtClean="0"/>
              <a:t>6/14/23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88C118-7181-B206-0F22-61D1DD79C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34007-D73F-1ECC-11C2-DE6ED7FFA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2A8E-61F6-CB48-893E-E737D789E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09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E1F5F-F3B5-D990-DDBE-CF9EF4224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317ED-33D0-6E82-409F-A48B1ADFC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8F8670-CC2A-F643-D6BE-72CF37FD6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64EF7-F8B4-8A6D-4969-AAA0A6B18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CD2DA-C67E-084F-8AD1-FD0C439B0FED}" type="datetimeFigureOut">
              <a:rPr lang="en-US" smtClean="0"/>
              <a:t>6/14/23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36D41-0A3E-30FD-BE7F-FC8F27E6E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225AC-D239-EBEA-D9E6-8092C6B63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2A8E-61F6-CB48-893E-E737D789E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80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7CE1D-3599-B7F2-6028-9B181C6B2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5AD392-2D5D-6DEE-5F64-9E5A70A331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1FEDD5-44EB-2C72-70D7-D3FBB5E6B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5873A-2980-4877-3E66-0D00AB948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CD2DA-C67E-084F-8AD1-FD0C439B0FED}" type="datetimeFigureOut">
              <a:rPr lang="en-US" smtClean="0"/>
              <a:t>6/14/23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FC2588-5A48-9639-D8F7-33B69776C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38EDC-9D64-BF67-9A0A-EC86E97D1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2A8E-61F6-CB48-893E-E737D789E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95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7520A8-0D50-E8CA-B4F9-C3C4D6493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0A0E2-4D54-0253-47D3-E30BD2EB3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F32D9-7F5C-AD37-500A-8D772CA0A1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CD2DA-C67E-084F-8AD1-FD0C439B0FED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859AA-B80E-8EE3-4662-8F6B8E9EE9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97E9D-3B95-AA18-FB46-132DAF4347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62A8E-61F6-CB48-893E-E737D789E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58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4B7A8-2211-64E1-2D7F-EC539709E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>
                <a:latin typeface="Times New Roman" panose="02020603050405020304" pitchFamily="18" charset="0"/>
                <a:cs typeface="Times New Roman" panose="02020603050405020304" pitchFamily="18" charset="0"/>
              </a:rPr>
              <a:t>Web Interface for Power-Factory Tool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9661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694EF9-851B-1687-D92E-1094F04C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LoadFlow Calculation output: 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8FADEF4-4FF4-2756-4CBE-925B3F9CF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3557" y="1675227"/>
            <a:ext cx="976488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352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928AB-BC8E-1E01-7939-105D03629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RMS Plot on power-factory 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7FDDA68-4692-A0D4-902C-C832BD2921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7390" y="1703802"/>
            <a:ext cx="8477219" cy="476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10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149129-93E6-30C0-FE87-C9A441299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RMS Simulation Output: </a:t>
            </a:r>
          </a:p>
        </p:txBody>
      </p:sp>
      <p:pic>
        <p:nvPicPr>
          <p:cNvPr id="9" name="Content Placeholder 8" descr="A picture containing line, text, plot, screenshot&#10;&#10;Description automatically generated">
            <a:extLst>
              <a:ext uri="{FF2B5EF4-FFF2-40B4-BE49-F238E27FC236}">
                <a16:creationId xmlns:a16="http://schemas.microsoft.com/office/drawing/2014/main" id="{4ECC10AB-99DD-431B-33FA-28676FE91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0961" y="1843087"/>
            <a:ext cx="9505014" cy="4258469"/>
          </a:xfrm>
        </p:spPr>
      </p:pic>
    </p:spTree>
    <p:extLst>
      <p:ext uri="{BB962C8B-B14F-4D97-AF65-F5344CB8AC3E}">
        <p14:creationId xmlns:p14="http://schemas.microsoft.com/office/powerpoint/2010/main" val="3354345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D99864-00B8-3F1B-C858-343A0FB6FF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091" b="909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7C97F2-B40F-EF9A-E33E-3ED6F9E02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4EE8E-6BEF-68A6-386A-784CBDFA2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this project is to create a web interface for </a:t>
            </a:r>
            <a:r>
              <a:rPr lang="en-IN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Digsilent</a:t>
            </a:r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Power-Factory, a software tool used for power system simulations.</a:t>
            </a:r>
          </a:p>
          <a:p>
            <a:endParaRPr lang="en-IN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interface will be designed with buttons that correspond to various Power Factory functionalities, such as running simulations. </a:t>
            </a:r>
          </a:p>
          <a:p>
            <a:pPr marL="0" indent="0">
              <a:buNone/>
            </a:pPr>
            <a:endParaRPr lang="en-IN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will streamline the simulation process and make it more user-friendly, as users will be able to perform simulations without needing to navigate the complex Power Factory software.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755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76D23F-15D4-6638-1E64-6B6163C2F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</a:t>
            </a: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96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PANEL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57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273B9-C176-CA27-D4B9-5A933B9AC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05749-4A4A-554B-A98B-B85951346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44" y="1889760"/>
            <a:ext cx="10658856" cy="4287203"/>
          </a:xfrm>
        </p:spPr>
        <p:txBody>
          <a:bodyPr>
            <a:normAutofit/>
          </a:bodyPr>
          <a:lstStyle/>
          <a:p>
            <a:pPr algn="l"/>
            <a:r>
              <a:rPr lang="en-I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"panel" library is a Python package that provides a high-level interface for creating interactive web-based dashboards and applications. It is designed to work seamlessly with other popular data science and visualization libraries in Python, such as Pandas, Matplotlib, and Bokeh.</a:t>
            </a:r>
          </a:p>
          <a:p>
            <a:pPr algn="l"/>
            <a:endParaRPr lang="en-IN" sz="2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Panel allows you to build custom interactive web interfaces for your data analysis, visualization, and machine learning workflows. It provides a set of flexible and powerful components for creating interactive plots, tables, sliders, buttons, and other widgets, which can be organized and arranged in a layout that suits your needs.</a:t>
            </a:r>
          </a:p>
          <a:p>
            <a:pPr algn="l"/>
            <a:endParaRPr lang="en-IN" sz="2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Panel, you can create interactive dashboards and applications directly from your Python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837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43BA0B-80DF-9F83-704E-07C535DCD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796" y="5174"/>
            <a:ext cx="5190124" cy="1238410"/>
          </a:xfrm>
        </p:spPr>
        <p:txBody>
          <a:bodyPr anchor="b">
            <a:normAutofit/>
          </a:bodyPr>
          <a:lstStyle/>
          <a:p>
            <a:r>
              <a:rPr lang="en-US" sz="4000" b="1" dirty="0"/>
              <a:t>INSTALLATION PROCESS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31D1B-25CC-2EFA-B5D7-11547F8F4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716" y="2512956"/>
            <a:ext cx="6420126" cy="3519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1. SETUP VIRTUAL ENVIRONMENT: 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IN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m</a:t>
            </a:r>
            <a:r>
              <a:rPr lang="en-IN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kdir</a:t>
            </a:r>
            <a: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folder</a:t>
            </a:r>
            <a:r>
              <a:rPr lang="en-IN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_name</a:t>
            </a:r>
            <a: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creates a new folder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c</a:t>
            </a:r>
            <a: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folder</a:t>
            </a:r>
            <a:r>
              <a:rPr lang="en-IN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_name</a:t>
            </a:r>
            <a: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go to folder which you have created </a:t>
            </a:r>
            <a:endParaRPr lang="en-IN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venv</a:t>
            </a:r>
            <a: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IN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_name</a:t>
            </a:r>
            <a: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creating a virtual env</a:t>
            </a:r>
            <a:endParaRPr lang="en-IN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file</a:t>
            </a:r>
            <a:r>
              <a:rPr lang="en-IN" sz="2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_name</a:t>
            </a: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Scripts</a:t>
            </a: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activate </a:t>
            </a:r>
            <a: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activating the virtual env</a:t>
            </a:r>
            <a:endParaRPr lang="en-IN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8" name="Graphic 7" descr="Open Folder">
            <a:extLst>
              <a:ext uri="{FF2B5EF4-FFF2-40B4-BE49-F238E27FC236}">
                <a16:creationId xmlns:a16="http://schemas.microsoft.com/office/drawing/2014/main" id="{B7CEF3D4-5C55-9C0E-346F-E09B7070E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5506" y="1492624"/>
            <a:ext cx="3765176" cy="376517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69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25AD75-2ED1-6CAC-A257-8BFA28460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Installation Process : </a:t>
            </a:r>
          </a:p>
        </p:txBody>
      </p:sp>
      <p:sp>
        <p:nvSpPr>
          <p:cNvPr id="20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4A919-7CA3-B68B-66D3-0B782C23A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2. Installations 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 open the </a:t>
            </a:r>
            <a:r>
              <a:rPr lang="en-US" dirty="0" err="1"/>
              <a:t>cmd</a:t>
            </a:r>
            <a:r>
              <a:rPr lang="en-US" dirty="0"/>
              <a:t>  and run the below commands.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 Pip install panel.</a:t>
            </a:r>
          </a:p>
          <a:p>
            <a:pPr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 Pip install bokeh.</a:t>
            </a:r>
          </a:p>
          <a:p>
            <a:pPr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 Pip install pandas.</a:t>
            </a:r>
          </a:p>
          <a:p>
            <a:pPr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 pip install pip install </a:t>
            </a:r>
            <a:r>
              <a:rPr lang="en-US" dirty="0" err="1">
                <a:sym typeface="Wingdings" pitchFamily="2" charset="2"/>
              </a:rPr>
              <a:t>mysql</a:t>
            </a:r>
            <a:r>
              <a:rPr lang="en-US" dirty="0">
                <a:sym typeface="Wingdings" pitchFamily="2" charset="2"/>
              </a:rPr>
              <a:t>-connector-python.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60489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6A0504-07E5-C87C-FA5E-1EEBFE4E3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Structure: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7FABF-FBA0-72C2-AC37-3E9678B67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55813"/>
            <a:ext cx="10806114" cy="4541012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205740" indent="-205740" defTabSz="822960">
              <a:spcBef>
                <a:spcPts val="900"/>
              </a:spcBef>
            </a:pPr>
            <a:r>
              <a:rPr lang="en-US" sz="2520" kern="12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Panel.py</a:t>
            </a:r>
            <a:r>
              <a:rPr lang="en-US" sz="2520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---&gt; Main code </a:t>
            </a:r>
          </a:p>
          <a:p>
            <a:pPr marL="205740" indent="-205740" defTabSz="822960">
              <a:spcBef>
                <a:spcPts val="900"/>
              </a:spcBef>
            </a:pPr>
            <a:r>
              <a:rPr lang="en-US" sz="2520" kern="12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LoadCalculations.py</a:t>
            </a:r>
            <a:r>
              <a:rPr lang="en-US" sz="2520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520" kern="1200" dirty="0">
                <a:solidFill>
                  <a:schemeClr val="dk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 code to run </a:t>
            </a:r>
            <a:r>
              <a:rPr lang="en-US" sz="2520" kern="1200" dirty="0" err="1">
                <a:solidFill>
                  <a:schemeClr val="dk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Loadflow</a:t>
            </a:r>
            <a:r>
              <a:rPr lang="en-US" sz="2520" kern="1200" dirty="0">
                <a:solidFill>
                  <a:schemeClr val="dk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 calculations</a:t>
            </a:r>
          </a:p>
          <a:p>
            <a:pPr marL="205740" indent="-205740" defTabSz="822960">
              <a:spcBef>
                <a:spcPts val="900"/>
              </a:spcBef>
            </a:pPr>
            <a:r>
              <a:rPr lang="en-US" sz="2520" kern="1200" dirty="0" err="1">
                <a:solidFill>
                  <a:schemeClr val="dk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RmsSimulations.py</a:t>
            </a:r>
            <a:r>
              <a:rPr lang="en-US" sz="2520" kern="1200" dirty="0">
                <a:solidFill>
                  <a:schemeClr val="dk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  code to run the rms simulations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248D1B6-79F5-1C07-CB9E-7ED1EF31F37D}"/>
              </a:ext>
            </a:extLst>
          </p:cNvPr>
          <p:cNvSpPr/>
          <p:nvPr/>
        </p:nvSpPr>
        <p:spPr>
          <a:xfrm>
            <a:off x="4865819" y="3978348"/>
            <a:ext cx="1692408" cy="8625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22960">
              <a:spcAft>
                <a:spcPts val="600"/>
              </a:spcAft>
            </a:pPr>
            <a:r>
              <a:rPr lang="en-US" sz="1620" kern="120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Panel.py</a:t>
            </a:r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5A6412E-2692-5F82-D240-AEE58DB81AC3}"/>
              </a:ext>
            </a:extLst>
          </p:cNvPr>
          <p:cNvSpPr/>
          <p:nvPr/>
        </p:nvSpPr>
        <p:spPr>
          <a:xfrm>
            <a:off x="3564412" y="5328787"/>
            <a:ext cx="1861094" cy="4861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22960">
              <a:spcAft>
                <a:spcPts val="600"/>
              </a:spcAft>
            </a:pPr>
            <a:r>
              <a:rPr lang="en-US" sz="1440" kern="120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LoadCalculations.py</a:t>
            </a:r>
            <a:endParaRPr lang="en-US" sz="160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A1648CA-6EA3-20B9-3AE1-85D8821C26EE}"/>
              </a:ext>
            </a:extLst>
          </p:cNvPr>
          <p:cNvSpPr/>
          <p:nvPr/>
        </p:nvSpPr>
        <p:spPr>
          <a:xfrm>
            <a:off x="6401725" y="5328787"/>
            <a:ext cx="1861094" cy="4861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22960">
              <a:spcAft>
                <a:spcPts val="600"/>
              </a:spcAft>
            </a:pPr>
            <a:r>
              <a:rPr lang="en-US" sz="1620" kern="1200" err="1">
                <a:solidFill>
                  <a:schemeClr val="dk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RmsSimulations.py</a:t>
            </a:r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E5DCF93-03D4-E7BE-3EDA-C7170C40233B}"/>
              </a:ext>
            </a:extLst>
          </p:cNvPr>
          <p:cNvCxnSpPr>
            <a:stCxn id="4" idx="5"/>
          </p:cNvCxnSpPr>
          <p:nvPr/>
        </p:nvCxnSpPr>
        <p:spPr>
          <a:xfrm>
            <a:off x="6310379" y="4714607"/>
            <a:ext cx="684599" cy="614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AF84DD-EC4B-37AD-3C10-69F0FE5B82EE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4473654" y="4714607"/>
            <a:ext cx="640012" cy="614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330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4A27B0-3C31-3EC3-80B2-F9A52B1B7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How to run the panel :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16C9B-9AC0-C1BA-265E-AF35D94FE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Navigate to the folder and activate the virtual environment.[refer slide5]</a:t>
            </a:r>
          </a:p>
          <a:p>
            <a:r>
              <a:rPr lang="en-US" dirty="0"/>
              <a:t>Enter the command : panel serve &lt;</a:t>
            </a:r>
            <a:r>
              <a:rPr lang="en-US" dirty="0" err="1"/>
              <a:t>pyfile</a:t>
            </a:r>
            <a:r>
              <a:rPr lang="en-US" dirty="0"/>
              <a:t>&gt; --show  --</a:t>
            </a:r>
            <a:r>
              <a:rPr lang="en-US" dirty="0" err="1"/>
              <a:t>autoreload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985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8BC21-14A4-0AE2-CF6A-083BA4C79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F85C7-F678-EDF0-530E-1A7AAF805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428750"/>
            <a:ext cx="10853737" cy="4748213"/>
          </a:xfrm>
        </p:spPr>
        <p:txBody>
          <a:bodyPr/>
          <a:lstStyle/>
          <a:p>
            <a:r>
              <a:rPr lang="en-US" dirty="0"/>
              <a:t>Main Screen with the Power factory Options : </a:t>
            </a:r>
          </a:p>
          <a:p>
            <a:endParaRPr lang="en-US" dirty="0"/>
          </a:p>
        </p:txBody>
      </p:sp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E2E604B-3900-A789-445A-10FC3C55C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338388"/>
            <a:ext cx="10072688" cy="415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014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</TotalTime>
  <Words>399</Words>
  <Application>Microsoft Macintosh PowerPoint</Application>
  <PresentationFormat>Widescreen</PresentationFormat>
  <Paragraphs>46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Helvetica Neue</vt:lpstr>
      <vt:lpstr>Times New Roman</vt:lpstr>
      <vt:lpstr>Wingdings</vt:lpstr>
      <vt:lpstr>Office Theme</vt:lpstr>
      <vt:lpstr>Web Interface for Power-Factory Tool</vt:lpstr>
      <vt:lpstr>Objective</vt:lpstr>
      <vt:lpstr>                           PANEL</vt:lpstr>
      <vt:lpstr>Panel </vt:lpstr>
      <vt:lpstr>INSTALLATION PROCESS </vt:lpstr>
      <vt:lpstr>Installation Process : </vt:lpstr>
      <vt:lpstr>Structure:</vt:lpstr>
      <vt:lpstr>How to run the panel :</vt:lpstr>
      <vt:lpstr>OUTPUT TEMPLATES</vt:lpstr>
      <vt:lpstr>LoadFlow Calculation output: </vt:lpstr>
      <vt:lpstr>RMS Plot on power-factory </vt:lpstr>
      <vt:lpstr>RMS Simulation Output: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Interface for Power-Factory Tool</dc:title>
  <dc:creator>SHIVA KUMAR BIRU</dc:creator>
  <cp:lastModifiedBy>SHIVA KUMAR BIRU</cp:lastModifiedBy>
  <cp:revision>21</cp:revision>
  <dcterms:created xsi:type="dcterms:W3CDTF">2023-05-18T10:56:30Z</dcterms:created>
  <dcterms:modified xsi:type="dcterms:W3CDTF">2023-06-15T09:36:14Z</dcterms:modified>
</cp:coreProperties>
</file>