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DF0B8-2BD3-F442-A057-07A2BDFDE0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972FB-BD5B-FD49-977D-E2B1A24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C2D59-6402-8F43-A8C9-8A33748CF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456C-491F-A388-4153-764B72E6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3992-F700-757C-968D-F50746321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510E-A356-A19F-2EB5-79E0C01E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DB38-C6D3-E5EC-D969-90EDC74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F190-9B55-9821-D3B1-2FF2ADBA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379-DDF2-9482-21DB-9982A7E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97341-2762-31F3-4201-80D03435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7565-11A5-7FB3-53D2-C9751AE0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E549-24A7-CA54-301C-A8E8BB9E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3798-1E7A-0BE0-5DFE-A093F53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EB485-93A5-67D8-B955-0AC4622CF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C9C9-0928-97E9-5DD2-8C2415928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16D7-45D8-428B-5639-2112CB0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B1E5-4713-8A83-2845-DA90107E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297D-9A29-7A4D-21B1-A0A5C797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C9CC-340F-7E82-EA8C-E6555DF7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795-87A6-91D9-7D3B-451226D5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B70C-01D8-401A-AEF2-E2E539DA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76DC-872A-066C-2A1E-56691067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ED8D-4510-81E9-51EF-042CD619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4D27-0FD4-D937-4D8F-336C9A5E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F00-E7E1-594C-58A5-E1FE7D29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F0A5-2C71-EA10-2365-0E4B4B16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0FAE-63D6-0513-75BB-7ECD61B1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6EF4-FCBD-189A-47B5-559A90EB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6A68-CAA8-168E-84A5-604CEB28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384C-B5A5-9FEC-77BE-4B7E943CC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D89D6-97C4-E57C-C3A6-37731352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7D7B-F6D8-657D-73E4-9C1343C6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9E57-D009-06DF-41CA-68571E20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8BE11-0FAA-088C-E37B-0DCAAAC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779B-9DD9-9993-32EE-9F59E45F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EBD-55D4-47B4-20BE-D8C123EE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B71F-32E2-81EA-3D99-9B3A9430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5966A-B74C-8F76-DEE9-4340F552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7CF70-BFE4-BD9B-06E3-F4BC08E11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D5B77-2A9F-88DB-3285-07A841FF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F764E-5962-F79F-4670-6D016B3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8D666-38A1-293E-DECB-D68897EF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2225-DA10-4CA5-52E5-A29FD1F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75843-C331-F6FA-95B0-8211E6B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66159-CB0C-18E5-5171-75F3D081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4974-085B-2686-E9A2-D75E9C7B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3F06-BFD5-6570-2225-88C08CC2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8C118-7181-B206-0F22-61D1DD79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4007-D73F-1ECC-11C2-DE6ED7FF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1F5F-F3B5-D990-DDBE-CF9EF422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17ED-33D0-6E82-409F-A48B1ADF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F8670-CC2A-F643-D6BE-72CF37FD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64EF7-F8B4-8A6D-4969-AAA0A6B1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36D41-0A3E-30FD-BE7F-FC8F27E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25AC-D239-EBEA-D9E6-8092C6B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CE1D-3599-B7F2-6028-9B181C6B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AD392-2D5D-6DEE-5F64-9E5A70A3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FEDD5-44EB-2C72-70D7-D3FBB5E6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5873A-2980-4877-3E66-0D00AB94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2588-5A48-9639-D8F7-33B69776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8EDC-9D64-BF67-9A0A-EC86E97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520A8-0D50-E8CA-B4F9-C3C4D649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A0E2-4D54-0253-47D3-E30BD2EB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32D9-7F5C-AD37-500A-8D772CA0A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D2DA-C67E-084F-8AD1-FD0C439B0FED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59AA-B80E-8EE3-4662-8F6B8E9E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7E9D-3B95-AA18-FB46-132DAF434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2A8E-61F6-CB48-893E-E737D789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4B7A8-2211-64E1-2D7F-EC539709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for Power-Factory Tool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66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28AB-BC8E-1E01-7939-105D0362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 Plot on power-factory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FDDA68-4692-A0D4-902C-C832BD292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90" y="1703802"/>
            <a:ext cx="8477219" cy="4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49129-93E6-30C0-FE87-C9A4412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 Simulation Output: </a:t>
            </a:r>
          </a:p>
        </p:txBody>
      </p:sp>
      <p:pic>
        <p:nvPicPr>
          <p:cNvPr id="9" name="Content Placeholder 8" descr="A picture containing line, text, plot, screenshot&#10;&#10;Description automatically generated">
            <a:extLst>
              <a:ext uri="{FF2B5EF4-FFF2-40B4-BE49-F238E27FC236}">
                <a16:creationId xmlns:a16="http://schemas.microsoft.com/office/drawing/2014/main" id="{4ECC10AB-99DD-431B-33FA-28676FE9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1" y="1843087"/>
            <a:ext cx="9505014" cy="4258469"/>
          </a:xfrm>
        </p:spPr>
      </p:pic>
    </p:spTree>
    <p:extLst>
      <p:ext uri="{BB962C8B-B14F-4D97-AF65-F5344CB8AC3E}">
        <p14:creationId xmlns:p14="http://schemas.microsoft.com/office/powerpoint/2010/main" val="33543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99864-00B8-3F1B-C858-343A0FB6F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91" b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C97F2-B40F-EF9A-E33E-3ED6F9E0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EE8E-6BEF-68A6-386A-784CBDFA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 web interface for </a:t>
            </a:r>
            <a:r>
              <a:rPr lang="en-IN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Digsilent</a:t>
            </a:r>
            <a:r>
              <a:rPr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Power-Factory, a software tool used for power system simulations.</a:t>
            </a:r>
          </a:p>
          <a:p>
            <a:endParaRPr lang="en-I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interface will be designed with buttons that correspond to various Power Factory functionalities, such as running simulations. </a:t>
            </a:r>
          </a:p>
          <a:p>
            <a:pPr marL="0" indent="0">
              <a:buNone/>
            </a:pPr>
            <a:endParaRPr lang="en-I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streamline the simulation process and make it more user-friendly, as users will be able to perform simulations without needing to navigate the complex Power Factory software.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6D23F-15D4-6638-1E64-6B6163C2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9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PANEL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5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43BA0B-80DF-9F83-704E-07C535DC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 b="1"/>
              <a:t>INSTALLATION PROCESS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31D1B-25CC-2EFA-B5D7-11547F8F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6420126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SETUP VIRTUAL ENVIRONMENT: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kdir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creates a new folder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go to folder which you have created 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creating a virtual env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file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activating the virtual env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B7CEF3D4-5C55-9C0E-346F-E09B7070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AD75-2ED1-6CAC-A257-8BFA2846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Installation Process : 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919-7CA3-B68B-66D3-0B782C23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2. Installations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open the </a:t>
            </a:r>
            <a:r>
              <a:rPr lang="en-US" dirty="0" err="1"/>
              <a:t>cmd</a:t>
            </a:r>
            <a:r>
              <a:rPr lang="en-US" dirty="0"/>
              <a:t>  and run the below commands.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panel.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bokeh.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pandas.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pip install pip install </a:t>
            </a:r>
            <a:r>
              <a:rPr lang="en-US" dirty="0" err="1">
                <a:sym typeface="Wingdings" pitchFamily="2" charset="2"/>
              </a:rPr>
              <a:t>mysql</a:t>
            </a:r>
            <a:r>
              <a:rPr lang="en-US" dirty="0">
                <a:sym typeface="Wingdings" pitchFamily="2" charset="2"/>
              </a:rPr>
              <a:t>-connector-python.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048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A0504-07E5-C87C-FA5E-1EEBFE4E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Structure: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FABF-FBA0-72C2-AC37-3E9678B6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813"/>
            <a:ext cx="10806114" cy="454101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05740" indent="-205740" defTabSz="822960">
              <a:spcBef>
                <a:spcPts val="900"/>
              </a:spcBef>
            </a:pP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Panel.py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---&gt; Main code 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LoadCalculations.py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code to run </a:t>
            </a: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Loadflow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calculations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US" sz="252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RmsSimulations.py</a:t>
            </a:r>
            <a:r>
              <a:rPr lang="en-US" sz="2520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 code to run the rms simulations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48D1B6-79F5-1C07-CB9E-7ED1EF31F37D}"/>
              </a:ext>
            </a:extLst>
          </p:cNvPr>
          <p:cNvSpPr/>
          <p:nvPr/>
        </p:nvSpPr>
        <p:spPr>
          <a:xfrm>
            <a:off x="4865819" y="3978348"/>
            <a:ext cx="1692408" cy="862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Panel.py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A6412E-2692-5F82-D240-AEE58DB81AC3}"/>
              </a:ext>
            </a:extLst>
          </p:cNvPr>
          <p:cNvSpPr/>
          <p:nvPr/>
        </p:nvSpPr>
        <p:spPr>
          <a:xfrm>
            <a:off x="3564412" y="5328787"/>
            <a:ext cx="1861094" cy="486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440" kern="120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LoadCalculations.py</a:t>
            </a:r>
            <a:endParaRPr lang="en-US" sz="16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1648CA-6EA3-20B9-3AE1-85D8821C26EE}"/>
              </a:ext>
            </a:extLst>
          </p:cNvPr>
          <p:cNvSpPr/>
          <p:nvPr/>
        </p:nvSpPr>
        <p:spPr>
          <a:xfrm>
            <a:off x="6401725" y="5328787"/>
            <a:ext cx="1861094" cy="486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 err="1">
                <a:solidFill>
                  <a:schemeClr val="dk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RmsSimulations.py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5DCF93-03D4-E7BE-3EDA-C7170C40233B}"/>
              </a:ext>
            </a:extLst>
          </p:cNvPr>
          <p:cNvCxnSpPr>
            <a:stCxn id="4" idx="5"/>
          </p:cNvCxnSpPr>
          <p:nvPr/>
        </p:nvCxnSpPr>
        <p:spPr>
          <a:xfrm>
            <a:off x="6310379" y="4714607"/>
            <a:ext cx="684599" cy="6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F84DD-EC4B-37AD-3C10-69F0FE5B82E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473654" y="4714607"/>
            <a:ext cx="640012" cy="6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3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A27B0-3C31-3EC3-80B2-F9A52B1B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to run the panel 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6C9B-9AC0-C1BA-265E-AF35D94F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Navigate to the folder and activate the virtual environment.</a:t>
            </a:r>
          </a:p>
          <a:p>
            <a:r>
              <a:rPr lang="en-US" dirty="0"/>
              <a:t>Enter the command : panel serve &lt;</a:t>
            </a:r>
            <a:r>
              <a:rPr lang="en-US" dirty="0" err="1"/>
              <a:t>pyfile</a:t>
            </a:r>
            <a:r>
              <a:rPr lang="en-US" dirty="0"/>
              <a:t>&gt; --show  --</a:t>
            </a:r>
            <a:r>
              <a:rPr lang="en-US" dirty="0" err="1"/>
              <a:t>autoreload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BC21-14A4-0AE2-CF6A-083BA4C7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85C7-F678-EDF0-530E-1A7AAF80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10853737" cy="4748213"/>
          </a:xfrm>
        </p:spPr>
        <p:txBody>
          <a:bodyPr/>
          <a:lstStyle/>
          <a:p>
            <a:r>
              <a:rPr lang="en-US" dirty="0"/>
              <a:t>Main Screen with the Power factory Options : 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E2E604B-3900-A789-445A-10FC3C5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38388"/>
            <a:ext cx="10072688" cy="41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4EF9-851B-1687-D92E-1094F04C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LoadFlow Calculation output: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FADEF4-4FF4-2756-4CBE-925B3F9C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57" y="1675227"/>
            <a:ext cx="976488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272</Words>
  <Application>Microsoft Macintosh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Web Interface for Power-Factory Tool</vt:lpstr>
      <vt:lpstr>Objective</vt:lpstr>
      <vt:lpstr>                           PANEL</vt:lpstr>
      <vt:lpstr>INSTALLATION PROCESS </vt:lpstr>
      <vt:lpstr>Installation Process : </vt:lpstr>
      <vt:lpstr>Structure:</vt:lpstr>
      <vt:lpstr>How to run the panel :</vt:lpstr>
      <vt:lpstr>OUTPUT TEMPLATES</vt:lpstr>
      <vt:lpstr>LoadFlow Calculation output: </vt:lpstr>
      <vt:lpstr>RMS Plot on power-factory </vt:lpstr>
      <vt:lpstr>RMS Simulation Output: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Interface for Power-Factory Tool</dc:title>
  <dc:creator>SHIVA KUMAR BIRU</dc:creator>
  <cp:lastModifiedBy>SHIVA KUMAR BIRU</cp:lastModifiedBy>
  <cp:revision>16</cp:revision>
  <dcterms:created xsi:type="dcterms:W3CDTF">2023-05-18T10:56:30Z</dcterms:created>
  <dcterms:modified xsi:type="dcterms:W3CDTF">2023-06-06T09:13:10Z</dcterms:modified>
</cp:coreProperties>
</file>