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5140" autoAdjust="0"/>
  </p:normalViewPr>
  <p:slideViewPr>
    <p:cSldViewPr snapToGrid="0" snapToObjects="1">
      <p:cViewPr>
        <p:scale>
          <a:sx n="125" d="100"/>
          <a:sy n="125" d="100"/>
        </p:scale>
        <p:origin x="-2736" y="-1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Patrick Crocker</cp:lastModifiedBy>
  <cp:revision>279</cp:revision>
  <dcterms:created xsi:type="dcterms:W3CDTF">2015-10-05T21:15:00Z</dcterms:created>
  <dcterms:modified xsi:type="dcterms:W3CDTF">2017-11-01T20:19:24Z</dcterms:modified>
  <cp:category/>
</cp:coreProperties>
</file>