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6"/>
            <p14:sldId id="368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2736" y="-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ortfolio-service/portfolio/%7BaccId%7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www.slideshare.net/MikeyCohen1/edge-architecture-ieee-international-conference-on-cloud-engineering-32240146/27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// Do some stuff</a:t>
            </a:r>
            <a:r>
              <a:rPr lang="is-IS" sz="1200" dirty="0" smtClean="0"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URLs (health, homepage, 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Cloud Connectors for auto</a:t>
            </a:r>
            <a:r>
              <a:rPr lang="en-US" smtClean="0">
                <a:solidFill>
                  <a:srgbClr val="FFFFFF"/>
                </a:solidFill>
              </a:rPr>
              <a:t>-reconfiguration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 API Gateways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Netflix uses Zuul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and Ribbon for</a:t>
            </a:r>
            <a:endParaRPr lang="en-US" sz="1800" dirty="0" smtClean="0">
              <a:solidFill>
                <a:srgbClr val="FFFFFF"/>
              </a:solidFill>
              <a:hlinkClick r:id="rId4"/>
            </a:endParaRPr>
          </a:p>
          <a:p>
            <a:pPr lvl="0"/>
            <a:r>
              <a:rPr lang="en-US" sz="1800" dirty="0" smtClean="0"/>
              <a:t>Authentication</a:t>
            </a:r>
            <a:endParaRPr lang="en-US" sz="1800" dirty="0"/>
          </a:p>
          <a:p>
            <a:pPr lvl="0"/>
            <a:r>
              <a:rPr lang="en-US" sz="1800" dirty="0" smtClean="0"/>
              <a:t>Stress </a:t>
            </a:r>
            <a:r>
              <a:rPr lang="en-US" sz="1800" dirty="0"/>
              <a:t>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</a:t>
            </a:r>
            <a:r>
              <a:rPr lang="en-US" sz="1800" dirty="0" smtClean="0"/>
              <a:t>management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26494</TotalTime>
  <Words>556</Words>
  <Application>Microsoft Macintosh PowerPoint</Application>
  <PresentationFormat>On-screen Show (16:9)</PresentationFormat>
  <Paragraphs>158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Patrick Crocker</cp:lastModifiedBy>
  <cp:revision>271</cp:revision>
  <dcterms:created xsi:type="dcterms:W3CDTF">2015-10-05T21:15:00Z</dcterms:created>
  <dcterms:modified xsi:type="dcterms:W3CDTF">2017-11-01T20:22:22Z</dcterms:modified>
  <cp:category/>
</cp:coreProperties>
</file>