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62" r:id="rId2"/>
    <p:sldId id="363" r:id="rId3"/>
    <p:sldId id="264" r:id="rId4"/>
    <p:sldId id="344" r:id="rId5"/>
    <p:sldId id="345" r:id="rId6"/>
    <p:sldId id="323" r:id="rId7"/>
    <p:sldId id="326" r:id="rId8"/>
    <p:sldId id="355" r:id="rId9"/>
    <p:sldId id="353" r:id="rId10"/>
    <p:sldId id="356" r:id="rId11"/>
    <p:sldId id="354" r:id="rId12"/>
    <p:sldId id="357" r:id="rId13"/>
    <p:sldId id="358" r:id="rId14"/>
    <p:sldId id="360" r:id="rId15"/>
    <p:sldId id="3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98FF"/>
    <a:srgbClr val="728187"/>
    <a:srgbClr val="E4C256"/>
    <a:srgbClr val="775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92" autoAdjust="0"/>
    <p:restoredTop sz="89319" autoAdjust="0"/>
  </p:normalViewPr>
  <p:slideViewPr>
    <p:cSldViewPr snapToObjects="1">
      <p:cViewPr varScale="1">
        <p:scale>
          <a:sx n="109" d="100"/>
          <a:sy n="109" d="100"/>
        </p:scale>
        <p:origin x="208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 showGuides="1">
      <p:cViewPr varScale="1">
        <p:scale>
          <a:sx n="97" d="100"/>
          <a:sy n="97" d="100"/>
        </p:scale>
        <p:origin x="3688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50B6B-61F2-5F40-91ED-60C1C0A9A782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E10B4-F7FA-A24B-A97E-70DF10759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E10B4-F7FA-A24B-A97E-70DF10759D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1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E10B4-F7FA-A24B-A97E-70DF10759D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98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E10B4-F7FA-A24B-A97E-70DF10759D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94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E10B4-F7FA-A24B-A97E-70DF10759D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4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E10B4-F7FA-A24B-A97E-70DF10759D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7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E10B4-F7FA-A24B-A97E-70DF10759D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8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E10B4-F7FA-A24B-A97E-70DF10759D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9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E10B4-F7FA-A24B-A97E-70DF10759D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9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E10B4-F7FA-A24B-A97E-70DF10759D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1499-9DB5-6D42-B9F1-55B8C5BA9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5ABE7-5FD7-4340-85DC-92C758B2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7D121-6E2F-E34B-AF19-2553CA52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82E-229B-8A43-A330-95B595445E9F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E59FD-2B81-214B-8997-7BDAAF64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67A6D-F915-9E40-8E5F-D2E79B05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8FBD-0B48-AC49-8AFC-114685EF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5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E585-9C2D-A747-9E0E-E156B87E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C6EFE-D5C8-0746-8694-727185B8A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C4B9C-C218-5E4A-853B-A8A59164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82E-229B-8A43-A330-95B595445E9F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2F7F2-1B52-144C-A455-BAE440B7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BBDA-B9BF-D844-842C-353F8D6A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8FBD-0B48-AC49-8AFC-114685EF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3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960A0-CB07-C741-9553-ADA725F16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AAB24-F7C7-A342-86C3-D14F0546B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A400-F002-2F47-BC7F-2BC7161D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82E-229B-8A43-A330-95B595445E9F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A249-840F-8E45-AE2C-45A78C4C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0D80-0D55-F741-AABF-7D1FE94A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8FBD-0B48-AC49-8AFC-114685EF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DDE9-6DF2-0E46-995A-217DAC9E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0479-F687-294B-B8D4-7534884F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F6342-C43F-BD4B-9968-CFE86BA1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82E-229B-8A43-A330-95B595445E9F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D71F-2744-BE47-A988-41576A1B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E8C2-E410-AD40-9731-9975547C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8FBD-0B48-AC49-8AFC-114685EF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9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646B-6460-E849-88EA-AD79F83D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5EAC7-4857-534E-95D8-AE6737F8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ACD9D-C5C8-CB43-8E8D-E8577A28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82E-229B-8A43-A330-95B595445E9F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96AF-FAF5-8449-A857-EBCEE0CF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79271-F594-334B-9EE2-05C14AFF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8FBD-0B48-AC49-8AFC-114685EF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B085-EA92-9241-9D9F-2A5E12F0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F230-734F-9C47-A824-F550E71A1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72AE0-0EA3-5649-AE7A-911E5916A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2C39-9D03-954E-AE87-EA8EECF6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82E-229B-8A43-A330-95B595445E9F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4C398-58DB-7A46-A932-A301A1F0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588A5-5D70-F44C-B212-077BA8FA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8FBD-0B48-AC49-8AFC-114685EF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9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CA86-228C-CF4C-ABDC-51BB7AFE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6C50C-18BA-4D46-AA90-5A0F083D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76647-CB2A-3F48-907F-854801CC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53C81-21FF-2A48-9FC4-4AB45DCB9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DF7D4-A703-F845-85C4-B77FF5EE5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E5C43-819A-CF42-8805-715D9363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82E-229B-8A43-A330-95B595445E9F}" type="datetimeFigureOut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E89E7-7722-B74E-8A84-2DF927D1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9D844-B1A5-EE48-B72F-7C92A5FC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8FBD-0B48-AC49-8AFC-114685EF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22DB-D9F8-8249-8233-8FC9A62B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5BA88-CE8A-A64E-963C-B6A808DA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82E-229B-8A43-A330-95B595445E9F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6B2DB-82FA-1B4C-9EB2-73EC2F72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9F74D-D7B2-654D-B309-F06DA3E5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8FBD-0B48-AC49-8AFC-114685EF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E86C7-5FFE-0745-93E7-338B6239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82E-229B-8A43-A330-95B595445E9F}" type="datetimeFigureOut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4A4A0-7279-6141-9E36-04F416BE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FE4B2-E750-C84C-9381-39AC4DC8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8FBD-0B48-AC49-8AFC-114685EF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E2B1-25CE-6B41-A2FC-00FB21E0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416-EF5D-0846-8A5D-C52804482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D7A75-1A20-DA44-BF88-7A5D87122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44C43-49CC-8C47-9CB8-FFF6C02D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82E-229B-8A43-A330-95B595445E9F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2DF00-BCD1-F74D-A76E-63D1539C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5D86-38BC-094F-91E9-41486564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8FBD-0B48-AC49-8AFC-114685EF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7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6DFC-A794-5E43-9FCF-8F024DC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7D4FE-5F08-4C40-8710-F5AAB0DF5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22E0E-4780-764C-B24E-7ED43FD8F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650D3-604B-864A-9C32-8FE5C111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82E-229B-8A43-A330-95B595445E9F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BAB0B-FA13-A94E-AE01-3F7BC277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5AD1-4253-D14F-A515-07FE8455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8FBD-0B48-AC49-8AFC-114685EF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75000"/>
              </a:schemeClr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9F01B-013C-5C49-8F8A-151A06FF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7E0C-E5C0-B545-8885-EF59B3AC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5E469-2E74-2F49-BA49-A2C7EFD70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8D82E-229B-8A43-A330-95B595445E9F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8C6E4-78C3-A042-8A2E-2D4BD7255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CB8D1-FBB3-2244-86DE-A1BAD4F24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8FBD-0B48-AC49-8AFC-114685EF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A35E9-9036-B549-91ED-FC47D3EC9153}"/>
              </a:ext>
            </a:extLst>
          </p:cNvPr>
          <p:cNvSpPr/>
          <p:nvPr/>
        </p:nvSpPr>
        <p:spPr>
          <a:xfrm>
            <a:off x="5967599" y="3244334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374957"/>
                </a:solidFill>
                <a:effectLst/>
                <a:latin typeface="Proxima Nova"/>
              </a:rPr>
              <a:t> 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D4F31-4C9C-044F-8D82-E4A02B566534}"/>
              </a:ext>
            </a:extLst>
          </p:cNvPr>
          <p:cNvSpPr/>
          <p:nvPr/>
        </p:nvSpPr>
        <p:spPr>
          <a:xfrm>
            <a:off x="5967599" y="3244334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374957"/>
                </a:solidFill>
                <a:effectLst/>
                <a:latin typeface="Proxima Nova"/>
              </a:rPr>
              <a:t> 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F745819-8E1B-7649-8497-979D3FE5E6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3841" y="1540644"/>
            <a:ext cx="1109662" cy="110966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94A27FE8-D438-7A41-8762-EE1B785B0C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37711" y="2945828"/>
            <a:ext cx="1105200" cy="1105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DBA68E7-B5BE-3E4C-83B0-5DE8238643D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588706" y="1579830"/>
            <a:ext cx="1106773" cy="110677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52ABB0E-8A79-7243-AABB-8CB0EF57A43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239150" y="1569348"/>
            <a:ext cx="1102323" cy="1102323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67535399-9E54-FB48-B640-52C3C53ADE0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590279" y="2945828"/>
            <a:ext cx="1105200" cy="1105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6006F8B-0CFC-5B4C-9A8B-5E9A30E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585817" y="4310253"/>
            <a:ext cx="1109662" cy="1109662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1F5C54AC-B574-1B4D-9F54-77DBDC09C45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883841" y="2946114"/>
            <a:ext cx="1105200" cy="11052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CE1233F-3A7F-DA45-B505-95EC55B3065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883841" y="4347122"/>
            <a:ext cx="1109662" cy="110966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712514-FF86-9D47-BB2D-04CC3757C1EE}"/>
              </a:ext>
            </a:extLst>
          </p:cNvPr>
          <p:cNvSpPr txBox="1"/>
          <p:nvPr/>
        </p:nvSpPr>
        <p:spPr>
          <a:xfrm>
            <a:off x="5957322" y="2384759"/>
            <a:ext cx="5566919" cy="1249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8000"/>
              </a:lnSpc>
            </a:pPr>
            <a:r>
              <a:rPr lang="en-IN" sz="3600" dirty="0">
                <a:latin typeface="Gill Sans MT" panose="020B0502020104020203" pitchFamily="34" charset="0"/>
                <a:cs typeface="Times New Roman" panose="02020603050405020304" pitchFamily="18" charset="0"/>
              </a:rPr>
              <a:t>HEALTHCARE </a:t>
            </a:r>
            <a:r>
              <a:rPr lang="en-IN" sz="3600" dirty="0">
                <a:solidFill>
                  <a:srgbClr val="FF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RECORDS</a:t>
            </a:r>
            <a:r>
              <a:rPr lang="en-IN" sz="3600" dirty="0">
                <a:latin typeface="Gill Sans MT" panose="020B0502020104020203" pitchFamily="34" charset="0"/>
                <a:cs typeface="Times New Roman" panose="02020603050405020304" pitchFamily="18" charset="0"/>
              </a:rPr>
              <a:t> MANAGEMENT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EB2960-4E4F-894D-AAD3-8B3B24726C5D}"/>
              </a:ext>
            </a:extLst>
          </p:cNvPr>
          <p:cNvSpPr/>
          <p:nvPr/>
        </p:nvSpPr>
        <p:spPr>
          <a:xfrm>
            <a:off x="5579086" y="4671954"/>
            <a:ext cx="6533968" cy="11569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77"/>
              </a:rPr>
              <a:t>PRESENTED BY- 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77"/>
              </a:rPr>
              <a:t>Manthan Bhatia	</a:t>
            </a:r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77"/>
              </a:rPr>
              <a:t>Reshma Naidu </a:t>
            </a:r>
            <a:r>
              <a:rPr lang="en-GB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77"/>
              </a:rPr>
              <a:t>Sambangi</a:t>
            </a:r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77"/>
              </a:rPr>
              <a:t>	Shiva </a:t>
            </a:r>
            <a:r>
              <a:rPr lang="en-GB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77"/>
              </a:rPr>
              <a:t>Ranjani</a:t>
            </a:r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77"/>
              </a:rPr>
              <a:t> </a:t>
            </a:r>
            <a:r>
              <a:rPr lang="en-GB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77"/>
              </a:rPr>
              <a:t>Jayanna</a:t>
            </a:r>
            <a:endParaRPr lang="en-GB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77"/>
            </a:endParaRPr>
          </a:p>
          <a:p>
            <a:pPr algn="ctr">
              <a:lnSpc>
                <a:spcPct val="150000"/>
              </a:lnSpc>
            </a:pPr>
            <a:r>
              <a:rPr lang="en-GB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77"/>
              </a:rPr>
              <a:t>   Vinay K</a:t>
            </a:r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77"/>
              </a:rPr>
              <a:t>		Vineet Kumar </a:t>
            </a:r>
            <a:r>
              <a:rPr lang="en-GB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77"/>
              </a:rPr>
              <a:t>Sehrawat</a:t>
            </a:r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77"/>
              </a:rPr>
              <a:t> </a:t>
            </a:r>
            <a:endParaRPr lang="en-GB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77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E90808-0E30-4242-A4DC-0FB8A13B2E4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298574" y="4351584"/>
            <a:ext cx="1105200" cy="1105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AAE583-EEE4-7742-9D19-91EB28C7BC1E}"/>
              </a:ext>
            </a:extLst>
          </p:cNvPr>
          <p:cNvCxnSpPr>
            <a:cxnSpLocks/>
          </p:cNvCxnSpPr>
          <p:nvPr/>
        </p:nvCxnSpPr>
        <p:spPr>
          <a:xfrm>
            <a:off x="5967599" y="4516262"/>
            <a:ext cx="5691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BBDD7A-C017-2DE8-EFE3-9092876EC03D}"/>
              </a:ext>
            </a:extLst>
          </p:cNvPr>
          <p:cNvSpPr txBox="1"/>
          <p:nvPr/>
        </p:nvSpPr>
        <p:spPr>
          <a:xfrm>
            <a:off x="9912424" y="332656"/>
            <a:ext cx="189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3| Spring’24</a:t>
            </a:r>
          </a:p>
        </p:txBody>
      </p:sp>
    </p:spTree>
    <p:extLst>
      <p:ext uri="{BB962C8B-B14F-4D97-AF65-F5344CB8AC3E}">
        <p14:creationId xmlns:p14="http://schemas.microsoft.com/office/powerpoint/2010/main" val="73160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F8C44B-0515-3646-B2EE-6FCBCE1D8C60}"/>
              </a:ext>
            </a:extLst>
          </p:cNvPr>
          <p:cNvSpPr/>
          <p:nvPr/>
        </p:nvSpPr>
        <p:spPr>
          <a:xfrm>
            <a:off x="2430764" y="429859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0F7160-A365-844C-AF7D-F7FD356B9372}"/>
              </a:ext>
            </a:extLst>
          </p:cNvPr>
          <p:cNvSpPr/>
          <p:nvPr/>
        </p:nvSpPr>
        <p:spPr>
          <a:xfrm>
            <a:off x="2583164" y="582259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7A403-1397-C44E-A5D5-B9F08BEBD7DD}"/>
              </a:ext>
            </a:extLst>
          </p:cNvPr>
          <p:cNvSpPr txBox="1"/>
          <p:nvPr/>
        </p:nvSpPr>
        <p:spPr>
          <a:xfrm>
            <a:off x="4437699" y="646533"/>
            <a:ext cx="331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Gill Sans MT" panose="020B0502020104020203" pitchFamily="34" charset="77"/>
              </a:rPr>
              <a:t>PROCEDURES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AFE3BAE-3EDF-2A40-B234-F5626B4CE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7356"/>
          <a:stretch/>
        </p:blipFill>
        <p:spPr bwMode="auto">
          <a:xfrm>
            <a:off x="7019760" y="1760270"/>
            <a:ext cx="4664547" cy="23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49676C0-1B44-034D-B6AF-682596C9D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-4874" t="6874" r="1354" b="10837"/>
          <a:stretch/>
        </p:blipFill>
        <p:spPr bwMode="auto">
          <a:xfrm>
            <a:off x="0" y="1937458"/>
            <a:ext cx="5591944" cy="20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D5B9EC-4C8F-C241-A4EB-85BA4B75A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2673" t="2549" r="8978" b="15162"/>
          <a:stretch/>
        </p:blipFill>
        <p:spPr bwMode="auto">
          <a:xfrm>
            <a:off x="3719736" y="4354445"/>
            <a:ext cx="4896544" cy="212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85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F3311E-3A4D-FF2F-D520-F109B0B99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7356"/>
          <a:stretch/>
        </p:blipFill>
        <p:spPr bwMode="auto">
          <a:xfrm>
            <a:off x="0" y="419505"/>
            <a:ext cx="12192000" cy="601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76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F8C44B-0515-3646-B2EE-6FCBCE1D8C60}"/>
              </a:ext>
            </a:extLst>
          </p:cNvPr>
          <p:cNvSpPr/>
          <p:nvPr/>
        </p:nvSpPr>
        <p:spPr>
          <a:xfrm>
            <a:off x="2430764" y="429859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0F7160-A365-844C-AF7D-F7FD356B9372}"/>
              </a:ext>
            </a:extLst>
          </p:cNvPr>
          <p:cNvSpPr/>
          <p:nvPr/>
        </p:nvSpPr>
        <p:spPr>
          <a:xfrm>
            <a:off x="2583164" y="582259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7A403-1397-C44E-A5D5-B9F08BEBD7DD}"/>
              </a:ext>
            </a:extLst>
          </p:cNvPr>
          <p:cNvSpPr txBox="1"/>
          <p:nvPr/>
        </p:nvSpPr>
        <p:spPr>
          <a:xfrm>
            <a:off x="4437699" y="646533"/>
            <a:ext cx="331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Gill Sans MT" panose="020B0502020104020203" pitchFamily="34" charset="77"/>
              </a:rPr>
              <a:t>PROCEDURES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AFE3BAE-3EDF-2A40-B234-F5626B4CE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7356"/>
          <a:stretch/>
        </p:blipFill>
        <p:spPr bwMode="auto">
          <a:xfrm>
            <a:off x="7019760" y="1760270"/>
            <a:ext cx="4664547" cy="23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49676C0-1B44-034D-B6AF-682596C9D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-4874" t="6874" r="1354" b="10837"/>
          <a:stretch/>
        </p:blipFill>
        <p:spPr bwMode="auto">
          <a:xfrm>
            <a:off x="0" y="1937458"/>
            <a:ext cx="5591944" cy="20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D5B9EC-4C8F-C241-A4EB-85BA4B75A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2673" t="2549" r="8978" b="15162"/>
          <a:stretch/>
        </p:blipFill>
        <p:spPr bwMode="auto">
          <a:xfrm>
            <a:off x="3719736" y="4354445"/>
            <a:ext cx="4896544" cy="212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F8C44B-0515-3646-B2EE-6FCBCE1D8C60}"/>
              </a:ext>
            </a:extLst>
          </p:cNvPr>
          <p:cNvSpPr/>
          <p:nvPr/>
        </p:nvSpPr>
        <p:spPr>
          <a:xfrm>
            <a:off x="2430764" y="263808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0F7160-A365-844C-AF7D-F7FD356B9372}"/>
              </a:ext>
            </a:extLst>
          </p:cNvPr>
          <p:cNvSpPr/>
          <p:nvPr/>
        </p:nvSpPr>
        <p:spPr>
          <a:xfrm>
            <a:off x="2583164" y="416208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7A403-1397-C44E-A5D5-B9F08BEBD7DD}"/>
              </a:ext>
            </a:extLst>
          </p:cNvPr>
          <p:cNvSpPr txBox="1"/>
          <p:nvPr/>
        </p:nvSpPr>
        <p:spPr>
          <a:xfrm>
            <a:off x="5271896" y="480482"/>
            <a:ext cx="1648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Gill Sans MT" panose="020B0502020104020203" pitchFamily="34" charset="77"/>
              </a:rPr>
              <a:t>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902C9-D7CF-AC30-9C0F-950A9A331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7" t="4121" b="3524"/>
          <a:stretch/>
        </p:blipFill>
        <p:spPr>
          <a:xfrm>
            <a:off x="131676" y="1506819"/>
            <a:ext cx="11928648" cy="51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64726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F8C44B-0515-3646-B2EE-6FCBCE1D8C60}"/>
              </a:ext>
            </a:extLst>
          </p:cNvPr>
          <p:cNvSpPr/>
          <p:nvPr/>
        </p:nvSpPr>
        <p:spPr>
          <a:xfrm>
            <a:off x="2430764" y="263808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0F7160-A365-844C-AF7D-F7FD356B9372}"/>
              </a:ext>
            </a:extLst>
          </p:cNvPr>
          <p:cNvSpPr/>
          <p:nvPr/>
        </p:nvSpPr>
        <p:spPr>
          <a:xfrm>
            <a:off x="2583164" y="416208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7A403-1397-C44E-A5D5-B9F08BEBD7DD}"/>
              </a:ext>
            </a:extLst>
          </p:cNvPr>
          <p:cNvSpPr txBox="1"/>
          <p:nvPr/>
        </p:nvSpPr>
        <p:spPr>
          <a:xfrm>
            <a:off x="4189873" y="480482"/>
            <a:ext cx="3812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Gill Sans MT" panose="020B0502020104020203" pitchFamily="34" charset="77"/>
              </a:rPr>
              <a:t>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231E1-26E9-A599-5E5C-5A69F4140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37" r="5921"/>
          <a:stretch/>
        </p:blipFill>
        <p:spPr>
          <a:xfrm>
            <a:off x="767408" y="1405042"/>
            <a:ext cx="10657184" cy="538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50086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renuous Black">
            <a:extLst>
              <a:ext uri="{FF2B5EF4-FFF2-40B4-BE49-F238E27FC236}">
                <a16:creationId xmlns:a16="http://schemas.microsoft.com/office/drawing/2014/main" id="{A790F050-408C-486B-90A3-4919FCCE1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3050765"/>
            <a:ext cx="6051752" cy="7564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26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BABAF29F-D0E2-434C-88D8-5D884C6C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505284" y="1829822"/>
            <a:ext cx="540000" cy="593166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EC01E16-7E82-8E49-8926-DE3BB1790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0576" y="5482600"/>
            <a:ext cx="540000" cy="54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DA70C2-68DD-5640-9207-39C5E686FC31}"/>
              </a:ext>
            </a:extLst>
          </p:cNvPr>
          <p:cNvSpPr txBox="1"/>
          <p:nvPr/>
        </p:nvSpPr>
        <p:spPr>
          <a:xfrm>
            <a:off x="1102673" y="2126405"/>
            <a:ext cx="100451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Developing a state-of-the-art U.S. healthcare management database for </a:t>
            </a:r>
            <a:r>
              <a:rPr lang="en-US" sz="18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streamlined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patient data handling across medical providers.</a:t>
            </a:r>
          </a:p>
          <a:p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Aiming to improve healthcare delivery with efficient, </a:t>
            </a:r>
            <a:r>
              <a:rPr lang="en-US" sz="18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HIPAA-compliant data management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user-centric design.</a:t>
            </a:r>
          </a:p>
          <a:p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Integrating seamlessly with current systems, featuring advanced</a:t>
            </a:r>
            <a:r>
              <a:rPr lang="en-US" sz="18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analytics and customizable reporting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superior clinical decisions.</a:t>
            </a:r>
          </a:p>
          <a:p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Promising to revolutionize healthcare information management, enhancing operational </a:t>
            </a:r>
            <a:r>
              <a:rPr lang="en-US" sz="18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efficiency and patient outcomes.</a:t>
            </a:r>
          </a:p>
          <a:p>
            <a:pPr algn="l"/>
            <a:endParaRPr lang="en-US" sz="18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B1ACC-DABF-4CCB-97CB-9E856F777642}"/>
              </a:ext>
            </a:extLst>
          </p:cNvPr>
          <p:cNvSpPr/>
          <p:nvPr/>
        </p:nvSpPr>
        <p:spPr>
          <a:xfrm>
            <a:off x="2430764" y="429859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E4987-B2A4-48C6-9B08-1009848C947B}"/>
              </a:ext>
            </a:extLst>
          </p:cNvPr>
          <p:cNvSpPr/>
          <p:nvPr/>
        </p:nvSpPr>
        <p:spPr>
          <a:xfrm>
            <a:off x="2583164" y="582259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456A1-0A0D-4873-93D4-5125E6741D40}"/>
              </a:ext>
            </a:extLst>
          </p:cNvPr>
          <p:cNvSpPr txBox="1"/>
          <p:nvPr/>
        </p:nvSpPr>
        <p:spPr>
          <a:xfrm>
            <a:off x="4772112" y="621790"/>
            <a:ext cx="2647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Gill Sans MT" panose="020B0502020104020203" pitchFamily="34" charset="77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626721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48B7B0-1741-4E8C-83E9-D386097F2935}"/>
              </a:ext>
            </a:extLst>
          </p:cNvPr>
          <p:cNvSpPr/>
          <p:nvPr/>
        </p:nvSpPr>
        <p:spPr>
          <a:xfrm>
            <a:off x="2430764" y="188640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E99C66-732F-4F5C-A240-5BACADBE2B01}"/>
              </a:ext>
            </a:extLst>
          </p:cNvPr>
          <p:cNvSpPr/>
          <p:nvPr/>
        </p:nvSpPr>
        <p:spPr>
          <a:xfrm>
            <a:off x="2583164" y="341040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7FCCA-DA06-43DE-BF5D-E3B2211DF23E}"/>
              </a:ext>
            </a:extLst>
          </p:cNvPr>
          <p:cNvSpPr txBox="1"/>
          <p:nvPr/>
        </p:nvSpPr>
        <p:spPr>
          <a:xfrm>
            <a:off x="3734885" y="380571"/>
            <a:ext cx="4828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Gill Sans MT" panose="020B0502020104020203" pitchFamily="34" charset="77"/>
              </a:rPr>
              <a:t>FINAL E-R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3E00B-C299-E4CE-6E41-0E32ED8D6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4" r="17050"/>
          <a:stretch/>
        </p:blipFill>
        <p:spPr>
          <a:xfrm>
            <a:off x="2865389" y="1417999"/>
            <a:ext cx="6461222" cy="528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7539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8C8ED-A38C-E009-D20C-33BDF7C4A0AD}"/>
              </a:ext>
            </a:extLst>
          </p:cNvPr>
          <p:cNvSpPr/>
          <p:nvPr/>
        </p:nvSpPr>
        <p:spPr>
          <a:xfrm>
            <a:off x="2430764" y="188640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939A7-9805-3B22-6803-64B5B94A5EF8}"/>
              </a:ext>
            </a:extLst>
          </p:cNvPr>
          <p:cNvSpPr/>
          <p:nvPr/>
        </p:nvSpPr>
        <p:spPr>
          <a:xfrm>
            <a:off x="2583164" y="341040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BC495-E528-EAAA-8999-35E7DAD9573E}"/>
              </a:ext>
            </a:extLst>
          </p:cNvPr>
          <p:cNvSpPr txBox="1"/>
          <p:nvPr/>
        </p:nvSpPr>
        <p:spPr>
          <a:xfrm>
            <a:off x="4849505" y="380571"/>
            <a:ext cx="2492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Gill Sans MT" panose="020B0502020104020203" pitchFamily="34" charset="77"/>
              </a:rPr>
              <a:t>TRIGGERS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92B5C-E9A2-3F1F-F6D5-5EB896A55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02"/>
          <a:stretch/>
        </p:blipFill>
        <p:spPr>
          <a:xfrm>
            <a:off x="6588494" y="1482311"/>
            <a:ext cx="5412163" cy="518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A9CE5A-D13F-AAA4-9F68-F5C93293BC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940" b="9332"/>
          <a:stretch/>
        </p:blipFill>
        <p:spPr>
          <a:xfrm>
            <a:off x="191343" y="1484784"/>
            <a:ext cx="5214389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8184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8C8ED-A38C-E009-D20C-33BDF7C4A0AD}"/>
              </a:ext>
            </a:extLst>
          </p:cNvPr>
          <p:cNvSpPr/>
          <p:nvPr/>
        </p:nvSpPr>
        <p:spPr>
          <a:xfrm>
            <a:off x="2430764" y="188640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939A7-9805-3B22-6803-64B5B94A5EF8}"/>
              </a:ext>
            </a:extLst>
          </p:cNvPr>
          <p:cNvSpPr/>
          <p:nvPr/>
        </p:nvSpPr>
        <p:spPr>
          <a:xfrm>
            <a:off x="2583164" y="341040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BC495-E528-EAAA-8999-35E7DAD9573E}"/>
              </a:ext>
            </a:extLst>
          </p:cNvPr>
          <p:cNvSpPr txBox="1"/>
          <p:nvPr/>
        </p:nvSpPr>
        <p:spPr>
          <a:xfrm>
            <a:off x="4571385" y="380571"/>
            <a:ext cx="304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Gill Sans MT" panose="020B0502020104020203" pitchFamily="34" charset="77"/>
              </a:rPr>
              <a:t>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5867F-8C97-583B-5B5E-9EBCE2BF3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5" r="34525" b="2243"/>
          <a:stretch/>
        </p:blipFill>
        <p:spPr>
          <a:xfrm>
            <a:off x="2243572" y="1504354"/>
            <a:ext cx="7704856" cy="518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4121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F8C44B-0515-3646-B2EE-6FCBCE1D8C60}"/>
              </a:ext>
            </a:extLst>
          </p:cNvPr>
          <p:cNvSpPr/>
          <p:nvPr/>
        </p:nvSpPr>
        <p:spPr>
          <a:xfrm>
            <a:off x="2430764" y="429859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0F7160-A365-844C-AF7D-F7FD356B9372}"/>
              </a:ext>
            </a:extLst>
          </p:cNvPr>
          <p:cNvSpPr/>
          <p:nvPr/>
        </p:nvSpPr>
        <p:spPr>
          <a:xfrm>
            <a:off x="2583164" y="582259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7A403-1397-C44E-A5D5-B9F08BEBD7DD}"/>
              </a:ext>
            </a:extLst>
          </p:cNvPr>
          <p:cNvSpPr txBox="1"/>
          <p:nvPr/>
        </p:nvSpPr>
        <p:spPr>
          <a:xfrm>
            <a:off x="4437699" y="646533"/>
            <a:ext cx="331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Gill Sans MT" panose="020B0502020104020203" pitchFamily="34" charset="77"/>
              </a:rPr>
              <a:t>PROCEDURES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AFE3BAE-3EDF-2A40-B234-F5626B4CE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7356"/>
          <a:stretch/>
        </p:blipFill>
        <p:spPr bwMode="auto">
          <a:xfrm>
            <a:off x="7019760" y="1760270"/>
            <a:ext cx="4664547" cy="23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49676C0-1B44-034D-B6AF-682596C9D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-4874" t="6874" r="1354" b="10837"/>
          <a:stretch/>
        </p:blipFill>
        <p:spPr bwMode="auto">
          <a:xfrm>
            <a:off x="19484" y="1967735"/>
            <a:ext cx="5591944" cy="20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D5B9EC-4C8F-C241-A4EB-85BA4B75A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2673" t="2549" r="8978" b="15162"/>
          <a:stretch/>
        </p:blipFill>
        <p:spPr bwMode="auto">
          <a:xfrm>
            <a:off x="3719736" y="4354445"/>
            <a:ext cx="4896544" cy="212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5782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881B3BD3-E845-CE0E-3CFD-B9E1EEC2F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381" t="6708" r="1994" b="12809"/>
          <a:stretch/>
        </p:blipFill>
        <p:spPr bwMode="auto">
          <a:xfrm>
            <a:off x="46923" y="404664"/>
            <a:ext cx="12098154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22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F8C44B-0515-3646-B2EE-6FCBCE1D8C60}"/>
              </a:ext>
            </a:extLst>
          </p:cNvPr>
          <p:cNvSpPr/>
          <p:nvPr/>
        </p:nvSpPr>
        <p:spPr>
          <a:xfrm>
            <a:off x="2430764" y="429859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0F7160-A365-844C-AF7D-F7FD356B9372}"/>
              </a:ext>
            </a:extLst>
          </p:cNvPr>
          <p:cNvSpPr/>
          <p:nvPr/>
        </p:nvSpPr>
        <p:spPr>
          <a:xfrm>
            <a:off x="2583164" y="582259"/>
            <a:ext cx="7132320" cy="9245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7A403-1397-C44E-A5D5-B9F08BEBD7DD}"/>
              </a:ext>
            </a:extLst>
          </p:cNvPr>
          <p:cNvSpPr txBox="1"/>
          <p:nvPr/>
        </p:nvSpPr>
        <p:spPr>
          <a:xfrm>
            <a:off x="4437699" y="646533"/>
            <a:ext cx="331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Gill Sans MT" panose="020B0502020104020203" pitchFamily="34" charset="77"/>
              </a:rPr>
              <a:t>PROCEDURES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AFE3BAE-3EDF-2A40-B234-F5626B4CE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7356"/>
          <a:stretch/>
        </p:blipFill>
        <p:spPr bwMode="auto">
          <a:xfrm>
            <a:off x="7019760" y="1760270"/>
            <a:ext cx="4664547" cy="23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49676C0-1B44-034D-B6AF-682596C9D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-4874" t="6874" r="1354" b="10837"/>
          <a:stretch/>
        </p:blipFill>
        <p:spPr bwMode="auto">
          <a:xfrm>
            <a:off x="0" y="1937458"/>
            <a:ext cx="5591944" cy="20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D5B9EC-4C8F-C241-A4EB-85BA4B75A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2673" t="2549" r="8978" b="15162"/>
          <a:stretch/>
        </p:blipFill>
        <p:spPr bwMode="auto">
          <a:xfrm>
            <a:off x="3719736" y="4354445"/>
            <a:ext cx="4896544" cy="212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1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D2663CB5-2851-7EDB-05F9-424B3E649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2673" t="2549" r="8978" b="15162"/>
          <a:stretch/>
        </p:blipFill>
        <p:spPr bwMode="auto">
          <a:xfrm>
            <a:off x="37445" y="800708"/>
            <a:ext cx="12117111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7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4941</TotalTime>
  <Words>115</Words>
  <Application>Microsoft Macintosh PowerPoint</Application>
  <PresentationFormat>Widescreen</PresentationFormat>
  <Paragraphs>33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Gill Sans MT</vt:lpstr>
      <vt:lpstr>Proxima Nova</vt:lpstr>
      <vt:lpstr>Söhne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palak.gupta0702@gmail.com</dc:creator>
  <cp:lastModifiedBy>Shiva Ranjani Jayanna</cp:lastModifiedBy>
  <cp:revision>282</cp:revision>
  <dcterms:created xsi:type="dcterms:W3CDTF">2020-08-08T07:41:08Z</dcterms:created>
  <dcterms:modified xsi:type="dcterms:W3CDTF">2024-04-24T21:42:00Z</dcterms:modified>
</cp:coreProperties>
</file>