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16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8E932-BA8A-4068-AE59-FD7E52FB7315}" v="165" dt="2024-04-07T22:21:35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Sai K" userId="5af2cc4aa0a70e7f" providerId="Windows Live" clId="Web-{7978E932-BA8A-4068-AE59-FD7E52FB7315}"/>
    <pc:docChg chg="addSld delSld modSld">
      <pc:chgData name="Shiva Sai K" userId="5af2cc4aa0a70e7f" providerId="Windows Live" clId="Web-{7978E932-BA8A-4068-AE59-FD7E52FB7315}" dt="2024-04-07T22:21:35.583" v="152"/>
      <pc:docMkLst>
        <pc:docMk/>
      </pc:docMkLst>
      <pc:sldChg chg="delSp modSp del">
        <pc:chgData name="Shiva Sai K" userId="5af2cc4aa0a70e7f" providerId="Windows Live" clId="Web-{7978E932-BA8A-4068-AE59-FD7E52FB7315}" dt="2024-04-07T22:21:35.583" v="152"/>
        <pc:sldMkLst>
          <pc:docMk/>
          <pc:sldMk cId="769932640" sldId="309"/>
        </pc:sldMkLst>
        <pc:spChg chg="del mod">
          <ac:chgData name="Shiva Sai K" userId="5af2cc4aa0a70e7f" providerId="Windows Live" clId="Web-{7978E932-BA8A-4068-AE59-FD7E52FB7315}" dt="2024-04-07T22:15:16.212" v="136"/>
          <ac:spMkLst>
            <pc:docMk/>
            <pc:sldMk cId="769932640" sldId="309"/>
            <ac:spMk id="10" creationId="{1F398FDD-E639-CF6A-B875-443655F2B31B}"/>
          </ac:spMkLst>
        </pc:spChg>
      </pc:sldChg>
      <pc:sldChg chg="modSp">
        <pc:chgData name="Shiva Sai K" userId="5af2cc4aa0a70e7f" providerId="Windows Live" clId="Web-{7978E932-BA8A-4068-AE59-FD7E52FB7315}" dt="2024-04-07T22:08:49.731" v="118" actId="1076"/>
        <pc:sldMkLst>
          <pc:docMk/>
          <pc:sldMk cId="2945390068" sldId="314"/>
        </pc:sldMkLst>
        <pc:spChg chg="mod">
          <ac:chgData name="Shiva Sai K" userId="5af2cc4aa0a70e7f" providerId="Windows Live" clId="Web-{7978E932-BA8A-4068-AE59-FD7E52FB7315}" dt="2024-04-07T22:08:49.731" v="118" actId="1076"/>
          <ac:spMkLst>
            <pc:docMk/>
            <pc:sldMk cId="2945390068" sldId="314"/>
            <ac:spMk id="2" creationId="{35440D96-BFFB-05BD-30ED-0352500CD058}"/>
          </ac:spMkLst>
        </pc:spChg>
      </pc:sldChg>
      <pc:sldChg chg="modSp">
        <pc:chgData name="Shiva Sai K" userId="5af2cc4aa0a70e7f" providerId="Windows Live" clId="Web-{7978E932-BA8A-4068-AE59-FD7E52FB7315}" dt="2024-04-07T22:09:20.388" v="120" actId="20577"/>
        <pc:sldMkLst>
          <pc:docMk/>
          <pc:sldMk cId="542059410" sldId="315"/>
        </pc:sldMkLst>
        <pc:spChg chg="mod">
          <ac:chgData name="Shiva Sai K" userId="5af2cc4aa0a70e7f" providerId="Windows Live" clId="Web-{7978E932-BA8A-4068-AE59-FD7E52FB7315}" dt="2024-04-07T21:45:13.306" v="22" actId="20577"/>
          <ac:spMkLst>
            <pc:docMk/>
            <pc:sldMk cId="542059410" sldId="315"/>
            <ac:spMk id="3" creationId="{3474D05E-8A36-8D9F-519E-DB514A69D886}"/>
          </ac:spMkLst>
        </pc:spChg>
        <pc:spChg chg="mod">
          <ac:chgData name="Shiva Sai K" userId="5af2cc4aa0a70e7f" providerId="Windows Live" clId="Web-{7978E932-BA8A-4068-AE59-FD7E52FB7315}" dt="2024-04-07T22:09:20.388" v="120" actId="20577"/>
          <ac:spMkLst>
            <pc:docMk/>
            <pc:sldMk cId="542059410" sldId="315"/>
            <ac:spMk id="4" creationId="{B20C1E08-E337-110E-DB8E-41BA4A3341A1}"/>
          </ac:spMkLst>
        </pc:spChg>
      </pc:sldChg>
      <pc:sldChg chg="addSp delSp modSp">
        <pc:chgData name="Shiva Sai K" userId="5af2cc4aa0a70e7f" providerId="Windows Live" clId="Web-{7978E932-BA8A-4068-AE59-FD7E52FB7315}" dt="2024-04-07T22:05:32.522" v="77" actId="20577"/>
        <pc:sldMkLst>
          <pc:docMk/>
          <pc:sldMk cId="4293742996" sldId="316"/>
        </pc:sldMkLst>
        <pc:spChg chg="mod">
          <ac:chgData name="Shiva Sai K" userId="5af2cc4aa0a70e7f" providerId="Windows Live" clId="Web-{7978E932-BA8A-4068-AE59-FD7E52FB7315}" dt="2024-04-07T21:54:49.855" v="57" actId="20577"/>
          <ac:spMkLst>
            <pc:docMk/>
            <pc:sldMk cId="4293742996" sldId="316"/>
            <ac:spMk id="2" creationId="{6A36FD5F-786B-1974-5F47-94CA02CFA6E5}"/>
          </ac:spMkLst>
        </pc:spChg>
        <pc:spChg chg="add del mod">
          <ac:chgData name="Shiva Sai K" userId="5af2cc4aa0a70e7f" providerId="Windows Live" clId="Web-{7978E932-BA8A-4068-AE59-FD7E52FB7315}" dt="2024-04-07T21:55:09.730" v="61"/>
          <ac:spMkLst>
            <pc:docMk/>
            <pc:sldMk cId="4293742996" sldId="316"/>
            <ac:spMk id="4" creationId="{FD486F3F-1E73-708A-771C-B39C0BE1C1D9}"/>
          </ac:spMkLst>
        </pc:spChg>
        <pc:spChg chg="add mod">
          <ac:chgData name="Shiva Sai K" userId="5af2cc4aa0a70e7f" providerId="Windows Live" clId="Web-{7978E932-BA8A-4068-AE59-FD7E52FB7315}" dt="2024-04-07T22:05:32.522" v="77" actId="20577"/>
          <ac:spMkLst>
            <pc:docMk/>
            <pc:sldMk cId="4293742996" sldId="316"/>
            <ac:spMk id="5" creationId="{FFEF1F94-41BB-1BD6-8478-3457A95F8B39}"/>
          </ac:spMkLst>
        </pc:spChg>
        <pc:picChg chg="del">
          <ac:chgData name="Shiva Sai K" userId="5af2cc4aa0a70e7f" providerId="Windows Live" clId="Web-{7978E932-BA8A-4068-AE59-FD7E52FB7315}" dt="2024-04-07T21:53:34.180" v="44"/>
          <ac:picMkLst>
            <pc:docMk/>
            <pc:sldMk cId="4293742996" sldId="316"/>
            <ac:picMk id="14" creationId="{F28819F3-7D3B-EB42-24FD-3C0BBC5963B5}"/>
          </ac:picMkLst>
        </pc:picChg>
      </pc:sldChg>
      <pc:sldChg chg="del">
        <pc:chgData name="Shiva Sai K" userId="5af2cc4aa0a70e7f" providerId="Windows Live" clId="Web-{7978E932-BA8A-4068-AE59-FD7E52FB7315}" dt="2024-04-07T21:53:44.665" v="45"/>
        <pc:sldMkLst>
          <pc:docMk/>
          <pc:sldMk cId="56176599" sldId="317"/>
        </pc:sldMkLst>
      </pc:sldChg>
      <pc:sldChg chg="del">
        <pc:chgData name="Shiva Sai K" userId="5af2cc4aa0a70e7f" providerId="Windows Live" clId="Web-{7978E932-BA8A-4068-AE59-FD7E52FB7315}" dt="2024-04-07T21:53:48.025" v="46"/>
        <pc:sldMkLst>
          <pc:docMk/>
          <pc:sldMk cId="412000632" sldId="318"/>
        </pc:sldMkLst>
      </pc:sldChg>
      <pc:sldChg chg="del">
        <pc:chgData name="Shiva Sai K" userId="5af2cc4aa0a70e7f" providerId="Windows Live" clId="Web-{7978E932-BA8A-4068-AE59-FD7E52FB7315}" dt="2024-04-07T21:53:52.087" v="47"/>
        <pc:sldMkLst>
          <pc:docMk/>
          <pc:sldMk cId="1760417424" sldId="319"/>
        </pc:sldMkLst>
      </pc:sldChg>
      <pc:sldChg chg="del">
        <pc:chgData name="Shiva Sai K" userId="5af2cc4aa0a70e7f" providerId="Windows Live" clId="Web-{7978E932-BA8A-4068-AE59-FD7E52FB7315}" dt="2024-04-07T21:53:54.462" v="48"/>
        <pc:sldMkLst>
          <pc:docMk/>
          <pc:sldMk cId="430403476" sldId="320"/>
        </pc:sldMkLst>
      </pc:sldChg>
      <pc:sldChg chg="del">
        <pc:chgData name="Shiva Sai K" userId="5af2cc4aa0a70e7f" providerId="Windows Live" clId="Web-{7978E932-BA8A-4068-AE59-FD7E52FB7315}" dt="2024-04-07T21:53:54.478" v="49"/>
        <pc:sldMkLst>
          <pc:docMk/>
          <pc:sldMk cId="569699605" sldId="321"/>
        </pc:sldMkLst>
      </pc:sldChg>
      <pc:sldChg chg="del">
        <pc:chgData name="Shiva Sai K" userId="5af2cc4aa0a70e7f" providerId="Windows Live" clId="Web-{7978E932-BA8A-4068-AE59-FD7E52FB7315}" dt="2024-04-07T21:53:56.681" v="50"/>
        <pc:sldMkLst>
          <pc:docMk/>
          <pc:sldMk cId="1517447069" sldId="322"/>
        </pc:sldMkLst>
      </pc:sldChg>
      <pc:sldChg chg="del">
        <pc:chgData name="Shiva Sai K" userId="5af2cc4aa0a70e7f" providerId="Windows Live" clId="Web-{7978E932-BA8A-4068-AE59-FD7E52FB7315}" dt="2024-04-07T21:53:58.494" v="51"/>
        <pc:sldMkLst>
          <pc:docMk/>
          <pc:sldMk cId="2149261472" sldId="323"/>
        </pc:sldMkLst>
      </pc:sldChg>
      <pc:sldChg chg="addSp delSp modSp">
        <pc:chgData name="Shiva Sai K" userId="5af2cc4aa0a70e7f" providerId="Windows Live" clId="Web-{7978E932-BA8A-4068-AE59-FD7E52FB7315}" dt="2024-04-07T22:18:19.671" v="151" actId="1076"/>
        <pc:sldMkLst>
          <pc:docMk/>
          <pc:sldMk cId="2398406067" sldId="324"/>
        </pc:sldMkLst>
        <pc:spChg chg="mod">
          <ac:chgData name="Shiva Sai K" userId="5af2cc4aa0a70e7f" providerId="Windows Live" clId="Web-{7978E932-BA8A-4068-AE59-FD7E52FB7315}" dt="2024-04-07T22:17:34.200" v="146" actId="14100"/>
          <ac:spMkLst>
            <pc:docMk/>
            <pc:sldMk cId="2398406067" sldId="324"/>
            <ac:spMk id="2" creationId="{B4386DBB-D0DC-05D4-788C-E10EEF6B4A91}"/>
          </ac:spMkLst>
        </pc:spChg>
        <pc:spChg chg="del">
          <ac:chgData name="Shiva Sai K" userId="5af2cc4aa0a70e7f" providerId="Windows Live" clId="Web-{7978E932-BA8A-4068-AE59-FD7E52FB7315}" dt="2024-04-07T22:13:44.678" v="125"/>
          <ac:spMkLst>
            <pc:docMk/>
            <pc:sldMk cId="2398406067" sldId="324"/>
            <ac:spMk id="3" creationId="{F0E41F64-E350-1F21-8A57-E740F48F3132}"/>
          </ac:spMkLst>
        </pc:spChg>
        <pc:spChg chg="del mod">
          <ac:chgData name="Shiva Sai K" userId="5af2cc4aa0a70e7f" providerId="Windows Live" clId="Web-{7978E932-BA8A-4068-AE59-FD7E52FB7315}" dt="2024-04-07T22:14:00.803" v="127"/>
          <ac:spMkLst>
            <pc:docMk/>
            <pc:sldMk cId="2398406067" sldId="324"/>
            <ac:spMk id="4" creationId="{3735AC68-D86C-E73B-5402-F22C9F54DC0C}"/>
          </ac:spMkLst>
        </pc:spChg>
        <pc:spChg chg="add del mod">
          <ac:chgData name="Shiva Sai K" userId="5af2cc4aa0a70e7f" providerId="Windows Live" clId="Web-{7978E932-BA8A-4068-AE59-FD7E52FB7315}" dt="2024-04-07T22:14:27.398" v="130"/>
          <ac:spMkLst>
            <pc:docMk/>
            <pc:sldMk cId="2398406067" sldId="324"/>
            <ac:spMk id="8" creationId="{2F81BC7C-3B99-8AA1-3F95-0115D22A6771}"/>
          </ac:spMkLst>
        </pc:spChg>
        <pc:spChg chg="add del mod">
          <ac:chgData name="Shiva Sai K" userId="5af2cc4aa0a70e7f" providerId="Windows Live" clId="Web-{7978E932-BA8A-4068-AE59-FD7E52FB7315}" dt="2024-04-07T22:14:10.319" v="128"/>
          <ac:spMkLst>
            <pc:docMk/>
            <pc:sldMk cId="2398406067" sldId="324"/>
            <ac:spMk id="10" creationId="{7E372053-8170-BF76-6315-922F48046A96}"/>
          </ac:spMkLst>
        </pc:spChg>
        <pc:picChg chg="add del mod">
          <ac:chgData name="Shiva Sai K" userId="5af2cc4aa0a70e7f" providerId="Windows Live" clId="Web-{7978E932-BA8A-4068-AE59-FD7E52FB7315}" dt="2024-04-07T22:14:35.726" v="132"/>
          <ac:picMkLst>
            <pc:docMk/>
            <pc:sldMk cId="2398406067" sldId="324"/>
            <ac:picMk id="6" creationId="{EDA183EF-F4A3-132B-516D-CB2469743C7E}"/>
          </ac:picMkLst>
        </pc:picChg>
        <pc:picChg chg="add mod ord">
          <ac:chgData name="Shiva Sai K" userId="5af2cc4aa0a70e7f" providerId="Windows Live" clId="Web-{7978E932-BA8A-4068-AE59-FD7E52FB7315}" dt="2024-04-07T22:14:51.430" v="134" actId="14100"/>
          <ac:picMkLst>
            <pc:docMk/>
            <pc:sldMk cId="2398406067" sldId="324"/>
            <ac:picMk id="11" creationId="{79A28F76-FA90-14EC-0527-611A5D2BC16F}"/>
          </ac:picMkLst>
        </pc:picChg>
        <pc:picChg chg="add mod">
          <ac:chgData name="Shiva Sai K" userId="5af2cc4aa0a70e7f" providerId="Windows Live" clId="Web-{7978E932-BA8A-4068-AE59-FD7E52FB7315}" dt="2024-04-07T22:18:19.671" v="151" actId="1076"/>
          <ac:picMkLst>
            <pc:docMk/>
            <pc:sldMk cId="2398406067" sldId="324"/>
            <ac:picMk id="12" creationId="{F1C3B4EF-A55B-4B19-1FF3-8705CCCA6787}"/>
          </ac:picMkLst>
        </pc:picChg>
      </pc:sldChg>
      <pc:sldChg chg="del">
        <pc:chgData name="Shiva Sai K" userId="5af2cc4aa0a70e7f" providerId="Windows Live" clId="Web-{7978E932-BA8A-4068-AE59-FD7E52FB7315}" dt="2024-04-07T22:16:06.182" v="137"/>
        <pc:sldMkLst>
          <pc:docMk/>
          <pc:sldMk cId="2323500703" sldId="325"/>
        </pc:sldMkLst>
      </pc:sldChg>
      <pc:sldChg chg="new del">
        <pc:chgData name="Shiva Sai K" userId="5af2cc4aa0a70e7f" providerId="Windows Live" clId="Web-{7978E932-BA8A-4068-AE59-FD7E52FB7315}" dt="2024-04-07T22:17:55.404" v="148"/>
        <pc:sldMkLst>
          <pc:docMk/>
          <pc:sldMk cId="3105578831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54" y="4513341"/>
            <a:ext cx="8866133" cy="1043797"/>
          </a:xfrm>
        </p:spPr>
        <p:txBody>
          <a:bodyPr>
            <a:normAutofit/>
          </a:bodyPr>
          <a:lstStyle/>
          <a:p>
            <a:r>
              <a:rPr lang="en-US" dirty="0"/>
              <a:t>Customer booking analysis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Predicting the customer </a:t>
            </a:r>
            <a:r>
              <a:rPr lang="en-US" dirty="0" err="1"/>
              <a:t>behaviour</a:t>
            </a:r>
            <a:r>
              <a:rPr lang="en-US" dirty="0"/>
              <a:t> using Random Forest Model.</a:t>
            </a:r>
          </a:p>
          <a:p>
            <a:r>
              <a:rPr lang="en-US" dirty="0">
                <a:ea typeface="+mn-lt"/>
                <a:cs typeface="+mn-lt"/>
              </a:rPr>
              <a:t>Helps airlines optimize revenue and improve customer satisfaction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F1F94-41BB-1BD6-8478-3457A95F8B39}"/>
              </a:ext>
            </a:extLst>
          </p:cNvPr>
          <p:cNvSpPr txBox="1"/>
          <p:nvPr/>
        </p:nvSpPr>
        <p:spPr>
          <a:xfrm>
            <a:off x="8246853" y="3257909"/>
            <a:ext cx="30451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ECECEC"/>
                </a:solidFill>
              </a:rPr>
              <a:t>A Random Forest Classifier is a powerful machine learning algorithm commonly used for predicting customer behavior. It's well-suited for this task due to its ability to handle large datasets.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67" y="434225"/>
            <a:ext cx="9510621" cy="25779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12121"/>
                </a:solidFill>
                <a:ea typeface="+mj-lt"/>
                <a:cs typeface="+mj-lt"/>
              </a:rPr>
              <a:t>ACCURACY: 82.16 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solidFill>
                  <a:srgbClr val="212121"/>
                </a:solidFill>
                <a:ea typeface="+mj-lt"/>
                <a:cs typeface="+mj-lt"/>
              </a:rPr>
              <a:t>AUC score: 0.5002407834360953</a:t>
            </a:r>
            <a:br>
              <a:rPr lang="en-US" sz="2000" dirty="0">
                <a:solidFill>
                  <a:srgbClr val="212121"/>
                </a:solidFill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The Random Forest model can accurately predict booking completion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9A28F76-FA90-14EC-0527-611A5D2BC1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08819" y="1949378"/>
            <a:ext cx="6182263" cy="4290691"/>
          </a:xfrm>
        </p:spPr>
      </p:pic>
      <p:pic>
        <p:nvPicPr>
          <p:cNvPr id="12" name="Picture 1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1C3B4EF-A55B-4B19-1FF3-8705CCCA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738" y="2103908"/>
            <a:ext cx="4612767" cy="395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</vt:lpstr>
      <vt:lpstr>Customer booking analysis</vt:lpstr>
      <vt:lpstr>Abstract</vt:lpstr>
      <vt:lpstr>Random Forest</vt:lpstr>
      <vt:lpstr>ACCURACY: 82.16  AUC score: 0.5002407834360953 The Random Forest model can accurately predict booking completion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85</cp:revision>
  <dcterms:created xsi:type="dcterms:W3CDTF">2024-04-07T20:23:00Z</dcterms:created>
  <dcterms:modified xsi:type="dcterms:W3CDTF">2024-04-07T22:21:37Z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