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2" r:id="rId7"/>
    <p:sldId id="263" r:id="rId8"/>
    <p:sldId id="261" r:id="rId9"/>
    <p:sldId id="264" r:id="rId10"/>
    <p:sldId id="260" r:id="rId11"/>
    <p:sldId id="266" r:id="rId12"/>
    <p:sldId id="265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1" d="100"/>
          <a:sy n="61" d="100"/>
        </p:scale>
        <p:origin x="7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rad.com/blog/image-processing-projects-ideas-topics/" TargetMode="External"/><Relationship Id="rId2" Type="http://schemas.openxmlformats.org/officeDocument/2006/relationships/hyperlink" Target="https://ieeexplore.ieee.org/document/921544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1209654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ATTENDANCE MANAGEMENT USING </a:t>
            </a:r>
            <a:br>
              <a:rPr lang="en-US" dirty="0"/>
            </a:br>
            <a:r>
              <a:rPr lang="en-US" dirty="0"/>
              <a:t>FACIAL-RECOGNITION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5FA890-2D4E-4550-9CC2-EA5451A2DC85}"/>
              </a:ext>
            </a:extLst>
          </p:cNvPr>
          <p:cNvSpPr txBox="1">
            <a:spLocks/>
          </p:cNvSpPr>
          <p:nvPr/>
        </p:nvSpPr>
        <p:spPr>
          <a:xfrm>
            <a:off x="256057" y="0"/>
            <a:ext cx="10993549" cy="14750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</a:rPr>
              <a:t>ABSTRACT SEMINAR 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00733B-EA40-4342-B763-FC2D6A742061}"/>
              </a:ext>
            </a:extLst>
          </p:cNvPr>
          <p:cNvSpPr txBox="1">
            <a:spLocks/>
          </p:cNvSpPr>
          <p:nvPr/>
        </p:nvSpPr>
        <p:spPr>
          <a:xfrm>
            <a:off x="256055" y="1856726"/>
            <a:ext cx="10993549" cy="14750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</a:rPr>
              <a:t>Batch no : 18-group e-18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4971D9-59E7-4D3B-9D7E-AB9ADE411371}"/>
              </a:ext>
            </a:extLst>
          </p:cNvPr>
          <p:cNvSpPr txBox="1">
            <a:spLocks/>
          </p:cNvSpPr>
          <p:nvPr/>
        </p:nvSpPr>
        <p:spPr>
          <a:xfrm>
            <a:off x="446533" y="3526261"/>
            <a:ext cx="10993549" cy="14750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Group members:</a:t>
            </a:r>
          </a:p>
          <a:p>
            <a:pPr algn="ctr"/>
            <a:r>
              <a:rPr lang="en-US" sz="2800" dirty="0"/>
              <a:t>B shiva </a:t>
            </a:r>
            <a:r>
              <a:rPr lang="en-US" sz="2800" dirty="0" err="1"/>
              <a:t>sundar</a:t>
            </a:r>
            <a:r>
              <a:rPr lang="en-US" sz="2800" dirty="0"/>
              <a:t> – 18311a05q6</a:t>
            </a:r>
          </a:p>
          <a:p>
            <a:pPr algn="ctr"/>
            <a:r>
              <a:rPr lang="en-US" sz="2800" dirty="0"/>
              <a:t>K </a:t>
            </a:r>
            <a:r>
              <a:rPr lang="en-US" sz="2800" dirty="0" err="1"/>
              <a:t>vinay</a:t>
            </a:r>
            <a:r>
              <a:rPr lang="en-US" sz="2800" dirty="0"/>
              <a:t> </a:t>
            </a:r>
            <a:r>
              <a:rPr lang="en-US" sz="2800" dirty="0" err="1"/>
              <a:t>reddy</a:t>
            </a:r>
            <a:r>
              <a:rPr lang="en-US" sz="2800" dirty="0"/>
              <a:t> – 18311a05t8</a:t>
            </a:r>
          </a:p>
          <a:p>
            <a:pPr algn="ctr"/>
            <a:r>
              <a:rPr lang="en-US" sz="2800" dirty="0"/>
              <a:t>M </a:t>
            </a:r>
            <a:r>
              <a:rPr lang="en-US" sz="2800" dirty="0" err="1"/>
              <a:t>manish</a:t>
            </a:r>
            <a:r>
              <a:rPr lang="en-US" sz="2800" dirty="0"/>
              <a:t> </a:t>
            </a:r>
            <a:r>
              <a:rPr lang="en-US" sz="2800" dirty="0" err="1"/>
              <a:t>kumar</a:t>
            </a:r>
            <a:r>
              <a:rPr lang="en-US" sz="2800" dirty="0"/>
              <a:t> -17311a05v6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F1390A9-FFCA-48CC-94E7-11DE12AF43B7}"/>
              </a:ext>
            </a:extLst>
          </p:cNvPr>
          <p:cNvSpPr txBox="1">
            <a:spLocks/>
          </p:cNvSpPr>
          <p:nvPr/>
        </p:nvSpPr>
        <p:spPr>
          <a:xfrm>
            <a:off x="256055" y="5143500"/>
            <a:ext cx="10993549" cy="14750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</a:rPr>
              <a:t>Under the guidance of:</a:t>
            </a:r>
          </a:p>
          <a:p>
            <a:pPr algn="ctr"/>
            <a:r>
              <a:rPr lang="en-US" sz="2800" dirty="0" err="1">
                <a:solidFill>
                  <a:schemeClr val="accent1"/>
                </a:solidFill>
              </a:rPr>
              <a:t>Mr.sreenivasa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rao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devevarapu</a:t>
            </a:r>
            <a:endParaRPr lang="en-US" sz="2800" dirty="0">
              <a:solidFill>
                <a:schemeClr val="accent1"/>
              </a:solidFill>
            </a:endParaRP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44BE19-1451-4C0D-A860-667B3C92C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29" y="1639089"/>
            <a:ext cx="5755341" cy="35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3C4B-B9E6-417D-8A52-29A56BA5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CONTENTS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8D496-04A3-455C-BD6F-A4441FD7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86" y="1611757"/>
            <a:ext cx="11029615" cy="3634486"/>
          </a:xfrm>
        </p:spPr>
        <p:txBody>
          <a:bodyPr>
            <a:normAutofit/>
          </a:bodyPr>
          <a:lstStyle/>
          <a:p>
            <a:r>
              <a:rPr lang="en-US" sz="2800" dirty="0"/>
              <a:t>ABSTRACT</a:t>
            </a:r>
          </a:p>
          <a:p>
            <a:r>
              <a:rPr lang="en-US" sz="2800" dirty="0"/>
              <a:t>INTRODUCTION</a:t>
            </a:r>
          </a:p>
          <a:p>
            <a:r>
              <a:rPr lang="en-US" sz="2800" dirty="0"/>
              <a:t>EXISTING AND PROPOSED SYSTEMS</a:t>
            </a:r>
          </a:p>
          <a:p>
            <a:r>
              <a:rPr lang="en-US" sz="2800" dirty="0"/>
              <a:t>SOFTWARE AND HARDWARE REQUIREMENTS</a:t>
            </a:r>
          </a:p>
          <a:p>
            <a:r>
              <a:rPr lang="en-US" sz="2800" dirty="0"/>
              <a:t>REFERENCES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639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3759-BD6A-43EF-A93B-87D1490E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ABSTRACT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ECCE9-D857-4F41-BFF1-067D4A31E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Face recognition is among the most productive image processing applications and has a pivotal role in the technical field.</a:t>
            </a:r>
          </a:p>
          <a:p>
            <a:r>
              <a:rPr lang="en-US" sz="2400" dirty="0"/>
              <a:t>Attendance system using face recognition is a procedure of recognizing students by using face biostatistics based on the high definition monitoring and other computer technologies.</a:t>
            </a:r>
          </a:p>
          <a:p>
            <a:r>
              <a:rPr lang="en-US" sz="2400" dirty="0"/>
              <a:t>The development of this system is aimed to accomplish digitization of the traditional system of taking attendance by calling names and maintaining pen-paper records.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685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3759-BD6A-43EF-A93B-87D1490E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ABSTRACT(2)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ECCE9-D857-4F41-BFF1-067D4A31E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Present strategies for taking attendance are tedious and time –consuming.</a:t>
            </a:r>
          </a:p>
          <a:p>
            <a:r>
              <a:rPr lang="en-US" sz="2400" dirty="0"/>
              <a:t>Attendance records can be easily manipulated by manual recording.</a:t>
            </a:r>
          </a:p>
          <a:p>
            <a:r>
              <a:rPr lang="en-US" sz="2400" dirty="0"/>
              <a:t>The traditional process of making attendance and present biometric systems are vulnerable to proxies.</a:t>
            </a:r>
          </a:p>
          <a:p>
            <a:r>
              <a:rPr lang="en-US" sz="2400" dirty="0"/>
              <a:t>This project is therefore proposed to tackle all these problems.</a:t>
            </a:r>
          </a:p>
        </p:txBody>
      </p:sp>
    </p:spTree>
    <p:extLst>
      <p:ext uri="{BB962C8B-B14F-4D97-AF65-F5344CB8AC3E}">
        <p14:creationId xmlns:p14="http://schemas.microsoft.com/office/powerpoint/2010/main" val="337265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AF97-EC25-44C4-8E8E-C62F9A17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0DFB-C0C2-43B9-8B7A-ABBB611C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Attendance being a very necessary side of administration may normally become an arduous, redundant activity, pushing itself to inaccuracies.</a:t>
            </a:r>
          </a:p>
          <a:p>
            <a:r>
              <a:rPr lang="en-US" sz="2400" dirty="0"/>
              <a:t> The traditional approach of making roll calls proves itself to be a statute of limitations as it is very difficult to call names and maintain its record especially when the ratio of students is high.</a:t>
            </a:r>
          </a:p>
          <a:p>
            <a:r>
              <a:rPr lang="en-US" sz="2400" dirty="0"/>
              <a:t> Some organizations use document-oriented Approach and others have implemented these digital methods such as biometric fingerprinting techniques and card swapping techniques. however, these methods prove to be a statute of limitations as it subjects students to wait in a time-consuming queue.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3468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AF97-EC25-44C4-8E8E-C62F9A17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INTRODUCTION(2)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0DFB-C0C2-43B9-8B7A-ABBB611C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system of intelligent attendance is generally implemented with biometrics help. Recognition of face is one of the Biometric ways of improving this system. Face recognition proved to be a productive method for taking attendance.</a:t>
            </a:r>
          </a:p>
          <a:p>
            <a:r>
              <a:rPr lang="en-US" sz="2400" dirty="0"/>
              <a:t>It requires very few hardware resources hence it is a cost-friendly system.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651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2EDA-CB4A-4CAC-999E-0645830A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EXISTING AND PROPOSED SYSTEMS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0DD1-22D3-489B-97C0-E2E23584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existing system makes the use of </a:t>
            </a:r>
            <a:r>
              <a:rPr lang="en-US" sz="2400" dirty="0" err="1"/>
              <a:t>Haar</a:t>
            </a:r>
            <a:r>
              <a:rPr lang="en-US" sz="2400" dirty="0"/>
              <a:t> classifiers, KNN, CNN, SVM, Generative adversarial networks, and Gabor filters.</a:t>
            </a:r>
          </a:p>
          <a:p>
            <a:r>
              <a:rPr lang="en-US" sz="2400" dirty="0"/>
              <a:t>The proposed system makes use of </a:t>
            </a:r>
            <a:r>
              <a:rPr lang="en-US" sz="2400" dirty="0" err="1"/>
              <a:t>face_recognition</a:t>
            </a:r>
            <a:r>
              <a:rPr lang="en-US" sz="2400"/>
              <a:t> library.</a:t>
            </a: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4807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B1A3-DF8E-4021-A445-BCFECB3A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SOFTWARE AND HARDWARE REQUIREMENTS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6CBB-DF3D-4578-97E4-B5E25CE63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44276"/>
            <a:ext cx="11029615" cy="3634486"/>
          </a:xfrm>
        </p:spPr>
        <p:txBody>
          <a:bodyPr>
            <a:noAutofit/>
          </a:bodyPr>
          <a:lstStyle/>
          <a:p>
            <a:r>
              <a:rPr lang="en-IN" altLang="en-US" sz="2400" u="sng" dirty="0"/>
              <a:t>SOFTWARE REQUIREMENTS:</a:t>
            </a:r>
          </a:p>
          <a:p>
            <a:r>
              <a:rPr lang="en-IN" altLang="en-US" sz="2400" dirty="0"/>
              <a:t>Operating System : Windows 10</a:t>
            </a:r>
          </a:p>
          <a:p>
            <a:r>
              <a:rPr lang="en-IN" altLang="en-US" sz="2400"/>
              <a:t>IDE:SPYDER</a:t>
            </a:r>
            <a:endParaRPr lang="en-IN" altLang="en-US" sz="2400" dirty="0"/>
          </a:p>
          <a:p>
            <a:r>
              <a:rPr lang="en-IN" altLang="en-US" sz="2400" dirty="0"/>
              <a:t>Language : Python 3.8 and other libraries likes tkinter,opencv2,etc..</a:t>
            </a:r>
          </a:p>
          <a:p>
            <a:r>
              <a:rPr lang="en-IN" altLang="en-US" sz="2400" u="sng" dirty="0"/>
              <a:t>HARDWARE REQUIREMENTS:</a:t>
            </a:r>
          </a:p>
          <a:p>
            <a:r>
              <a:rPr lang="en-IN" altLang="en-US" sz="2400" dirty="0"/>
              <a:t>Processor : i5</a:t>
            </a:r>
          </a:p>
          <a:p>
            <a:r>
              <a:rPr lang="en-IN" altLang="en-US" sz="2400" dirty="0"/>
              <a:t>RAM : 8 GB RAM </a:t>
            </a:r>
          </a:p>
          <a:p>
            <a:r>
              <a:rPr lang="en-IN" altLang="en-US" sz="2400" dirty="0"/>
              <a:t>Hard disk : 1TB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441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C3D-5FF8-48EC-A552-18EF2FA0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691C-1F95-4813-B042-F61CB605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39" y="1704369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Student Attendance System using Face Recognition by </a:t>
            </a:r>
            <a:r>
              <a:rPr lang="en-IN" sz="2400" dirty="0" err="1"/>
              <a:t>Samridhi</a:t>
            </a:r>
            <a:r>
              <a:rPr lang="en-IN" sz="2400" dirty="0"/>
              <a:t> Dev, Tushar Patnaik .</a:t>
            </a:r>
          </a:p>
          <a:p>
            <a:pPr marL="0" indent="0">
              <a:buNone/>
            </a:pPr>
            <a:r>
              <a:rPr lang="en-IN" sz="2400" dirty="0"/>
              <a:t>( </a:t>
            </a:r>
            <a:r>
              <a:rPr lang="en-IN" sz="2400" dirty="0">
                <a:hlinkClick r:id="rId2"/>
              </a:rPr>
              <a:t>https://ieeexplore.ieee.org/document/9215441</a:t>
            </a:r>
            <a:r>
              <a:rPr lang="en-IN" sz="2400" dirty="0"/>
              <a:t>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 </a:t>
            </a:r>
            <a:r>
              <a:rPr lang="en-IN" sz="2400" dirty="0" err="1"/>
              <a:t>Upgrad</a:t>
            </a:r>
            <a:r>
              <a:rPr lang="en-IN" sz="2400" dirty="0"/>
              <a:t> -  </a:t>
            </a:r>
            <a:r>
              <a:rPr lang="en-IN" sz="2400" dirty="0">
                <a:hlinkClick r:id="rId3"/>
              </a:rPr>
              <a:t>https://www.upgrad.com/blog/image-processing-projects-ideas-topics/</a:t>
            </a:r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22855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{C4BE7948-7A24-45E1-BC2D-5C8FD2EBFB08}tf33552983_win32</Template>
  <TotalTime>219</TotalTime>
  <Words>464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Franklin Gothic Book</vt:lpstr>
      <vt:lpstr>Franklin Gothic Demi</vt:lpstr>
      <vt:lpstr>Wingdings</vt:lpstr>
      <vt:lpstr>Wingdings 2</vt:lpstr>
      <vt:lpstr>DividendVTI</vt:lpstr>
      <vt:lpstr>ATTENDANCE MANAGEMENT USING  FACIAL-RECOGNITION</vt:lpstr>
      <vt:lpstr>CONTENTS</vt:lpstr>
      <vt:lpstr>ABSTRACT</vt:lpstr>
      <vt:lpstr>ABSTRACT(2)</vt:lpstr>
      <vt:lpstr>INTRODUCTION</vt:lpstr>
      <vt:lpstr>INTRODUCTION(2)</vt:lpstr>
      <vt:lpstr>EXISTING AND PROPOSED SYSTEMS</vt:lpstr>
      <vt:lpstr>SOFTWARE AND HARDWARE REQUIREMENTS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USING  FACIAL-RECOGNITION</dc:title>
  <dc:creator>SHIVA SUNDAR BALAPURI</dc:creator>
  <cp:lastModifiedBy>SHIVA SUNDAR BALAPURI</cp:lastModifiedBy>
  <cp:revision>7</cp:revision>
  <dcterms:created xsi:type="dcterms:W3CDTF">2021-11-13T07:08:17Z</dcterms:created>
  <dcterms:modified xsi:type="dcterms:W3CDTF">2022-01-11T16:22:49Z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