
<file path=[Content_Types].xml><?xml version="1.0" encoding="utf-8"?>
<Types xmlns="http://schemas.openxmlformats.org/package/2006/content-types"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1" r:id="rId7"/>
    <p:sldId id="264" r:id="rId8"/>
    <p:sldId id="276" r:id="rId9"/>
    <p:sldId id="266" r:id="rId10"/>
    <p:sldId id="271" r:id="rId11"/>
    <p:sldId id="275" r:id="rId12"/>
    <p:sldId id="274" r:id="rId13"/>
    <p:sldId id="273" r:id="rId14"/>
    <p:sldId id="272" r:id="rId15"/>
    <p:sldId id="265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1" d="100"/>
          <a:sy n="61" d="100"/>
        </p:scale>
        <p:origin x="7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rad.com/blog/image-processing-projects-ideas-topics/" TargetMode="External"/><Relationship Id="rId2" Type="http://schemas.openxmlformats.org/officeDocument/2006/relationships/hyperlink" Target="https://ieeexplore.ieee.org/document/921544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ely.com/blog/diagrams/uml-diagram-types-example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pm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220383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ATTENDANCE MANAGEMENT USING </a:t>
            </a:r>
            <a:br>
              <a:rPr lang="en-US" dirty="0"/>
            </a:br>
            <a:r>
              <a:rPr lang="en-US" dirty="0"/>
              <a:t>FACIAL-RECOGNITION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5FA890-2D4E-4550-9CC2-EA5451A2DC85}"/>
              </a:ext>
            </a:extLst>
          </p:cNvPr>
          <p:cNvSpPr txBox="1">
            <a:spLocks/>
          </p:cNvSpPr>
          <p:nvPr/>
        </p:nvSpPr>
        <p:spPr>
          <a:xfrm>
            <a:off x="256057" y="0"/>
            <a:ext cx="10993549" cy="14750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</a:rPr>
              <a:t>DESIGN SEMINAR ON [project-1]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9B40C0-E2B8-4F39-86D3-92E8D9F3E46F}"/>
              </a:ext>
            </a:extLst>
          </p:cNvPr>
          <p:cNvSpPr txBox="1">
            <a:spLocks/>
          </p:cNvSpPr>
          <p:nvPr/>
        </p:nvSpPr>
        <p:spPr>
          <a:xfrm>
            <a:off x="256055" y="1856726"/>
            <a:ext cx="10993549" cy="14750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</a:rPr>
              <a:t>Batch no : 18-group e-18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7A7200-F7F1-4C19-B274-1E077C438662}"/>
              </a:ext>
            </a:extLst>
          </p:cNvPr>
          <p:cNvSpPr txBox="1">
            <a:spLocks/>
          </p:cNvSpPr>
          <p:nvPr/>
        </p:nvSpPr>
        <p:spPr>
          <a:xfrm>
            <a:off x="256056" y="3429000"/>
            <a:ext cx="10993549" cy="14750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9F58CE-DE14-40DD-96FD-D1FB940D46E6}"/>
              </a:ext>
            </a:extLst>
          </p:cNvPr>
          <p:cNvSpPr txBox="1">
            <a:spLocks/>
          </p:cNvSpPr>
          <p:nvPr/>
        </p:nvSpPr>
        <p:spPr>
          <a:xfrm>
            <a:off x="446533" y="3526261"/>
            <a:ext cx="10993549" cy="14750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Group members:</a:t>
            </a:r>
          </a:p>
          <a:p>
            <a:pPr algn="ctr"/>
            <a:r>
              <a:rPr lang="en-US" sz="2800" dirty="0"/>
              <a:t>B shiva </a:t>
            </a:r>
            <a:r>
              <a:rPr lang="en-US" sz="2800" dirty="0" err="1"/>
              <a:t>sundar</a:t>
            </a:r>
            <a:r>
              <a:rPr lang="en-US" sz="2800" dirty="0"/>
              <a:t> – 18311a05q6</a:t>
            </a:r>
          </a:p>
          <a:p>
            <a:pPr algn="ctr"/>
            <a:r>
              <a:rPr lang="en-US" sz="2800" dirty="0"/>
              <a:t>K </a:t>
            </a:r>
            <a:r>
              <a:rPr lang="en-US" sz="2800" dirty="0" err="1"/>
              <a:t>vinay</a:t>
            </a:r>
            <a:r>
              <a:rPr lang="en-US" sz="2800" dirty="0"/>
              <a:t> </a:t>
            </a:r>
            <a:r>
              <a:rPr lang="en-US" sz="2800" dirty="0" err="1"/>
              <a:t>reddy</a:t>
            </a:r>
            <a:r>
              <a:rPr lang="en-US" sz="2800" dirty="0"/>
              <a:t> – 18311a05t8</a:t>
            </a:r>
          </a:p>
          <a:p>
            <a:pPr algn="ctr"/>
            <a:r>
              <a:rPr lang="en-US" sz="2800" dirty="0"/>
              <a:t>M </a:t>
            </a:r>
            <a:r>
              <a:rPr lang="en-US" sz="2800" dirty="0" err="1"/>
              <a:t>manish</a:t>
            </a:r>
            <a:r>
              <a:rPr lang="en-US" sz="2800" dirty="0"/>
              <a:t> </a:t>
            </a:r>
            <a:r>
              <a:rPr lang="en-US" sz="2800" dirty="0" err="1"/>
              <a:t>kumar</a:t>
            </a:r>
            <a:r>
              <a:rPr lang="en-US" sz="2800" dirty="0"/>
              <a:t> -17311a05v6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8699030-D0F8-4823-AC25-5CC657C68362}"/>
              </a:ext>
            </a:extLst>
          </p:cNvPr>
          <p:cNvSpPr txBox="1">
            <a:spLocks/>
          </p:cNvSpPr>
          <p:nvPr/>
        </p:nvSpPr>
        <p:spPr>
          <a:xfrm>
            <a:off x="256055" y="5143500"/>
            <a:ext cx="10993549" cy="14750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</a:rPr>
              <a:t>Under the guidance of:</a:t>
            </a:r>
          </a:p>
          <a:p>
            <a:pPr algn="ctr"/>
            <a:r>
              <a:rPr lang="en-US" sz="2800" dirty="0" err="1">
                <a:solidFill>
                  <a:schemeClr val="accent1"/>
                </a:solidFill>
              </a:rPr>
              <a:t>Mr.sreenivasa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rao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devevarapu</a:t>
            </a:r>
            <a:endParaRPr lang="en-US" sz="2800" dirty="0">
              <a:solidFill>
                <a:schemeClr val="accent1"/>
              </a:solidFill>
            </a:endParaRP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1D37-87DC-41AC-B064-A100981A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46" y="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ACTIVITY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32325-84D8-42CE-B051-C3E5BB60F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28" y="1188720"/>
            <a:ext cx="5052813" cy="55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6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1D37-87DC-41AC-B064-A100981A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46" y="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PACKAGE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5157D-605D-4839-870E-E635BCD48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405" y="1188720"/>
            <a:ext cx="6451848" cy="56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C3D-5FF8-48EC-A552-18EF2FA0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691C-1F95-4813-B042-F61CB605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39" y="1704369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Student Attendance System using Face Recognition by </a:t>
            </a:r>
            <a:r>
              <a:rPr lang="en-IN" sz="2400" dirty="0" err="1"/>
              <a:t>Samridhi</a:t>
            </a:r>
            <a:r>
              <a:rPr lang="en-IN" sz="2400" dirty="0"/>
              <a:t> Dev, Tushar Patnaik .</a:t>
            </a:r>
          </a:p>
          <a:p>
            <a:pPr marL="0" indent="0">
              <a:buNone/>
            </a:pPr>
            <a:r>
              <a:rPr lang="en-IN" sz="2400" dirty="0"/>
              <a:t>( </a:t>
            </a:r>
            <a:r>
              <a:rPr lang="en-IN" sz="2400" dirty="0">
                <a:hlinkClick r:id="rId2"/>
              </a:rPr>
              <a:t>https://ieeexplore.ieee.org/document/9215441</a:t>
            </a:r>
            <a:r>
              <a:rPr lang="en-IN" sz="2400" dirty="0"/>
              <a:t>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 </a:t>
            </a:r>
            <a:r>
              <a:rPr lang="en-IN" sz="2400" dirty="0" err="1"/>
              <a:t>Upgrad</a:t>
            </a:r>
            <a:r>
              <a:rPr lang="en-IN" sz="2400" dirty="0"/>
              <a:t> -  </a:t>
            </a:r>
            <a:r>
              <a:rPr lang="en-IN" sz="2400" dirty="0">
                <a:hlinkClick r:id="rId3"/>
              </a:rPr>
              <a:t>https://www.upgrad.com/blog/image-processing-projects-ideas-topics/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Creatly</a:t>
            </a:r>
            <a:r>
              <a:rPr lang="en-IN" sz="2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IN" sz="2400" dirty="0">
                <a:solidFill>
                  <a:srgbClr val="6EAC1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https://creately.com/blog/diagrams/uml-diagram-types-examples/</a:t>
            </a:r>
            <a:r>
              <a:rPr lang="en-IN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2228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44BE19-1451-4C0D-A860-667B3C92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29" y="1639089"/>
            <a:ext cx="5755341" cy="35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3C4B-B9E6-417D-8A52-29A56BA5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CONTENTS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8D496-04A3-455C-BD6F-A4441FD7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86" y="1611757"/>
            <a:ext cx="11029615" cy="3634486"/>
          </a:xfrm>
        </p:spPr>
        <p:txBody>
          <a:bodyPr>
            <a:normAutofit/>
          </a:bodyPr>
          <a:lstStyle/>
          <a:p>
            <a:r>
              <a:rPr lang="en-US" sz="2800" dirty="0"/>
              <a:t>ABSTRACT</a:t>
            </a:r>
          </a:p>
          <a:p>
            <a:r>
              <a:rPr lang="en-IN" sz="2800" dirty="0"/>
              <a:t>ARCHITECTURE</a:t>
            </a:r>
            <a:endParaRPr lang="en-US" sz="2800" dirty="0"/>
          </a:p>
          <a:p>
            <a:r>
              <a:rPr lang="en-US" sz="2800" dirty="0"/>
              <a:t>UML DIAGRAMS</a:t>
            </a:r>
          </a:p>
          <a:p>
            <a:r>
              <a:rPr lang="en-US" sz="2800" dirty="0"/>
              <a:t>REFERENCES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639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AF97-EC25-44C4-8E8E-C62F9A17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ABSTRACT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0DFB-C0C2-43B9-8B7A-ABBB611C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Attendance being a very necessary side of administration may normally become an arduous, redundant activity, pushing itself to inaccuracies.</a:t>
            </a:r>
          </a:p>
          <a:p>
            <a:r>
              <a:rPr lang="en-US" sz="2400" dirty="0"/>
              <a:t> The traditional approach of making roll calls proves itself to be a statute of limitations as it is very difficult to call names and maintain its record especially when the ratio of students is high.</a:t>
            </a:r>
          </a:p>
          <a:p>
            <a:r>
              <a:rPr lang="en-US" sz="2400" dirty="0"/>
              <a:t> Some organizations use document-oriented Approach and others have implemented these digital methods such as biometric fingerprinting techniques and card swapping techniques. however, these methods prove to be a statute of limitations as it subjects students to wait in a time-consuming queue.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3468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AF97-EC25-44C4-8E8E-C62F9A17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ABSTRACT(2)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0DFB-C0C2-43B9-8B7A-ABBB611C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system of intelligent attendance is generally implemented with biometrics help. Recognition of face is one of the Biometric ways of improving this system. Face recognition proved to be a productive method for taking attendance.</a:t>
            </a:r>
          </a:p>
          <a:p>
            <a:r>
              <a:rPr lang="en-US" sz="2400" dirty="0"/>
              <a:t>It requires very few hardware resources hence it is a cost-friendly system.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651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EF2F-0F65-4EA8-BAAC-974F190B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34556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A79420-3FA9-479F-B0A9-E2E4EA604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925" y="1423276"/>
            <a:ext cx="7806823" cy="5308211"/>
          </a:xfrm>
        </p:spPr>
      </p:pic>
    </p:spTree>
    <p:extLst>
      <p:ext uri="{BB962C8B-B14F-4D97-AF65-F5344CB8AC3E}">
        <p14:creationId xmlns:p14="http://schemas.microsoft.com/office/powerpoint/2010/main" val="275253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C64-83A8-4B8C-A031-AACC750D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18E6-F058-4CC2-B17B-D15F96C3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The </a:t>
            </a:r>
            <a:r>
              <a:rPr lang="en-US" sz="2400" b="1" i="0" dirty="0">
                <a:effectLst/>
              </a:rPr>
              <a:t>Unified Modeling Language</a:t>
            </a:r>
            <a:r>
              <a:rPr lang="en-US" sz="2400" b="0" i="0" dirty="0">
                <a:effectLst/>
              </a:rPr>
              <a:t> (</a:t>
            </a:r>
            <a:r>
              <a:rPr lang="en-US" sz="2400" b="1" i="0" dirty="0">
                <a:effectLst/>
              </a:rPr>
              <a:t>UML</a:t>
            </a:r>
            <a:r>
              <a:rPr lang="en-US" sz="2400" b="0" i="0" dirty="0">
                <a:effectLst/>
              </a:rPr>
              <a:t>) is a general-purpose, developmental, </a:t>
            </a:r>
            <a:r>
              <a:rPr lang="en-US" sz="2400" dirty="0"/>
              <a:t>modeling language</a:t>
            </a:r>
            <a:r>
              <a:rPr lang="en-US" sz="2400" b="0" i="0" dirty="0">
                <a:effectLst/>
              </a:rPr>
              <a:t> in the field of </a:t>
            </a:r>
            <a:r>
              <a:rPr lang="en-US" sz="2400" dirty="0"/>
              <a:t> software engineering </a:t>
            </a:r>
            <a:r>
              <a:rPr lang="en-US" sz="2400" b="0" i="0" dirty="0">
                <a:effectLst/>
              </a:rPr>
              <a:t>that is intended to provide a standard way to visualize the design of a system.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It is analogous to the blueprints used in other fields, and consists of different types of diagrams.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86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1D37-87DC-41AC-B064-A100981A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46" y="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32898-B3C4-418D-B4A1-FF443496B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8" y="1188720"/>
            <a:ext cx="7845953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2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1D37-87DC-41AC-B064-A100981A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46" y="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A99A6-609F-4F04-A2F9-C5E27D2F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29" y="1094453"/>
            <a:ext cx="8506020" cy="576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7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1D37-87DC-41AC-B064-A100981A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46" y="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32733-9D8E-4415-A261-B449081AD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41" y="1188720"/>
            <a:ext cx="10009454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295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{C4BE7948-7A24-45E1-BC2D-5C8FD2EBFB08}tf33552983_win32</Template>
  <TotalTime>361</TotalTime>
  <Words>338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Franklin Gothic Book</vt:lpstr>
      <vt:lpstr>Franklin Gothic Demi</vt:lpstr>
      <vt:lpstr>Wingdings</vt:lpstr>
      <vt:lpstr>Wingdings 2</vt:lpstr>
      <vt:lpstr>DividendVTI</vt:lpstr>
      <vt:lpstr>ATTENDANCE MANAGEMENT USING  FACIAL-RECOGNITION</vt:lpstr>
      <vt:lpstr>CONTENTS</vt:lpstr>
      <vt:lpstr>ABSTRACT</vt:lpstr>
      <vt:lpstr>ABSTRACT(2)</vt:lpstr>
      <vt:lpstr>ARCHITECTURE</vt:lpstr>
      <vt:lpstr>UML DIAGRAMS</vt:lpstr>
      <vt:lpstr>USE CASE DIAGRAM</vt:lpstr>
      <vt:lpstr>CLASS DIAGRAM</vt:lpstr>
      <vt:lpstr>SEQUENCE DIAGRAM</vt:lpstr>
      <vt:lpstr>ACTIVITY DIAGRAM</vt:lpstr>
      <vt:lpstr>PACKAGE DIAGRAM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USING  FACIAL-RECOGNITION</dc:title>
  <dc:creator>SHIVA SUNDAR BALAPURI</dc:creator>
  <cp:lastModifiedBy>SHIVA SUNDAR BALAPURI</cp:lastModifiedBy>
  <cp:revision>12</cp:revision>
  <dcterms:created xsi:type="dcterms:W3CDTF">2021-11-13T07:08:17Z</dcterms:created>
  <dcterms:modified xsi:type="dcterms:W3CDTF">2021-12-29T05:30:16Z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