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899" r:id="rId2"/>
  </p:sldMasterIdLst>
  <p:notesMasterIdLst>
    <p:notesMasterId r:id="rId5"/>
  </p:notesMasterIdLst>
  <p:handoutMasterIdLst>
    <p:handoutMasterId r:id="rId6"/>
  </p:handoutMasterIdLst>
  <p:sldIdLst>
    <p:sldId id="613" r:id="rId3"/>
    <p:sldId id="614" r:id="rId4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9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e Waller" initials="JW" lastIdx="1" clrIdx="0"/>
  <p:cmAuthor id="2" name="Rachna Gothi" initials="RG" lastIdx="1" clrIdx="1">
    <p:extLst>
      <p:ext uri="{19B8F6BF-5375-455C-9EA6-DF929625EA0E}">
        <p15:presenceInfo xmlns:p15="http://schemas.microsoft.com/office/powerpoint/2012/main" userId="S::rachna.gothi@aexp.com::d15eaf93-7266-4a7d-baac-7583de3f85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CF"/>
    <a:srgbClr val="FFFFFF"/>
    <a:srgbClr val="002663"/>
    <a:srgbClr val="A5D867"/>
    <a:srgbClr val="9C5FB5"/>
    <a:srgbClr val="5E2750"/>
    <a:srgbClr val="77216F"/>
    <a:srgbClr val="3F9C35"/>
    <a:srgbClr val="009BBB"/>
    <a:srgbClr val="535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EE4B53-EDDF-4FDC-8CE2-D635ABCE1E58}" v="67" dt="2022-11-01T15:01:59.774"/>
  </p1510:revLst>
</p1510:revInfo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494" autoAdjust="0"/>
  </p:normalViewPr>
  <p:slideViewPr>
    <p:cSldViewPr snapToGrid="0">
      <p:cViewPr varScale="1">
        <p:scale>
          <a:sx n="54" d="100"/>
          <a:sy n="54" d="100"/>
        </p:scale>
        <p:origin x="1080" y="52"/>
      </p:cViewPr>
      <p:guideLst>
        <p:guide orient="horz" pos="2160"/>
        <p:guide pos="49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as Jadaun" userId="1372bb06-4c57-4331-94e0-6881d8de49cc" providerId="ADAL" clId="{E4EE4B53-EDDF-4FDC-8CE2-D635ABCE1E58}"/>
    <pc:docChg chg="undo redo custSel modSld">
      <pc:chgData name="Abhas Jadaun" userId="1372bb06-4c57-4331-94e0-6881d8de49cc" providerId="ADAL" clId="{E4EE4B53-EDDF-4FDC-8CE2-D635ABCE1E58}" dt="2022-11-01T15:03:16.991" v="1015" actId="1035"/>
      <pc:docMkLst>
        <pc:docMk/>
      </pc:docMkLst>
      <pc:sldChg chg="addSp delSp modSp mod">
        <pc:chgData name="Abhas Jadaun" userId="1372bb06-4c57-4331-94e0-6881d8de49cc" providerId="ADAL" clId="{E4EE4B53-EDDF-4FDC-8CE2-D635ABCE1E58}" dt="2022-11-01T15:03:16.991" v="1015" actId="1035"/>
        <pc:sldMkLst>
          <pc:docMk/>
          <pc:sldMk cId="1987204138" sldId="614"/>
        </pc:sldMkLst>
        <pc:spChg chg="mod">
          <ac:chgData name="Abhas Jadaun" userId="1372bb06-4c57-4331-94e0-6881d8de49cc" providerId="ADAL" clId="{E4EE4B53-EDDF-4FDC-8CE2-D635ABCE1E58}" dt="2022-11-01T15:01:41.523" v="974" actId="1036"/>
          <ac:spMkLst>
            <pc:docMk/>
            <pc:sldMk cId="1987204138" sldId="614"/>
            <ac:spMk id="2" creationId="{D7996259-0320-3241-95DD-A49F4D7C5D0D}"/>
          </ac:spMkLst>
        </pc:spChg>
        <pc:spChg chg="mod">
          <ac:chgData name="Abhas Jadaun" userId="1372bb06-4c57-4331-94e0-6881d8de49cc" providerId="ADAL" clId="{E4EE4B53-EDDF-4FDC-8CE2-D635ABCE1E58}" dt="2022-11-01T14:45:59.090" v="829" actId="1038"/>
          <ac:spMkLst>
            <pc:docMk/>
            <pc:sldMk cId="1987204138" sldId="614"/>
            <ac:spMk id="3" creationId="{DDC2A436-CA35-9142-BFEE-2B0E4BD71D3B}"/>
          </ac:spMkLst>
        </pc:spChg>
        <pc:spChg chg="mod">
          <ac:chgData name="Abhas Jadaun" userId="1372bb06-4c57-4331-94e0-6881d8de49cc" providerId="ADAL" clId="{E4EE4B53-EDDF-4FDC-8CE2-D635ABCE1E58}" dt="2022-11-01T14:45:59.090" v="829" actId="1038"/>
          <ac:spMkLst>
            <pc:docMk/>
            <pc:sldMk cId="1987204138" sldId="614"/>
            <ac:spMk id="4" creationId="{80205CF0-FB64-4B99-B5EF-989E2DE9F886}"/>
          </ac:spMkLst>
        </pc:spChg>
        <pc:spChg chg="add del">
          <ac:chgData name="Abhas Jadaun" userId="1372bb06-4c57-4331-94e0-6881d8de49cc" providerId="ADAL" clId="{E4EE4B53-EDDF-4FDC-8CE2-D635ABCE1E58}" dt="2022-11-01T14:22:31.136" v="48" actId="478"/>
          <ac:spMkLst>
            <pc:docMk/>
            <pc:sldMk cId="1987204138" sldId="614"/>
            <ac:spMk id="6" creationId="{4106A2E8-8FDA-4F72-B956-33505441DC31}"/>
          </ac:spMkLst>
        </pc:spChg>
        <pc:spChg chg="add del mod">
          <ac:chgData name="Abhas Jadaun" userId="1372bb06-4c57-4331-94e0-6881d8de49cc" providerId="ADAL" clId="{E4EE4B53-EDDF-4FDC-8CE2-D635ABCE1E58}" dt="2022-11-01T14:24:27.021" v="94" actId="478"/>
          <ac:spMkLst>
            <pc:docMk/>
            <pc:sldMk cId="1987204138" sldId="614"/>
            <ac:spMk id="7" creationId="{FD5FAFF4-8FF6-4195-8B18-B7054D314526}"/>
          </ac:spMkLst>
        </pc:spChg>
        <pc:spChg chg="add del mod">
          <ac:chgData name="Abhas Jadaun" userId="1372bb06-4c57-4331-94e0-6881d8de49cc" providerId="ADAL" clId="{E4EE4B53-EDDF-4FDC-8CE2-D635ABCE1E58}" dt="2022-11-01T14:20:48.031" v="44" actId="478"/>
          <ac:spMkLst>
            <pc:docMk/>
            <pc:sldMk cId="1987204138" sldId="614"/>
            <ac:spMk id="8" creationId="{45463596-0C3D-4D17-B032-FB26C1E8E1C7}"/>
          </ac:spMkLst>
        </pc:spChg>
        <pc:spChg chg="add del">
          <ac:chgData name="Abhas Jadaun" userId="1372bb06-4c57-4331-94e0-6881d8de49cc" providerId="ADAL" clId="{E4EE4B53-EDDF-4FDC-8CE2-D635ABCE1E58}" dt="2022-11-01T14:20:25.195" v="43" actId="478"/>
          <ac:spMkLst>
            <pc:docMk/>
            <pc:sldMk cId="1987204138" sldId="614"/>
            <ac:spMk id="9" creationId="{15E2E160-99B6-47BE-B93E-9933215BD3A8}"/>
          </ac:spMkLst>
        </pc:spChg>
        <pc:spChg chg="add mod">
          <ac:chgData name="Abhas Jadaun" userId="1372bb06-4c57-4331-94e0-6881d8de49cc" providerId="ADAL" clId="{E4EE4B53-EDDF-4FDC-8CE2-D635ABCE1E58}" dt="2022-11-01T15:01:35.625" v="970" actId="14100"/>
          <ac:spMkLst>
            <pc:docMk/>
            <pc:sldMk cId="1987204138" sldId="614"/>
            <ac:spMk id="10" creationId="{ED6CA46A-E533-46E6-962C-3964D036E282}"/>
          </ac:spMkLst>
        </pc:spChg>
        <pc:spChg chg="add del mod">
          <ac:chgData name="Abhas Jadaun" userId="1372bb06-4c57-4331-94e0-6881d8de49cc" providerId="ADAL" clId="{E4EE4B53-EDDF-4FDC-8CE2-D635ABCE1E58}" dt="2022-11-01T15:03:03.954" v="1008" actId="1035"/>
          <ac:spMkLst>
            <pc:docMk/>
            <pc:sldMk cId="1987204138" sldId="614"/>
            <ac:spMk id="12" creationId="{19768BCD-3DD9-4EC2-BC9F-90A285F44EAD}"/>
          </ac:spMkLst>
        </pc:spChg>
        <pc:spChg chg="add mod">
          <ac:chgData name="Abhas Jadaun" userId="1372bb06-4c57-4331-94e0-6881d8de49cc" providerId="ADAL" clId="{E4EE4B53-EDDF-4FDC-8CE2-D635ABCE1E58}" dt="2022-11-01T15:03:16.991" v="1015" actId="1035"/>
          <ac:spMkLst>
            <pc:docMk/>
            <pc:sldMk cId="1987204138" sldId="614"/>
            <ac:spMk id="13" creationId="{8906983A-B961-462C-89E1-076A4FD11D00}"/>
          </ac:spMkLst>
        </pc:spChg>
        <pc:spChg chg="add del mod">
          <ac:chgData name="Abhas Jadaun" userId="1372bb06-4c57-4331-94e0-6881d8de49cc" providerId="ADAL" clId="{E4EE4B53-EDDF-4FDC-8CE2-D635ABCE1E58}" dt="2022-11-01T15:02:53.894" v="996" actId="1035"/>
          <ac:spMkLst>
            <pc:docMk/>
            <pc:sldMk cId="1987204138" sldId="614"/>
            <ac:spMk id="15" creationId="{FE092F0E-EDB0-464D-885F-CEE9771B733A}"/>
          </ac:spMkLst>
        </pc:spChg>
        <pc:spChg chg="add del mod">
          <ac:chgData name="Abhas Jadaun" userId="1372bb06-4c57-4331-94e0-6881d8de49cc" providerId="ADAL" clId="{E4EE4B53-EDDF-4FDC-8CE2-D635ABCE1E58}" dt="2022-11-01T14:37:06.490" v="541" actId="478"/>
          <ac:spMkLst>
            <pc:docMk/>
            <pc:sldMk cId="1987204138" sldId="614"/>
            <ac:spMk id="20" creationId="{4039730B-034C-4B8B-B442-7F473DB2F479}"/>
          </ac:spMkLst>
        </pc:spChg>
        <pc:spChg chg="add mod">
          <ac:chgData name="Abhas Jadaun" userId="1372bb06-4c57-4331-94e0-6881d8de49cc" providerId="ADAL" clId="{E4EE4B53-EDDF-4FDC-8CE2-D635ABCE1E58}" dt="2022-11-01T15:02:18.062" v="994" actId="1038"/>
          <ac:spMkLst>
            <pc:docMk/>
            <pc:sldMk cId="1987204138" sldId="614"/>
            <ac:spMk id="21" creationId="{146EDE40-7F99-401D-9DEE-D8AA067AF91F}"/>
          </ac:spMkLst>
        </pc:spChg>
        <pc:spChg chg="add mod">
          <ac:chgData name="Abhas Jadaun" userId="1372bb06-4c57-4331-94e0-6881d8de49cc" providerId="ADAL" clId="{E4EE4B53-EDDF-4FDC-8CE2-D635ABCE1E58}" dt="2022-11-01T15:02:18.062" v="994" actId="1038"/>
          <ac:spMkLst>
            <pc:docMk/>
            <pc:sldMk cId="1987204138" sldId="614"/>
            <ac:spMk id="22" creationId="{6E1834A1-8E65-46E2-8232-AAF2DCE093D6}"/>
          </ac:spMkLst>
        </pc:spChg>
        <pc:spChg chg="add mod">
          <ac:chgData name="Abhas Jadaun" userId="1372bb06-4c57-4331-94e0-6881d8de49cc" providerId="ADAL" clId="{E4EE4B53-EDDF-4FDC-8CE2-D635ABCE1E58}" dt="2022-11-01T15:02:18.062" v="994" actId="1038"/>
          <ac:spMkLst>
            <pc:docMk/>
            <pc:sldMk cId="1987204138" sldId="614"/>
            <ac:spMk id="23" creationId="{A6C3CDD8-B910-4438-AE88-FED6E68D128E}"/>
          </ac:spMkLst>
        </pc:spChg>
        <pc:spChg chg="add mod">
          <ac:chgData name="Abhas Jadaun" userId="1372bb06-4c57-4331-94e0-6881d8de49cc" providerId="ADAL" clId="{E4EE4B53-EDDF-4FDC-8CE2-D635ABCE1E58}" dt="2022-11-01T15:02:18.062" v="994" actId="1038"/>
          <ac:spMkLst>
            <pc:docMk/>
            <pc:sldMk cId="1987204138" sldId="614"/>
            <ac:spMk id="24" creationId="{4C3F7EE5-42EF-4EA0-A5FD-855A2BDA347F}"/>
          </ac:spMkLst>
        </pc:spChg>
        <pc:spChg chg="add mod">
          <ac:chgData name="Abhas Jadaun" userId="1372bb06-4c57-4331-94e0-6881d8de49cc" providerId="ADAL" clId="{E4EE4B53-EDDF-4FDC-8CE2-D635ABCE1E58}" dt="2022-11-01T15:02:18.062" v="994" actId="1038"/>
          <ac:spMkLst>
            <pc:docMk/>
            <pc:sldMk cId="1987204138" sldId="614"/>
            <ac:spMk id="25" creationId="{14E830BF-D18A-482C-AB48-33902BEEA35B}"/>
          </ac:spMkLst>
        </pc:spChg>
        <pc:spChg chg="add mod">
          <ac:chgData name="Abhas Jadaun" userId="1372bb06-4c57-4331-94e0-6881d8de49cc" providerId="ADAL" clId="{E4EE4B53-EDDF-4FDC-8CE2-D635ABCE1E58}" dt="2022-11-01T15:02:18.062" v="994" actId="1038"/>
          <ac:spMkLst>
            <pc:docMk/>
            <pc:sldMk cId="1987204138" sldId="614"/>
            <ac:spMk id="27" creationId="{4C21EC53-6C37-4159-AF13-16BE9D85DF6C}"/>
          </ac:spMkLst>
        </pc:spChg>
        <pc:spChg chg="add mod">
          <ac:chgData name="Abhas Jadaun" userId="1372bb06-4c57-4331-94e0-6881d8de49cc" providerId="ADAL" clId="{E4EE4B53-EDDF-4FDC-8CE2-D635ABCE1E58}" dt="2022-11-01T15:02:18.062" v="994" actId="1038"/>
          <ac:spMkLst>
            <pc:docMk/>
            <pc:sldMk cId="1987204138" sldId="614"/>
            <ac:spMk id="28" creationId="{B4EA6B5F-3FBA-4D46-B698-731FEBB8F125}"/>
          </ac:spMkLst>
        </pc:spChg>
        <pc:spChg chg="add mod">
          <ac:chgData name="Abhas Jadaun" userId="1372bb06-4c57-4331-94e0-6881d8de49cc" providerId="ADAL" clId="{E4EE4B53-EDDF-4FDC-8CE2-D635ABCE1E58}" dt="2022-11-01T15:02:18.062" v="994" actId="1038"/>
          <ac:spMkLst>
            <pc:docMk/>
            <pc:sldMk cId="1987204138" sldId="614"/>
            <ac:spMk id="29" creationId="{82CA5179-7341-4597-AF2B-CF5E67A4DB13}"/>
          </ac:spMkLst>
        </pc:spChg>
        <pc:spChg chg="add mod">
          <ac:chgData name="Abhas Jadaun" userId="1372bb06-4c57-4331-94e0-6881d8de49cc" providerId="ADAL" clId="{E4EE4B53-EDDF-4FDC-8CE2-D635ABCE1E58}" dt="2022-11-01T15:02:18.062" v="994" actId="1038"/>
          <ac:spMkLst>
            <pc:docMk/>
            <pc:sldMk cId="1987204138" sldId="614"/>
            <ac:spMk id="30" creationId="{6F66B92C-72CC-4974-A334-EA9EA7A4849E}"/>
          </ac:spMkLst>
        </pc:spChg>
        <pc:spChg chg="add mod ord">
          <ac:chgData name="Abhas Jadaun" userId="1372bb06-4c57-4331-94e0-6881d8de49cc" providerId="ADAL" clId="{E4EE4B53-EDDF-4FDC-8CE2-D635ABCE1E58}" dt="2022-11-01T15:00:31.754" v="944" actId="14100"/>
          <ac:spMkLst>
            <pc:docMk/>
            <pc:sldMk cId="1987204138" sldId="614"/>
            <ac:spMk id="31" creationId="{069ED427-CE22-4328-8A04-02677C7CDE15}"/>
          </ac:spMkLst>
        </pc:spChg>
        <pc:spChg chg="add mod">
          <ac:chgData name="Abhas Jadaun" userId="1372bb06-4c57-4331-94e0-6881d8de49cc" providerId="ADAL" clId="{E4EE4B53-EDDF-4FDC-8CE2-D635ABCE1E58}" dt="2022-11-01T15:01:59.774" v="976" actId="571"/>
          <ac:spMkLst>
            <pc:docMk/>
            <pc:sldMk cId="1987204138" sldId="614"/>
            <ac:spMk id="32" creationId="{DE15237B-2F50-4ECB-A7C7-503F53017DDB}"/>
          </ac:spMkLst>
        </pc:spChg>
        <pc:spChg chg="add mod">
          <ac:chgData name="Abhas Jadaun" userId="1372bb06-4c57-4331-94e0-6881d8de49cc" providerId="ADAL" clId="{E4EE4B53-EDDF-4FDC-8CE2-D635ABCE1E58}" dt="2022-11-01T15:01:59.774" v="976" actId="571"/>
          <ac:spMkLst>
            <pc:docMk/>
            <pc:sldMk cId="1987204138" sldId="614"/>
            <ac:spMk id="33" creationId="{C2886D71-B6D2-4EA2-81CC-E70AC5B5E023}"/>
          </ac:spMkLst>
        </pc:spChg>
        <pc:spChg chg="add mod">
          <ac:chgData name="Abhas Jadaun" userId="1372bb06-4c57-4331-94e0-6881d8de49cc" providerId="ADAL" clId="{E4EE4B53-EDDF-4FDC-8CE2-D635ABCE1E58}" dt="2022-11-01T15:01:59.774" v="976" actId="571"/>
          <ac:spMkLst>
            <pc:docMk/>
            <pc:sldMk cId="1987204138" sldId="614"/>
            <ac:spMk id="34" creationId="{2D672794-0C41-451E-B0BA-3DDCA7637019}"/>
          </ac:spMkLst>
        </pc:spChg>
        <pc:spChg chg="add mod">
          <ac:chgData name="Abhas Jadaun" userId="1372bb06-4c57-4331-94e0-6881d8de49cc" providerId="ADAL" clId="{E4EE4B53-EDDF-4FDC-8CE2-D635ABCE1E58}" dt="2022-11-01T15:01:59.774" v="976" actId="571"/>
          <ac:spMkLst>
            <pc:docMk/>
            <pc:sldMk cId="1987204138" sldId="614"/>
            <ac:spMk id="35" creationId="{3184D4AD-7139-4544-A817-F9C438B9F99B}"/>
          </ac:spMkLst>
        </pc:spChg>
        <pc:spChg chg="add mod">
          <ac:chgData name="Abhas Jadaun" userId="1372bb06-4c57-4331-94e0-6881d8de49cc" providerId="ADAL" clId="{E4EE4B53-EDDF-4FDC-8CE2-D635ABCE1E58}" dt="2022-11-01T15:01:59.774" v="976" actId="571"/>
          <ac:spMkLst>
            <pc:docMk/>
            <pc:sldMk cId="1987204138" sldId="614"/>
            <ac:spMk id="36" creationId="{51CC1BD7-B6A9-47ED-A040-D79D663E3D00}"/>
          </ac:spMkLst>
        </pc:spChg>
        <pc:spChg chg="add mod">
          <ac:chgData name="Abhas Jadaun" userId="1372bb06-4c57-4331-94e0-6881d8de49cc" providerId="ADAL" clId="{E4EE4B53-EDDF-4FDC-8CE2-D635ABCE1E58}" dt="2022-11-01T15:01:59.774" v="976" actId="571"/>
          <ac:spMkLst>
            <pc:docMk/>
            <pc:sldMk cId="1987204138" sldId="614"/>
            <ac:spMk id="37" creationId="{CD2A16D6-23EE-4C8D-BF1C-343551F4A524}"/>
          </ac:spMkLst>
        </pc:spChg>
        <pc:spChg chg="add mod">
          <ac:chgData name="Abhas Jadaun" userId="1372bb06-4c57-4331-94e0-6881d8de49cc" providerId="ADAL" clId="{E4EE4B53-EDDF-4FDC-8CE2-D635ABCE1E58}" dt="2022-11-01T15:01:59.774" v="976" actId="571"/>
          <ac:spMkLst>
            <pc:docMk/>
            <pc:sldMk cId="1987204138" sldId="614"/>
            <ac:spMk id="38" creationId="{E7E84581-76B6-411E-AA19-01663FF244EB}"/>
          </ac:spMkLst>
        </pc:spChg>
        <pc:graphicFrameChg chg="add del mod modGraphic">
          <ac:chgData name="Abhas Jadaun" userId="1372bb06-4c57-4331-94e0-6881d8de49cc" providerId="ADAL" clId="{E4EE4B53-EDDF-4FDC-8CE2-D635ABCE1E58}" dt="2022-11-01T14:18:20.093" v="34" actId="478"/>
          <ac:graphicFrameMkLst>
            <pc:docMk/>
            <pc:sldMk cId="1987204138" sldId="614"/>
            <ac:graphicFrameMk id="5" creationId="{D1525FCA-3E6D-47B0-AA6F-88B09411C672}"/>
          </ac:graphicFrameMkLst>
        </pc:graphicFrameChg>
        <pc:graphicFrameChg chg="add del mod modGraphic">
          <ac:chgData name="Abhas Jadaun" userId="1372bb06-4c57-4331-94e0-6881d8de49cc" providerId="ADAL" clId="{E4EE4B53-EDDF-4FDC-8CE2-D635ABCE1E58}" dt="2022-11-01T15:03:16.991" v="1015" actId="1035"/>
          <ac:graphicFrameMkLst>
            <pc:docMk/>
            <pc:sldMk cId="1987204138" sldId="614"/>
            <ac:graphicFrameMk id="11" creationId="{21B24BA1-D8B8-49D4-987C-87F7DA05B5CD}"/>
          </ac:graphicFrameMkLst>
        </pc:graphicFrameChg>
        <pc:graphicFrameChg chg="add del mod modGraphic">
          <ac:chgData name="Abhas Jadaun" userId="1372bb06-4c57-4331-94e0-6881d8de49cc" providerId="ADAL" clId="{E4EE4B53-EDDF-4FDC-8CE2-D635ABCE1E58}" dt="2022-11-01T14:42:42.988" v="725" actId="478"/>
          <ac:graphicFrameMkLst>
            <pc:docMk/>
            <pc:sldMk cId="1987204138" sldId="614"/>
            <ac:graphicFrameMk id="26" creationId="{F653C431-0107-4997-9C09-B860E099CB68}"/>
          </ac:graphicFrameMkLst>
        </pc:graphicFrameChg>
        <pc:cxnChg chg="add del mod">
          <ac:chgData name="Abhas Jadaun" userId="1372bb06-4c57-4331-94e0-6881d8de49cc" providerId="ADAL" clId="{E4EE4B53-EDDF-4FDC-8CE2-D635ABCE1E58}" dt="2022-11-01T14:43:32.020" v="727" actId="478"/>
          <ac:cxnSpMkLst>
            <pc:docMk/>
            <pc:sldMk cId="1987204138" sldId="614"/>
            <ac:cxnSpMk id="16" creationId="{E81F44AA-3744-4844-974A-9C85617FAC58}"/>
          </ac:cxnSpMkLst>
        </pc:cxnChg>
        <pc:cxnChg chg="add del mod">
          <ac:chgData name="Abhas Jadaun" userId="1372bb06-4c57-4331-94e0-6881d8de49cc" providerId="ADAL" clId="{E4EE4B53-EDDF-4FDC-8CE2-D635ABCE1E58}" dt="2022-11-01T14:35:56.278" v="524" actId="478"/>
          <ac:cxnSpMkLst>
            <pc:docMk/>
            <pc:sldMk cId="1987204138" sldId="614"/>
            <ac:cxnSpMk id="17" creationId="{87411777-847B-4D3E-82D6-97D91456D15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67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64" y="0"/>
            <a:ext cx="2946443" cy="4967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53CF9-392E-4B74-8291-F87D04476329}" type="datetimeFigureOut">
              <a:rPr lang="en-US" smtClean="0"/>
              <a:pPr/>
              <a:t>01/11/22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779"/>
            <a:ext cx="2946443" cy="496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64" y="9429779"/>
            <a:ext cx="2946443" cy="496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3839A-B08A-4E20-B429-E4EC3CC7CD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20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7ECB7C49-540D-4156-9149-97AAD3BA456F}" type="datetimeFigureOut">
              <a:rPr lang="en-US" smtClean="0"/>
              <a:pPr/>
              <a:t>01/11/22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0835478-8ECC-40F9-9C27-D0A6D6EA50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5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FDF6-B9A7-5F49-B175-D05D85135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45920"/>
            <a:ext cx="9266767" cy="426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88BEA0-B852-C147-BBD3-C95859B2A0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C716A-E560-2D44-8739-72D446B232A5}" type="slidenum">
              <a:rPr lang="en-US" smtClean="0">
                <a:solidFill>
                  <a:srgbClr val="006FCF"/>
                </a:solidFill>
              </a:rPr>
              <a:pPr/>
              <a:t>‹#›</a:t>
            </a:fld>
            <a:endParaRPr lang="en-US" dirty="0">
              <a:solidFill>
                <a:srgbClr val="006FCF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B5E1D0-AE0A-0143-9707-C16062905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F8B2A225-0307-4E97-A23E-0EDF63926F8C}"/>
              </a:ext>
            </a:extLst>
          </p:cNvPr>
          <p:cNvSpPr>
            <a:spLocks noChangeAspect="1" noEditPoints="1"/>
          </p:cNvSpPr>
          <p:nvPr userDrawn="1"/>
        </p:nvSpPr>
        <p:spPr bwMode="hidden">
          <a:xfrm>
            <a:off x="5754624" y="5240867"/>
            <a:ext cx="5647267" cy="1617133"/>
          </a:xfrm>
          <a:custGeom>
            <a:avLst/>
            <a:gdLst>
              <a:gd name="T0" fmla="*/ 1026 w 8880"/>
              <a:gd name="T1" fmla="*/ 2537 h 2537"/>
              <a:gd name="T2" fmla="*/ 3177 w 8880"/>
              <a:gd name="T3" fmla="*/ 2109 h 2537"/>
              <a:gd name="T4" fmla="*/ 5328 w 8880"/>
              <a:gd name="T5" fmla="*/ 2537 h 2537"/>
              <a:gd name="T6" fmla="*/ 1026 w 8880"/>
              <a:gd name="T7" fmla="*/ 2537 h 2537"/>
              <a:gd name="T8" fmla="*/ 551 w 8880"/>
              <a:gd name="T9" fmla="*/ 2537 h 2537"/>
              <a:gd name="T10" fmla="*/ 5803 w 8880"/>
              <a:gd name="T11" fmla="*/ 2537 h 2537"/>
              <a:gd name="T12" fmla="*/ 5126 w 8880"/>
              <a:gd name="T13" fmla="*/ 2193 h 2537"/>
              <a:gd name="T14" fmla="*/ 5819 w 8880"/>
              <a:gd name="T15" fmla="*/ 2312 h 2537"/>
              <a:gd name="T16" fmla="*/ 6076 w 8880"/>
              <a:gd name="T17" fmla="*/ 2292 h 2537"/>
              <a:gd name="T18" fmla="*/ 6885 w 8880"/>
              <a:gd name="T19" fmla="*/ 2134 h 2537"/>
              <a:gd name="T20" fmla="*/ 7084 w 8880"/>
              <a:gd name="T21" fmla="*/ 2023 h 2537"/>
              <a:gd name="T22" fmla="*/ 7328 w 8880"/>
              <a:gd name="T23" fmla="*/ 1658 h 2537"/>
              <a:gd name="T24" fmla="*/ 7967 w 8880"/>
              <a:gd name="T25" fmla="*/ 1152 h 2537"/>
              <a:gd name="T26" fmla="*/ 7308 w 8880"/>
              <a:gd name="T27" fmla="*/ 767 h 2537"/>
              <a:gd name="T28" fmla="*/ 8655 w 8880"/>
              <a:gd name="T29" fmla="*/ 767 h 2537"/>
              <a:gd name="T30" fmla="*/ 7358 w 8880"/>
              <a:gd name="T31" fmla="*/ 2537 h 2537"/>
              <a:gd name="T32" fmla="*/ 8779 w 8880"/>
              <a:gd name="T33" fmla="*/ 2537 h 2537"/>
              <a:gd name="T34" fmla="*/ 8531 w 8880"/>
              <a:gd name="T35" fmla="*/ 1602 h 2537"/>
              <a:gd name="T36" fmla="*/ 8750 w 8880"/>
              <a:gd name="T37" fmla="*/ 767 h 2537"/>
              <a:gd name="T38" fmla="*/ 8750 w 8880"/>
              <a:gd name="T39" fmla="*/ 766 h 2537"/>
              <a:gd name="T40" fmla="*/ 7214 w 8880"/>
              <a:gd name="T41" fmla="*/ 767 h 2537"/>
              <a:gd name="T42" fmla="*/ 7328 w 8880"/>
              <a:gd name="T43" fmla="*/ 1564 h 2537"/>
              <a:gd name="T44" fmla="*/ 6553 w 8880"/>
              <a:gd name="T45" fmla="*/ 1470 h 2537"/>
              <a:gd name="T46" fmla="*/ 6728 w 8880"/>
              <a:gd name="T47" fmla="*/ 2030 h 2537"/>
              <a:gd name="T48" fmla="*/ 5637 w 8880"/>
              <a:gd name="T49" fmla="*/ 1694 h 2537"/>
              <a:gd name="T50" fmla="*/ 5695 w 8880"/>
              <a:gd name="T51" fmla="*/ 2144 h 2537"/>
              <a:gd name="T52" fmla="*/ 4646 w 8880"/>
              <a:gd name="T53" fmla="*/ 1410 h 2537"/>
              <a:gd name="T54" fmla="*/ 4777 w 8880"/>
              <a:gd name="T55" fmla="*/ 2054 h 2537"/>
              <a:gd name="T56" fmla="*/ 1225 w 8880"/>
              <a:gd name="T57" fmla="*/ 2195 h 2537"/>
              <a:gd name="T58" fmla="*/ 551 w 8880"/>
              <a:gd name="T59" fmla="*/ 2537 h 2537"/>
              <a:gd name="T60" fmla="*/ 4950 w 8880"/>
              <a:gd name="T61" fmla="*/ 1685 h 2537"/>
              <a:gd name="T62" fmla="*/ 4844 w 8880"/>
              <a:gd name="T63" fmla="*/ 1675 h 2537"/>
              <a:gd name="T64" fmla="*/ 5166 w 8880"/>
              <a:gd name="T65" fmla="*/ 2095 h 2537"/>
              <a:gd name="T66" fmla="*/ 4950 w 8880"/>
              <a:gd name="T67" fmla="*/ 1685 h 2537"/>
              <a:gd name="T68" fmla="*/ 6017 w 8880"/>
              <a:gd name="T69" fmla="*/ 1963 h 2537"/>
              <a:gd name="T70" fmla="*/ 5831 w 8880"/>
              <a:gd name="T71" fmla="*/ 1893 h 2537"/>
              <a:gd name="T72" fmla="*/ 5952 w 8880"/>
              <a:gd name="T73" fmla="*/ 2032 h 2537"/>
              <a:gd name="T74" fmla="*/ 8509 w 8880"/>
              <a:gd name="T75" fmla="*/ 766 h 2537"/>
              <a:gd name="T76" fmla="*/ 7454 w 8880"/>
              <a:gd name="T77" fmla="*/ 767 h 2537"/>
              <a:gd name="T78" fmla="*/ 8029 w 8880"/>
              <a:gd name="T79" fmla="*/ 767 h 2537"/>
              <a:gd name="T80" fmla="*/ 7934 w 8880"/>
              <a:gd name="T81" fmla="*/ 719 h 2537"/>
              <a:gd name="T82" fmla="*/ 7741 w 8880"/>
              <a:gd name="T83" fmla="*/ 959 h 2537"/>
              <a:gd name="T84" fmla="*/ 7982 w 8880"/>
              <a:gd name="T85" fmla="*/ 333 h 2537"/>
              <a:gd name="T86" fmla="*/ 7434 w 8880"/>
              <a:gd name="T87" fmla="*/ 2173 h 2537"/>
              <a:gd name="T88" fmla="*/ 7767 w 8880"/>
              <a:gd name="T89" fmla="*/ 1646 h 2537"/>
              <a:gd name="T90" fmla="*/ 6788 w 8880"/>
              <a:gd name="T91" fmla="*/ 1670 h 2537"/>
              <a:gd name="T92" fmla="*/ 6782 w 8880"/>
              <a:gd name="T93" fmla="*/ 1775 h 2537"/>
              <a:gd name="T94" fmla="*/ 8269 w 8880"/>
              <a:gd name="T95" fmla="*/ 767 h 2537"/>
              <a:gd name="T96" fmla="*/ 7694 w 8880"/>
              <a:gd name="T97" fmla="*/ 767 h 2537"/>
              <a:gd name="T98" fmla="*/ 7789 w 8880"/>
              <a:gd name="T99" fmla="*/ 814 h 2537"/>
              <a:gd name="T100" fmla="*/ 7982 w 8880"/>
              <a:gd name="T101" fmla="*/ 574 h 2537"/>
              <a:gd name="T102" fmla="*/ 7767 w 8880"/>
              <a:gd name="T103" fmla="*/ 1646 h 2537"/>
              <a:gd name="T104" fmla="*/ 1668 w 8880"/>
              <a:gd name="T105" fmla="*/ 2537 h 2537"/>
              <a:gd name="T106" fmla="*/ 3177 w 8880"/>
              <a:gd name="T107" fmla="*/ 2349 h 2537"/>
              <a:gd name="T108" fmla="*/ 4686 w 8880"/>
              <a:gd name="T109" fmla="*/ 2537 h 2537"/>
              <a:gd name="T110" fmla="*/ 1668 w 8880"/>
              <a:gd name="T111" fmla="*/ 2537 h 2537"/>
              <a:gd name="T112" fmla="*/ 8317 w 8880"/>
              <a:gd name="T113" fmla="*/ 2129 h 2537"/>
              <a:gd name="T114" fmla="*/ 8383 w 8880"/>
              <a:gd name="T115" fmla="*/ 2537 h 2537"/>
              <a:gd name="T116" fmla="*/ 7946 w 8880"/>
              <a:gd name="T117" fmla="*/ 2537 h 2537"/>
              <a:gd name="T118" fmla="*/ 8317 w 8880"/>
              <a:gd name="T119" fmla="*/ 2129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80" h="2537">
                <a:moveTo>
                  <a:pt x="1026" y="2537"/>
                </a:moveTo>
                <a:lnTo>
                  <a:pt x="1026" y="2537"/>
                </a:lnTo>
                <a:lnTo>
                  <a:pt x="1280" y="2537"/>
                </a:lnTo>
                <a:cubicBezTo>
                  <a:pt x="1783" y="2330"/>
                  <a:pt x="2286" y="2109"/>
                  <a:pt x="3177" y="2109"/>
                </a:cubicBezTo>
                <a:cubicBezTo>
                  <a:pt x="4068" y="2109"/>
                  <a:pt x="4571" y="2330"/>
                  <a:pt x="5074" y="2537"/>
                </a:cubicBezTo>
                <a:lnTo>
                  <a:pt x="5328" y="2537"/>
                </a:lnTo>
                <a:cubicBezTo>
                  <a:pt x="4739" y="2310"/>
                  <a:pt x="4220" y="2014"/>
                  <a:pt x="3177" y="2014"/>
                </a:cubicBezTo>
                <a:cubicBezTo>
                  <a:pt x="2134" y="2014"/>
                  <a:pt x="1616" y="2310"/>
                  <a:pt x="1026" y="2537"/>
                </a:cubicBezTo>
                <a:close/>
                <a:moveTo>
                  <a:pt x="551" y="2537"/>
                </a:moveTo>
                <a:lnTo>
                  <a:pt x="551" y="2537"/>
                </a:lnTo>
                <a:cubicBezTo>
                  <a:pt x="1357" y="2323"/>
                  <a:pt x="1850" y="1865"/>
                  <a:pt x="3177" y="1865"/>
                </a:cubicBezTo>
                <a:cubicBezTo>
                  <a:pt x="4504" y="1865"/>
                  <a:pt x="4997" y="2323"/>
                  <a:pt x="5803" y="2537"/>
                </a:cubicBezTo>
                <a:lnTo>
                  <a:pt x="6355" y="2537"/>
                </a:lnTo>
                <a:cubicBezTo>
                  <a:pt x="5856" y="2494"/>
                  <a:pt x="5499" y="2347"/>
                  <a:pt x="5126" y="2193"/>
                </a:cubicBezTo>
                <a:cubicBezTo>
                  <a:pt x="4805" y="2061"/>
                  <a:pt x="4743" y="1856"/>
                  <a:pt x="4741" y="1506"/>
                </a:cubicBezTo>
                <a:cubicBezTo>
                  <a:pt x="5184" y="1543"/>
                  <a:pt x="5285" y="2106"/>
                  <a:pt x="5819" y="2312"/>
                </a:cubicBezTo>
                <a:cubicBezTo>
                  <a:pt x="5988" y="2382"/>
                  <a:pt x="6169" y="2413"/>
                  <a:pt x="6336" y="2426"/>
                </a:cubicBezTo>
                <a:cubicBezTo>
                  <a:pt x="6245" y="2391"/>
                  <a:pt x="6158" y="2346"/>
                  <a:pt x="6076" y="2292"/>
                </a:cubicBezTo>
                <a:cubicBezTo>
                  <a:pt x="5858" y="2243"/>
                  <a:pt x="5737" y="2200"/>
                  <a:pt x="5732" y="1790"/>
                </a:cubicBezTo>
                <a:cubicBezTo>
                  <a:pt x="6266" y="1807"/>
                  <a:pt x="6287" y="2134"/>
                  <a:pt x="6885" y="2134"/>
                </a:cubicBezTo>
                <a:cubicBezTo>
                  <a:pt x="7071" y="2134"/>
                  <a:pt x="7249" y="2097"/>
                  <a:pt x="7411" y="2031"/>
                </a:cubicBezTo>
                <a:cubicBezTo>
                  <a:pt x="7310" y="2043"/>
                  <a:pt x="7212" y="2044"/>
                  <a:pt x="7084" y="2023"/>
                </a:cubicBezTo>
                <a:cubicBezTo>
                  <a:pt x="6781" y="2069"/>
                  <a:pt x="6661" y="1870"/>
                  <a:pt x="6649" y="1565"/>
                </a:cubicBezTo>
                <a:cubicBezTo>
                  <a:pt x="6966" y="1573"/>
                  <a:pt x="7084" y="1658"/>
                  <a:pt x="7328" y="1658"/>
                </a:cubicBezTo>
                <a:cubicBezTo>
                  <a:pt x="7568" y="1658"/>
                  <a:pt x="7788" y="1505"/>
                  <a:pt x="7918" y="1249"/>
                </a:cubicBezTo>
                <a:lnTo>
                  <a:pt x="7967" y="1152"/>
                </a:lnTo>
                <a:lnTo>
                  <a:pt x="7862" y="1183"/>
                </a:lnTo>
                <a:cubicBezTo>
                  <a:pt x="7585" y="1263"/>
                  <a:pt x="7308" y="1054"/>
                  <a:pt x="7308" y="767"/>
                </a:cubicBezTo>
                <a:cubicBezTo>
                  <a:pt x="7308" y="395"/>
                  <a:pt x="7610" y="93"/>
                  <a:pt x="7982" y="93"/>
                </a:cubicBezTo>
                <a:cubicBezTo>
                  <a:pt x="8353" y="93"/>
                  <a:pt x="8655" y="395"/>
                  <a:pt x="8655" y="767"/>
                </a:cubicBezTo>
                <a:cubicBezTo>
                  <a:pt x="8655" y="1678"/>
                  <a:pt x="7887" y="2431"/>
                  <a:pt x="6900" y="2537"/>
                </a:cubicBezTo>
                <a:lnTo>
                  <a:pt x="7358" y="2537"/>
                </a:lnTo>
                <a:cubicBezTo>
                  <a:pt x="7828" y="2387"/>
                  <a:pt x="8221" y="2089"/>
                  <a:pt x="8468" y="1706"/>
                </a:cubicBezTo>
                <a:lnTo>
                  <a:pt x="8779" y="2537"/>
                </a:lnTo>
                <a:lnTo>
                  <a:pt x="8880" y="2537"/>
                </a:lnTo>
                <a:lnTo>
                  <a:pt x="8531" y="1602"/>
                </a:lnTo>
                <a:cubicBezTo>
                  <a:pt x="8670" y="1350"/>
                  <a:pt x="8749" y="1067"/>
                  <a:pt x="8750" y="767"/>
                </a:cubicBezTo>
                <a:lnTo>
                  <a:pt x="8750" y="767"/>
                </a:lnTo>
                <a:lnTo>
                  <a:pt x="8750" y="766"/>
                </a:lnTo>
                <a:lnTo>
                  <a:pt x="8750" y="766"/>
                </a:lnTo>
                <a:cubicBezTo>
                  <a:pt x="8749" y="343"/>
                  <a:pt x="8405" y="0"/>
                  <a:pt x="7982" y="0"/>
                </a:cubicBezTo>
                <a:cubicBezTo>
                  <a:pt x="7558" y="0"/>
                  <a:pt x="7214" y="343"/>
                  <a:pt x="7214" y="767"/>
                </a:cubicBezTo>
                <a:cubicBezTo>
                  <a:pt x="7214" y="1073"/>
                  <a:pt x="7475" y="1317"/>
                  <a:pt x="7783" y="1293"/>
                </a:cubicBezTo>
                <a:cubicBezTo>
                  <a:pt x="7669" y="1464"/>
                  <a:pt x="7504" y="1564"/>
                  <a:pt x="7328" y="1564"/>
                </a:cubicBezTo>
                <a:cubicBezTo>
                  <a:pt x="7089" y="1564"/>
                  <a:pt x="6965" y="1470"/>
                  <a:pt x="6600" y="1470"/>
                </a:cubicBezTo>
                <a:lnTo>
                  <a:pt x="6553" y="1470"/>
                </a:lnTo>
                <a:lnTo>
                  <a:pt x="6553" y="1517"/>
                </a:lnTo>
                <a:cubicBezTo>
                  <a:pt x="6553" y="1752"/>
                  <a:pt x="6614" y="1929"/>
                  <a:pt x="6728" y="2030"/>
                </a:cubicBezTo>
                <a:cubicBezTo>
                  <a:pt x="6299" y="1976"/>
                  <a:pt x="6239" y="1694"/>
                  <a:pt x="5684" y="1694"/>
                </a:cubicBezTo>
                <a:lnTo>
                  <a:pt x="5637" y="1694"/>
                </a:lnTo>
                <a:lnTo>
                  <a:pt x="5637" y="1742"/>
                </a:lnTo>
                <a:cubicBezTo>
                  <a:pt x="5637" y="1885"/>
                  <a:pt x="5644" y="2029"/>
                  <a:pt x="5695" y="2144"/>
                </a:cubicBezTo>
                <a:cubicBezTo>
                  <a:pt x="5303" y="1896"/>
                  <a:pt x="5177" y="1410"/>
                  <a:pt x="4693" y="1410"/>
                </a:cubicBezTo>
                <a:lnTo>
                  <a:pt x="4646" y="1410"/>
                </a:lnTo>
                <a:lnTo>
                  <a:pt x="4646" y="1457"/>
                </a:lnTo>
                <a:cubicBezTo>
                  <a:pt x="4646" y="1642"/>
                  <a:pt x="4647" y="1873"/>
                  <a:pt x="4777" y="2054"/>
                </a:cubicBezTo>
                <a:cubicBezTo>
                  <a:pt x="4366" y="1899"/>
                  <a:pt x="3892" y="1770"/>
                  <a:pt x="3177" y="1770"/>
                </a:cubicBezTo>
                <a:cubicBezTo>
                  <a:pt x="2252" y="1770"/>
                  <a:pt x="1730" y="1986"/>
                  <a:pt x="1225" y="2195"/>
                </a:cubicBezTo>
                <a:cubicBezTo>
                  <a:pt x="853" y="2348"/>
                  <a:pt x="498" y="2494"/>
                  <a:pt x="0" y="2537"/>
                </a:cubicBezTo>
                <a:lnTo>
                  <a:pt x="551" y="2537"/>
                </a:lnTo>
                <a:close/>
                <a:moveTo>
                  <a:pt x="4950" y="1685"/>
                </a:moveTo>
                <a:lnTo>
                  <a:pt x="4950" y="1685"/>
                </a:lnTo>
                <a:cubicBezTo>
                  <a:pt x="4915" y="1658"/>
                  <a:pt x="4879" y="1638"/>
                  <a:pt x="4839" y="1623"/>
                </a:cubicBezTo>
                <a:cubicBezTo>
                  <a:pt x="4841" y="1641"/>
                  <a:pt x="4842" y="1658"/>
                  <a:pt x="4844" y="1675"/>
                </a:cubicBezTo>
                <a:cubicBezTo>
                  <a:pt x="4906" y="1825"/>
                  <a:pt x="4997" y="1958"/>
                  <a:pt x="5110" y="2072"/>
                </a:cubicBezTo>
                <a:cubicBezTo>
                  <a:pt x="5128" y="2079"/>
                  <a:pt x="5148" y="2087"/>
                  <a:pt x="5166" y="2095"/>
                </a:cubicBezTo>
                <a:cubicBezTo>
                  <a:pt x="5255" y="2131"/>
                  <a:pt x="5343" y="2168"/>
                  <a:pt x="5432" y="2202"/>
                </a:cubicBezTo>
                <a:cubicBezTo>
                  <a:pt x="5223" y="2082"/>
                  <a:pt x="5052" y="1903"/>
                  <a:pt x="4950" y="1685"/>
                </a:cubicBezTo>
                <a:close/>
                <a:moveTo>
                  <a:pt x="6017" y="1963"/>
                </a:moveTo>
                <a:lnTo>
                  <a:pt x="6017" y="1963"/>
                </a:lnTo>
                <a:cubicBezTo>
                  <a:pt x="6008" y="1955"/>
                  <a:pt x="5995" y="1942"/>
                  <a:pt x="5981" y="1926"/>
                </a:cubicBezTo>
                <a:cubicBezTo>
                  <a:pt x="5936" y="1912"/>
                  <a:pt x="5888" y="1900"/>
                  <a:pt x="5831" y="1893"/>
                </a:cubicBezTo>
                <a:cubicBezTo>
                  <a:pt x="5831" y="1893"/>
                  <a:pt x="5831" y="1894"/>
                  <a:pt x="5831" y="1894"/>
                </a:cubicBezTo>
                <a:cubicBezTo>
                  <a:pt x="5882" y="1965"/>
                  <a:pt x="5942" y="2022"/>
                  <a:pt x="5952" y="2032"/>
                </a:cubicBezTo>
                <a:cubicBezTo>
                  <a:pt x="6348" y="2409"/>
                  <a:pt x="6915" y="2499"/>
                  <a:pt x="7471" y="2260"/>
                </a:cubicBezTo>
                <a:cubicBezTo>
                  <a:pt x="8092" y="1994"/>
                  <a:pt x="8509" y="1394"/>
                  <a:pt x="8509" y="766"/>
                </a:cubicBezTo>
                <a:cubicBezTo>
                  <a:pt x="8509" y="476"/>
                  <a:pt x="8273" y="239"/>
                  <a:pt x="7982" y="239"/>
                </a:cubicBezTo>
                <a:cubicBezTo>
                  <a:pt x="7691" y="239"/>
                  <a:pt x="7454" y="476"/>
                  <a:pt x="7454" y="767"/>
                </a:cubicBezTo>
                <a:cubicBezTo>
                  <a:pt x="7454" y="925"/>
                  <a:pt x="7583" y="1054"/>
                  <a:pt x="7741" y="1054"/>
                </a:cubicBezTo>
                <a:cubicBezTo>
                  <a:pt x="7900" y="1054"/>
                  <a:pt x="8029" y="925"/>
                  <a:pt x="8029" y="767"/>
                </a:cubicBezTo>
                <a:lnTo>
                  <a:pt x="8029" y="719"/>
                </a:lnTo>
                <a:lnTo>
                  <a:pt x="7934" y="719"/>
                </a:lnTo>
                <a:lnTo>
                  <a:pt x="7934" y="767"/>
                </a:lnTo>
                <a:cubicBezTo>
                  <a:pt x="7934" y="873"/>
                  <a:pt x="7848" y="959"/>
                  <a:pt x="7741" y="959"/>
                </a:cubicBezTo>
                <a:cubicBezTo>
                  <a:pt x="7635" y="959"/>
                  <a:pt x="7548" y="873"/>
                  <a:pt x="7548" y="767"/>
                </a:cubicBezTo>
                <a:cubicBezTo>
                  <a:pt x="7548" y="528"/>
                  <a:pt x="7743" y="333"/>
                  <a:pt x="7982" y="333"/>
                </a:cubicBezTo>
                <a:cubicBezTo>
                  <a:pt x="8220" y="333"/>
                  <a:pt x="8415" y="528"/>
                  <a:pt x="8415" y="767"/>
                </a:cubicBezTo>
                <a:cubicBezTo>
                  <a:pt x="8415" y="1356"/>
                  <a:pt x="8021" y="1922"/>
                  <a:pt x="7434" y="2173"/>
                </a:cubicBezTo>
                <a:cubicBezTo>
                  <a:pt x="6918" y="2395"/>
                  <a:pt x="6389" y="2316"/>
                  <a:pt x="6017" y="1963"/>
                </a:cubicBezTo>
                <a:close/>
                <a:moveTo>
                  <a:pt x="7767" y="1646"/>
                </a:moveTo>
                <a:lnTo>
                  <a:pt x="7767" y="1646"/>
                </a:lnTo>
                <a:cubicBezTo>
                  <a:pt x="7417" y="1903"/>
                  <a:pt x="6998" y="1798"/>
                  <a:pt x="6788" y="1670"/>
                </a:cubicBezTo>
                <a:cubicBezTo>
                  <a:pt x="6776" y="1669"/>
                  <a:pt x="6765" y="1667"/>
                  <a:pt x="6753" y="1666"/>
                </a:cubicBezTo>
                <a:cubicBezTo>
                  <a:pt x="6760" y="1707"/>
                  <a:pt x="6769" y="1743"/>
                  <a:pt x="6782" y="1775"/>
                </a:cubicBezTo>
                <a:cubicBezTo>
                  <a:pt x="7085" y="1938"/>
                  <a:pt x="7503" y="1957"/>
                  <a:pt x="7823" y="1723"/>
                </a:cubicBezTo>
                <a:cubicBezTo>
                  <a:pt x="8102" y="1518"/>
                  <a:pt x="8269" y="1160"/>
                  <a:pt x="8269" y="767"/>
                </a:cubicBezTo>
                <a:cubicBezTo>
                  <a:pt x="8269" y="608"/>
                  <a:pt x="8140" y="479"/>
                  <a:pt x="7982" y="479"/>
                </a:cubicBezTo>
                <a:cubicBezTo>
                  <a:pt x="7823" y="479"/>
                  <a:pt x="7694" y="608"/>
                  <a:pt x="7694" y="767"/>
                </a:cubicBezTo>
                <a:lnTo>
                  <a:pt x="7694" y="814"/>
                </a:lnTo>
                <a:lnTo>
                  <a:pt x="7789" y="814"/>
                </a:lnTo>
                <a:lnTo>
                  <a:pt x="7789" y="767"/>
                </a:lnTo>
                <a:cubicBezTo>
                  <a:pt x="7789" y="660"/>
                  <a:pt x="7875" y="574"/>
                  <a:pt x="7982" y="574"/>
                </a:cubicBezTo>
                <a:cubicBezTo>
                  <a:pt x="8088" y="574"/>
                  <a:pt x="8174" y="660"/>
                  <a:pt x="8174" y="767"/>
                </a:cubicBezTo>
                <a:cubicBezTo>
                  <a:pt x="8174" y="1130"/>
                  <a:pt x="8022" y="1459"/>
                  <a:pt x="7767" y="1646"/>
                </a:cubicBezTo>
                <a:close/>
                <a:moveTo>
                  <a:pt x="1668" y="2537"/>
                </a:moveTo>
                <a:lnTo>
                  <a:pt x="1668" y="2537"/>
                </a:lnTo>
                <a:lnTo>
                  <a:pt x="1950" y="2537"/>
                </a:lnTo>
                <a:cubicBezTo>
                  <a:pt x="2282" y="2429"/>
                  <a:pt x="2664" y="2349"/>
                  <a:pt x="3177" y="2349"/>
                </a:cubicBezTo>
                <a:cubicBezTo>
                  <a:pt x="3690" y="2349"/>
                  <a:pt x="4072" y="2429"/>
                  <a:pt x="4404" y="2537"/>
                </a:cubicBezTo>
                <a:lnTo>
                  <a:pt x="4686" y="2537"/>
                </a:lnTo>
                <a:cubicBezTo>
                  <a:pt x="4288" y="2384"/>
                  <a:pt x="3842" y="2254"/>
                  <a:pt x="3177" y="2254"/>
                </a:cubicBezTo>
                <a:cubicBezTo>
                  <a:pt x="2512" y="2254"/>
                  <a:pt x="2067" y="2384"/>
                  <a:pt x="1668" y="2537"/>
                </a:cubicBezTo>
                <a:close/>
                <a:moveTo>
                  <a:pt x="8317" y="2129"/>
                </a:moveTo>
                <a:lnTo>
                  <a:pt x="8317" y="2129"/>
                </a:lnTo>
                <a:lnTo>
                  <a:pt x="8485" y="2537"/>
                </a:lnTo>
                <a:lnTo>
                  <a:pt x="8383" y="2537"/>
                </a:lnTo>
                <a:lnTo>
                  <a:pt x="8281" y="2291"/>
                </a:lnTo>
                <a:cubicBezTo>
                  <a:pt x="8177" y="2384"/>
                  <a:pt x="8065" y="2466"/>
                  <a:pt x="7946" y="2537"/>
                </a:cubicBezTo>
                <a:lnTo>
                  <a:pt x="7748" y="2537"/>
                </a:lnTo>
                <a:cubicBezTo>
                  <a:pt x="7947" y="2434"/>
                  <a:pt x="8137" y="2298"/>
                  <a:pt x="8317" y="2129"/>
                </a:cubicBezTo>
                <a:close/>
              </a:path>
            </a:pathLst>
          </a:custGeom>
          <a:solidFill>
            <a:srgbClr val="D9D9D6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 dirty="0">
              <a:solidFill>
                <a:srgbClr val="53565A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BFAB95-5E64-4EE4-8D3B-D78500839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6232" y="6020140"/>
            <a:ext cx="609600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1D9346-E67A-4E17-B426-84087F4B8E85}"/>
              </a:ext>
            </a:extLst>
          </p:cNvPr>
          <p:cNvSpPr txBox="1"/>
          <p:nvPr userDrawn="1"/>
        </p:nvSpPr>
        <p:spPr>
          <a:xfrm>
            <a:off x="1341120" y="6263737"/>
            <a:ext cx="6460913" cy="30639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377"/>
            <a:r>
              <a:rPr lang="en-US" sz="667" dirty="0">
                <a:solidFill>
                  <a:srgbClr val="53565A"/>
                </a:solidFill>
              </a:rPr>
              <a:t>This material contains information that is proprietary and confidential to American Express. It cannot be shared with third parties without </a:t>
            </a:r>
            <a:br>
              <a:rPr lang="en-US" sz="667" dirty="0">
                <a:solidFill>
                  <a:srgbClr val="53565A"/>
                </a:solidFill>
              </a:rPr>
            </a:br>
            <a:r>
              <a:rPr lang="en-US" sz="667" dirty="0">
                <a:solidFill>
                  <a:srgbClr val="53565A"/>
                </a:solidFill>
              </a:rPr>
              <a:t>American Express’ written consent. AMERICAN EXPRESS PROPRIETARY &amp; CONFIDENTIAL. DO NOT COPY.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195503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782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FDF6-B9A7-5F49-B175-D05D85135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45920"/>
            <a:ext cx="9266767" cy="426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88BEA0-B852-C147-BBD3-C95859B2A0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C716A-E560-2D44-8739-72D446B232A5}" type="slidenum">
              <a:rPr lang="en-US" smtClean="0">
                <a:solidFill>
                  <a:srgbClr val="006FCF"/>
                </a:solidFill>
              </a:rPr>
              <a:pPr/>
              <a:t>‹#›</a:t>
            </a:fld>
            <a:endParaRPr lang="en-US" dirty="0">
              <a:solidFill>
                <a:srgbClr val="006FCF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6AEB0BD-88C3-E14D-9931-51C84CB22D5C}"/>
              </a:ext>
            </a:extLst>
          </p:cNvPr>
          <p:cNvSpPr>
            <a:spLocks noGrp="1"/>
          </p:cNvSpPr>
          <p:nvPr>
            <p:ph type="subTitle" idx="11" hasCustomPrompt="1"/>
          </p:nvPr>
        </p:nvSpPr>
        <p:spPr>
          <a:xfrm>
            <a:off x="609600" y="1094795"/>
            <a:ext cx="10972800" cy="365707"/>
          </a:xfrm>
        </p:spPr>
        <p:txBody>
          <a:bodyPr tIns="18288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cap="all" spc="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333" cap="all" spc="0" baseline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333" cap="all" spc="0" baseline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333" cap="all" spc="0" baseline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333" cap="all" spc="0" baseline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333" cap="all" spc="0" baseline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333" cap="all" spc="0" baseline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333" cap="all" spc="0" baseline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333" cap="all" spc="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Slide subtitle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B5E1D0-AE0A-0143-9707-C16062905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548641"/>
            <a:ext cx="10972800" cy="546155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4ED08552-37FB-4E3D-833B-EA91CD23717D}"/>
              </a:ext>
            </a:extLst>
          </p:cNvPr>
          <p:cNvSpPr>
            <a:spLocks noChangeAspect="1" noEditPoints="1"/>
          </p:cNvSpPr>
          <p:nvPr userDrawn="1"/>
        </p:nvSpPr>
        <p:spPr bwMode="hidden">
          <a:xfrm>
            <a:off x="5754624" y="5240867"/>
            <a:ext cx="5647267" cy="1617133"/>
          </a:xfrm>
          <a:custGeom>
            <a:avLst/>
            <a:gdLst>
              <a:gd name="T0" fmla="*/ 1026 w 8880"/>
              <a:gd name="T1" fmla="*/ 2537 h 2537"/>
              <a:gd name="T2" fmla="*/ 3177 w 8880"/>
              <a:gd name="T3" fmla="*/ 2109 h 2537"/>
              <a:gd name="T4" fmla="*/ 5328 w 8880"/>
              <a:gd name="T5" fmla="*/ 2537 h 2537"/>
              <a:gd name="T6" fmla="*/ 1026 w 8880"/>
              <a:gd name="T7" fmla="*/ 2537 h 2537"/>
              <a:gd name="T8" fmla="*/ 551 w 8880"/>
              <a:gd name="T9" fmla="*/ 2537 h 2537"/>
              <a:gd name="T10" fmla="*/ 5803 w 8880"/>
              <a:gd name="T11" fmla="*/ 2537 h 2537"/>
              <a:gd name="T12" fmla="*/ 5126 w 8880"/>
              <a:gd name="T13" fmla="*/ 2193 h 2537"/>
              <a:gd name="T14" fmla="*/ 5819 w 8880"/>
              <a:gd name="T15" fmla="*/ 2312 h 2537"/>
              <a:gd name="T16" fmla="*/ 6076 w 8880"/>
              <a:gd name="T17" fmla="*/ 2292 h 2537"/>
              <a:gd name="T18" fmla="*/ 6885 w 8880"/>
              <a:gd name="T19" fmla="*/ 2134 h 2537"/>
              <a:gd name="T20" fmla="*/ 7084 w 8880"/>
              <a:gd name="T21" fmla="*/ 2023 h 2537"/>
              <a:gd name="T22" fmla="*/ 7328 w 8880"/>
              <a:gd name="T23" fmla="*/ 1658 h 2537"/>
              <a:gd name="T24" fmla="*/ 7967 w 8880"/>
              <a:gd name="T25" fmla="*/ 1152 h 2537"/>
              <a:gd name="T26" fmla="*/ 7308 w 8880"/>
              <a:gd name="T27" fmla="*/ 767 h 2537"/>
              <a:gd name="T28" fmla="*/ 8655 w 8880"/>
              <a:gd name="T29" fmla="*/ 767 h 2537"/>
              <a:gd name="T30" fmla="*/ 7358 w 8880"/>
              <a:gd name="T31" fmla="*/ 2537 h 2537"/>
              <a:gd name="T32" fmla="*/ 8779 w 8880"/>
              <a:gd name="T33" fmla="*/ 2537 h 2537"/>
              <a:gd name="T34" fmla="*/ 8531 w 8880"/>
              <a:gd name="T35" fmla="*/ 1602 h 2537"/>
              <a:gd name="T36" fmla="*/ 8750 w 8880"/>
              <a:gd name="T37" fmla="*/ 767 h 2537"/>
              <a:gd name="T38" fmla="*/ 8750 w 8880"/>
              <a:gd name="T39" fmla="*/ 766 h 2537"/>
              <a:gd name="T40" fmla="*/ 7214 w 8880"/>
              <a:gd name="T41" fmla="*/ 767 h 2537"/>
              <a:gd name="T42" fmla="*/ 7328 w 8880"/>
              <a:gd name="T43" fmla="*/ 1564 h 2537"/>
              <a:gd name="T44" fmla="*/ 6553 w 8880"/>
              <a:gd name="T45" fmla="*/ 1470 h 2537"/>
              <a:gd name="T46" fmla="*/ 6728 w 8880"/>
              <a:gd name="T47" fmla="*/ 2030 h 2537"/>
              <a:gd name="T48" fmla="*/ 5637 w 8880"/>
              <a:gd name="T49" fmla="*/ 1694 h 2537"/>
              <a:gd name="T50" fmla="*/ 5695 w 8880"/>
              <a:gd name="T51" fmla="*/ 2144 h 2537"/>
              <a:gd name="T52" fmla="*/ 4646 w 8880"/>
              <a:gd name="T53" fmla="*/ 1410 h 2537"/>
              <a:gd name="T54" fmla="*/ 4777 w 8880"/>
              <a:gd name="T55" fmla="*/ 2054 h 2537"/>
              <a:gd name="T56" fmla="*/ 1225 w 8880"/>
              <a:gd name="T57" fmla="*/ 2195 h 2537"/>
              <a:gd name="T58" fmla="*/ 551 w 8880"/>
              <a:gd name="T59" fmla="*/ 2537 h 2537"/>
              <a:gd name="T60" fmla="*/ 4950 w 8880"/>
              <a:gd name="T61" fmla="*/ 1685 h 2537"/>
              <a:gd name="T62" fmla="*/ 4844 w 8880"/>
              <a:gd name="T63" fmla="*/ 1675 h 2537"/>
              <a:gd name="T64" fmla="*/ 5166 w 8880"/>
              <a:gd name="T65" fmla="*/ 2095 h 2537"/>
              <a:gd name="T66" fmla="*/ 4950 w 8880"/>
              <a:gd name="T67" fmla="*/ 1685 h 2537"/>
              <a:gd name="T68" fmla="*/ 6017 w 8880"/>
              <a:gd name="T69" fmla="*/ 1963 h 2537"/>
              <a:gd name="T70" fmla="*/ 5831 w 8880"/>
              <a:gd name="T71" fmla="*/ 1893 h 2537"/>
              <a:gd name="T72" fmla="*/ 5952 w 8880"/>
              <a:gd name="T73" fmla="*/ 2032 h 2537"/>
              <a:gd name="T74" fmla="*/ 8509 w 8880"/>
              <a:gd name="T75" fmla="*/ 766 h 2537"/>
              <a:gd name="T76" fmla="*/ 7454 w 8880"/>
              <a:gd name="T77" fmla="*/ 767 h 2537"/>
              <a:gd name="T78" fmla="*/ 8029 w 8880"/>
              <a:gd name="T79" fmla="*/ 767 h 2537"/>
              <a:gd name="T80" fmla="*/ 7934 w 8880"/>
              <a:gd name="T81" fmla="*/ 719 h 2537"/>
              <a:gd name="T82" fmla="*/ 7741 w 8880"/>
              <a:gd name="T83" fmla="*/ 959 h 2537"/>
              <a:gd name="T84" fmla="*/ 7982 w 8880"/>
              <a:gd name="T85" fmla="*/ 333 h 2537"/>
              <a:gd name="T86" fmla="*/ 7434 w 8880"/>
              <a:gd name="T87" fmla="*/ 2173 h 2537"/>
              <a:gd name="T88" fmla="*/ 7767 w 8880"/>
              <a:gd name="T89" fmla="*/ 1646 h 2537"/>
              <a:gd name="T90" fmla="*/ 6788 w 8880"/>
              <a:gd name="T91" fmla="*/ 1670 h 2537"/>
              <a:gd name="T92" fmla="*/ 6782 w 8880"/>
              <a:gd name="T93" fmla="*/ 1775 h 2537"/>
              <a:gd name="T94" fmla="*/ 8269 w 8880"/>
              <a:gd name="T95" fmla="*/ 767 h 2537"/>
              <a:gd name="T96" fmla="*/ 7694 w 8880"/>
              <a:gd name="T97" fmla="*/ 767 h 2537"/>
              <a:gd name="T98" fmla="*/ 7789 w 8880"/>
              <a:gd name="T99" fmla="*/ 814 h 2537"/>
              <a:gd name="T100" fmla="*/ 7982 w 8880"/>
              <a:gd name="T101" fmla="*/ 574 h 2537"/>
              <a:gd name="T102" fmla="*/ 7767 w 8880"/>
              <a:gd name="T103" fmla="*/ 1646 h 2537"/>
              <a:gd name="T104" fmla="*/ 1668 w 8880"/>
              <a:gd name="T105" fmla="*/ 2537 h 2537"/>
              <a:gd name="T106" fmla="*/ 3177 w 8880"/>
              <a:gd name="T107" fmla="*/ 2349 h 2537"/>
              <a:gd name="T108" fmla="*/ 4686 w 8880"/>
              <a:gd name="T109" fmla="*/ 2537 h 2537"/>
              <a:gd name="T110" fmla="*/ 1668 w 8880"/>
              <a:gd name="T111" fmla="*/ 2537 h 2537"/>
              <a:gd name="T112" fmla="*/ 8317 w 8880"/>
              <a:gd name="T113" fmla="*/ 2129 h 2537"/>
              <a:gd name="T114" fmla="*/ 8383 w 8880"/>
              <a:gd name="T115" fmla="*/ 2537 h 2537"/>
              <a:gd name="T116" fmla="*/ 7946 w 8880"/>
              <a:gd name="T117" fmla="*/ 2537 h 2537"/>
              <a:gd name="T118" fmla="*/ 8317 w 8880"/>
              <a:gd name="T119" fmla="*/ 2129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80" h="2537">
                <a:moveTo>
                  <a:pt x="1026" y="2537"/>
                </a:moveTo>
                <a:lnTo>
                  <a:pt x="1026" y="2537"/>
                </a:lnTo>
                <a:lnTo>
                  <a:pt x="1280" y="2537"/>
                </a:lnTo>
                <a:cubicBezTo>
                  <a:pt x="1783" y="2330"/>
                  <a:pt x="2286" y="2109"/>
                  <a:pt x="3177" y="2109"/>
                </a:cubicBezTo>
                <a:cubicBezTo>
                  <a:pt x="4068" y="2109"/>
                  <a:pt x="4571" y="2330"/>
                  <a:pt x="5074" y="2537"/>
                </a:cubicBezTo>
                <a:lnTo>
                  <a:pt x="5328" y="2537"/>
                </a:lnTo>
                <a:cubicBezTo>
                  <a:pt x="4739" y="2310"/>
                  <a:pt x="4220" y="2014"/>
                  <a:pt x="3177" y="2014"/>
                </a:cubicBezTo>
                <a:cubicBezTo>
                  <a:pt x="2134" y="2014"/>
                  <a:pt x="1616" y="2310"/>
                  <a:pt x="1026" y="2537"/>
                </a:cubicBezTo>
                <a:close/>
                <a:moveTo>
                  <a:pt x="551" y="2537"/>
                </a:moveTo>
                <a:lnTo>
                  <a:pt x="551" y="2537"/>
                </a:lnTo>
                <a:cubicBezTo>
                  <a:pt x="1357" y="2323"/>
                  <a:pt x="1850" y="1865"/>
                  <a:pt x="3177" y="1865"/>
                </a:cubicBezTo>
                <a:cubicBezTo>
                  <a:pt x="4504" y="1865"/>
                  <a:pt x="4997" y="2323"/>
                  <a:pt x="5803" y="2537"/>
                </a:cubicBezTo>
                <a:lnTo>
                  <a:pt x="6355" y="2537"/>
                </a:lnTo>
                <a:cubicBezTo>
                  <a:pt x="5856" y="2494"/>
                  <a:pt x="5499" y="2347"/>
                  <a:pt x="5126" y="2193"/>
                </a:cubicBezTo>
                <a:cubicBezTo>
                  <a:pt x="4805" y="2061"/>
                  <a:pt x="4743" y="1856"/>
                  <a:pt x="4741" y="1506"/>
                </a:cubicBezTo>
                <a:cubicBezTo>
                  <a:pt x="5184" y="1543"/>
                  <a:pt x="5285" y="2106"/>
                  <a:pt x="5819" y="2312"/>
                </a:cubicBezTo>
                <a:cubicBezTo>
                  <a:pt x="5988" y="2382"/>
                  <a:pt x="6169" y="2413"/>
                  <a:pt x="6336" y="2426"/>
                </a:cubicBezTo>
                <a:cubicBezTo>
                  <a:pt x="6245" y="2391"/>
                  <a:pt x="6158" y="2346"/>
                  <a:pt x="6076" y="2292"/>
                </a:cubicBezTo>
                <a:cubicBezTo>
                  <a:pt x="5858" y="2243"/>
                  <a:pt x="5737" y="2200"/>
                  <a:pt x="5732" y="1790"/>
                </a:cubicBezTo>
                <a:cubicBezTo>
                  <a:pt x="6266" y="1807"/>
                  <a:pt x="6287" y="2134"/>
                  <a:pt x="6885" y="2134"/>
                </a:cubicBezTo>
                <a:cubicBezTo>
                  <a:pt x="7071" y="2134"/>
                  <a:pt x="7249" y="2097"/>
                  <a:pt x="7411" y="2031"/>
                </a:cubicBezTo>
                <a:cubicBezTo>
                  <a:pt x="7310" y="2043"/>
                  <a:pt x="7212" y="2044"/>
                  <a:pt x="7084" y="2023"/>
                </a:cubicBezTo>
                <a:cubicBezTo>
                  <a:pt x="6781" y="2069"/>
                  <a:pt x="6661" y="1870"/>
                  <a:pt x="6649" y="1565"/>
                </a:cubicBezTo>
                <a:cubicBezTo>
                  <a:pt x="6966" y="1573"/>
                  <a:pt x="7084" y="1658"/>
                  <a:pt x="7328" y="1658"/>
                </a:cubicBezTo>
                <a:cubicBezTo>
                  <a:pt x="7568" y="1658"/>
                  <a:pt x="7788" y="1505"/>
                  <a:pt x="7918" y="1249"/>
                </a:cubicBezTo>
                <a:lnTo>
                  <a:pt x="7967" y="1152"/>
                </a:lnTo>
                <a:lnTo>
                  <a:pt x="7862" y="1183"/>
                </a:lnTo>
                <a:cubicBezTo>
                  <a:pt x="7585" y="1263"/>
                  <a:pt x="7308" y="1054"/>
                  <a:pt x="7308" y="767"/>
                </a:cubicBezTo>
                <a:cubicBezTo>
                  <a:pt x="7308" y="395"/>
                  <a:pt x="7610" y="93"/>
                  <a:pt x="7982" y="93"/>
                </a:cubicBezTo>
                <a:cubicBezTo>
                  <a:pt x="8353" y="93"/>
                  <a:pt x="8655" y="395"/>
                  <a:pt x="8655" y="767"/>
                </a:cubicBezTo>
                <a:cubicBezTo>
                  <a:pt x="8655" y="1678"/>
                  <a:pt x="7887" y="2431"/>
                  <a:pt x="6900" y="2537"/>
                </a:cubicBezTo>
                <a:lnTo>
                  <a:pt x="7358" y="2537"/>
                </a:lnTo>
                <a:cubicBezTo>
                  <a:pt x="7828" y="2387"/>
                  <a:pt x="8221" y="2089"/>
                  <a:pt x="8468" y="1706"/>
                </a:cubicBezTo>
                <a:lnTo>
                  <a:pt x="8779" y="2537"/>
                </a:lnTo>
                <a:lnTo>
                  <a:pt x="8880" y="2537"/>
                </a:lnTo>
                <a:lnTo>
                  <a:pt x="8531" y="1602"/>
                </a:lnTo>
                <a:cubicBezTo>
                  <a:pt x="8670" y="1350"/>
                  <a:pt x="8749" y="1067"/>
                  <a:pt x="8750" y="767"/>
                </a:cubicBezTo>
                <a:lnTo>
                  <a:pt x="8750" y="767"/>
                </a:lnTo>
                <a:lnTo>
                  <a:pt x="8750" y="766"/>
                </a:lnTo>
                <a:lnTo>
                  <a:pt x="8750" y="766"/>
                </a:lnTo>
                <a:cubicBezTo>
                  <a:pt x="8749" y="343"/>
                  <a:pt x="8405" y="0"/>
                  <a:pt x="7982" y="0"/>
                </a:cubicBezTo>
                <a:cubicBezTo>
                  <a:pt x="7558" y="0"/>
                  <a:pt x="7214" y="343"/>
                  <a:pt x="7214" y="767"/>
                </a:cubicBezTo>
                <a:cubicBezTo>
                  <a:pt x="7214" y="1073"/>
                  <a:pt x="7475" y="1317"/>
                  <a:pt x="7783" y="1293"/>
                </a:cubicBezTo>
                <a:cubicBezTo>
                  <a:pt x="7669" y="1464"/>
                  <a:pt x="7504" y="1564"/>
                  <a:pt x="7328" y="1564"/>
                </a:cubicBezTo>
                <a:cubicBezTo>
                  <a:pt x="7089" y="1564"/>
                  <a:pt x="6965" y="1470"/>
                  <a:pt x="6600" y="1470"/>
                </a:cubicBezTo>
                <a:lnTo>
                  <a:pt x="6553" y="1470"/>
                </a:lnTo>
                <a:lnTo>
                  <a:pt x="6553" y="1517"/>
                </a:lnTo>
                <a:cubicBezTo>
                  <a:pt x="6553" y="1752"/>
                  <a:pt x="6614" y="1929"/>
                  <a:pt x="6728" y="2030"/>
                </a:cubicBezTo>
                <a:cubicBezTo>
                  <a:pt x="6299" y="1976"/>
                  <a:pt x="6239" y="1694"/>
                  <a:pt x="5684" y="1694"/>
                </a:cubicBezTo>
                <a:lnTo>
                  <a:pt x="5637" y="1694"/>
                </a:lnTo>
                <a:lnTo>
                  <a:pt x="5637" y="1742"/>
                </a:lnTo>
                <a:cubicBezTo>
                  <a:pt x="5637" y="1885"/>
                  <a:pt x="5644" y="2029"/>
                  <a:pt x="5695" y="2144"/>
                </a:cubicBezTo>
                <a:cubicBezTo>
                  <a:pt x="5303" y="1896"/>
                  <a:pt x="5177" y="1410"/>
                  <a:pt x="4693" y="1410"/>
                </a:cubicBezTo>
                <a:lnTo>
                  <a:pt x="4646" y="1410"/>
                </a:lnTo>
                <a:lnTo>
                  <a:pt x="4646" y="1457"/>
                </a:lnTo>
                <a:cubicBezTo>
                  <a:pt x="4646" y="1642"/>
                  <a:pt x="4647" y="1873"/>
                  <a:pt x="4777" y="2054"/>
                </a:cubicBezTo>
                <a:cubicBezTo>
                  <a:pt x="4366" y="1899"/>
                  <a:pt x="3892" y="1770"/>
                  <a:pt x="3177" y="1770"/>
                </a:cubicBezTo>
                <a:cubicBezTo>
                  <a:pt x="2252" y="1770"/>
                  <a:pt x="1730" y="1986"/>
                  <a:pt x="1225" y="2195"/>
                </a:cubicBezTo>
                <a:cubicBezTo>
                  <a:pt x="853" y="2348"/>
                  <a:pt x="498" y="2494"/>
                  <a:pt x="0" y="2537"/>
                </a:cubicBezTo>
                <a:lnTo>
                  <a:pt x="551" y="2537"/>
                </a:lnTo>
                <a:close/>
                <a:moveTo>
                  <a:pt x="4950" y="1685"/>
                </a:moveTo>
                <a:lnTo>
                  <a:pt x="4950" y="1685"/>
                </a:lnTo>
                <a:cubicBezTo>
                  <a:pt x="4915" y="1658"/>
                  <a:pt x="4879" y="1638"/>
                  <a:pt x="4839" y="1623"/>
                </a:cubicBezTo>
                <a:cubicBezTo>
                  <a:pt x="4841" y="1641"/>
                  <a:pt x="4842" y="1658"/>
                  <a:pt x="4844" y="1675"/>
                </a:cubicBezTo>
                <a:cubicBezTo>
                  <a:pt x="4906" y="1825"/>
                  <a:pt x="4997" y="1958"/>
                  <a:pt x="5110" y="2072"/>
                </a:cubicBezTo>
                <a:cubicBezTo>
                  <a:pt x="5128" y="2079"/>
                  <a:pt x="5148" y="2087"/>
                  <a:pt x="5166" y="2095"/>
                </a:cubicBezTo>
                <a:cubicBezTo>
                  <a:pt x="5255" y="2131"/>
                  <a:pt x="5343" y="2168"/>
                  <a:pt x="5432" y="2202"/>
                </a:cubicBezTo>
                <a:cubicBezTo>
                  <a:pt x="5223" y="2082"/>
                  <a:pt x="5052" y="1903"/>
                  <a:pt x="4950" y="1685"/>
                </a:cubicBezTo>
                <a:close/>
                <a:moveTo>
                  <a:pt x="6017" y="1963"/>
                </a:moveTo>
                <a:lnTo>
                  <a:pt x="6017" y="1963"/>
                </a:lnTo>
                <a:cubicBezTo>
                  <a:pt x="6008" y="1955"/>
                  <a:pt x="5995" y="1942"/>
                  <a:pt x="5981" y="1926"/>
                </a:cubicBezTo>
                <a:cubicBezTo>
                  <a:pt x="5936" y="1912"/>
                  <a:pt x="5888" y="1900"/>
                  <a:pt x="5831" y="1893"/>
                </a:cubicBezTo>
                <a:cubicBezTo>
                  <a:pt x="5831" y="1893"/>
                  <a:pt x="5831" y="1894"/>
                  <a:pt x="5831" y="1894"/>
                </a:cubicBezTo>
                <a:cubicBezTo>
                  <a:pt x="5882" y="1965"/>
                  <a:pt x="5942" y="2022"/>
                  <a:pt x="5952" y="2032"/>
                </a:cubicBezTo>
                <a:cubicBezTo>
                  <a:pt x="6348" y="2409"/>
                  <a:pt x="6915" y="2499"/>
                  <a:pt x="7471" y="2260"/>
                </a:cubicBezTo>
                <a:cubicBezTo>
                  <a:pt x="8092" y="1994"/>
                  <a:pt x="8509" y="1394"/>
                  <a:pt x="8509" y="766"/>
                </a:cubicBezTo>
                <a:cubicBezTo>
                  <a:pt x="8509" y="476"/>
                  <a:pt x="8273" y="239"/>
                  <a:pt x="7982" y="239"/>
                </a:cubicBezTo>
                <a:cubicBezTo>
                  <a:pt x="7691" y="239"/>
                  <a:pt x="7454" y="476"/>
                  <a:pt x="7454" y="767"/>
                </a:cubicBezTo>
                <a:cubicBezTo>
                  <a:pt x="7454" y="925"/>
                  <a:pt x="7583" y="1054"/>
                  <a:pt x="7741" y="1054"/>
                </a:cubicBezTo>
                <a:cubicBezTo>
                  <a:pt x="7900" y="1054"/>
                  <a:pt x="8029" y="925"/>
                  <a:pt x="8029" y="767"/>
                </a:cubicBezTo>
                <a:lnTo>
                  <a:pt x="8029" y="719"/>
                </a:lnTo>
                <a:lnTo>
                  <a:pt x="7934" y="719"/>
                </a:lnTo>
                <a:lnTo>
                  <a:pt x="7934" y="767"/>
                </a:lnTo>
                <a:cubicBezTo>
                  <a:pt x="7934" y="873"/>
                  <a:pt x="7848" y="959"/>
                  <a:pt x="7741" y="959"/>
                </a:cubicBezTo>
                <a:cubicBezTo>
                  <a:pt x="7635" y="959"/>
                  <a:pt x="7548" y="873"/>
                  <a:pt x="7548" y="767"/>
                </a:cubicBezTo>
                <a:cubicBezTo>
                  <a:pt x="7548" y="528"/>
                  <a:pt x="7743" y="333"/>
                  <a:pt x="7982" y="333"/>
                </a:cubicBezTo>
                <a:cubicBezTo>
                  <a:pt x="8220" y="333"/>
                  <a:pt x="8415" y="528"/>
                  <a:pt x="8415" y="767"/>
                </a:cubicBezTo>
                <a:cubicBezTo>
                  <a:pt x="8415" y="1356"/>
                  <a:pt x="8021" y="1922"/>
                  <a:pt x="7434" y="2173"/>
                </a:cubicBezTo>
                <a:cubicBezTo>
                  <a:pt x="6918" y="2395"/>
                  <a:pt x="6389" y="2316"/>
                  <a:pt x="6017" y="1963"/>
                </a:cubicBezTo>
                <a:close/>
                <a:moveTo>
                  <a:pt x="7767" y="1646"/>
                </a:moveTo>
                <a:lnTo>
                  <a:pt x="7767" y="1646"/>
                </a:lnTo>
                <a:cubicBezTo>
                  <a:pt x="7417" y="1903"/>
                  <a:pt x="6998" y="1798"/>
                  <a:pt x="6788" y="1670"/>
                </a:cubicBezTo>
                <a:cubicBezTo>
                  <a:pt x="6776" y="1669"/>
                  <a:pt x="6765" y="1667"/>
                  <a:pt x="6753" y="1666"/>
                </a:cubicBezTo>
                <a:cubicBezTo>
                  <a:pt x="6760" y="1707"/>
                  <a:pt x="6769" y="1743"/>
                  <a:pt x="6782" y="1775"/>
                </a:cubicBezTo>
                <a:cubicBezTo>
                  <a:pt x="7085" y="1938"/>
                  <a:pt x="7503" y="1957"/>
                  <a:pt x="7823" y="1723"/>
                </a:cubicBezTo>
                <a:cubicBezTo>
                  <a:pt x="8102" y="1518"/>
                  <a:pt x="8269" y="1160"/>
                  <a:pt x="8269" y="767"/>
                </a:cubicBezTo>
                <a:cubicBezTo>
                  <a:pt x="8269" y="608"/>
                  <a:pt x="8140" y="479"/>
                  <a:pt x="7982" y="479"/>
                </a:cubicBezTo>
                <a:cubicBezTo>
                  <a:pt x="7823" y="479"/>
                  <a:pt x="7694" y="608"/>
                  <a:pt x="7694" y="767"/>
                </a:cubicBezTo>
                <a:lnTo>
                  <a:pt x="7694" y="814"/>
                </a:lnTo>
                <a:lnTo>
                  <a:pt x="7789" y="814"/>
                </a:lnTo>
                <a:lnTo>
                  <a:pt x="7789" y="767"/>
                </a:lnTo>
                <a:cubicBezTo>
                  <a:pt x="7789" y="660"/>
                  <a:pt x="7875" y="574"/>
                  <a:pt x="7982" y="574"/>
                </a:cubicBezTo>
                <a:cubicBezTo>
                  <a:pt x="8088" y="574"/>
                  <a:pt x="8174" y="660"/>
                  <a:pt x="8174" y="767"/>
                </a:cubicBezTo>
                <a:cubicBezTo>
                  <a:pt x="8174" y="1130"/>
                  <a:pt x="8022" y="1459"/>
                  <a:pt x="7767" y="1646"/>
                </a:cubicBezTo>
                <a:close/>
                <a:moveTo>
                  <a:pt x="1668" y="2537"/>
                </a:moveTo>
                <a:lnTo>
                  <a:pt x="1668" y="2537"/>
                </a:lnTo>
                <a:lnTo>
                  <a:pt x="1950" y="2537"/>
                </a:lnTo>
                <a:cubicBezTo>
                  <a:pt x="2282" y="2429"/>
                  <a:pt x="2664" y="2349"/>
                  <a:pt x="3177" y="2349"/>
                </a:cubicBezTo>
                <a:cubicBezTo>
                  <a:pt x="3690" y="2349"/>
                  <a:pt x="4072" y="2429"/>
                  <a:pt x="4404" y="2537"/>
                </a:cubicBezTo>
                <a:lnTo>
                  <a:pt x="4686" y="2537"/>
                </a:lnTo>
                <a:cubicBezTo>
                  <a:pt x="4288" y="2384"/>
                  <a:pt x="3842" y="2254"/>
                  <a:pt x="3177" y="2254"/>
                </a:cubicBezTo>
                <a:cubicBezTo>
                  <a:pt x="2512" y="2254"/>
                  <a:pt x="2067" y="2384"/>
                  <a:pt x="1668" y="2537"/>
                </a:cubicBezTo>
                <a:close/>
                <a:moveTo>
                  <a:pt x="8317" y="2129"/>
                </a:moveTo>
                <a:lnTo>
                  <a:pt x="8317" y="2129"/>
                </a:lnTo>
                <a:lnTo>
                  <a:pt x="8485" y="2537"/>
                </a:lnTo>
                <a:lnTo>
                  <a:pt x="8383" y="2537"/>
                </a:lnTo>
                <a:lnTo>
                  <a:pt x="8281" y="2291"/>
                </a:lnTo>
                <a:cubicBezTo>
                  <a:pt x="8177" y="2384"/>
                  <a:pt x="8065" y="2466"/>
                  <a:pt x="7946" y="2537"/>
                </a:cubicBezTo>
                <a:lnTo>
                  <a:pt x="7748" y="2537"/>
                </a:lnTo>
                <a:cubicBezTo>
                  <a:pt x="7947" y="2434"/>
                  <a:pt x="8137" y="2298"/>
                  <a:pt x="8317" y="2129"/>
                </a:cubicBezTo>
                <a:close/>
              </a:path>
            </a:pathLst>
          </a:custGeom>
          <a:solidFill>
            <a:srgbClr val="D9D9D6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 dirty="0">
              <a:solidFill>
                <a:srgbClr val="53565A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552C18-4C50-479A-A74C-A1AC8698F9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6232" y="602014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83F4-60A8-C949-A8DD-B3528604AE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B61E-684B-C244-94A3-0231FA64E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2" y="1642534"/>
            <a:ext cx="3414183" cy="42714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78C27-CA07-1947-9DFE-5ED58D75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9968" y="1642534"/>
            <a:ext cx="7192432" cy="42714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E17CDA-1AF2-FE4D-A470-5F5803C691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C716A-E560-2D44-8739-72D446B232A5}" type="slidenum">
              <a:rPr lang="en-US" smtClean="0">
                <a:solidFill>
                  <a:srgbClr val="006FCF"/>
                </a:solidFill>
              </a:rPr>
              <a:pPr/>
              <a:t>‹#›</a:t>
            </a:fld>
            <a:endParaRPr lang="en-US" dirty="0">
              <a:solidFill>
                <a:srgbClr val="006FCF"/>
              </a:solidFill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DCB6A12B-1C09-4232-BAB4-FCC9BB9DB86F}"/>
              </a:ext>
            </a:extLst>
          </p:cNvPr>
          <p:cNvSpPr>
            <a:spLocks noChangeAspect="1" noEditPoints="1"/>
          </p:cNvSpPr>
          <p:nvPr userDrawn="1"/>
        </p:nvSpPr>
        <p:spPr bwMode="hidden">
          <a:xfrm>
            <a:off x="5754624" y="5240867"/>
            <a:ext cx="5647267" cy="1617133"/>
          </a:xfrm>
          <a:custGeom>
            <a:avLst/>
            <a:gdLst>
              <a:gd name="T0" fmla="*/ 1026 w 8880"/>
              <a:gd name="T1" fmla="*/ 2537 h 2537"/>
              <a:gd name="T2" fmla="*/ 3177 w 8880"/>
              <a:gd name="T3" fmla="*/ 2109 h 2537"/>
              <a:gd name="T4" fmla="*/ 5328 w 8880"/>
              <a:gd name="T5" fmla="*/ 2537 h 2537"/>
              <a:gd name="T6" fmla="*/ 1026 w 8880"/>
              <a:gd name="T7" fmla="*/ 2537 h 2537"/>
              <a:gd name="T8" fmla="*/ 551 w 8880"/>
              <a:gd name="T9" fmla="*/ 2537 h 2537"/>
              <a:gd name="T10" fmla="*/ 5803 w 8880"/>
              <a:gd name="T11" fmla="*/ 2537 h 2537"/>
              <a:gd name="T12" fmla="*/ 5126 w 8880"/>
              <a:gd name="T13" fmla="*/ 2193 h 2537"/>
              <a:gd name="T14" fmla="*/ 5819 w 8880"/>
              <a:gd name="T15" fmla="*/ 2312 h 2537"/>
              <a:gd name="T16" fmla="*/ 6076 w 8880"/>
              <a:gd name="T17" fmla="*/ 2292 h 2537"/>
              <a:gd name="T18" fmla="*/ 6885 w 8880"/>
              <a:gd name="T19" fmla="*/ 2134 h 2537"/>
              <a:gd name="T20" fmla="*/ 7084 w 8880"/>
              <a:gd name="T21" fmla="*/ 2023 h 2537"/>
              <a:gd name="T22" fmla="*/ 7328 w 8880"/>
              <a:gd name="T23" fmla="*/ 1658 h 2537"/>
              <a:gd name="T24" fmla="*/ 7967 w 8880"/>
              <a:gd name="T25" fmla="*/ 1152 h 2537"/>
              <a:gd name="T26" fmla="*/ 7308 w 8880"/>
              <a:gd name="T27" fmla="*/ 767 h 2537"/>
              <a:gd name="T28" fmla="*/ 8655 w 8880"/>
              <a:gd name="T29" fmla="*/ 767 h 2537"/>
              <a:gd name="T30" fmla="*/ 7358 w 8880"/>
              <a:gd name="T31" fmla="*/ 2537 h 2537"/>
              <a:gd name="T32" fmla="*/ 8779 w 8880"/>
              <a:gd name="T33" fmla="*/ 2537 h 2537"/>
              <a:gd name="T34" fmla="*/ 8531 w 8880"/>
              <a:gd name="T35" fmla="*/ 1602 h 2537"/>
              <a:gd name="T36" fmla="*/ 8750 w 8880"/>
              <a:gd name="T37" fmla="*/ 767 h 2537"/>
              <a:gd name="T38" fmla="*/ 8750 w 8880"/>
              <a:gd name="T39" fmla="*/ 766 h 2537"/>
              <a:gd name="T40" fmla="*/ 7214 w 8880"/>
              <a:gd name="T41" fmla="*/ 767 h 2537"/>
              <a:gd name="T42" fmla="*/ 7328 w 8880"/>
              <a:gd name="T43" fmla="*/ 1564 h 2537"/>
              <a:gd name="T44" fmla="*/ 6553 w 8880"/>
              <a:gd name="T45" fmla="*/ 1470 h 2537"/>
              <a:gd name="T46" fmla="*/ 6728 w 8880"/>
              <a:gd name="T47" fmla="*/ 2030 h 2537"/>
              <a:gd name="T48" fmla="*/ 5637 w 8880"/>
              <a:gd name="T49" fmla="*/ 1694 h 2537"/>
              <a:gd name="T50" fmla="*/ 5695 w 8880"/>
              <a:gd name="T51" fmla="*/ 2144 h 2537"/>
              <a:gd name="T52" fmla="*/ 4646 w 8880"/>
              <a:gd name="T53" fmla="*/ 1410 h 2537"/>
              <a:gd name="T54" fmla="*/ 4777 w 8880"/>
              <a:gd name="T55" fmla="*/ 2054 h 2537"/>
              <a:gd name="T56" fmla="*/ 1225 w 8880"/>
              <a:gd name="T57" fmla="*/ 2195 h 2537"/>
              <a:gd name="T58" fmla="*/ 551 w 8880"/>
              <a:gd name="T59" fmla="*/ 2537 h 2537"/>
              <a:gd name="T60" fmla="*/ 4950 w 8880"/>
              <a:gd name="T61" fmla="*/ 1685 h 2537"/>
              <a:gd name="T62" fmla="*/ 4844 w 8880"/>
              <a:gd name="T63" fmla="*/ 1675 h 2537"/>
              <a:gd name="T64" fmla="*/ 5166 w 8880"/>
              <a:gd name="T65" fmla="*/ 2095 h 2537"/>
              <a:gd name="T66" fmla="*/ 4950 w 8880"/>
              <a:gd name="T67" fmla="*/ 1685 h 2537"/>
              <a:gd name="T68" fmla="*/ 6017 w 8880"/>
              <a:gd name="T69" fmla="*/ 1963 h 2537"/>
              <a:gd name="T70" fmla="*/ 5831 w 8880"/>
              <a:gd name="T71" fmla="*/ 1893 h 2537"/>
              <a:gd name="T72" fmla="*/ 5952 w 8880"/>
              <a:gd name="T73" fmla="*/ 2032 h 2537"/>
              <a:gd name="T74" fmla="*/ 8509 w 8880"/>
              <a:gd name="T75" fmla="*/ 766 h 2537"/>
              <a:gd name="T76" fmla="*/ 7454 w 8880"/>
              <a:gd name="T77" fmla="*/ 767 h 2537"/>
              <a:gd name="T78" fmla="*/ 8029 w 8880"/>
              <a:gd name="T79" fmla="*/ 767 h 2537"/>
              <a:gd name="T80" fmla="*/ 7934 w 8880"/>
              <a:gd name="T81" fmla="*/ 719 h 2537"/>
              <a:gd name="T82" fmla="*/ 7741 w 8880"/>
              <a:gd name="T83" fmla="*/ 959 h 2537"/>
              <a:gd name="T84" fmla="*/ 7982 w 8880"/>
              <a:gd name="T85" fmla="*/ 333 h 2537"/>
              <a:gd name="T86" fmla="*/ 7434 w 8880"/>
              <a:gd name="T87" fmla="*/ 2173 h 2537"/>
              <a:gd name="T88" fmla="*/ 7767 w 8880"/>
              <a:gd name="T89" fmla="*/ 1646 h 2537"/>
              <a:gd name="T90" fmla="*/ 6788 w 8880"/>
              <a:gd name="T91" fmla="*/ 1670 h 2537"/>
              <a:gd name="T92" fmla="*/ 6782 w 8880"/>
              <a:gd name="T93" fmla="*/ 1775 h 2537"/>
              <a:gd name="T94" fmla="*/ 8269 w 8880"/>
              <a:gd name="T95" fmla="*/ 767 h 2537"/>
              <a:gd name="T96" fmla="*/ 7694 w 8880"/>
              <a:gd name="T97" fmla="*/ 767 h 2537"/>
              <a:gd name="T98" fmla="*/ 7789 w 8880"/>
              <a:gd name="T99" fmla="*/ 814 h 2537"/>
              <a:gd name="T100" fmla="*/ 7982 w 8880"/>
              <a:gd name="T101" fmla="*/ 574 h 2537"/>
              <a:gd name="T102" fmla="*/ 7767 w 8880"/>
              <a:gd name="T103" fmla="*/ 1646 h 2537"/>
              <a:gd name="T104" fmla="*/ 1668 w 8880"/>
              <a:gd name="T105" fmla="*/ 2537 h 2537"/>
              <a:gd name="T106" fmla="*/ 3177 w 8880"/>
              <a:gd name="T107" fmla="*/ 2349 h 2537"/>
              <a:gd name="T108" fmla="*/ 4686 w 8880"/>
              <a:gd name="T109" fmla="*/ 2537 h 2537"/>
              <a:gd name="T110" fmla="*/ 1668 w 8880"/>
              <a:gd name="T111" fmla="*/ 2537 h 2537"/>
              <a:gd name="T112" fmla="*/ 8317 w 8880"/>
              <a:gd name="T113" fmla="*/ 2129 h 2537"/>
              <a:gd name="T114" fmla="*/ 8383 w 8880"/>
              <a:gd name="T115" fmla="*/ 2537 h 2537"/>
              <a:gd name="T116" fmla="*/ 7946 w 8880"/>
              <a:gd name="T117" fmla="*/ 2537 h 2537"/>
              <a:gd name="T118" fmla="*/ 8317 w 8880"/>
              <a:gd name="T119" fmla="*/ 2129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80" h="2537">
                <a:moveTo>
                  <a:pt x="1026" y="2537"/>
                </a:moveTo>
                <a:lnTo>
                  <a:pt x="1026" y="2537"/>
                </a:lnTo>
                <a:lnTo>
                  <a:pt x="1280" y="2537"/>
                </a:lnTo>
                <a:cubicBezTo>
                  <a:pt x="1783" y="2330"/>
                  <a:pt x="2286" y="2109"/>
                  <a:pt x="3177" y="2109"/>
                </a:cubicBezTo>
                <a:cubicBezTo>
                  <a:pt x="4068" y="2109"/>
                  <a:pt x="4571" y="2330"/>
                  <a:pt x="5074" y="2537"/>
                </a:cubicBezTo>
                <a:lnTo>
                  <a:pt x="5328" y="2537"/>
                </a:lnTo>
                <a:cubicBezTo>
                  <a:pt x="4739" y="2310"/>
                  <a:pt x="4220" y="2014"/>
                  <a:pt x="3177" y="2014"/>
                </a:cubicBezTo>
                <a:cubicBezTo>
                  <a:pt x="2134" y="2014"/>
                  <a:pt x="1616" y="2310"/>
                  <a:pt x="1026" y="2537"/>
                </a:cubicBezTo>
                <a:close/>
                <a:moveTo>
                  <a:pt x="551" y="2537"/>
                </a:moveTo>
                <a:lnTo>
                  <a:pt x="551" y="2537"/>
                </a:lnTo>
                <a:cubicBezTo>
                  <a:pt x="1357" y="2323"/>
                  <a:pt x="1850" y="1865"/>
                  <a:pt x="3177" y="1865"/>
                </a:cubicBezTo>
                <a:cubicBezTo>
                  <a:pt x="4504" y="1865"/>
                  <a:pt x="4997" y="2323"/>
                  <a:pt x="5803" y="2537"/>
                </a:cubicBezTo>
                <a:lnTo>
                  <a:pt x="6355" y="2537"/>
                </a:lnTo>
                <a:cubicBezTo>
                  <a:pt x="5856" y="2494"/>
                  <a:pt x="5499" y="2347"/>
                  <a:pt x="5126" y="2193"/>
                </a:cubicBezTo>
                <a:cubicBezTo>
                  <a:pt x="4805" y="2061"/>
                  <a:pt x="4743" y="1856"/>
                  <a:pt x="4741" y="1506"/>
                </a:cubicBezTo>
                <a:cubicBezTo>
                  <a:pt x="5184" y="1543"/>
                  <a:pt x="5285" y="2106"/>
                  <a:pt x="5819" y="2312"/>
                </a:cubicBezTo>
                <a:cubicBezTo>
                  <a:pt x="5988" y="2382"/>
                  <a:pt x="6169" y="2413"/>
                  <a:pt x="6336" y="2426"/>
                </a:cubicBezTo>
                <a:cubicBezTo>
                  <a:pt x="6245" y="2391"/>
                  <a:pt x="6158" y="2346"/>
                  <a:pt x="6076" y="2292"/>
                </a:cubicBezTo>
                <a:cubicBezTo>
                  <a:pt x="5858" y="2243"/>
                  <a:pt x="5737" y="2200"/>
                  <a:pt x="5732" y="1790"/>
                </a:cubicBezTo>
                <a:cubicBezTo>
                  <a:pt x="6266" y="1807"/>
                  <a:pt x="6287" y="2134"/>
                  <a:pt x="6885" y="2134"/>
                </a:cubicBezTo>
                <a:cubicBezTo>
                  <a:pt x="7071" y="2134"/>
                  <a:pt x="7249" y="2097"/>
                  <a:pt x="7411" y="2031"/>
                </a:cubicBezTo>
                <a:cubicBezTo>
                  <a:pt x="7310" y="2043"/>
                  <a:pt x="7212" y="2044"/>
                  <a:pt x="7084" y="2023"/>
                </a:cubicBezTo>
                <a:cubicBezTo>
                  <a:pt x="6781" y="2069"/>
                  <a:pt x="6661" y="1870"/>
                  <a:pt x="6649" y="1565"/>
                </a:cubicBezTo>
                <a:cubicBezTo>
                  <a:pt x="6966" y="1573"/>
                  <a:pt x="7084" y="1658"/>
                  <a:pt x="7328" y="1658"/>
                </a:cubicBezTo>
                <a:cubicBezTo>
                  <a:pt x="7568" y="1658"/>
                  <a:pt x="7788" y="1505"/>
                  <a:pt x="7918" y="1249"/>
                </a:cubicBezTo>
                <a:lnTo>
                  <a:pt x="7967" y="1152"/>
                </a:lnTo>
                <a:lnTo>
                  <a:pt x="7862" y="1183"/>
                </a:lnTo>
                <a:cubicBezTo>
                  <a:pt x="7585" y="1263"/>
                  <a:pt x="7308" y="1054"/>
                  <a:pt x="7308" y="767"/>
                </a:cubicBezTo>
                <a:cubicBezTo>
                  <a:pt x="7308" y="395"/>
                  <a:pt x="7610" y="93"/>
                  <a:pt x="7982" y="93"/>
                </a:cubicBezTo>
                <a:cubicBezTo>
                  <a:pt x="8353" y="93"/>
                  <a:pt x="8655" y="395"/>
                  <a:pt x="8655" y="767"/>
                </a:cubicBezTo>
                <a:cubicBezTo>
                  <a:pt x="8655" y="1678"/>
                  <a:pt x="7887" y="2431"/>
                  <a:pt x="6900" y="2537"/>
                </a:cubicBezTo>
                <a:lnTo>
                  <a:pt x="7358" y="2537"/>
                </a:lnTo>
                <a:cubicBezTo>
                  <a:pt x="7828" y="2387"/>
                  <a:pt x="8221" y="2089"/>
                  <a:pt x="8468" y="1706"/>
                </a:cubicBezTo>
                <a:lnTo>
                  <a:pt x="8779" y="2537"/>
                </a:lnTo>
                <a:lnTo>
                  <a:pt x="8880" y="2537"/>
                </a:lnTo>
                <a:lnTo>
                  <a:pt x="8531" y="1602"/>
                </a:lnTo>
                <a:cubicBezTo>
                  <a:pt x="8670" y="1350"/>
                  <a:pt x="8749" y="1067"/>
                  <a:pt x="8750" y="767"/>
                </a:cubicBezTo>
                <a:lnTo>
                  <a:pt x="8750" y="767"/>
                </a:lnTo>
                <a:lnTo>
                  <a:pt x="8750" y="766"/>
                </a:lnTo>
                <a:lnTo>
                  <a:pt x="8750" y="766"/>
                </a:lnTo>
                <a:cubicBezTo>
                  <a:pt x="8749" y="343"/>
                  <a:pt x="8405" y="0"/>
                  <a:pt x="7982" y="0"/>
                </a:cubicBezTo>
                <a:cubicBezTo>
                  <a:pt x="7558" y="0"/>
                  <a:pt x="7214" y="343"/>
                  <a:pt x="7214" y="767"/>
                </a:cubicBezTo>
                <a:cubicBezTo>
                  <a:pt x="7214" y="1073"/>
                  <a:pt x="7475" y="1317"/>
                  <a:pt x="7783" y="1293"/>
                </a:cubicBezTo>
                <a:cubicBezTo>
                  <a:pt x="7669" y="1464"/>
                  <a:pt x="7504" y="1564"/>
                  <a:pt x="7328" y="1564"/>
                </a:cubicBezTo>
                <a:cubicBezTo>
                  <a:pt x="7089" y="1564"/>
                  <a:pt x="6965" y="1470"/>
                  <a:pt x="6600" y="1470"/>
                </a:cubicBezTo>
                <a:lnTo>
                  <a:pt x="6553" y="1470"/>
                </a:lnTo>
                <a:lnTo>
                  <a:pt x="6553" y="1517"/>
                </a:lnTo>
                <a:cubicBezTo>
                  <a:pt x="6553" y="1752"/>
                  <a:pt x="6614" y="1929"/>
                  <a:pt x="6728" y="2030"/>
                </a:cubicBezTo>
                <a:cubicBezTo>
                  <a:pt x="6299" y="1976"/>
                  <a:pt x="6239" y="1694"/>
                  <a:pt x="5684" y="1694"/>
                </a:cubicBezTo>
                <a:lnTo>
                  <a:pt x="5637" y="1694"/>
                </a:lnTo>
                <a:lnTo>
                  <a:pt x="5637" y="1742"/>
                </a:lnTo>
                <a:cubicBezTo>
                  <a:pt x="5637" y="1885"/>
                  <a:pt x="5644" y="2029"/>
                  <a:pt x="5695" y="2144"/>
                </a:cubicBezTo>
                <a:cubicBezTo>
                  <a:pt x="5303" y="1896"/>
                  <a:pt x="5177" y="1410"/>
                  <a:pt x="4693" y="1410"/>
                </a:cubicBezTo>
                <a:lnTo>
                  <a:pt x="4646" y="1410"/>
                </a:lnTo>
                <a:lnTo>
                  <a:pt x="4646" y="1457"/>
                </a:lnTo>
                <a:cubicBezTo>
                  <a:pt x="4646" y="1642"/>
                  <a:pt x="4647" y="1873"/>
                  <a:pt x="4777" y="2054"/>
                </a:cubicBezTo>
                <a:cubicBezTo>
                  <a:pt x="4366" y="1899"/>
                  <a:pt x="3892" y="1770"/>
                  <a:pt x="3177" y="1770"/>
                </a:cubicBezTo>
                <a:cubicBezTo>
                  <a:pt x="2252" y="1770"/>
                  <a:pt x="1730" y="1986"/>
                  <a:pt x="1225" y="2195"/>
                </a:cubicBezTo>
                <a:cubicBezTo>
                  <a:pt x="853" y="2348"/>
                  <a:pt x="498" y="2494"/>
                  <a:pt x="0" y="2537"/>
                </a:cubicBezTo>
                <a:lnTo>
                  <a:pt x="551" y="2537"/>
                </a:lnTo>
                <a:close/>
                <a:moveTo>
                  <a:pt x="4950" y="1685"/>
                </a:moveTo>
                <a:lnTo>
                  <a:pt x="4950" y="1685"/>
                </a:lnTo>
                <a:cubicBezTo>
                  <a:pt x="4915" y="1658"/>
                  <a:pt x="4879" y="1638"/>
                  <a:pt x="4839" y="1623"/>
                </a:cubicBezTo>
                <a:cubicBezTo>
                  <a:pt x="4841" y="1641"/>
                  <a:pt x="4842" y="1658"/>
                  <a:pt x="4844" y="1675"/>
                </a:cubicBezTo>
                <a:cubicBezTo>
                  <a:pt x="4906" y="1825"/>
                  <a:pt x="4997" y="1958"/>
                  <a:pt x="5110" y="2072"/>
                </a:cubicBezTo>
                <a:cubicBezTo>
                  <a:pt x="5128" y="2079"/>
                  <a:pt x="5148" y="2087"/>
                  <a:pt x="5166" y="2095"/>
                </a:cubicBezTo>
                <a:cubicBezTo>
                  <a:pt x="5255" y="2131"/>
                  <a:pt x="5343" y="2168"/>
                  <a:pt x="5432" y="2202"/>
                </a:cubicBezTo>
                <a:cubicBezTo>
                  <a:pt x="5223" y="2082"/>
                  <a:pt x="5052" y="1903"/>
                  <a:pt x="4950" y="1685"/>
                </a:cubicBezTo>
                <a:close/>
                <a:moveTo>
                  <a:pt x="6017" y="1963"/>
                </a:moveTo>
                <a:lnTo>
                  <a:pt x="6017" y="1963"/>
                </a:lnTo>
                <a:cubicBezTo>
                  <a:pt x="6008" y="1955"/>
                  <a:pt x="5995" y="1942"/>
                  <a:pt x="5981" y="1926"/>
                </a:cubicBezTo>
                <a:cubicBezTo>
                  <a:pt x="5936" y="1912"/>
                  <a:pt x="5888" y="1900"/>
                  <a:pt x="5831" y="1893"/>
                </a:cubicBezTo>
                <a:cubicBezTo>
                  <a:pt x="5831" y="1893"/>
                  <a:pt x="5831" y="1894"/>
                  <a:pt x="5831" y="1894"/>
                </a:cubicBezTo>
                <a:cubicBezTo>
                  <a:pt x="5882" y="1965"/>
                  <a:pt x="5942" y="2022"/>
                  <a:pt x="5952" y="2032"/>
                </a:cubicBezTo>
                <a:cubicBezTo>
                  <a:pt x="6348" y="2409"/>
                  <a:pt x="6915" y="2499"/>
                  <a:pt x="7471" y="2260"/>
                </a:cubicBezTo>
                <a:cubicBezTo>
                  <a:pt x="8092" y="1994"/>
                  <a:pt x="8509" y="1394"/>
                  <a:pt x="8509" y="766"/>
                </a:cubicBezTo>
                <a:cubicBezTo>
                  <a:pt x="8509" y="476"/>
                  <a:pt x="8273" y="239"/>
                  <a:pt x="7982" y="239"/>
                </a:cubicBezTo>
                <a:cubicBezTo>
                  <a:pt x="7691" y="239"/>
                  <a:pt x="7454" y="476"/>
                  <a:pt x="7454" y="767"/>
                </a:cubicBezTo>
                <a:cubicBezTo>
                  <a:pt x="7454" y="925"/>
                  <a:pt x="7583" y="1054"/>
                  <a:pt x="7741" y="1054"/>
                </a:cubicBezTo>
                <a:cubicBezTo>
                  <a:pt x="7900" y="1054"/>
                  <a:pt x="8029" y="925"/>
                  <a:pt x="8029" y="767"/>
                </a:cubicBezTo>
                <a:lnTo>
                  <a:pt x="8029" y="719"/>
                </a:lnTo>
                <a:lnTo>
                  <a:pt x="7934" y="719"/>
                </a:lnTo>
                <a:lnTo>
                  <a:pt x="7934" y="767"/>
                </a:lnTo>
                <a:cubicBezTo>
                  <a:pt x="7934" y="873"/>
                  <a:pt x="7848" y="959"/>
                  <a:pt x="7741" y="959"/>
                </a:cubicBezTo>
                <a:cubicBezTo>
                  <a:pt x="7635" y="959"/>
                  <a:pt x="7548" y="873"/>
                  <a:pt x="7548" y="767"/>
                </a:cubicBezTo>
                <a:cubicBezTo>
                  <a:pt x="7548" y="528"/>
                  <a:pt x="7743" y="333"/>
                  <a:pt x="7982" y="333"/>
                </a:cubicBezTo>
                <a:cubicBezTo>
                  <a:pt x="8220" y="333"/>
                  <a:pt x="8415" y="528"/>
                  <a:pt x="8415" y="767"/>
                </a:cubicBezTo>
                <a:cubicBezTo>
                  <a:pt x="8415" y="1356"/>
                  <a:pt x="8021" y="1922"/>
                  <a:pt x="7434" y="2173"/>
                </a:cubicBezTo>
                <a:cubicBezTo>
                  <a:pt x="6918" y="2395"/>
                  <a:pt x="6389" y="2316"/>
                  <a:pt x="6017" y="1963"/>
                </a:cubicBezTo>
                <a:close/>
                <a:moveTo>
                  <a:pt x="7767" y="1646"/>
                </a:moveTo>
                <a:lnTo>
                  <a:pt x="7767" y="1646"/>
                </a:lnTo>
                <a:cubicBezTo>
                  <a:pt x="7417" y="1903"/>
                  <a:pt x="6998" y="1798"/>
                  <a:pt x="6788" y="1670"/>
                </a:cubicBezTo>
                <a:cubicBezTo>
                  <a:pt x="6776" y="1669"/>
                  <a:pt x="6765" y="1667"/>
                  <a:pt x="6753" y="1666"/>
                </a:cubicBezTo>
                <a:cubicBezTo>
                  <a:pt x="6760" y="1707"/>
                  <a:pt x="6769" y="1743"/>
                  <a:pt x="6782" y="1775"/>
                </a:cubicBezTo>
                <a:cubicBezTo>
                  <a:pt x="7085" y="1938"/>
                  <a:pt x="7503" y="1957"/>
                  <a:pt x="7823" y="1723"/>
                </a:cubicBezTo>
                <a:cubicBezTo>
                  <a:pt x="8102" y="1518"/>
                  <a:pt x="8269" y="1160"/>
                  <a:pt x="8269" y="767"/>
                </a:cubicBezTo>
                <a:cubicBezTo>
                  <a:pt x="8269" y="608"/>
                  <a:pt x="8140" y="479"/>
                  <a:pt x="7982" y="479"/>
                </a:cubicBezTo>
                <a:cubicBezTo>
                  <a:pt x="7823" y="479"/>
                  <a:pt x="7694" y="608"/>
                  <a:pt x="7694" y="767"/>
                </a:cubicBezTo>
                <a:lnTo>
                  <a:pt x="7694" y="814"/>
                </a:lnTo>
                <a:lnTo>
                  <a:pt x="7789" y="814"/>
                </a:lnTo>
                <a:lnTo>
                  <a:pt x="7789" y="767"/>
                </a:lnTo>
                <a:cubicBezTo>
                  <a:pt x="7789" y="660"/>
                  <a:pt x="7875" y="574"/>
                  <a:pt x="7982" y="574"/>
                </a:cubicBezTo>
                <a:cubicBezTo>
                  <a:pt x="8088" y="574"/>
                  <a:pt x="8174" y="660"/>
                  <a:pt x="8174" y="767"/>
                </a:cubicBezTo>
                <a:cubicBezTo>
                  <a:pt x="8174" y="1130"/>
                  <a:pt x="8022" y="1459"/>
                  <a:pt x="7767" y="1646"/>
                </a:cubicBezTo>
                <a:close/>
                <a:moveTo>
                  <a:pt x="1668" y="2537"/>
                </a:moveTo>
                <a:lnTo>
                  <a:pt x="1668" y="2537"/>
                </a:lnTo>
                <a:lnTo>
                  <a:pt x="1950" y="2537"/>
                </a:lnTo>
                <a:cubicBezTo>
                  <a:pt x="2282" y="2429"/>
                  <a:pt x="2664" y="2349"/>
                  <a:pt x="3177" y="2349"/>
                </a:cubicBezTo>
                <a:cubicBezTo>
                  <a:pt x="3690" y="2349"/>
                  <a:pt x="4072" y="2429"/>
                  <a:pt x="4404" y="2537"/>
                </a:cubicBezTo>
                <a:lnTo>
                  <a:pt x="4686" y="2537"/>
                </a:lnTo>
                <a:cubicBezTo>
                  <a:pt x="4288" y="2384"/>
                  <a:pt x="3842" y="2254"/>
                  <a:pt x="3177" y="2254"/>
                </a:cubicBezTo>
                <a:cubicBezTo>
                  <a:pt x="2512" y="2254"/>
                  <a:pt x="2067" y="2384"/>
                  <a:pt x="1668" y="2537"/>
                </a:cubicBezTo>
                <a:close/>
                <a:moveTo>
                  <a:pt x="8317" y="2129"/>
                </a:moveTo>
                <a:lnTo>
                  <a:pt x="8317" y="2129"/>
                </a:lnTo>
                <a:lnTo>
                  <a:pt x="8485" y="2537"/>
                </a:lnTo>
                <a:lnTo>
                  <a:pt x="8383" y="2537"/>
                </a:lnTo>
                <a:lnTo>
                  <a:pt x="8281" y="2291"/>
                </a:lnTo>
                <a:cubicBezTo>
                  <a:pt x="8177" y="2384"/>
                  <a:pt x="8065" y="2466"/>
                  <a:pt x="7946" y="2537"/>
                </a:cubicBezTo>
                <a:lnTo>
                  <a:pt x="7748" y="2537"/>
                </a:lnTo>
                <a:cubicBezTo>
                  <a:pt x="7947" y="2434"/>
                  <a:pt x="8137" y="2298"/>
                  <a:pt x="8317" y="2129"/>
                </a:cubicBezTo>
                <a:close/>
              </a:path>
            </a:pathLst>
          </a:custGeom>
          <a:solidFill>
            <a:srgbClr val="D9D9D6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 dirty="0">
              <a:solidFill>
                <a:srgbClr val="53565A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CCE4F-5CF0-44FE-9080-1B715A1252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6232" y="602014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8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3FE97-439F-A649-87BE-06EB6810AC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C716A-E560-2D44-8739-72D446B232A5}" type="slidenum">
              <a:rPr lang="en-US" smtClean="0">
                <a:solidFill>
                  <a:srgbClr val="006FCF"/>
                </a:solidFill>
              </a:rPr>
              <a:pPr/>
              <a:t>‹#›</a:t>
            </a:fld>
            <a:endParaRPr lang="en-US" dirty="0">
              <a:solidFill>
                <a:srgbClr val="006FCF"/>
              </a:solidFill>
            </a:endParaRPr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EA0A5A64-0A67-4D18-8D40-96F731AA4478}"/>
              </a:ext>
            </a:extLst>
          </p:cNvPr>
          <p:cNvSpPr>
            <a:spLocks noChangeAspect="1" noEditPoints="1"/>
          </p:cNvSpPr>
          <p:nvPr userDrawn="1"/>
        </p:nvSpPr>
        <p:spPr bwMode="hidden">
          <a:xfrm>
            <a:off x="5754624" y="5240867"/>
            <a:ext cx="5647267" cy="1617133"/>
          </a:xfrm>
          <a:custGeom>
            <a:avLst/>
            <a:gdLst>
              <a:gd name="T0" fmla="*/ 1026 w 8880"/>
              <a:gd name="T1" fmla="*/ 2537 h 2537"/>
              <a:gd name="T2" fmla="*/ 3177 w 8880"/>
              <a:gd name="T3" fmla="*/ 2109 h 2537"/>
              <a:gd name="T4" fmla="*/ 5328 w 8880"/>
              <a:gd name="T5" fmla="*/ 2537 h 2537"/>
              <a:gd name="T6" fmla="*/ 1026 w 8880"/>
              <a:gd name="T7" fmla="*/ 2537 h 2537"/>
              <a:gd name="T8" fmla="*/ 551 w 8880"/>
              <a:gd name="T9" fmla="*/ 2537 h 2537"/>
              <a:gd name="T10" fmla="*/ 5803 w 8880"/>
              <a:gd name="T11" fmla="*/ 2537 h 2537"/>
              <a:gd name="T12" fmla="*/ 5126 w 8880"/>
              <a:gd name="T13" fmla="*/ 2193 h 2537"/>
              <a:gd name="T14" fmla="*/ 5819 w 8880"/>
              <a:gd name="T15" fmla="*/ 2312 h 2537"/>
              <a:gd name="T16" fmla="*/ 6076 w 8880"/>
              <a:gd name="T17" fmla="*/ 2292 h 2537"/>
              <a:gd name="T18" fmla="*/ 6885 w 8880"/>
              <a:gd name="T19" fmla="*/ 2134 h 2537"/>
              <a:gd name="T20" fmla="*/ 7084 w 8880"/>
              <a:gd name="T21" fmla="*/ 2023 h 2537"/>
              <a:gd name="T22" fmla="*/ 7328 w 8880"/>
              <a:gd name="T23" fmla="*/ 1658 h 2537"/>
              <a:gd name="T24" fmla="*/ 7967 w 8880"/>
              <a:gd name="T25" fmla="*/ 1152 h 2537"/>
              <a:gd name="T26" fmla="*/ 7308 w 8880"/>
              <a:gd name="T27" fmla="*/ 767 h 2537"/>
              <a:gd name="T28" fmla="*/ 8655 w 8880"/>
              <a:gd name="T29" fmla="*/ 767 h 2537"/>
              <a:gd name="T30" fmla="*/ 7358 w 8880"/>
              <a:gd name="T31" fmla="*/ 2537 h 2537"/>
              <a:gd name="T32" fmla="*/ 8779 w 8880"/>
              <a:gd name="T33" fmla="*/ 2537 h 2537"/>
              <a:gd name="T34" fmla="*/ 8531 w 8880"/>
              <a:gd name="T35" fmla="*/ 1602 h 2537"/>
              <a:gd name="T36" fmla="*/ 8750 w 8880"/>
              <a:gd name="T37" fmla="*/ 767 h 2537"/>
              <a:gd name="T38" fmla="*/ 8750 w 8880"/>
              <a:gd name="T39" fmla="*/ 766 h 2537"/>
              <a:gd name="T40" fmla="*/ 7214 w 8880"/>
              <a:gd name="T41" fmla="*/ 767 h 2537"/>
              <a:gd name="T42" fmla="*/ 7328 w 8880"/>
              <a:gd name="T43" fmla="*/ 1564 h 2537"/>
              <a:gd name="T44" fmla="*/ 6553 w 8880"/>
              <a:gd name="T45" fmla="*/ 1470 h 2537"/>
              <a:gd name="T46" fmla="*/ 6728 w 8880"/>
              <a:gd name="T47" fmla="*/ 2030 h 2537"/>
              <a:gd name="T48" fmla="*/ 5637 w 8880"/>
              <a:gd name="T49" fmla="*/ 1694 h 2537"/>
              <a:gd name="T50" fmla="*/ 5695 w 8880"/>
              <a:gd name="T51" fmla="*/ 2144 h 2537"/>
              <a:gd name="T52" fmla="*/ 4646 w 8880"/>
              <a:gd name="T53" fmla="*/ 1410 h 2537"/>
              <a:gd name="T54" fmla="*/ 4777 w 8880"/>
              <a:gd name="T55" fmla="*/ 2054 h 2537"/>
              <a:gd name="T56" fmla="*/ 1225 w 8880"/>
              <a:gd name="T57" fmla="*/ 2195 h 2537"/>
              <a:gd name="T58" fmla="*/ 551 w 8880"/>
              <a:gd name="T59" fmla="*/ 2537 h 2537"/>
              <a:gd name="T60" fmla="*/ 4950 w 8880"/>
              <a:gd name="T61" fmla="*/ 1685 h 2537"/>
              <a:gd name="T62" fmla="*/ 4844 w 8880"/>
              <a:gd name="T63" fmla="*/ 1675 h 2537"/>
              <a:gd name="T64" fmla="*/ 5166 w 8880"/>
              <a:gd name="T65" fmla="*/ 2095 h 2537"/>
              <a:gd name="T66" fmla="*/ 4950 w 8880"/>
              <a:gd name="T67" fmla="*/ 1685 h 2537"/>
              <a:gd name="T68" fmla="*/ 6017 w 8880"/>
              <a:gd name="T69" fmla="*/ 1963 h 2537"/>
              <a:gd name="T70" fmla="*/ 5831 w 8880"/>
              <a:gd name="T71" fmla="*/ 1893 h 2537"/>
              <a:gd name="T72" fmla="*/ 5952 w 8880"/>
              <a:gd name="T73" fmla="*/ 2032 h 2537"/>
              <a:gd name="T74" fmla="*/ 8509 w 8880"/>
              <a:gd name="T75" fmla="*/ 766 h 2537"/>
              <a:gd name="T76" fmla="*/ 7454 w 8880"/>
              <a:gd name="T77" fmla="*/ 767 h 2537"/>
              <a:gd name="T78" fmla="*/ 8029 w 8880"/>
              <a:gd name="T79" fmla="*/ 767 h 2537"/>
              <a:gd name="T80" fmla="*/ 7934 w 8880"/>
              <a:gd name="T81" fmla="*/ 719 h 2537"/>
              <a:gd name="T82" fmla="*/ 7741 w 8880"/>
              <a:gd name="T83" fmla="*/ 959 h 2537"/>
              <a:gd name="T84" fmla="*/ 7982 w 8880"/>
              <a:gd name="T85" fmla="*/ 333 h 2537"/>
              <a:gd name="T86" fmla="*/ 7434 w 8880"/>
              <a:gd name="T87" fmla="*/ 2173 h 2537"/>
              <a:gd name="T88" fmla="*/ 7767 w 8880"/>
              <a:gd name="T89" fmla="*/ 1646 h 2537"/>
              <a:gd name="T90" fmla="*/ 6788 w 8880"/>
              <a:gd name="T91" fmla="*/ 1670 h 2537"/>
              <a:gd name="T92" fmla="*/ 6782 w 8880"/>
              <a:gd name="T93" fmla="*/ 1775 h 2537"/>
              <a:gd name="T94" fmla="*/ 8269 w 8880"/>
              <a:gd name="T95" fmla="*/ 767 h 2537"/>
              <a:gd name="T96" fmla="*/ 7694 w 8880"/>
              <a:gd name="T97" fmla="*/ 767 h 2537"/>
              <a:gd name="T98" fmla="*/ 7789 w 8880"/>
              <a:gd name="T99" fmla="*/ 814 h 2537"/>
              <a:gd name="T100" fmla="*/ 7982 w 8880"/>
              <a:gd name="T101" fmla="*/ 574 h 2537"/>
              <a:gd name="T102" fmla="*/ 7767 w 8880"/>
              <a:gd name="T103" fmla="*/ 1646 h 2537"/>
              <a:gd name="T104" fmla="*/ 1668 w 8880"/>
              <a:gd name="T105" fmla="*/ 2537 h 2537"/>
              <a:gd name="T106" fmla="*/ 3177 w 8880"/>
              <a:gd name="T107" fmla="*/ 2349 h 2537"/>
              <a:gd name="T108" fmla="*/ 4686 w 8880"/>
              <a:gd name="T109" fmla="*/ 2537 h 2537"/>
              <a:gd name="T110" fmla="*/ 1668 w 8880"/>
              <a:gd name="T111" fmla="*/ 2537 h 2537"/>
              <a:gd name="T112" fmla="*/ 8317 w 8880"/>
              <a:gd name="T113" fmla="*/ 2129 h 2537"/>
              <a:gd name="T114" fmla="*/ 8383 w 8880"/>
              <a:gd name="T115" fmla="*/ 2537 h 2537"/>
              <a:gd name="T116" fmla="*/ 7946 w 8880"/>
              <a:gd name="T117" fmla="*/ 2537 h 2537"/>
              <a:gd name="T118" fmla="*/ 8317 w 8880"/>
              <a:gd name="T119" fmla="*/ 2129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80" h="2537">
                <a:moveTo>
                  <a:pt x="1026" y="2537"/>
                </a:moveTo>
                <a:lnTo>
                  <a:pt x="1026" y="2537"/>
                </a:lnTo>
                <a:lnTo>
                  <a:pt x="1280" y="2537"/>
                </a:lnTo>
                <a:cubicBezTo>
                  <a:pt x="1783" y="2330"/>
                  <a:pt x="2286" y="2109"/>
                  <a:pt x="3177" y="2109"/>
                </a:cubicBezTo>
                <a:cubicBezTo>
                  <a:pt x="4068" y="2109"/>
                  <a:pt x="4571" y="2330"/>
                  <a:pt x="5074" y="2537"/>
                </a:cubicBezTo>
                <a:lnTo>
                  <a:pt x="5328" y="2537"/>
                </a:lnTo>
                <a:cubicBezTo>
                  <a:pt x="4739" y="2310"/>
                  <a:pt x="4220" y="2014"/>
                  <a:pt x="3177" y="2014"/>
                </a:cubicBezTo>
                <a:cubicBezTo>
                  <a:pt x="2134" y="2014"/>
                  <a:pt x="1616" y="2310"/>
                  <a:pt x="1026" y="2537"/>
                </a:cubicBezTo>
                <a:close/>
                <a:moveTo>
                  <a:pt x="551" y="2537"/>
                </a:moveTo>
                <a:lnTo>
                  <a:pt x="551" y="2537"/>
                </a:lnTo>
                <a:cubicBezTo>
                  <a:pt x="1357" y="2323"/>
                  <a:pt x="1850" y="1865"/>
                  <a:pt x="3177" y="1865"/>
                </a:cubicBezTo>
                <a:cubicBezTo>
                  <a:pt x="4504" y="1865"/>
                  <a:pt x="4997" y="2323"/>
                  <a:pt x="5803" y="2537"/>
                </a:cubicBezTo>
                <a:lnTo>
                  <a:pt x="6355" y="2537"/>
                </a:lnTo>
                <a:cubicBezTo>
                  <a:pt x="5856" y="2494"/>
                  <a:pt x="5499" y="2347"/>
                  <a:pt x="5126" y="2193"/>
                </a:cubicBezTo>
                <a:cubicBezTo>
                  <a:pt x="4805" y="2061"/>
                  <a:pt x="4743" y="1856"/>
                  <a:pt x="4741" y="1506"/>
                </a:cubicBezTo>
                <a:cubicBezTo>
                  <a:pt x="5184" y="1543"/>
                  <a:pt x="5285" y="2106"/>
                  <a:pt x="5819" y="2312"/>
                </a:cubicBezTo>
                <a:cubicBezTo>
                  <a:pt x="5988" y="2382"/>
                  <a:pt x="6169" y="2413"/>
                  <a:pt x="6336" y="2426"/>
                </a:cubicBezTo>
                <a:cubicBezTo>
                  <a:pt x="6245" y="2391"/>
                  <a:pt x="6158" y="2346"/>
                  <a:pt x="6076" y="2292"/>
                </a:cubicBezTo>
                <a:cubicBezTo>
                  <a:pt x="5858" y="2243"/>
                  <a:pt x="5737" y="2200"/>
                  <a:pt x="5732" y="1790"/>
                </a:cubicBezTo>
                <a:cubicBezTo>
                  <a:pt x="6266" y="1807"/>
                  <a:pt x="6287" y="2134"/>
                  <a:pt x="6885" y="2134"/>
                </a:cubicBezTo>
                <a:cubicBezTo>
                  <a:pt x="7071" y="2134"/>
                  <a:pt x="7249" y="2097"/>
                  <a:pt x="7411" y="2031"/>
                </a:cubicBezTo>
                <a:cubicBezTo>
                  <a:pt x="7310" y="2043"/>
                  <a:pt x="7212" y="2044"/>
                  <a:pt x="7084" y="2023"/>
                </a:cubicBezTo>
                <a:cubicBezTo>
                  <a:pt x="6781" y="2069"/>
                  <a:pt x="6661" y="1870"/>
                  <a:pt x="6649" y="1565"/>
                </a:cubicBezTo>
                <a:cubicBezTo>
                  <a:pt x="6966" y="1573"/>
                  <a:pt x="7084" y="1658"/>
                  <a:pt x="7328" y="1658"/>
                </a:cubicBezTo>
                <a:cubicBezTo>
                  <a:pt x="7568" y="1658"/>
                  <a:pt x="7788" y="1505"/>
                  <a:pt x="7918" y="1249"/>
                </a:cubicBezTo>
                <a:lnTo>
                  <a:pt x="7967" y="1152"/>
                </a:lnTo>
                <a:lnTo>
                  <a:pt x="7862" y="1183"/>
                </a:lnTo>
                <a:cubicBezTo>
                  <a:pt x="7585" y="1263"/>
                  <a:pt x="7308" y="1054"/>
                  <a:pt x="7308" y="767"/>
                </a:cubicBezTo>
                <a:cubicBezTo>
                  <a:pt x="7308" y="395"/>
                  <a:pt x="7610" y="93"/>
                  <a:pt x="7982" y="93"/>
                </a:cubicBezTo>
                <a:cubicBezTo>
                  <a:pt x="8353" y="93"/>
                  <a:pt x="8655" y="395"/>
                  <a:pt x="8655" y="767"/>
                </a:cubicBezTo>
                <a:cubicBezTo>
                  <a:pt x="8655" y="1678"/>
                  <a:pt x="7887" y="2431"/>
                  <a:pt x="6900" y="2537"/>
                </a:cubicBezTo>
                <a:lnTo>
                  <a:pt x="7358" y="2537"/>
                </a:lnTo>
                <a:cubicBezTo>
                  <a:pt x="7828" y="2387"/>
                  <a:pt x="8221" y="2089"/>
                  <a:pt x="8468" y="1706"/>
                </a:cubicBezTo>
                <a:lnTo>
                  <a:pt x="8779" y="2537"/>
                </a:lnTo>
                <a:lnTo>
                  <a:pt x="8880" y="2537"/>
                </a:lnTo>
                <a:lnTo>
                  <a:pt x="8531" y="1602"/>
                </a:lnTo>
                <a:cubicBezTo>
                  <a:pt x="8670" y="1350"/>
                  <a:pt x="8749" y="1067"/>
                  <a:pt x="8750" y="767"/>
                </a:cubicBezTo>
                <a:lnTo>
                  <a:pt x="8750" y="767"/>
                </a:lnTo>
                <a:lnTo>
                  <a:pt x="8750" y="766"/>
                </a:lnTo>
                <a:lnTo>
                  <a:pt x="8750" y="766"/>
                </a:lnTo>
                <a:cubicBezTo>
                  <a:pt x="8749" y="343"/>
                  <a:pt x="8405" y="0"/>
                  <a:pt x="7982" y="0"/>
                </a:cubicBezTo>
                <a:cubicBezTo>
                  <a:pt x="7558" y="0"/>
                  <a:pt x="7214" y="343"/>
                  <a:pt x="7214" y="767"/>
                </a:cubicBezTo>
                <a:cubicBezTo>
                  <a:pt x="7214" y="1073"/>
                  <a:pt x="7475" y="1317"/>
                  <a:pt x="7783" y="1293"/>
                </a:cubicBezTo>
                <a:cubicBezTo>
                  <a:pt x="7669" y="1464"/>
                  <a:pt x="7504" y="1564"/>
                  <a:pt x="7328" y="1564"/>
                </a:cubicBezTo>
                <a:cubicBezTo>
                  <a:pt x="7089" y="1564"/>
                  <a:pt x="6965" y="1470"/>
                  <a:pt x="6600" y="1470"/>
                </a:cubicBezTo>
                <a:lnTo>
                  <a:pt x="6553" y="1470"/>
                </a:lnTo>
                <a:lnTo>
                  <a:pt x="6553" y="1517"/>
                </a:lnTo>
                <a:cubicBezTo>
                  <a:pt x="6553" y="1752"/>
                  <a:pt x="6614" y="1929"/>
                  <a:pt x="6728" y="2030"/>
                </a:cubicBezTo>
                <a:cubicBezTo>
                  <a:pt x="6299" y="1976"/>
                  <a:pt x="6239" y="1694"/>
                  <a:pt x="5684" y="1694"/>
                </a:cubicBezTo>
                <a:lnTo>
                  <a:pt x="5637" y="1694"/>
                </a:lnTo>
                <a:lnTo>
                  <a:pt x="5637" y="1742"/>
                </a:lnTo>
                <a:cubicBezTo>
                  <a:pt x="5637" y="1885"/>
                  <a:pt x="5644" y="2029"/>
                  <a:pt x="5695" y="2144"/>
                </a:cubicBezTo>
                <a:cubicBezTo>
                  <a:pt x="5303" y="1896"/>
                  <a:pt x="5177" y="1410"/>
                  <a:pt x="4693" y="1410"/>
                </a:cubicBezTo>
                <a:lnTo>
                  <a:pt x="4646" y="1410"/>
                </a:lnTo>
                <a:lnTo>
                  <a:pt x="4646" y="1457"/>
                </a:lnTo>
                <a:cubicBezTo>
                  <a:pt x="4646" y="1642"/>
                  <a:pt x="4647" y="1873"/>
                  <a:pt x="4777" y="2054"/>
                </a:cubicBezTo>
                <a:cubicBezTo>
                  <a:pt x="4366" y="1899"/>
                  <a:pt x="3892" y="1770"/>
                  <a:pt x="3177" y="1770"/>
                </a:cubicBezTo>
                <a:cubicBezTo>
                  <a:pt x="2252" y="1770"/>
                  <a:pt x="1730" y="1986"/>
                  <a:pt x="1225" y="2195"/>
                </a:cubicBezTo>
                <a:cubicBezTo>
                  <a:pt x="853" y="2348"/>
                  <a:pt x="498" y="2494"/>
                  <a:pt x="0" y="2537"/>
                </a:cubicBezTo>
                <a:lnTo>
                  <a:pt x="551" y="2537"/>
                </a:lnTo>
                <a:close/>
                <a:moveTo>
                  <a:pt x="4950" y="1685"/>
                </a:moveTo>
                <a:lnTo>
                  <a:pt x="4950" y="1685"/>
                </a:lnTo>
                <a:cubicBezTo>
                  <a:pt x="4915" y="1658"/>
                  <a:pt x="4879" y="1638"/>
                  <a:pt x="4839" y="1623"/>
                </a:cubicBezTo>
                <a:cubicBezTo>
                  <a:pt x="4841" y="1641"/>
                  <a:pt x="4842" y="1658"/>
                  <a:pt x="4844" y="1675"/>
                </a:cubicBezTo>
                <a:cubicBezTo>
                  <a:pt x="4906" y="1825"/>
                  <a:pt x="4997" y="1958"/>
                  <a:pt x="5110" y="2072"/>
                </a:cubicBezTo>
                <a:cubicBezTo>
                  <a:pt x="5128" y="2079"/>
                  <a:pt x="5148" y="2087"/>
                  <a:pt x="5166" y="2095"/>
                </a:cubicBezTo>
                <a:cubicBezTo>
                  <a:pt x="5255" y="2131"/>
                  <a:pt x="5343" y="2168"/>
                  <a:pt x="5432" y="2202"/>
                </a:cubicBezTo>
                <a:cubicBezTo>
                  <a:pt x="5223" y="2082"/>
                  <a:pt x="5052" y="1903"/>
                  <a:pt x="4950" y="1685"/>
                </a:cubicBezTo>
                <a:close/>
                <a:moveTo>
                  <a:pt x="6017" y="1963"/>
                </a:moveTo>
                <a:lnTo>
                  <a:pt x="6017" y="1963"/>
                </a:lnTo>
                <a:cubicBezTo>
                  <a:pt x="6008" y="1955"/>
                  <a:pt x="5995" y="1942"/>
                  <a:pt x="5981" y="1926"/>
                </a:cubicBezTo>
                <a:cubicBezTo>
                  <a:pt x="5936" y="1912"/>
                  <a:pt x="5888" y="1900"/>
                  <a:pt x="5831" y="1893"/>
                </a:cubicBezTo>
                <a:cubicBezTo>
                  <a:pt x="5831" y="1893"/>
                  <a:pt x="5831" y="1894"/>
                  <a:pt x="5831" y="1894"/>
                </a:cubicBezTo>
                <a:cubicBezTo>
                  <a:pt x="5882" y="1965"/>
                  <a:pt x="5942" y="2022"/>
                  <a:pt x="5952" y="2032"/>
                </a:cubicBezTo>
                <a:cubicBezTo>
                  <a:pt x="6348" y="2409"/>
                  <a:pt x="6915" y="2499"/>
                  <a:pt x="7471" y="2260"/>
                </a:cubicBezTo>
                <a:cubicBezTo>
                  <a:pt x="8092" y="1994"/>
                  <a:pt x="8509" y="1394"/>
                  <a:pt x="8509" y="766"/>
                </a:cubicBezTo>
                <a:cubicBezTo>
                  <a:pt x="8509" y="476"/>
                  <a:pt x="8273" y="239"/>
                  <a:pt x="7982" y="239"/>
                </a:cubicBezTo>
                <a:cubicBezTo>
                  <a:pt x="7691" y="239"/>
                  <a:pt x="7454" y="476"/>
                  <a:pt x="7454" y="767"/>
                </a:cubicBezTo>
                <a:cubicBezTo>
                  <a:pt x="7454" y="925"/>
                  <a:pt x="7583" y="1054"/>
                  <a:pt x="7741" y="1054"/>
                </a:cubicBezTo>
                <a:cubicBezTo>
                  <a:pt x="7900" y="1054"/>
                  <a:pt x="8029" y="925"/>
                  <a:pt x="8029" y="767"/>
                </a:cubicBezTo>
                <a:lnTo>
                  <a:pt x="8029" y="719"/>
                </a:lnTo>
                <a:lnTo>
                  <a:pt x="7934" y="719"/>
                </a:lnTo>
                <a:lnTo>
                  <a:pt x="7934" y="767"/>
                </a:lnTo>
                <a:cubicBezTo>
                  <a:pt x="7934" y="873"/>
                  <a:pt x="7848" y="959"/>
                  <a:pt x="7741" y="959"/>
                </a:cubicBezTo>
                <a:cubicBezTo>
                  <a:pt x="7635" y="959"/>
                  <a:pt x="7548" y="873"/>
                  <a:pt x="7548" y="767"/>
                </a:cubicBezTo>
                <a:cubicBezTo>
                  <a:pt x="7548" y="528"/>
                  <a:pt x="7743" y="333"/>
                  <a:pt x="7982" y="333"/>
                </a:cubicBezTo>
                <a:cubicBezTo>
                  <a:pt x="8220" y="333"/>
                  <a:pt x="8415" y="528"/>
                  <a:pt x="8415" y="767"/>
                </a:cubicBezTo>
                <a:cubicBezTo>
                  <a:pt x="8415" y="1356"/>
                  <a:pt x="8021" y="1922"/>
                  <a:pt x="7434" y="2173"/>
                </a:cubicBezTo>
                <a:cubicBezTo>
                  <a:pt x="6918" y="2395"/>
                  <a:pt x="6389" y="2316"/>
                  <a:pt x="6017" y="1963"/>
                </a:cubicBezTo>
                <a:close/>
                <a:moveTo>
                  <a:pt x="7767" y="1646"/>
                </a:moveTo>
                <a:lnTo>
                  <a:pt x="7767" y="1646"/>
                </a:lnTo>
                <a:cubicBezTo>
                  <a:pt x="7417" y="1903"/>
                  <a:pt x="6998" y="1798"/>
                  <a:pt x="6788" y="1670"/>
                </a:cubicBezTo>
                <a:cubicBezTo>
                  <a:pt x="6776" y="1669"/>
                  <a:pt x="6765" y="1667"/>
                  <a:pt x="6753" y="1666"/>
                </a:cubicBezTo>
                <a:cubicBezTo>
                  <a:pt x="6760" y="1707"/>
                  <a:pt x="6769" y="1743"/>
                  <a:pt x="6782" y="1775"/>
                </a:cubicBezTo>
                <a:cubicBezTo>
                  <a:pt x="7085" y="1938"/>
                  <a:pt x="7503" y="1957"/>
                  <a:pt x="7823" y="1723"/>
                </a:cubicBezTo>
                <a:cubicBezTo>
                  <a:pt x="8102" y="1518"/>
                  <a:pt x="8269" y="1160"/>
                  <a:pt x="8269" y="767"/>
                </a:cubicBezTo>
                <a:cubicBezTo>
                  <a:pt x="8269" y="608"/>
                  <a:pt x="8140" y="479"/>
                  <a:pt x="7982" y="479"/>
                </a:cubicBezTo>
                <a:cubicBezTo>
                  <a:pt x="7823" y="479"/>
                  <a:pt x="7694" y="608"/>
                  <a:pt x="7694" y="767"/>
                </a:cubicBezTo>
                <a:lnTo>
                  <a:pt x="7694" y="814"/>
                </a:lnTo>
                <a:lnTo>
                  <a:pt x="7789" y="814"/>
                </a:lnTo>
                <a:lnTo>
                  <a:pt x="7789" y="767"/>
                </a:lnTo>
                <a:cubicBezTo>
                  <a:pt x="7789" y="660"/>
                  <a:pt x="7875" y="574"/>
                  <a:pt x="7982" y="574"/>
                </a:cubicBezTo>
                <a:cubicBezTo>
                  <a:pt x="8088" y="574"/>
                  <a:pt x="8174" y="660"/>
                  <a:pt x="8174" y="767"/>
                </a:cubicBezTo>
                <a:cubicBezTo>
                  <a:pt x="8174" y="1130"/>
                  <a:pt x="8022" y="1459"/>
                  <a:pt x="7767" y="1646"/>
                </a:cubicBezTo>
                <a:close/>
                <a:moveTo>
                  <a:pt x="1668" y="2537"/>
                </a:moveTo>
                <a:lnTo>
                  <a:pt x="1668" y="2537"/>
                </a:lnTo>
                <a:lnTo>
                  <a:pt x="1950" y="2537"/>
                </a:lnTo>
                <a:cubicBezTo>
                  <a:pt x="2282" y="2429"/>
                  <a:pt x="2664" y="2349"/>
                  <a:pt x="3177" y="2349"/>
                </a:cubicBezTo>
                <a:cubicBezTo>
                  <a:pt x="3690" y="2349"/>
                  <a:pt x="4072" y="2429"/>
                  <a:pt x="4404" y="2537"/>
                </a:cubicBezTo>
                <a:lnTo>
                  <a:pt x="4686" y="2537"/>
                </a:lnTo>
                <a:cubicBezTo>
                  <a:pt x="4288" y="2384"/>
                  <a:pt x="3842" y="2254"/>
                  <a:pt x="3177" y="2254"/>
                </a:cubicBezTo>
                <a:cubicBezTo>
                  <a:pt x="2512" y="2254"/>
                  <a:pt x="2067" y="2384"/>
                  <a:pt x="1668" y="2537"/>
                </a:cubicBezTo>
                <a:close/>
                <a:moveTo>
                  <a:pt x="8317" y="2129"/>
                </a:moveTo>
                <a:lnTo>
                  <a:pt x="8317" y="2129"/>
                </a:lnTo>
                <a:lnTo>
                  <a:pt x="8485" y="2537"/>
                </a:lnTo>
                <a:lnTo>
                  <a:pt x="8383" y="2537"/>
                </a:lnTo>
                <a:lnTo>
                  <a:pt x="8281" y="2291"/>
                </a:lnTo>
                <a:cubicBezTo>
                  <a:pt x="8177" y="2384"/>
                  <a:pt x="8065" y="2466"/>
                  <a:pt x="7946" y="2537"/>
                </a:cubicBezTo>
                <a:lnTo>
                  <a:pt x="7748" y="2537"/>
                </a:lnTo>
                <a:cubicBezTo>
                  <a:pt x="7947" y="2434"/>
                  <a:pt x="8137" y="2298"/>
                  <a:pt x="8317" y="2129"/>
                </a:cubicBezTo>
                <a:close/>
              </a:path>
            </a:pathLst>
          </a:custGeom>
          <a:solidFill>
            <a:srgbClr val="D9D9D6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 dirty="0">
              <a:solidFill>
                <a:srgbClr val="53565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24924-FDFE-4783-90F7-765B55C74B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6232" y="6020140"/>
            <a:ext cx="60960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3C4576-BBD8-48AC-A525-4E1AF1046789}"/>
              </a:ext>
            </a:extLst>
          </p:cNvPr>
          <p:cNvSpPr txBox="1"/>
          <p:nvPr userDrawn="1"/>
        </p:nvSpPr>
        <p:spPr>
          <a:xfrm>
            <a:off x="1341120" y="6263737"/>
            <a:ext cx="6460913" cy="30639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377"/>
            <a:r>
              <a:rPr lang="en-US" sz="667" dirty="0">
                <a:solidFill>
                  <a:srgbClr val="53565A"/>
                </a:solidFill>
              </a:rPr>
              <a:t>This material contains information that is proprietary and confidential to American Express. It cannot be shared with third parties without </a:t>
            </a:r>
            <a:br>
              <a:rPr lang="en-US" sz="667" dirty="0">
                <a:solidFill>
                  <a:srgbClr val="53565A"/>
                </a:solidFill>
              </a:rPr>
            </a:br>
            <a:r>
              <a:rPr lang="en-US" sz="667" dirty="0">
                <a:solidFill>
                  <a:srgbClr val="53565A"/>
                </a:solidFill>
              </a:rPr>
              <a:t>American Express’ written consent. AMERICAN EXPRESS PROPRIETARY &amp; CONFIDENTIAL. DO NOT COPY.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58339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">
            <a:extLst>
              <a:ext uri="{FF2B5EF4-FFF2-40B4-BE49-F238E27FC236}">
                <a16:creationId xmlns:a16="http://schemas.microsoft.com/office/drawing/2014/main" id="{FC9F68F4-5C7D-42F6-A54D-5AB7997394FA}"/>
              </a:ext>
            </a:extLst>
          </p:cNvPr>
          <p:cNvSpPr>
            <a:spLocks noChangeAspect="1" noEditPoints="1"/>
          </p:cNvSpPr>
          <p:nvPr userDrawn="1"/>
        </p:nvSpPr>
        <p:spPr bwMode="hidden">
          <a:xfrm>
            <a:off x="5754624" y="5240867"/>
            <a:ext cx="5647267" cy="1617133"/>
          </a:xfrm>
          <a:custGeom>
            <a:avLst/>
            <a:gdLst>
              <a:gd name="T0" fmla="*/ 1026 w 8880"/>
              <a:gd name="T1" fmla="*/ 2537 h 2537"/>
              <a:gd name="T2" fmla="*/ 3177 w 8880"/>
              <a:gd name="T3" fmla="*/ 2109 h 2537"/>
              <a:gd name="T4" fmla="*/ 5328 w 8880"/>
              <a:gd name="T5" fmla="*/ 2537 h 2537"/>
              <a:gd name="T6" fmla="*/ 1026 w 8880"/>
              <a:gd name="T7" fmla="*/ 2537 h 2537"/>
              <a:gd name="T8" fmla="*/ 551 w 8880"/>
              <a:gd name="T9" fmla="*/ 2537 h 2537"/>
              <a:gd name="T10" fmla="*/ 5803 w 8880"/>
              <a:gd name="T11" fmla="*/ 2537 h 2537"/>
              <a:gd name="T12" fmla="*/ 5126 w 8880"/>
              <a:gd name="T13" fmla="*/ 2193 h 2537"/>
              <a:gd name="T14" fmla="*/ 5819 w 8880"/>
              <a:gd name="T15" fmla="*/ 2312 h 2537"/>
              <a:gd name="T16" fmla="*/ 6076 w 8880"/>
              <a:gd name="T17" fmla="*/ 2292 h 2537"/>
              <a:gd name="T18" fmla="*/ 6885 w 8880"/>
              <a:gd name="T19" fmla="*/ 2134 h 2537"/>
              <a:gd name="T20" fmla="*/ 7084 w 8880"/>
              <a:gd name="T21" fmla="*/ 2023 h 2537"/>
              <a:gd name="T22" fmla="*/ 7328 w 8880"/>
              <a:gd name="T23" fmla="*/ 1658 h 2537"/>
              <a:gd name="T24" fmla="*/ 7967 w 8880"/>
              <a:gd name="T25" fmla="*/ 1152 h 2537"/>
              <a:gd name="T26" fmla="*/ 7308 w 8880"/>
              <a:gd name="T27" fmla="*/ 767 h 2537"/>
              <a:gd name="T28" fmla="*/ 8655 w 8880"/>
              <a:gd name="T29" fmla="*/ 767 h 2537"/>
              <a:gd name="T30" fmla="*/ 7358 w 8880"/>
              <a:gd name="T31" fmla="*/ 2537 h 2537"/>
              <a:gd name="T32" fmla="*/ 8779 w 8880"/>
              <a:gd name="T33" fmla="*/ 2537 h 2537"/>
              <a:gd name="T34" fmla="*/ 8531 w 8880"/>
              <a:gd name="T35" fmla="*/ 1602 h 2537"/>
              <a:gd name="T36" fmla="*/ 8750 w 8880"/>
              <a:gd name="T37" fmla="*/ 767 h 2537"/>
              <a:gd name="T38" fmla="*/ 8750 w 8880"/>
              <a:gd name="T39" fmla="*/ 766 h 2537"/>
              <a:gd name="T40" fmla="*/ 7214 w 8880"/>
              <a:gd name="T41" fmla="*/ 767 h 2537"/>
              <a:gd name="T42" fmla="*/ 7328 w 8880"/>
              <a:gd name="T43" fmla="*/ 1564 h 2537"/>
              <a:gd name="T44" fmla="*/ 6553 w 8880"/>
              <a:gd name="T45" fmla="*/ 1470 h 2537"/>
              <a:gd name="T46" fmla="*/ 6728 w 8880"/>
              <a:gd name="T47" fmla="*/ 2030 h 2537"/>
              <a:gd name="T48" fmla="*/ 5637 w 8880"/>
              <a:gd name="T49" fmla="*/ 1694 h 2537"/>
              <a:gd name="T50" fmla="*/ 5695 w 8880"/>
              <a:gd name="T51" fmla="*/ 2144 h 2537"/>
              <a:gd name="T52" fmla="*/ 4646 w 8880"/>
              <a:gd name="T53" fmla="*/ 1410 h 2537"/>
              <a:gd name="T54" fmla="*/ 4777 w 8880"/>
              <a:gd name="T55" fmla="*/ 2054 h 2537"/>
              <a:gd name="T56" fmla="*/ 1225 w 8880"/>
              <a:gd name="T57" fmla="*/ 2195 h 2537"/>
              <a:gd name="T58" fmla="*/ 551 w 8880"/>
              <a:gd name="T59" fmla="*/ 2537 h 2537"/>
              <a:gd name="T60" fmla="*/ 4950 w 8880"/>
              <a:gd name="T61" fmla="*/ 1685 h 2537"/>
              <a:gd name="T62" fmla="*/ 4844 w 8880"/>
              <a:gd name="T63" fmla="*/ 1675 h 2537"/>
              <a:gd name="T64" fmla="*/ 5166 w 8880"/>
              <a:gd name="T65" fmla="*/ 2095 h 2537"/>
              <a:gd name="T66" fmla="*/ 4950 w 8880"/>
              <a:gd name="T67" fmla="*/ 1685 h 2537"/>
              <a:gd name="T68" fmla="*/ 6017 w 8880"/>
              <a:gd name="T69" fmla="*/ 1963 h 2537"/>
              <a:gd name="T70" fmla="*/ 5831 w 8880"/>
              <a:gd name="T71" fmla="*/ 1893 h 2537"/>
              <a:gd name="T72" fmla="*/ 5952 w 8880"/>
              <a:gd name="T73" fmla="*/ 2032 h 2537"/>
              <a:gd name="T74" fmla="*/ 8509 w 8880"/>
              <a:gd name="T75" fmla="*/ 766 h 2537"/>
              <a:gd name="T76" fmla="*/ 7454 w 8880"/>
              <a:gd name="T77" fmla="*/ 767 h 2537"/>
              <a:gd name="T78" fmla="*/ 8029 w 8880"/>
              <a:gd name="T79" fmla="*/ 767 h 2537"/>
              <a:gd name="T80" fmla="*/ 7934 w 8880"/>
              <a:gd name="T81" fmla="*/ 719 h 2537"/>
              <a:gd name="T82" fmla="*/ 7741 w 8880"/>
              <a:gd name="T83" fmla="*/ 959 h 2537"/>
              <a:gd name="T84" fmla="*/ 7982 w 8880"/>
              <a:gd name="T85" fmla="*/ 333 h 2537"/>
              <a:gd name="T86" fmla="*/ 7434 w 8880"/>
              <a:gd name="T87" fmla="*/ 2173 h 2537"/>
              <a:gd name="T88" fmla="*/ 7767 w 8880"/>
              <a:gd name="T89" fmla="*/ 1646 h 2537"/>
              <a:gd name="T90" fmla="*/ 6788 w 8880"/>
              <a:gd name="T91" fmla="*/ 1670 h 2537"/>
              <a:gd name="T92" fmla="*/ 6782 w 8880"/>
              <a:gd name="T93" fmla="*/ 1775 h 2537"/>
              <a:gd name="T94" fmla="*/ 8269 w 8880"/>
              <a:gd name="T95" fmla="*/ 767 h 2537"/>
              <a:gd name="T96" fmla="*/ 7694 w 8880"/>
              <a:gd name="T97" fmla="*/ 767 h 2537"/>
              <a:gd name="T98" fmla="*/ 7789 w 8880"/>
              <a:gd name="T99" fmla="*/ 814 h 2537"/>
              <a:gd name="T100" fmla="*/ 7982 w 8880"/>
              <a:gd name="T101" fmla="*/ 574 h 2537"/>
              <a:gd name="T102" fmla="*/ 7767 w 8880"/>
              <a:gd name="T103" fmla="*/ 1646 h 2537"/>
              <a:gd name="T104" fmla="*/ 1668 w 8880"/>
              <a:gd name="T105" fmla="*/ 2537 h 2537"/>
              <a:gd name="T106" fmla="*/ 3177 w 8880"/>
              <a:gd name="T107" fmla="*/ 2349 h 2537"/>
              <a:gd name="T108" fmla="*/ 4686 w 8880"/>
              <a:gd name="T109" fmla="*/ 2537 h 2537"/>
              <a:gd name="T110" fmla="*/ 1668 w 8880"/>
              <a:gd name="T111" fmla="*/ 2537 h 2537"/>
              <a:gd name="T112" fmla="*/ 8317 w 8880"/>
              <a:gd name="T113" fmla="*/ 2129 h 2537"/>
              <a:gd name="T114" fmla="*/ 8383 w 8880"/>
              <a:gd name="T115" fmla="*/ 2537 h 2537"/>
              <a:gd name="T116" fmla="*/ 7946 w 8880"/>
              <a:gd name="T117" fmla="*/ 2537 h 2537"/>
              <a:gd name="T118" fmla="*/ 8317 w 8880"/>
              <a:gd name="T119" fmla="*/ 2129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80" h="2537">
                <a:moveTo>
                  <a:pt x="1026" y="2537"/>
                </a:moveTo>
                <a:lnTo>
                  <a:pt x="1026" y="2537"/>
                </a:lnTo>
                <a:lnTo>
                  <a:pt x="1280" y="2537"/>
                </a:lnTo>
                <a:cubicBezTo>
                  <a:pt x="1783" y="2330"/>
                  <a:pt x="2286" y="2109"/>
                  <a:pt x="3177" y="2109"/>
                </a:cubicBezTo>
                <a:cubicBezTo>
                  <a:pt x="4068" y="2109"/>
                  <a:pt x="4571" y="2330"/>
                  <a:pt x="5074" y="2537"/>
                </a:cubicBezTo>
                <a:lnTo>
                  <a:pt x="5328" y="2537"/>
                </a:lnTo>
                <a:cubicBezTo>
                  <a:pt x="4739" y="2310"/>
                  <a:pt x="4220" y="2014"/>
                  <a:pt x="3177" y="2014"/>
                </a:cubicBezTo>
                <a:cubicBezTo>
                  <a:pt x="2134" y="2014"/>
                  <a:pt x="1616" y="2310"/>
                  <a:pt x="1026" y="2537"/>
                </a:cubicBezTo>
                <a:close/>
                <a:moveTo>
                  <a:pt x="551" y="2537"/>
                </a:moveTo>
                <a:lnTo>
                  <a:pt x="551" y="2537"/>
                </a:lnTo>
                <a:cubicBezTo>
                  <a:pt x="1357" y="2323"/>
                  <a:pt x="1850" y="1865"/>
                  <a:pt x="3177" y="1865"/>
                </a:cubicBezTo>
                <a:cubicBezTo>
                  <a:pt x="4504" y="1865"/>
                  <a:pt x="4997" y="2323"/>
                  <a:pt x="5803" y="2537"/>
                </a:cubicBezTo>
                <a:lnTo>
                  <a:pt x="6355" y="2537"/>
                </a:lnTo>
                <a:cubicBezTo>
                  <a:pt x="5856" y="2494"/>
                  <a:pt x="5499" y="2347"/>
                  <a:pt x="5126" y="2193"/>
                </a:cubicBezTo>
                <a:cubicBezTo>
                  <a:pt x="4805" y="2061"/>
                  <a:pt x="4743" y="1856"/>
                  <a:pt x="4741" y="1506"/>
                </a:cubicBezTo>
                <a:cubicBezTo>
                  <a:pt x="5184" y="1543"/>
                  <a:pt x="5285" y="2106"/>
                  <a:pt x="5819" y="2312"/>
                </a:cubicBezTo>
                <a:cubicBezTo>
                  <a:pt x="5988" y="2382"/>
                  <a:pt x="6169" y="2413"/>
                  <a:pt x="6336" y="2426"/>
                </a:cubicBezTo>
                <a:cubicBezTo>
                  <a:pt x="6245" y="2391"/>
                  <a:pt x="6158" y="2346"/>
                  <a:pt x="6076" y="2292"/>
                </a:cubicBezTo>
                <a:cubicBezTo>
                  <a:pt x="5858" y="2243"/>
                  <a:pt x="5737" y="2200"/>
                  <a:pt x="5732" y="1790"/>
                </a:cubicBezTo>
                <a:cubicBezTo>
                  <a:pt x="6266" y="1807"/>
                  <a:pt x="6287" y="2134"/>
                  <a:pt x="6885" y="2134"/>
                </a:cubicBezTo>
                <a:cubicBezTo>
                  <a:pt x="7071" y="2134"/>
                  <a:pt x="7249" y="2097"/>
                  <a:pt x="7411" y="2031"/>
                </a:cubicBezTo>
                <a:cubicBezTo>
                  <a:pt x="7310" y="2043"/>
                  <a:pt x="7212" y="2044"/>
                  <a:pt x="7084" y="2023"/>
                </a:cubicBezTo>
                <a:cubicBezTo>
                  <a:pt x="6781" y="2069"/>
                  <a:pt x="6661" y="1870"/>
                  <a:pt x="6649" y="1565"/>
                </a:cubicBezTo>
                <a:cubicBezTo>
                  <a:pt x="6966" y="1573"/>
                  <a:pt x="7084" y="1658"/>
                  <a:pt x="7328" y="1658"/>
                </a:cubicBezTo>
                <a:cubicBezTo>
                  <a:pt x="7568" y="1658"/>
                  <a:pt x="7788" y="1505"/>
                  <a:pt x="7918" y="1249"/>
                </a:cubicBezTo>
                <a:lnTo>
                  <a:pt x="7967" y="1152"/>
                </a:lnTo>
                <a:lnTo>
                  <a:pt x="7862" y="1183"/>
                </a:lnTo>
                <a:cubicBezTo>
                  <a:pt x="7585" y="1263"/>
                  <a:pt x="7308" y="1054"/>
                  <a:pt x="7308" y="767"/>
                </a:cubicBezTo>
                <a:cubicBezTo>
                  <a:pt x="7308" y="395"/>
                  <a:pt x="7610" y="93"/>
                  <a:pt x="7982" y="93"/>
                </a:cubicBezTo>
                <a:cubicBezTo>
                  <a:pt x="8353" y="93"/>
                  <a:pt x="8655" y="395"/>
                  <a:pt x="8655" y="767"/>
                </a:cubicBezTo>
                <a:cubicBezTo>
                  <a:pt x="8655" y="1678"/>
                  <a:pt x="7887" y="2431"/>
                  <a:pt x="6900" y="2537"/>
                </a:cubicBezTo>
                <a:lnTo>
                  <a:pt x="7358" y="2537"/>
                </a:lnTo>
                <a:cubicBezTo>
                  <a:pt x="7828" y="2387"/>
                  <a:pt x="8221" y="2089"/>
                  <a:pt x="8468" y="1706"/>
                </a:cubicBezTo>
                <a:lnTo>
                  <a:pt x="8779" y="2537"/>
                </a:lnTo>
                <a:lnTo>
                  <a:pt x="8880" y="2537"/>
                </a:lnTo>
                <a:lnTo>
                  <a:pt x="8531" y="1602"/>
                </a:lnTo>
                <a:cubicBezTo>
                  <a:pt x="8670" y="1350"/>
                  <a:pt x="8749" y="1067"/>
                  <a:pt x="8750" y="767"/>
                </a:cubicBezTo>
                <a:lnTo>
                  <a:pt x="8750" y="767"/>
                </a:lnTo>
                <a:lnTo>
                  <a:pt x="8750" y="766"/>
                </a:lnTo>
                <a:lnTo>
                  <a:pt x="8750" y="766"/>
                </a:lnTo>
                <a:cubicBezTo>
                  <a:pt x="8749" y="343"/>
                  <a:pt x="8405" y="0"/>
                  <a:pt x="7982" y="0"/>
                </a:cubicBezTo>
                <a:cubicBezTo>
                  <a:pt x="7558" y="0"/>
                  <a:pt x="7214" y="343"/>
                  <a:pt x="7214" y="767"/>
                </a:cubicBezTo>
                <a:cubicBezTo>
                  <a:pt x="7214" y="1073"/>
                  <a:pt x="7475" y="1317"/>
                  <a:pt x="7783" y="1293"/>
                </a:cubicBezTo>
                <a:cubicBezTo>
                  <a:pt x="7669" y="1464"/>
                  <a:pt x="7504" y="1564"/>
                  <a:pt x="7328" y="1564"/>
                </a:cubicBezTo>
                <a:cubicBezTo>
                  <a:pt x="7089" y="1564"/>
                  <a:pt x="6965" y="1470"/>
                  <a:pt x="6600" y="1470"/>
                </a:cubicBezTo>
                <a:lnTo>
                  <a:pt x="6553" y="1470"/>
                </a:lnTo>
                <a:lnTo>
                  <a:pt x="6553" y="1517"/>
                </a:lnTo>
                <a:cubicBezTo>
                  <a:pt x="6553" y="1752"/>
                  <a:pt x="6614" y="1929"/>
                  <a:pt x="6728" y="2030"/>
                </a:cubicBezTo>
                <a:cubicBezTo>
                  <a:pt x="6299" y="1976"/>
                  <a:pt x="6239" y="1694"/>
                  <a:pt x="5684" y="1694"/>
                </a:cubicBezTo>
                <a:lnTo>
                  <a:pt x="5637" y="1694"/>
                </a:lnTo>
                <a:lnTo>
                  <a:pt x="5637" y="1742"/>
                </a:lnTo>
                <a:cubicBezTo>
                  <a:pt x="5637" y="1885"/>
                  <a:pt x="5644" y="2029"/>
                  <a:pt x="5695" y="2144"/>
                </a:cubicBezTo>
                <a:cubicBezTo>
                  <a:pt x="5303" y="1896"/>
                  <a:pt x="5177" y="1410"/>
                  <a:pt x="4693" y="1410"/>
                </a:cubicBezTo>
                <a:lnTo>
                  <a:pt x="4646" y="1410"/>
                </a:lnTo>
                <a:lnTo>
                  <a:pt x="4646" y="1457"/>
                </a:lnTo>
                <a:cubicBezTo>
                  <a:pt x="4646" y="1642"/>
                  <a:pt x="4647" y="1873"/>
                  <a:pt x="4777" y="2054"/>
                </a:cubicBezTo>
                <a:cubicBezTo>
                  <a:pt x="4366" y="1899"/>
                  <a:pt x="3892" y="1770"/>
                  <a:pt x="3177" y="1770"/>
                </a:cubicBezTo>
                <a:cubicBezTo>
                  <a:pt x="2252" y="1770"/>
                  <a:pt x="1730" y="1986"/>
                  <a:pt x="1225" y="2195"/>
                </a:cubicBezTo>
                <a:cubicBezTo>
                  <a:pt x="853" y="2348"/>
                  <a:pt x="498" y="2494"/>
                  <a:pt x="0" y="2537"/>
                </a:cubicBezTo>
                <a:lnTo>
                  <a:pt x="551" y="2537"/>
                </a:lnTo>
                <a:close/>
                <a:moveTo>
                  <a:pt x="4950" y="1685"/>
                </a:moveTo>
                <a:lnTo>
                  <a:pt x="4950" y="1685"/>
                </a:lnTo>
                <a:cubicBezTo>
                  <a:pt x="4915" y="1658"/>
                  <a:pt x="4879" y="1638"/>
                  <a:pt x="4839" y="1623"/>
                </a:cubicBezTo>
                <a:cubicBezTo>
                  <a:pt x="4841" y="1641"/>
                  <a:pt x="4842" y="1658"/>
                  <a:pt x="4844" y="1675"/>
                </a:cubicBezTo>
                <a:cubicBezTo>
                  <a:pt x="4906" y="1825"/>
                  <a:pt x="4997" y="1958"/>
                  <a:pt x="5110" y="2072"/>
                </a:cubicBezTo>
                <a:cubicBezTo>
                  <a:pt x="5128" y="2079"/>
                  <a:pt x="5148" y="2087"/>
                  <a:pt x="5166" y="2095"/>
                </a:cubicBezTo>
                <a:cubicBezTo>
                  <a:pt x="5255" y="2131"/>
                  <a:pt x="5343" y="2168"/>
                  <a:pt x="5432" y="2202"/>
                </a:cubicBezTo>
                <a:cubicBezTo>
                  <a:pt x="5223" y="2082"/>
                  <a:pt x="5052" y="1903"/>
                  <a:pt x="4950" y="1685"/>
                </a:cubicBezTo>
                <a:close/>
                <a:moveTo>
                  <a:pt x="6017" y="1963"/>
                </a:moveTo>
                <a:lnTo>
                  <a:pt x="6017" y="1963"/>
                </a:lnTo>
                <a:cubicBezTo>
                  <a:pt x="6008" y="1955"/>
                  <a:pt x="5995" y="1942"/>
                  <a:pt x="5981" y="1926"/>
                </a:cubicBezTo>
                <a:cubicBezTo>
                  <a:pt x="5936" y="1912"/>
                  <a:pt x="5888" y="1900"/>
                  <a:pt x="5831" y="1893"/>
                </a:cubicBezTo>
                <a:cubicBezTo>
                  <a:pt x="5831" y="1893"/>
                  <a:pt x="5831" y="1894"/>
                  <a:pt x="5831" y="1894"/>
                </a:cubicBezTo>
                <a:cubicBezTo>
                  <a:pt x="5882" y="1965"/>
                  <a:pt x="5942" y="2022"/>
                  <a:pt x="5952" y="2032"/>
                </a:cubicBezTo>
                <a:cubicBezTo>
                  <a:pt x="6348" y="2409"/>
                  <a:pt x="6915" y="2499"/>
                  <a:pt x="7471" y="2260"/>
                </a:cubicBezTo>
                <a:cubicBezTo>
                  <a:pt x="8092" y="1994"/>
                  <a:pt x="8509" y="1394"/>
                  <a:pt x="8509" y="766"/>
                </a:cubicBezTo>
                <a:cubicBezTo>
                  <a:pt x="8509" y="476"/>
                  <a:pt x="8273" y="239"/>
                  <a:pt x="7982" y="239"/>
                </a:cubicBezTo>
                <a:cubicBezTo>
                  <a:pt x="7691" y="239"/>
                  <a:pt x="7454" y="476"/>
                  <a:pt x="7454" y="767"/>
                </a:cubicBezTo>
                <a:cubicBezTo>
                  <a:pt x="7454" y="925"/>
                  <a:pt x="7583" y="1054"/>
                  <a:pt x="7741" y="1054"/>
                </a:cubicBezTo>
                <a:cubicBezTo>
                  <a:pt x="7900" y="1054"/>
                  <a:pt x="8029" y="925"/>
                  <a:pt x="8029" y="767"/>
                </a:cubicBezTo>
                <a:lnTo>
                  <a:pt x="8029" y="719"/>
                </a:lnTo>
                <a:lnTo>
                  <a:pt x="7934" y="719"/>
                </a:lnTo>
                <a:lnTo>
                  <a:pt x="7934" y="767"/>
                </a:lnTo>
                <a:cubicBezTo>
                  <a:pt x="7934" y="873"/>
                  <a:pt x="7848" y="959"/>
                  <a:pt x="7741" y="959"/>
                </a:cubicBezTo>
                <a:cubicBezTo>
                  <a:pt x="7635" y="959"/>
                  <a:pt x="7548" y="873"/>
                  <a:pt x="7548" y="767"/>
                </a:cubicBezTo>
                <a:cubicBezTo>
                  <a:pt x="7548" y="528"/>
                  <a:pt x="7743" y="333"/>
                  <a:pt x="7982" y="333"/>
                </a:cubicBezTo>
                <a:cubicBezTo>
                  <a:pt x="8220" y="333"/>
                  <a:pt x="8415" y="528"/>
                  <a:pt x="8415" y="767"/>
                </a:cubicBezTo>
                <a:cubicBezTo>
                  <a:pt x="8415" y="1356"/>
                  <a:pt x="8021" y="1922"/>
                  <a:pt x="7434" y="2173"/>
                </a:cubicBezTo>
                <a:cubicBezTo>
                  <a:pt x="6918" y="2395"/>
                  <a:pt x="6389" y="2316"/>
                  <a:pt x="6017" y="1963"/>
                </a:cubicBezTo>
                <a:close/>
                <a:moveTo>
                  <a:pt x="7767" y="1646"/>
                </a:moveTo>
                <a:lnTo>
                  <a:pt x="7767" y="1646"/>
                </a:lnTo>
                <a:cubicBezTo>
                  <a:pt x="7417" y="1903"/>
                  <a:pt x="6998" y="1798"/>
                  <a:pt x="6788" y="1670"/>
                </a:cubicBezTo>
                <a:cubicBezTo>
                  <a:pt x="6776" y="1669"/>
                  <a:pt x="6765" y="1667"/>
                  <a:pt x="6753" y="1666"/>
                </a:cubicBezTo>
                <a:cubicBezTo>
                  <a:pt x="6760" y="1707"/>
                  <a:pt x="6769" y="1743"/>
                  <a:pt x="6782" y="1775"/>
                </a:cubicBezTo>
                <a:cubicBezTo>
                  <a:pt x="7085" y="1938"/>
                  <a:pt x="7503" y="1957"/>
                  <a:pt x="7823" y="1723"/>
                </a:cubicBezTo>
                <a:cubicBezTo>
                  <a:pt x="8102" y="1518"/>
                  <a:pt x="8269" y="1160"/>
                  <a:pt x="8269" y="767"/>
                </a:cubicBezTo>
                <a:cubicBezTo>
                  <a:pt x="8269" y="608"/>
                  <a:pt x="8140" y="479"/>
                  <a:pt x="7982" y="479"/>
                </a:cubicBezTo>
                <a:cubicBezTo>
                  <a:pt x="7823" y="479"/>
                  <a:pt x="7694" y="608"/>
                  <a:pt x="7694" y="767"/>
                </a:cubicBezTo>
                <a:lnTo>
                  <a:pt x="7694" y="814"/>
                </a:lnTo>
                <a:lnTo>
                  <a:pt x="7789" y="814"/>
                </a:lnTo>
                <a:lnTo>
                  <a:pt x="7789" y="767"/>
                </a:lnTo>
                <a:cubicBezTo>
                  <a:pt x="7789" y="660"/>
                  <a:pt x="7875" y="574"/>
                  <a:pt x="7982" y="574"/>
                </a:cubicBezTo>
                <a:cubicBezTo>
                  <a:pt x="8088" y="574"/>
                  <a:pt x="8174" y="660"/>
                  <a:pt x="8174" y="767"/>
                </a:cubicBezTo>
                <a:cubicBezTo>
                  <a:pt x="8174" y="1130"/>
                  <a:pt x="8022" y="1459"/>
                  <a:pt x="7767" y="1646"/>
                </a:cubicBezTo>
                <a:close/>
                <a:moveTo>
                  <a:pt x="1668" y="2537"/>
                </a:moveTo>
                <a:lnTo>
                  <a:pt x="1668" y="2537"/>
                </a:lnTo>
                <a:lnTo>
                  <a:pt x="1950" y="2537"/>
                </a:lnTo>
                <a:cubicBezTo>
                  <a:pt x="2282" y="2429"/>
                  <a:pt x="2664" y="2349"/>
                  <a:pt x="3177" y="2349"/>
                </a:cubicBezTo>
                <a:cubicBezTo>
                  <a:pt x="3690" y="2349"/>
                  <a:pt x="4072" y="2429"/>
                  <a:pt x="4404" y="2537"/>
                </a:cubicBezTo>
                <a:lnTo>
                  <a:pt x="4686" y="2537"/>
                </a:lnTo>
                <a:cubicBezTo>
                  <a:pt x="4288" y="2384"/>
                  <a:pt x="3842" y="2254"/>
                  <a:pt x="3177" y="2254"/>
                </a:cubicBezTo>
                <a:cubicBezTo>
                  <a:pt x="2512" y="2254"/>
                  <a:pt x="2067" y="2384"/>
                  <a:pt x="1668" y="2537"/>
                </a:cubicBezTo>
                <a:close/>
                <a:moveTo>
                  <a:pt x="8317" y="2129"/>
                </a:moveTo>
                <a:lnTo>
                  <a:pt x="8317" y="2129"/>
                </a:lnTo>
                <a:lnTo>
                  <a:pt x="8485" y="2537"/>
                </a:lnTo>
                <a:lnTo>
                  <a:pt x="8383" y="2537"/>
                </a:lnTo>
                <a:lnTo>
                  <a:pt x="8281" y="2291"/>
                </a:lnTo>
                <a:cubicBezTo>
                  <a:pt x="8177" y="2384"/>
                  <a:pt x="8065" y="2466"/>
                  <a:pt x="7946" y="2537"/>
                </a:cubicBezTo>
                <a:lnTo>
                  <a:pt x="7748" y="2537"/>
                </a:lnTo>
                <a:cubicBezTo>
                  <a:pt x="7947" y="2434"/>
                  <a:pt x="8137" y="2298"/>
                  <a:pt x="8317" y="2129"/>
                </a:cubicBezTo>
                <a:close/>
              </a:path>
            </a:pathLst>
          </a:custGeom>
          <a:solidFill>
            <a:srgbClr val="D9D9D6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 dirty="0">
              <a:solidFill>
                <a:srgbClr val="53565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F787F6-0844-499F-B80B-4C551A7374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6232" y="6020140"/>
            <a:ext cx="609600" cy="60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1E876E-0362-4C32-9BD7-925BE2CC972D}"/>
              </a:ext>
            </a:extLst>
          </p:cNvPr>
          <p:cNvSpPr txBox="1"/>
          <p:nvPr userDrawn="1"/>
        </p:nvSpPr>
        <p:spPr>
          <a:xfrm>
            <a:off x="1341120" y="6263737"/>
            <a:ext cx="6460913" cy="30639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377"/>
            <a:r>
              <a:rPr lang="en-US" sz="667" dirty="0">
                <a:solidFill>
                  <a:srgbClr val="53565A"/>
                </a:solidFill>
              </a:rPr>
              <a:t>This material contains information that is proprietary and confidential to American Express. It cannot be shared with third parties without </a:t>
            </a:r>
            <a:br>
              <a:rPr lang="en-US" sz="667" dirty="0">
                <a:solidFill>
                  <a:srgbClr val="53565A"/>
                </a:solidFill>
              </a:rPr>
            </a:br>
            <a:r>
              <a:rPr lang="en-US" sz="667" dirty="0">
                <a:solidFill>
                  <a:srgbClr val="53565A"/>
                </a:solidFill>
              </a:rPr>
              <a:t>American Express’ written consent. AMERICAN EXPRESS PROPRIETARY &amp; CONFIDENTIAL. DO NOT COPY.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142340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">
            <a:extLst>
              <a:ext uri="{FF2B5EF4-FFF2-40B4-BE49-F238E27FC236}">
                <a16:creationId xmlns:a16="http://schemas.microsoft.com/office/drawing/2014/main" id="{2281E2EB-384E-4DA0-9047-DE2E734EEBB7}"/>
              </a:ext>
            </a:extLst>
          </p:cNvPr>
          <p:cNvSpPr>
            <a:spLocks noChangeAspect="1" noEditPoints="1"/>
          </p:cNvSpPr>
          <p:nvPr userDrawn="1"/>
        </p:nvSpPr>
        <p:spPr bwMode="hidden">
          <a:xfrm>
            <a:off x="5754624" y="5240867"/>
            <a:ext cx="5647267" cy="1617133"/>
          </a:xfrm>
          <a:custGeom>
            <a:avLst/>
            <a:gdLst>
              <a:gd name="T0" fmla="*/ 1026 w 8880"/>
              <a:gd name="T1" fmla="*/ 2537 h 2537"/>
              <a:gd name="T2" fmla="*/ 3177 w 8880"/>
              <a:gd name="T3" fmla="*/ 2109 h 2537"/>
              <a:gd name="T4" fmla="*/ 5328 w 8880"/>
              <a:gd name="T5" fmla="*/ 2537 h 2537"/>
              <a:gd name="T6" fmla="*/ 1026 w 8880"/>
              <a:gd name="T7" fmla="*/ 2537 h 2537"/>
              <a:gd name="T8" fmla="*/ 551 w 8880"/>
              <a:gd name="T9" fmla="*/ 2537 h 2537"/>
              <a:gd name="T10" fmla="*/ 5803 w 8880"/>
              <a:gd name="T11" fmla="*/ 2537 h 2537"/>
              <a:gd name="T12" fmla="*/ 5126 w 8880"/>
              <a:gd name="T13" fmla="*/ 2193 h 2537"/>
              <a:gd name="T14" fmla="*/ 5819 w 8880"/>
              <a:gd name="T15" fmla="*/ 2312 h 2537"/>
              <a:gd name="T16" fmla="*/ 6076 w 8880"/>
              <a:gd name="T17" fmla="*/ 2292 h 2537"/>
              <a:gd name="T18" fmla="*/ 6885 w 8880"/>
              <a:gd name="T19" fmla="*/ 2134 h 2537"/>
              <a:gd name="T20" fmla="*/ 7084 w 8880"/>
              <a:gd name="T21" fmla="*/ 2023 h 2537"/>
              <a:gd name="T22" fmla="*/ 7328 w 8880"/>
              <a:gd name="T23" fmla="*/ 1658 h 2537"/>
              <a:gd name="T24" fmla="*/ 7967 w 8880"/>
              <a:gd name="T25" fmla="*/ 1152 h 2537"/>
              <a:gd name="T26" fmla="*/ 7308 w 8880"/>
              <a:gd name="T27" fmla="*/ 767 h 2537"/>
              <a:gd name="T28" fmla="*/ 8655 w 8880"/>
              <a:gd name="T29" fmla="*/ 767 h 2537"/>
              <a:gd name="T30" fmla="*/ 7358 w 8880"/>
              <a:gd name="T31" fmla="*/ 2537 h 2537"/>
              <a:gd name="T32" fmla="*/ 8779 w 8880"/>
              <a:gd name="T33" fmla="*/ 2537 h 2537"/>
              <a:gd name="T34" fmla="*/ 8531 w 8880"/>
              <a:gd name="T35" fmla="*/ 1602 h 2537"/>
              <a:gd name="T36" fmla="*/ 8750 w 8880"/>
              <a:gd name="T37" fmla="*/ 767 h 2537"/>
              <a:gd name="T38" fmla="*/ 8750 w 8880"/>
              <a:gd name="T39" fmla="*/ 766 h 2537"/>
              <a:gd name="T40" fmla="*/ 7214 w 8880"/>
              <a:gd name="T41" fmla="*/ 767 h 2537"/>
              <a:gd name="T42" fmla="*/ 7328 w 8880"/>
              <a:gd name="T43" fmla="*/ 1564 h 2537"/>
              <a:gd name="T44" fmla="*/ 6553 w 8880"/>
              <a:gd name="T45" fmla="*/ 1470 h 2537"/>
              <a:gd name="T46" fmla="*/ 6728 w 8880"/>
              <a:gd name="T47" fmla="*/ 2030 h 2537"/>
              <a:gd name="T48" fmla="*/ 5637 w 8880"/>
              <a:gd name="T49" fmla="*/ 1694 h 2537"/>
              <a:gd name="T50" fmla="*/ 5695 w 8880"/>
              <a:gd name="T51" fmla="*/ 2144 h 2537"/>
              <a:gd name="T52" fmla="*/ 4646 w 8880"/>
              <a:gd name="T53" fmla="*/ 1410 h 2537"/>
              <a:gd name="T54" fmla="*/ 4777 w 8880"/>
              <a:gd name="T55" fmla="*/ 2054 h 2537"/>
              <a:gd name="T56" fmla="*/ 1225 w 8880"/>
              <a:gd name="T57" fmla="*/ 2195 h 2537"/>
              <a:gd name="T58" fmla="*/ 551 w 8880"/>
              <a:gd name="T59" fmla="*/ 2537 h 2537"/>
              <a:gd name="T60" fmla="*/ 4950 w 8880"/>
              <a:gd name="T61" fmla="*/ 1685 h 2537"/>
              <a:gd name="T62" fmla="*/ 4844 w 8880"/>
              <a:gd name="T63" fmla="*/ 1675 h 2537"/>
              <a:gd name="T64" fmla="*/ 5166 w 8880"/>
              <a:gd name="T65" fmla="*/ 2095 h 2537"/>
              <a:gd name="T66" fmla="*/ 4950 w 8880"/>
              <a:gd name="T67" fmla="*/ 1685 h 2537"/>
              <a:gd name="T68" fmla="*/ 6017 w 8880"/>
              <a:gd name="T69" fmla="*/ 1963 h 2537"/>
              <a:gd name="T70" fmla="*/ 5831 w 8880"/>
              <a:gd name="T71" fmla="*/ 1893 h 2537"/>
              <a:gd name="T72" fmla="*/ 5952 w 8880"/>
              <a:gd name="T73" fmla="*/ 2032 h 2537"/>
              <a:gd name="T74" fmla="*/ 8509 w 8880"/>
              <a:gd name="T75" fmla="*/ 766 h 2537"/>
              <a:gd name="T76" fmla="*/ 7454 w 8880"/>
              <a:gd name="T77" fmla="*/ 767 h 2537"/>
              <a:gd name="T78" fmla="*/ 8029 w 8880"/>
              <a:gd name="T79" fmla="*/ 767 h 2537"/>
              <a:gd name="T80" fmla="*/ 7934 w 8880"/>
              <a:gd name="T81" fmla="*/ 719 h 2537"/>
              <a:gd name="T82" fmla="*/ 7741 w 8880"/>
              <a:gd name="T83" fmla="*/ 959 h 2537"/>
              <a:gd name="T84" fmla="*/ 7982 w 8880"/>
              <a:gd name="T85" fmla="*/ 333 h 2537"/>
              <a:gd name="T86" fmla="*/ 7434 w 8880"/>
              <a:gd name="T87" fmla="*/ 2173 h 2537"/>
              <a:gd name="T88" fmla="*/ 7767 w 8880"/>
              <a:gd name="T89" fmla="*/ 1646 h 2537"/>
              <a:gd name="T90" fmla="*/ 6788 w 8880"/>
              <a:gd name="T91" fmla="*/ 1670 h 2537"/>
              <a:gd name="T92" fmla="*/ 6782 w 8880"/>
              <a:gd name="T93" fmla="*/ 1775 h 2537"/>
              <a:gd name="T94" fmla="*/ 8269 w 8880"/>
              <a:gd name="T95" fmla="*/ 767 h 2537"/>
              <a:gd name="T96" fmla="*/ 7694 w 8880"/>
              <a:gd name="T97" fmla="*/ 767 h 2537"/>
              <a:gd name="T98" fmla="*/ 7789 w 8880"/>
              <a:gd name="T99" fmla="*/ 814 h 2537"/>
              <a:gd name="T100" fmla="*/ 7982 w 8880"/>
              <a:gd name="T101" fmla="*/ 574 h 2537"/>
              <a:gd name="T102" fmla="*/ 7767 w 8880"/>
              <a:gd name="T103" fmla="*/ 1646 h 2537"/>
              <a:gd name="T104" fmla="*/ 1668 w 8880"/>
              <a:gd name="T105" fmla="*/ 2537 h 2537"/>
              <a:gd name="T106" fmla="*/ 3177 w 8880"/>
              <a:gd name="T107" fmla="*/ 2349 h 2537"/>
              <a:gd name="T108" fmla="*/ 4686 w 8880"/>
              <a:gd name="T109" fmla="*/ 2537 h 2537"/>
              <a:gd name="T110" fmla="*/ 1668 w 8880"/>
              <a:gd name="T111" fmla="*/ 2537 h 2537"/>
              <a:gd name="T112" fmla="*/ 8317 w 8880"/>
              <a:gd name="T113" fmla="*/ 2129 h 2537"/>
              <a:gd name="T114" fmla="*/ 8383 w 8880"/>
              <a:gd name="T115" fmla="*/ 2537 h 2537"/>
              <a:gd name="T116" fmla="*/ 7946 w 8880"/>
              <a:gd name="T117" fmla="*/ 2537 h 2537"/>
              <a:gd name="T118" fmla="*/ 8317 w 8880"/>
              <a:gd name="T119" fmla="*/ 2129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80" h="2537">
                <a:moveTo>
                  <a:pt x="1026" y="2537"/>
                </a:moveTo>
                <a:lnTo>
                  <a:pt x="1026" y="2537"/>
                </a:lnTo>
                <a:lnTo>
                  <a:pt x="1280" y="2537"/>
                </a:lnTo>
                <a:cubicBezTo>
                  <a:pt x="1783" y="2330"/>
                  <a:pt x="2286" y="2109"/>
                  <a:pt x="3177" y="2109"/>
                </a:cubicBezTo>
                <a:cubicBezTo>
                  <a:pt x="4068" y="2109"/>
                  <a:pt x="4571" y="2330"/>
                  <a:pt x="5074" y="2537"/>
                </a:cubicBezTo>
                <a:lnTo>
                  <a:pt x="5328" y="2537"/>
                </a:lnTo>
                <a:cubicBezTo>
                  <a:pt x="4739" y="2310"/>
                  <a:pt x="4220" y="2014"/>
                  <a:pt x="3177" y="2014"/>
                </a:cubicBezTo>
                <a:cubicBezTo>
                  <a:pt x="2134" y="2014"/>
                  <a:pt x="1616" y="2310"/>
                  <a:pt x="1026" y="2537"/>
                </a:cubicBezTo>
                <a:close/>
                <a:moveTo>
                  <a:pt x="551" y="2537"/>
                </a:moveTo>
                <a:lnTo>
                  <a:pt x="551" y="2537"/>
                </a:lnTo>
                <a:cubicBezTo>
                  <a:pt x="1357" y="2323"/>
                  <a:pt x="1850" y="1865"/>
                  <a:pt x="3177" y="1865"/>
                </a:cubicBezTo>
                <a:cubicBezTo>
                  <a:pt x="4504" y="1865"/>
                  <a:pt x="4997" y="2323"/>
                  <a:pt x="5803" y="2537"/>
                </a:cubicBezTo>
                <a:lnTo>
                  <a:pt x="6355" y="2537"/>
                </a:lnTo>
                <a:cubicBezTo>
                  <a:pt x="5856" y="2494"/>
                  <a:pt x="5499" y="2347"/>
                  <a:pt x="5126" y="2193"/>
                </a:cubicBezTo>
                <a:cubicBezTo>
                  <a:pt x="4805" y="2061"/>
                  <a:pt x="4743" y="1856"/>
                  <a:pt x="4741" y="1506"/>
                </a:cubicBezTo>
                <a:cubicBezTo>
                  <a:pt x="5184" y="1543"/>
                  <a:pt x="5285" y="2106"/>
                  <a:pt x="5819" y="2312"/>
                </a:cubicBezTo>
                <a:cubicBezTo>
                  <a:pt x="5988" y="2382"/>
                  <a:pt x="6169" y="2413"/>
                  <a:pt x="6336" y="2426"/>
                </a:cubicBezTo>
                <a:cubicBezTo>
                  <a:pt x="6245" y="2391"/>
                  <a:pt x="6158" y="2346"/>
                  <a:pt x="6076" y="2292"/>
                </a:cubicBezTo>
                <a:cubicBezTo>
                  <a:pt x="5858" y="2243"/>
                  <a:pt x="5737" y="2200"/>
                  <a:pt x="5732" y="1790"/>
                </a:cubicBezTo>
                <a:cubicBezTo>
                  <a:pt x="6266" y="1807"/>
                  <a:pt x="6287" y="2134"/>
                  <a:pt x="6885" y="2134"/>
                </a:cubicBezTo>
                <a:cubicBezTo>
                  <a:pt x="7071" y="2134"/>
                  <a:pt x="7249" y="2097"/>
                  <a:pt x="7411" y="2031"/>
                </a:cubicBezTo>
                <a:cubicBezTo>
                  <a:pt x="7310" y="2043"/>
                  <a:pt x="7212" y="2044"/>
                  <a:pt x="7084" y="2023"/>
                </a:cubicBezTo>
                <a:cubicBezTo>
                  <a:pt x="6781" y="2069"/>
                  <a:pt x="6661" y="1870"/>
                  <a:pt x="6649" y="1565"/>
                </a:cubicBezTo>
                <a:cubicBezTo>
                  <a:pt x="6966" y="1573"/>
                  <a:pt x="7084" y="1658"/>
                  <a:pt x="7328" y="1658"/>
                </a:cubicBezTo>
                <a:cubicBezTo>
                  <a:pt x="7568" y="1658"/>
                  <a:pt x="7788" y="1505"/>
                  <a:pt x="7918" y="1249"/>
                </a:cubicBezTo>
                <a:lnTo>
                  <a:pt x="7967" y="1152"/>
                </a:lnTo>
                <a:lnTo>
                  <a:pt x="7862" y="1183"/>
                </a:lnTo>
                <a:cubicBezTo>
                  <a:pt x="7585" y="1263"/>
                  <a:pt x="7308" y="1054"/>
                  <a:pt x="7308" y="767"/>
                </a:cubicBezTo>
                <a:cubicBezTo>
                  <a:pt x="7308" y="395"/>
                  <a:pt x="7610" y="93"/>
                  <a:pt x="7982" y="93"/>
                </a:cubicBezTo>
                <a:cubicBezTo>
                  <a:pt x="8353" y="93"/>
                  <a:pt x="8655" y="395"/>
                  <a:pt x="8655" y="767"/>
                </a:cubicBezTo>
                <a:cubicBezTo>
                  <a:pt x="8655" y="1678"/>
                  <a:pt x="7887" y="2431"/>
                  <a:pt x="6900" y="2537"/>
                </a:cubicBezTo>
                <a:lnTo>
                  <a:pt x="7358" y="2537"/>
                </a:lnTo>
                <a:cubicBezTo>
                  <a:pt x="7828" y="2387"/>
                  <a:pt x="8221" y="2089"/>
                  <a:pt x="8468" y="1706"/>
                </a:cubicBezTo>
                <a:lnTo>
                  <a:pt x="8779" y="2537"/>
                </a:lnTo>
                <a:lnTo>
                  <a:pt x="8880" y="2537"/>
                </a:lnTo>
                <a:lnTo>
                  <a:pt x="8531" y="1602"/>
                </a:lnTo>
                <a:cubicBezTo>
                  <a:pt x="8670" y="1350"/>
                  <a:pt x="8749" y="1067"/>
                  <a:pt x="8750" y="767"/>
                </a:cubicBezTo>
                <a:lnTo>
                  <a:pt x="8750" y="767"/>
                </a:lnTo>
                <a:lnTo>
                  <a:pt x="8750" y="766"/>
                </a:lnTo>
                <a:lnTo>
                  <a:pt x="8750" y="766"/>
                </a:lnTo>
                <a:cubicBezTo>
                  <a:pt x="8749" y="343"/>
                  <a:pt x="8405" y="0"/>
                  <a:pt x="7982" y="0"/>
                </a:cubicBezTo>
                <a:cubicBezTo>
                  <a:pt x="7558" y="0"/>
                  <a:pt x="7214" y="343"/>
                  <a:pt x="7214" y="767"/>
                </a:cubicBezTo>
                <a:cubicBezTo>
                  <a:pt x="7214" y="1073"/>
                  <a:pt x="7475" y="1317"/>
                  <a:pt x="7783" y="1293"/>
                </a:cubicBezTo>
                <a:cubicBezTo>
                  <a:pt x="7669" y="1464"/>
                  <a:pt x="7504" y="1564"/>
                  <a:pt x="7328" y="1564"/>
                </a:cubicBezTo>
                <a:cubicBezTo>
                  <a:pt x="7089" y="1564"/>
                  <a:pt x="6965" y="1470"/>
                  <a:pt x="6600" y="1470"/>
                </a:cubicBezTo>
                <a:lnTo>
                  <a:pt x="6553" y="1470"/>
                </a:lnTo>
                <a:lnTo>
                  <a:pt x="6553" y="1517"/>
                </a:lnTo>
                <a:cubicBezTo>
                  <a:pt x="6553" y="1752"/>
                  <a:pt x="6614" y="1929"/>
                  <a:pt x="6728" y="2030"/>
                </a:cubicBezTo>
                <a:cubicBezTo>
                  <a:pt x="6299" y="1976"/>
                  <a:pt x="6239" y="1694"/>
                  <a:pt x="5684" y="1694"/>
                </a:cubicBezTo>
                <a:lnTo>
                  <a:pt x="5637" y="1694"/>
                </a:lnTo>
                <a:lnTo>
                  <a:pt x="5637" y="1742"/>
                </a:lnTo>
                <a:cubicBezTo>
                  <a:pt x="5637" y="1885"/>
                  <a:pt x="5644" y="2029"/>
                  <a:pt x="5695" y="2144"/>
                </a:cubicBezTo>
                <a:cubicBezTo>
                  <a:pt x="5303" y="1896"/>
                  <a:pt x="5177" y="1410"/>
                  <a:pt x="4693" y="1410"/>
                </a:cubicBezTo>
                <a:lnTo>
                  <a:pt x="4646" y="1410"/>
                </a:lnTo>
                <a:lnTo>
                  <a:pt x="4646" y="1457"/>
                </a:lnTo>
                <a:cubicBezTo>
                  <a:pt x="4646" y="1642"/>
                  <a:pt x="4647" y="1873"/>
                  <a:pt x="4777" y="2054"/>
                </a:cubicBezTo>
                <a:cubicBezTo>
                  <a:pt x="4366" y="1899"/>
                  <a:pt x="3892" y="1770"/>
                  <a:pt x="3177" y="1770"/>
                </a:cubicBezTo>
                <a:cubicBezTo>
                  <a:pt x="2252" y="1770"/>
                  <a:pt x="1730" y="1986"/>
                  <a:pt x="1225" y="2195"/>
                </a:cubicBezTo>
                <a:cubicBezTo>
                  <a:pt x="853" y="2348"/>
                  <a:pt x="498" y="2494"/>
                  <a:pt x="0" y="2537"/>
                </a:cubicBezTo>
                <a:lnTo>
                  <a:pt x="551" y="2537"/>
                </a:lnTo>
                <a:close/>
                <a:moveTo>
                  <a:pt x="4950" y="1685"/>
                </a:moveTo>
                <a:lnTo>
                  <a:pt x="4950" y="1685"/>
                </a:lnTo>
                <a:cubicBezTo>
                  <a:pt x="4915" y="1658"/>
                  <a:pt x="4879" y="1638"/>
                  <a:pt x="4839" y="1623"/>
                </a:cubicBezTo>
                <a:cubicBezTo>
                  <a:pt x="4841" y="1641"/>
                  <a:pt x="4842" y="1658"/>
                  <a:pt x="4844" y="1675"/>
                </a:cubicBezTo>
                <a:cubicBezTo>
                  <a:pt x="4906" y="1825"/>
                  <a:pt x="4997" y="1958"/>
                  <a:pt x="5110" y="2072"/>
                </a:cubicBezTo>
                <a:cubicBezTo>
                  <a:pt x="5128" y="2079"/>
                  <a:pt x="5148" y="2087"/>
                  <a:pt x="5166" y="2095"/>
                </a:cubicBezTo>
                <a:cubicBezTo>
                  <a:pt x="5255" y="2131"/>
                  <a:pt x="5343" y="2168"/>
                  <a:pt x="5432" y="2202"/>
                </a:cubicBezTo>
                <a:cubicBezTo>
                  <a:pt x="5223" y="2082"/>
                  <a:pt x="5052" y="1903"/>
                  <a:pt x="4950" y="1685"/>
                </a:cubicBezTo>
                <a:close/>
                <a:moveTo>
                  <a:pt x="6017" y="1963"/>
                </a:moveTo>
                <a:lnTo>
                  <a:pt x="6017" y="1963"/>
                </a:lnTo>
                <a:cubicBezTo>
                  <a:pt x="6008" y="1955"/>
                  <a:pt x="5995" y="1942"/>
                  <a:pt x="5981" y="1926"/>
                </a:cubicBezTo>
                <a:cubicBezTo>
                  <a:pt x="5936" y="1912"/>
                  <a:pt x="5888" y="1900"/>
                  <a:pt x="5831" y="1893"/>
                </a:cubicBezTo>
                <a:cubicBezTo>
                  <a:pt x="5831" y="1893"/>
                  <a:pt x="5831" y="1894"/>
                  <a:pt x="5831" y="1894"/>
                </a:cubicBezTo>
                <a:cubicBezTo>
                  <a:pt x="5882" y="1965"/>
                  <a:pt x="5942" y="2022"/>
                  <a:pt x="5952" y="2032"/>
                </a:cubicBezTo>
                <a:cubicBezTo>
                  <a:pt x="6348" y="2409"/>
                  <a:pt x="6915" y="2499"/>
                  <a:pt x="7471" y="2260"/>
                </a:cubicBezTo>
                <a:cubicBezTo>
                  <a:pt x="8092" y="1994"/>
                  <a:pt x="8509" y="1394"/>
                  <a:pt x="8509" y="766"/>
                </a:cubicBezTo>
                <a:cubicBezTo>
                  <a:pt x="8509" y="476"/>
                  <a:pt x="8273" y="239"/>
                  <a:pt x="7982" y="239"/>
                </a:cubicBezTo>
                <a:cubicBezTo>
                  <a:pt x="7691" y="239"/>
                  <a:pt x="7454" y="476"/>
                  <a:pt x="7454" y="767"/>
                </a:cubicBezTo>
                <a:cubicBezTo>
                  <a:pt x="7454" y="925"/>
                  <a:pt x="7583" y="1054"/>
                  <a:pt x="7741" y="1054"/>
                </a:cubicBezTo>
                <a:cubicBezTo>
                  <a:pt x="7900" y="1054"/>
                  <a:pt x="8029" y="925"/>
                  <a:pt x="8029" y="767"/>
                </a:cubicBezTo>
                <a:lnTo>
                  <a:pt x="8029" y="719"/>
                </a:lnTo>
                <a:lnTo>
                  <a:pt x="7934" y="719"/>
                </a:lnTo>
                <a:lnTo>
                  <a:pt x="7934" y="767"/>
                </a:lnTo>
                <a:cubicBezTo>
                  <a:pt x="7934" y="873"/>
                  <a:pt x="7848" y="959"/>
                  <a:pt x="7741" y="959"/>
                </a:cubicBezTo>
                <a:cubicBezTo>
                  <a:pt x="7635" y="959"/>
                  <a:pt x="7548" y="873"/>
                  <a:pt x="7548" y="767"/>
                </a:cubicBezTo>
                <a:cubicBezTo>
                  <a:pt x="7548" y="528"/>
                  <a:pt x="7743" y="333"/>
                  <a:pt x="7982" y="333"/>
                </a:cubicBezTo>
                <a:cubicBezTo>
                  <a:pt x="8220" y="333"/>
                  <a:pt x="8415" y="528"/>
                  <a:pt x="8415" y="767"/>
                </a:cubicBezTo>
                <a:cubicBezTo>
                  <a:pt x="8415" y="1356"/>
                  <a:pt x="8021" y="1922"/>
                  <a:pt x="7434" y="2173"/>
                </a:cubicBezTo>
                <a:cubicBezTo>
                  <a:pt x="6918" y="2395"/>
                  <a:pt x="6389" y="2316"/>
                  <a:pt x="6017" y="1963"/>
                </a:cubicBezTo>
                <a:close/>
                <a:moveTo>
                  <a:pt x="7767" y="1646"/>
                </a:moveTo>
                <a:lnTo>
                  <a:pt x="7767" y="1646"/>
                </a:lnTo>
                <a:cubicBezTo>
                  <a:pt x="7417" y="1903"/>
                  <a:pt x="6998" y="1798"/>
                  <a:pt x="6788" y="1670"/>
                </a:cubicBezTo>
                <a:cubicBezTo>
                  <a:pt x="6776" y="1669"/>
                  <a:pt x="6765" y="1667"/>
                  <a:pt x="6753" y="1666"/>
                </a:cubicBezTo>
                <a:cubicBezTo>
                  <a:pt x="6760" y="1707"/>
                  <a:pt x="6769" y="1743"/>
                  <a:pt x="6782" y="1775"/>
                </a:cubicBezTo>
                <a:cubicBezTo>
                  <a:pt x="7085" y="1938"/>
                  <a:pt x="7503" y="1957"/>
                  <a:pt x="7823" y="1723"/>
                </a:cubicBezTo>
                <a:cubicBezTo>
                  <a:pt x="8102" y="1518"/>
                  <a:pt x="8269" y="1160"/>
                  <a:pt x="8269" y="767"/>
                </a:cubicBezTo>
                <a:cubicBezTo>
                  <a:pt x="8269" y="608"/>
                  <a:pt x="8140" y="479"/>
                  <a:pt x="7982" y="479"/>
                </a:cubicBezTo>
                <a:cubicBezTo>
                  <a:pt x="7823" y="479"/>
                  <a:pt x="7694" y="608"/>
                  <a:pt x="7694" y="767"/>
                </a:cubicBezTo>
                <a:lnTo>
                  <a:pt x="7694" y="814"/>
                </a:lnTo>
                <a:lnTo>
                  <a:pt x="7789" y="814"/>
                </a:lnTo>
                <a:lnTo>
                  <a:pt x="7789" y="767"/>
                </a:lnTo>
                <a:cubicBezTo>
                  <a:pt x="7789" y="660"/>
                  <a:pt x="7875" y="574"/>
                  <a:pt x="7982" y="574"/>
                </a:cubicBezTo>
                <a:cubicBezTo>
                  <a:pt x="8088" y="574"/>
                  <a:pt x="8174" y="660"/>
                  <a:pt x="8174" y="767"/>
                </a:cubicBezTo>
                <a:cubicBezTo>
                  <a:pt x="8174" y="1130"/>
                  <a:pt x="8022" y="1459"/>
                  <a:pt x="7767" y="1646"/>
                </a:cubicBezTo>
                <a:close/>
                <a:moveTo>
                  <a:pt x="1668" y="2537"/>
                </a:moveTo>
                <a:lnTo>
                  <a:pt x="1668" y="2537"/>
                </a:lnTo>
                <a:lnTo>
                  <a:pt x="1950" y="2537"/>
                </a:lnTo>
                <a:cubicBezTo>
                  <a:pt x="2282" y="2429"/>
                  <a:pt x="2664" y="2349"/>
                  <a:pt x="3177" y="2349"/>
                </a:cubicBezTo>
                <a:cubicBezTo>
                  <a:pt x="3690" y="2349"/>
                  <a:pt x="4072" y="2429"/>
                  <a:pt x="4404" y="2537"/>
                </a:cubicBezTo>
                <a:lnTo>
                  <a:pt x="4686" y="2537"/>
                </a:lnTo>
                <a:cubicBezTo>
                  <a:pt x="4288" y="2384"/>
                  <a:pt x="3842" y="2254"/>
                  <a:pt x="3177" y="2254"/>
                </a:cubicBezTo>
                <a:cubicBezTo>
                  <a:pt x="2512" y="2254"/>
                  <a:pt x="2067" y="2384"/>
                  <a:pt x="1668" y="2537"/>
                </a:cubicBezTo>
                <a:close/>
                <a:moveTo>
                  <a:pt x="8317" y="2129"/>
                </a:moveTo>
                <a:lnTo>
                  <a:pt x="8317" y="2129"/>
                </a:lnTo>
                <a:lnTo>
                  <a:pt x="8485" y="2537"/>
                </a:lnTo>
                <a:lnTo>
                  <a:pt x="8383" y="2537"/>
                </a:lnTo>
                <a:lnTo>
                  <a:pt x="8281" y="2291"/>
                </a:lnTo>
                <a:cubicBezTo>
                  <a:pt x="8177" y="2384"/>
                  <a:pt x="8065" y="2466"/>
                  <a:pt x="7946" y="2537"/>
                </a:cubicBezTo>
                <a:lnTo>
                  <a:pt x="7748" y="2537"/>
                </a:lnTo>
                <a:cubicBezTo>
                  <a:pt x="7947" y="2434"/>
                  <a:pt x="8137" y="2298"/>
                  <a:pt x="8317" y="2129"/>
                </a:cubicBezTo>
                <a:close/>
              </a:path>
            </a:pathLst>
          </a:custGeom>
          <a:solidFill>
            <a:srgbClr val="D9D9D6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 dirty="0">
              <a:solidFill>
                <a:srgbClr val="53565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A6ABB-9659-450F-BA03-9F605F16A6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6232" y="6020140"/>
            <a:ext cx="609600" cy="60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563C69-EBCD-435D-9290-54C4E9827B06}"/>
              </a:ext>
            </a:extLst>
          </p:cNvPr>
          <p:cNvSpPr txBox="1"/>
          <p:nvPr userDrawn="1"/>
        </p:nvSpPr>
        <p:spPr>
          <a:xfrm>
            <a:off x="1341120" y="6263737"/>
            <a:ext cx="6460913" cy="30639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377"/>
            <a:r>
              <a:rPr lang="en-US" sz="667" dirty="0">
                <a:solidFill>
                  <a:srgbClr val="53565A"/>
                </a:solidFill>
              </a:rPr>
              <a:t>This material contains information that is proprietary and confidential to American Express. It cannot be shared with third parties without </a:t>
            </a:r>
            <a:br>
              <a:rPr lang="en-US" sz="667" dirty="0">
                <a:solidFill>
                  <a:srgbClr val="53565A"/>
                </a:solidFill>
              </a:rPr>
            </a:br>
            <a:r>
              <a:rPr lang="en-US" sz="667" dirty="0">
                <a:solidFill>
                  <a:srgbClr val="53565A"/>
                </a:solidFill>
              </a:rPr>
              <a:t>American Express’ written consent. AMERICAN EXPRESS PROPRIETARY &amp; CONFIDENTIAL. DO NOT COPY.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56710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1D6A87-1EBE-4ACD-ABBA-54A743DF45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6232" y="6020140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BC550F-CA87-4614-A3DB-EC9F83220B2E}"/>
              </a:ext>
            </a:extLst>
          </p:cNvPr>
          <p:cNvSpPr txBox="1"/>
          <p:nvPr userDrawn="1"/>
        </p:nvSpPr>
        <p:spPr>
          <a:xfrm>
            <a:off x="1341120" y="6263737"/>
            <a:ext cx="6460913" cy="30639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377"/>
            <a:r>
              <a:rPr lang="en-US" sz="667" dirty="0">
                <a:solidFill>
                  <a:srgbClr val="53565A"/>
                </a:solidFill>
              </a:rPr>
              <a:t>This material contains information that is proprietary and confidential to American Express. It cannot be shared with third parties without </a:t>
            </a:r>
            <a:br>
              <a:rPr lang="en-US" sz="667" dirty="0">
                <a:solidFill>
                  <a:srgbClr val="53565A"/>
                </a:solidFill>
              </a:rPr>
            </a:br>
            <a:r>
              <a:rPr lang="en-US" sz="667" dirty="0">
                <a:solidFill>
                  <a:srgbClr val="53565A"/>
                </a:solidFill>
              </a:rPr>
              <a:t>American Express’ written consent. AMERICAN EXPRESS PROPRIETARY &amp; CONFIDENTIAL. DO NOT COPY.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80119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FD4F-70D6-4EE1-B366-C3696DE5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2F90CC-AE57-4EBF-B402-D7456102F2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E59C716A-E560-2D44-8739-72D446B232A5}" type="slidenum">
              <a:rPr lang="en-US" smtClean="0">
                <a:solidFill>
                  <a:srgbClr val="006FCF"/>
                </a:solidFill>
              </a:rPr>
              <a:pPr defTabSz="914377"/>
              <a:t>‹#›</a:t>
            </a:fld>
            <a:endParaRPr lang="en-US" dirty="0">
              <a:solidFill>
                <a:srgbClr val="006F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6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88" y="186449"/>
            <a:ext cx="10972800" cy="47466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8988" y="874150"/>
            <a:ext cx="10972800" cy="4766796"/>
          </a:xfrm>
        </p:spPr>
        <p:txBody>
          <a:bodyPr lIns="0" tIns="0" rIns="0" bIns="0"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18474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08FED-0359-6A45-8A9C-E946B719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8641"/>
            <a:ext cx="10972800" cy="91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DB908-AC83-8040-9BEE-F0D0260AC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45920"/>
            <a:ext cx="10972800" cy="426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89777B4-3265-5B40-8D1C-2A120F13E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2800" y="6297507"/>
            <a:ext cx="609600" cy="30649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600">
                <a:solidFill>
                  <a:schemeClr val="bg2"/>
                </a:solidFill>
              </a:defRPr>
            </a:lvl1pPr>
          </a:lstStyle>
          <a:p>
            <a:pPr defTabSz="914377"/>
            <a:fld id="{E59C716A-E560-2D44-8739-72D446B232A5}" type="slidenum">
              <a:rPr lang="en-US" smtClean="0">
                <a:solidFill>
                  <a:srgbClr val="006FCF"/>
                </a:solidFill>
              </a:rPr>
              <a:pPr defTabSz="914377"/>
              <a:t>‹#›</a:t>
            </a:fld>
            <a:endParaRPr lang="en-US" dirty="0">
              <a:solidFill>
                <a:srgbClr val="006F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2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6" r:id="rId3"/>
    <p:sldLayoutId id="2147483719" r:id="rId4"/>
    <p:sldLayoutId id="2147483907" r:id="rId5"/>
    <p:sldLayoutId id="2147483944" r:id="rId6"/>
    <p:sldLayoutId id="2147483958" r:id="rId7"/>
    <p:sldLayoutId id="2147483960" r:id="rId8"/>
    <p:sldLayoutId id="2147483961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kern="1200" spc="-53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200"/>
        </a:spcBef>
        <a:buSzPct val="12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63284" indent="-228594" algn="l" defTabSz="914377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2735" indent="-228594" algn="l" defTabSz="914377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77" indent="-228594" algn="l" defTabSz="914377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6019" indent="-228594" algn="l" defTabSz="914377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5470" indent="-228594" algn="l" defTabSz="914377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7112" indent="-228594" algn="l" defTabSz="914377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54" indent="-228594" algn="l" defTabSz="914377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60396" indent="-228594" algn="l" defTabSz="914377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8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  <p15:guide id="4" orient="horz" pos="776">
          <p15:clr>
            <a:srgbClr val="F26B43"/>
          </p15:clr>
        </p15:guide>
        <p15:guide id="5" pos="2880">
          <p15:clr>
            <a:srgbClr val="F26B43"/>
          </p15:clr>
        </p15:guide>
        <p15:guide id="6" pos="1901">
          <p15:clr>
            <a:srgbClr val="F26B43"/>
          </p15:clr>
        </p15:guide>
        <p15:guide id="7" pos="2074">
          <p15:clr>
            <a:srgbClr val="F26B43"/>
          </p15:clr>
        </p15:guide>
        <p15:guide id="8" pos="3859">
          <p15:clr>
            <a:srgbClr val="F26B43"/>
          </p15:clr>
        </p15:guide>
        <p15:guide id="9" pos="3686">
          <p15:clr>
            <a:srgbClr val="F26B43"/>
          </p15:clr>
        </p15:guide>
        <p15:guide id="10" pos="4666">
          <p15:clr>
            <a:srgbClr val="F26B43"/>
          </p15:clr>
        </p15:guide>
        <p15:guide id="11" orient="horz" pos="2794">
          <p15:clr>
            <a:srgbClr val="F26B43"/>
          </p15:clr>
        </p15:guide>
        <p15:guide id="12" pos="2794">
          <p15:clr>
            <a:srgbClr val="F26B43"/>
          </p15:clr>
        </p15:guide>
        <p15:guide id="13" pos="296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2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Picture 4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68F644-1B48-4592-8B54-5E624B12E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09" y="1440369"/>
            <a:ext cx="4442180" cy="4442180"/>
          </a:xfrm>
          <a:prstGeom prst="flowChartConnector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362" y="2493944"/>
            <a:ext cx="3429000" cy="762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20000"/>
              </a:lnSpc>
              <a:spcBef>
                <a:spcPts val="900"/>
              </a:spcBef>
              <a:buSzPct val="120000"/>
            </a:pPr>
            <a:r>
              <a:rPr lang="en-US" sz="3600" b="1" dirty="0">
                <a:solidFill>
                  <a:srgbClr val="009BBB"/>
                </a:solidFill>
                <a:latin typeface="BentonSans Light" charset="0"/>
                <a:ea typeface="BentonSans Light" charset="0"/>
                <a:cs typeface="BentonSans Light" charset="0"/>
              </a:rPr>
              <a:t>$1.18 trillion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F0138E-9938-4440-9C35-225691033DDA}"/>
              </a:ext>
            </a:extLst>
          </p:cNvPr>
          <p:cNvGrpSpPr/>
          <p:nvPr/>
        </p:nvGrpSpPr>
        <p:grpSpPr>
          <a:xfrm>
            <a:off x="383718" y="1212093"/>
            <a:ext cx="2684940" cy="4433814"/>
            <a:chOff x="719997" y="1228274"/>
            <a:chExt cx="3656132" cy="5001354"/>
          </a:xfrm>
        </p:grpSpPr>
        <p:sp>
          <p:nvSpPr>
            <p:cNvPr id="6" name="TextBox 5"/>
            <p:cNvSpPr txBox="1"/>
            <p:nvPr/>
          </p:nvSpPr>
          <p:spPr>
            <a:xfrm>
              <a:off x="719997" y="5583297"/>
              <a:ext cx="3656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/>
              <a:r>
                <a:rPr lang="en-US" sz="3600" dirty="0">
                  <a:solidFill>
                    <a:srgbClr val="77216F"/>
                  </a:solidFill>
                </a:rPr>
                <a:t>130</a:t>
              </a:r>
              <a:r>
                <a:rPr lang="en-US" sz="3200" dirty="0">
                  <a:solidFill>
                    <a:srgbClr val="77216F"/>
                  </a:solidFill>
                </a:rPr>
                <a:t> markets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8068" y="3277944"/>
              <a:ext cx="1981200" cy="3525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lvl="0">
                <a:spcAft>
                  <a:spcPts val="0"/>
                </a:spcAft>
              </a:pPr>
              <a:r>
                <a:rPr lang="en-US" sz="1400" dirty="0">
                  <a:solidFill>
                    <a:srgbClr val="4D4F5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worldwide billed business </a:t>
              </a:r>
              <a:endParaRPr lang="en-IN" sz="1400" dirty="0">
                <a:solidFill>
                  <a:srgbClr val="4D4F53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42529" y="1228274"/>
              <a:ext cx="2133600" cy="762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20000"/>
                </a:lnSpc>
                <a:spcBef>
                  <a:spcPts val="900"/>
                </a:spcBef>
                <a:buSzPct val="120000"/>
              </a:pPr>
              <a:r>
                <a:rPr lang="en-US" sz="4400" b="1" dirty="0">
                  <a:solidFill>
                    <a:srgbClr val="002663"/>
                  </a:solidFill>
                  <a:latin typeface="BentonSans Light" charset="0"/>
                  <a:ea typeface="BentonSans Light" charset="0"/>
                  <a:cs typeface="BentonSans Light" charset="0"/>
                </a:rPr>
                <a:t>114M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7034" y="1987853"/>
              <a:ext cx="1981200" cy="3525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lvl="0">
                <a:spcAft>
                  <a:spcPts val="0"/>
                </a:spcAft>
              </a:pPr>
              <a:r>
                <a:rPr lang="en-US" sz="1400" dirty="0">
                  <a:solidFill>
                    <a:srgbClr val="1F497D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Cards in Force</a:t>
              </a:r>
              <a:endParaRPr lang="en-IN" sz="1400" dirty="0">
                <a:solidFill>
                  <a:srgbClr val="1F497D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7788" y="5435745"/>
              <a:ext cx="2631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/>
              <a:r>
                <a:rPr lang="en-US" sz="1600" dirty="0">
                  <a:solidFill>
                    <a:srgbClr val="4D4F53"/>
                  </a:solidFill>
                  <a:cs typeface="Calibri" pitchFamily="34" charset="0"/>
                </a:rPr>
                <a:t>Presence in 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23563" y="2411734"/>
              <a:ext cx="2986616" cy="0"/>
            </a:xfrm>
            <a:prstGeom prst="line">
              <a:avLst/>
            </a:prstGeom>
            <a:ln w="25400" cap="sq">
              <a:solidFill>
                <a:schemeClr val="accent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5F6D01-B9DD-4619-B312-CFD71F1DDBE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64786" y="3882649"/>
              <a:ext cx="2762249" cy="1627188"/>
              <a:chOff x="4215" y="2163"/>
              <a:chExt cx="1740" cy="1025"/>
            </a:xfrm>
            <a:solidFill>
              <a:srgbClr val="90D7E7"/>
            </a:solidFill>
          </p:grpSpPr>
          <p:grpSp>
            <p:nvGrpSpPr>
              <p:cNvPr id="14" name="Group 213">
                <a:extLst>
                  <a:ext uri="{FF2B5EF4-FFF2-40B4-BE49-F238E27FC236}">
                    <a16:creationId xmlns:a16="http://schemas.microsoft.com/office/drawing/2014/main" id="{01CB7054-CE97-4874-8724-EEA067157B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5" y="2163"/>
                <a:ext cx="1740" cy="1025"/>
                <a:chOff x="4215" y="2163"/>
                <a:chExt cx="1740" cy="1025"/>
              </a:xfrm>
              <a:grpFill/>
            </p:grpSpPr>
            <p:sp>
              <p:nvSpPr>
                <p:cNvPr id="247" name="Freeform 13">
                  <a:extLst>
                    <a:ext uri="{FF2B5EF4-FFF2-40B4-BE49-F238E27FC236}">
                      <a16:creationId xmlns:a16="http://schemas.microsoft.com/office/drawing/2014/main" id="{6261F5A4-4464-4927-B015-272E2A39F56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44" y="2229"/>
                  <a:ext cx="909" cy="806"/>
                </a:xfrm>
                <a:custGeom>
                  <a:avLst/>
                  <a:gdLst>
                    <a:gd name="T0" fmla="*/ 4903 w 7754"/>
                    <a:gd name="T1" fmla="*/ 2076 h 6875"/>
                    <a:gd name="T2" fmla="*/ 4344 w 7754"/>
                    <a:gd name="T3" fmla="*/ 2732 h 6875"/>
                    <a:gd name="T4" fmla="*/ 4121 w 7754"/>
                    <a:gd name="T5" fmla="*/ 394 h 6875"/>
                    <a:gd name="T6" fmla="*/ 3933 w 7754"/>
                    <a:gd name="T7" fmla="*/ 2852 h 6875"/>
                    <a:gd name="T8" fmla="*/ 3570 w 7754"/>
                    <a:gd name="T9" fmla="*/ 1217 h 6875"/>
                    <a:gd name="T10" fmla="*/ 2977 w 7754"/>
                    <a:gd name="T11" fmla="*/ 2864 h 6875"/>
                    <a:gd name="T12" fmla="*/ 2146 w 7754"/>
                    <a:gd name="T13" fmla="*/ 3184 h 6875"/>
                    <a:gd name="T14" fmla="*/ 2393 w 7754"/>
                    <a:gd name="T15" fmla="*/ 2872 h 6875"/>
                    <a:gd name="T16" fmla="*/ 1939 w 7754"/>
                    <a:gd name="T17" fmla="*/ 1629 h 6875"/>
                    <a:gd name="T18" fmla="*/ 2230 w 7754"/>
                    <a:gd name="T19" fmla="*/ 2845 h 6875"/>
                    <a:gd name="T20" fmla="*/ 2280 w 7754"/>
                    <a:gd name="T21" fmla="*/ 5159 h 6875"/>
                    <a:gd name="T22" fmla="*/ 2180 w 7754"/>
                    <a:gd name="T23" fmla="*/ 5146 h 6875"/>
                    <a:gd name="T24" fmla="*/ 2100 w 7754"/>
                    <a:gd name="T25" fmla="*/ 5311 h 6875"/>
                    <a:gd name="T26" fmla="*/ 1840 w 7754"/>
                    <a:gd name="T27" fmla="*/ 2174 h 6875"/>
                    <a:gd name="T28" fmla="*/ 1762 w 7754"/>
                    <a:gd name="T29" fmla="*/ 1869 h 6875"/>
                    <a:gd name="T30" fmla="*/ 1558 w 7754"/>
                    <a:gd name="T31" fmla="*/ 1263 h 6875"/>
                    <a:gd name="T32" fmla="*/ 1291 w 7754"/>
                    <a:gd name="T33" fmla="*/ 2140 h 6875"/>
                    <a:gd name="T34" fmla="*/ 5753 w 7754"/>
                    <a:gd name="T35" fmla="*/ 240 h 6875"/>
                    <a:gd name="T36" fmla="*/ 7420 w 7754"/>
                    <a:gd name="T37" fmla="*/ 660 h 6875"/>
                    <a:gd name="T38" fmla="*/ 5173 w 7754"/>
                    <a:gd name="T39" fmla="*/ 4435 h 6875"/>
                    <a:gd name="T40" fmla="*/ 5349 w 7754"/>
                    <a:gd name="T41" fmla="*/ 4601 h 6875"/>
                    <a:gd name="T42" fmla="*/ 5888 w 7754"/>
                    <a:gd name="T43" fmla="*/ 4138 h 6875"/>
                    <a:gd name="T44" fmla="*/ 6039 w 7754"/>
                    <a:gd name="T45" fmla="*/ 3417 h 6875"/>
                    <a:gd name="T46" fmla="*/ 6268 w 7754"/>
                    <a:gd name="T47" fmla="*/ 3247 h 6875"/>
                    <a:gd name="T48" fmla="*/ 6647 w 7754"/>
                    <a:gd name="T49" fmla="*/ 2186 h 6875"/>
                    <a:gd name="T50" fmla="*/ 6641 w 7754"/>
                    <a:gd name="T51" fmla="*/ 2142 h 6875"/>
                    <a:gd name="T52" fmla="*/ 6770 w 7754"/>
                    <a:gd name="T53" fmla="*/ 1464 h 6875"/>
                    <a:gd name="T54" fmla="*/ 7143 w 7754"/>
                    <a:gd name="T55" fmla="*/ 1256 h 6875"/>
                    <a:gd name="T56" fmla="*/ 7339 w 7754"/>
                    <a:gd name="T57" fmla="*/ 1529 h 6875"/>
                    <a:gd name="T58" fmla="*/ 7685 w 7754"/>
                    <a:gd name="T59" fmla="*/ 893 h 6875"/>
                    <a:gd name="T60" fmla="*/ 7713 w 7754"/>
                    <a:gd name="T61" fmla="*/ 352 h 6875"/>
                    <a:gd name="T62" fmla="*/ 6826 w 7754"/>
                    <a:gd name="T63" fmla="*/ 293 h 6875"/>
                    <a:gd name="T64" fmla="*/ 5599 w 7754"/>
                    <a:gd name="T65" fmla="*/ 198 h 6875"/>
                    <a:gd name="T66" fmla="*/ 5168 w 7754"/>
                    <a:gd name="T67" fmla="*/ 447 h 6875"/>
                    <a:gd name="T68" fmla="*/ 4430 w 7754"/>
                    <a:gd name="T69" fmla="*/ 449 h 6875"/>
                    <a:gd name="T70" fmla="*/ 4025 w 7754"/>
                    <a:gd name="T71" fmla="*/ 63 h 6875"/>
                    <a:gd name="T72" fmla="*/ 3559 w 7754"/>
                    <a:gd name="T73" fmla="*/ 652 h 6875"/>
                    <a:gd name="T74" fmla="*/ 3425 w 7754"/>
                    <a:gd name="T75" fmla="*/ 897 h 6875"/>
                    <a:gd name="T76" fmla="*/ 3424 w 7754"/>
                    <a:gd name="T77" fmla="*/ 1442 h 6875"/>
                    <a:gd name="T78" fmla="*/ 3189 w 7754"/>
                    <a:gd name="T79" fmla="*/ 1259 h 6875"/>
                    <a:gd name="T80" fmla="*/ 2410 w 7754"/>
                    <a:gd name="T81" fmla="*/ 1460 h 6875"/>
                    <a:gd name="T82" fmla="*/ 1960 w 7754"/>
                    <a:gd name="T83" fmla="*/ 1541 h 6875"/>
                    <a:gd name="T84" fmla="*/ 1741 w 7754"/>
                    <a:gd name="T85" fmla="*/ 1212 h 6875"/>
                    <a:gd name="T86" fmla="*/ 1421 w 7754"/>
                    <a:gd name="T87" fmla="*/ 1309 h 6875"/>
                    <a:gd name="T88" fmla="*/ 1180 w 7754"/>
                    <a:gd name="T89" fmla="*/ 1718 h 6875"/>
                    <a:gd name="T90" fmla="*/ 1259 w 7754"/>
                    <a:gd name="T91" fmla="*/ 2339 h 6875"/>
                    <a:gd name="T92" fmla="*/ 1555 w 7754"/>
                    <a:gd name="T93" fmla="*/ 1871 h 6875"/>
                    <a:gd name="T94" fmla="*/ 1640 w 7754"/>
                    <a:gd name="T95" fmla="*/ 2240 h 6875"/>
                    <a:gd name="T96" fmla="*/ 1190 w 7754"/>
                    <a:gd name="T97" fmla="*/ 2335 h 6875"/>
                    <a:gd name="T98" fmla="*/ 719 w 7754"/>
                    <a:gd name="T99" fmla="*/ 3055 h 6875"/>
                    <a:gd name="T100" fmla="*/ 1012 w 7754"/>
                    <a:gd name="T101" fmla="*/ 3124 h 6875"/>
                    <a:gd name="T102" fmla="*/ 1318 w 7754"/>
                    <a:gd name="T103" fmla="*/ 3077 h 6875"/>
                    <a:gd name="T104" fmla="*/ 1797 w 7754"/>
                    <a:gd name="T105" fmla="*/ 3272 h 6875"/>
                    <a:gd name="T106" fmla="*/ 2255 w 7754"/>
                    <a:gd name="T107" fmla="*/ 3742 h 6875"/>
                    <a:gd name="T108" fmla="*/ 899 w 7754"/>
                    <a:gd name="T109" fmla="*/ 3473 h 6875"/>
                    <a:gd name="T110" fmla="*/ 29 w 7754"/>
                    <a:gd name="T111" fmla="*/ 4647 h 6875"/>
                    <a:gd name="T112" fmla="*/ 1194 w 7754"/>
                    <a:gd name="T113" fmla="*/ 5202 h 6875"/>
                    <a:gd name="T114" fmla="*/ 1765 w 7754"/>
                    <a:gd name="T115" fmla="*/ 6841 h 6875"/>
                    <a:gd name="T116" fmla="*/ 2854 w 7754"/>
                    <a:gd name="T117" fmla="*/ 5129 h 6875"/>
                    <a:gd name="T118" fmla="*/ 2411 w 7754"/>
                    <a:gd name="T119" fmla="*/ 4017 h 6875"/>
                    <a:gd name="T120" fmla="*/ 3392 w 7754"/>
                    <a:gd name="T121" fmla="*/ 4105 h 6875"/>
                    <a:gd name="T122" fmla="*/ 3504 w 7754"/>
                    <a:gd name="T123" fmla="*/ 4035 h 6875"/>
                    <a:gd name="T124" fmla="*/ 4332 w 7754"/>
                    <a:gd name="T125" fmla="*/ 4841 h 68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754" h="6875">
                      <a:moveTo>
                        <a:pt x="5091" y="2406"/>
                      </a:moveTo>
                      <a:lnTo>
                        <a:pt x="5091" y="2406"/>
                      </a:lnTo>
                      <a:cubicBezTo>
                        <a:pt x="5091" y="2406"/>
                        <a:pt x="5092" y="2402"/>
                        <a:pt x="5093" y="2401"/>
                      </a:cubicBezTo>
                      <a:cubicBezTo>
                        <a:pt x="5097" y="2393"/>
                        <a:pt x="5101" y="2385"/>
                        <a:pt x="5106" y="2377"/>
                      </a:cubicBezTo>
                      <a:cubicBezTo>
                        <a:pt x="5105" y="2377"/>
                        <a:pt x="5105" y="2377"/>
                        <a:pt x="5104" y="2377"/>
                      </a:cubicBezTo>
                      <a:cubicBezTo>
                        <a:pt x="5100" y="2378"/>
                        <a:pt x="5100" y="2377"/>
                        <a:pt x="5103" y="2374"/>
                      </a:cubicBezTo>
                      <a:cubicBezTo>
                        <a:pt x="5104" y="2375"/>
                        <a:pt x="5105" y="2376"/>
                        <a:pt x="5106" y="2377"/>
                      </a:cubicBezTo>
                      <a:cubicBezTo>
                        <a:pt x="5106" y="2377"/>
                        <a:pt x="5106" y="2377"/>
                        <a:pt x="5106" y="2377"/>
                      </a:cubicBezTo>
                      <a:cubicBezTo>
                        <a:pt x="5111" y="2382"/>
                        <a:pt x="5117" y="2385"/>
                        <a:pt x="5124" y="2382"/>
                      </a:cubicBezTo>
                      <a:cubicBezTo>
                        <a:pt x="5128" y="2380"/>
                        <a:pt x="5133" y="2375"/>
                        <a:pt x="5135" y="2371"/>
                      </a:cubicBezTo>
                      <a:cubicBezTo>
                        <a:pt x="5141" y="2353"/>
                        <a:pt x="5148" y="2337"/>
                        <a:pt x="5159" y="2322"/>
                      </a:cubicBezTo>
                      <a:cubicBezTo>
                        <a:pt x="5163" y="2316"/>
                        <a:pt x="5165" y="2308"/>
                        <a:pt x="5168" y="2302"/>
                      </a:cubicBezTo>
                      <a:cubicBezTo>
                        <a:pt x="5172" y="2290"/>
                        <a:pt x="5176" y="2277"/>
                        <a:pt x="5181" y="2266"/>
                      </a:cubicBezTo>
                      <a:cubicBezTo>
                        <a:pt x="5205" y="2214"/>
                        <a:pt x="5211" y="2161"/>
                        <a:pt x="5202" y="2105"/>
                      </a:cubicBezTo>
                      <a:cubicBezTo>
                        <a:pt x="5202" y="2102"/>
                        <a:pt x="5203" y="2098"/>
                        <a:pt x="5204" y="2095"/>
                      </a:cubicBezTo>
                      <a:cubicBezTo>
                        <a:pt x="5205" y="2093"/>
                        <a:pt x="5207" y="2091"/>
                        <a:pt x="5208" y="2091"/>
                      </a:cubicBezTo>
                      <a:cubicBezTo>
                        <a:pt x="5211" y="2092"/>
                        <a:pt x="5216" y="2092"/>
                        <a:pt x="5217" y="2095"/>
                      </a:cubicBezTo>
                      <a:cubicBezTo>
                        <a:pt x="5225" y="2115"/>
                        <a:pt x="5230" y="2136"/>
                        <a:pt x="5232" y="2158"/>
                      </a:cubicBezTo>
                      <a:cubicBezTo>
                        <a:pt x="5234" y="2171"/>
                        <a:pt x="5234" y="2184"/>
                        <a:pt x="5241" y="2195"/>
                      </a:cubicBezTo>
                      <a:cubicBezTo>
                        <a:pt x="5248" y="2209"/>
                        <a:pt x="5244" y="2219"/>
                        <a:pt x="5234" y="2230"/>
                      </a:cubicBezTo>
                      <a:cubicBezTo>
                        <a:pt x="5229" y="2235"/>
                        <a:pt x="5227" y="2243"/>
                        <a:pt x="5231" y="2250"/>
                      </a:cubicBezTo>
                      <a:cubicBezTo>
                        <a:pt x="5234" y="2256"/>
                        <a:pt x="5237" y="2261"/>
                        <a:pt x="5233" y="2269"/>
                      </a:cubicBezTo>
                      <a:cubicBezTo>
                        <a:pt x="5219" y="2298"/>
                        <a:pt x="5199" y="2321"/>
                        <a:pt x="5174" y="2341"/>
                      </a:cubicBezTo>
                      <a:cubicBezTo>
                        <a:pt x="5164" y="2350"/>
                        <a:pt x="5157" y="2358"/>
                        <a:pt x="5156" y="2372"/>
                      </a:cubicBezTo>
                      <a:cubicBezTo>
                        <a:pt x="5155" y="2384"/>
                        <a:pt x="5148" y="2392"/>
                        <a:pt x="5138" y="2398"/>
                      </a:cubicBezTo>
                      <a:cubicBezTo>
                        <a:pt x="5126" y="2404"/>
                        <a:pt x="5115" y="2410"/>
                        <a:pt x="5101" y="2409"/>
                      </a:cubicBezTo>
                      <a:cubicBezTo>
                        <a:pt x="5098" y="2409"/>
                        <a:pt x="5095" y="2407"/>
                        <a:pt x="5091" y="2406"/>
                      </a:cubicBezTo>
                      <a:close/>
                      <a:moveTo>
                        <a:pt x="4945" y="2466"/>
                      </a:moveTo>
                      <a:lnTo>
                        <a:pt x="4945" y="2466"/>
                      </a:lnTo>
                      <a:cubicBezTo>
                        <a:pt x="4945" y="2468"/>
                        <a:pt x="4944" y="2471"/>
                        <a:pt x="4943" y="2473"/>
                      </a:cubicBezTo>
                      <a:cubicBezTo>
                        <a:pt x="4942" y="2470"/>
                        <a:pt x="4940" y="2467"/>
                        <a:pt x="4939" y="2464"/>
                      </a:cubicBezTo>
                      <a:cubicBezTo>
                        <a:pt x="4938" y="2460"/>
                        <a:pt x="4937" y="2457"/>
                        <a:pt x="4937" y="2454"/>
                      </a:cubicBezTo>
                      <a:cubicBezTo>
                        <a:pt x="4937" y="2452"/>
                        <a:pt x="4938" y="2450"/>
                        <a:pt x="4939" y="2450"/>
                      </a:cubicBezTo>
                      <a:cubicBezTo>
                        <a:pt x="4943" y="2449"/>
                        <a:pt x="4945" y="2451"/>
                        <a:pt x="4945" y="2455"/>
                      </a:cubicBezTo>
                      <a:cubicBezTo>
                        <a:pt x="4945" y="2459"/>
                        <a:pt x="4945" y="2462"/>
                        <a:pt x="4945" y="2466"/>
                      </a:cubicBezTo>
                      <a:close/>
                      <a:moveTo>
                        <a:pt x="4903" y="2076"/>
                      </a:moveTo>
                      <a:lnTo>
                        <a:pt x="4903" y="2076"/>
                      </a:lnTo>
                      <a:cubicBezTo>
                        <a:pt x="4900" y="2074"/>
                        <a:pt x="4901" y="2072"/>
                        <a:pt x="4906" y="2073"/>
                      </a:cubicBezTo>
                      <a:cubicBezTo>
                        <a:pt x="4906" y="2073"/>
                        <a:pt x="4907" y="2074"/>
                        <a:pt x="4907" y="2075"/>
                      </a:cubicBezTo>
                      <a:cubicBezTo>
                        <a:pt x="4906" y="2076"/>
                        <a:pt x="4904" y="2077"/>
                        <a:pt x="4903" y="2076"/>
                      </a:cubicBezTo>
                      <a:close/>
                      <a:moveTo>
                        <a:pt x="4903" y="2129"/>
                      </a:moveTo>
                      <a:lnTo>
                        <a:pt x="4903" y="2129"/>
                      </a:lnTo>
                      <a:cubicBezTo>
                        <a:pt x="4902" y="2130"/>
                        <a:pt x="4899" y="2130"/>
                        <a:pt x="4898" y="2129"/>
                      </a:cubicBezTo>
                      <a:cubicBezTo>
                        <a:pt x="4889" y="2121"/>
                        <a:pt x="4878" y="2114"/>
                        <a:pt x="4875" y="2100"/>
                      </a:cubicBezTo>
                      <a:cubicBezTo>
                        <a:pt x="4875" y="2098"/>
                        <a:pt x="4875" y="2096"/>
                        <a:pt x="4876" y="2095"/>
                      </a:cubicBezTo>
                      <a:cubicBezTo>
                        <a:pt x="4877" y="2089"/>
                        <a:pt x="4880" y="2088"/>
                        <a:pt x="4883" y="2093"/>
                      </a:cubicBezTo>
                      <a:cubicBezTo>
                        <a:pt x="4886" y="2098"/>
                        <a:pt x="4888" y="2103"/>
                        <a:pt x="4890" y="2107"/>
                      </a:cubicBezTo>
                      <a:cubicBezTo>
                        <a:pt x="4895" y="2113"/>
                        <a:pt x="4900" y="2119"/>
                        <a:pt x="4904" y="2125"/>
                      </a:cubicBezTo>
                      <a:cubicBezTo>
                        <a:pt x="4905" y="2125"/>
                        <a:pt x="4904" y="2128"/>
                        <a:pt x="4903" y="2129"/>
                      </a:cubicBezTo>
                      <a:close/>
                      <a:moveTo>
                        <a:pt x="4681" y="2621"/>
                      </a:moveTo>
                      <a:lnTo>
                        <a:pt x="4681" y="2621"/>
                      </a:lnTo>
                      <a:lnTo>
                        <a:pt x="4681" y="2619"/>
                      </a:lnTo>
                      <a:lnTo>
                        <a:pt x="4683" y="2621"/>
                      </a:lnTo>
                      <a:lnTo>
                        <a:pt x="4685" y="2622"/>
                      </a:lnTo>
                      <a:lnTo>
                        <a:pt x="4681" y="2621"/>
                      </a:lnTo>
                      <a:close/>
                      <a:moveTo>
                        <a:pt x="4661" y="2691"/>
                      </a:moveTo>
                      <a:lnTo>
                        <a:pt x="4661" y="2691"/>
                      </a:lnTo>
                      <a:cubicBezTo>
                        <a:pt x="4661" y="2693"/>
                        <a:pt x="4660" y="2694"/>
                        <a:pt x="4659" y="2696"/>
                      </a:cubicBezTo>
                      <a:cubicBezTo>
                        <a:pt x="4658" y="2701"/>
                        <a:pt x="4655" y="2701"/>
                        <a:pt x="4651" y="2698"/>
                      </a:cubicBezTo>
                      <a:cubicBezTo>
                        <a:pt x="4650" y="2697"/>
                        <a:pt x="4649" y="2695"/>
                        <a:pt x="4649" y="2693"/>
                      </a:cubicBezTo>
                      <a:cubicBezTo>
                        <a:pt x="4649" y="2692"/>
                        <a:pt x="4649" y="2690"/>
                        <a:pt x="4650" y="2688"/>
                      </a:cubicBezTo>
                      <a:cubicBezTo>
                        <a:pt x="4652" y="2681"/>
                        <a:pt x="4660" y="2677"/>
                        <a:pt x="4661" y="2681"/>
                      </a:cubicBezTo>
                      <a:cubicBezTo>
                        <a:pt x="4662" y="2684"/>
                        <a:pt x="4662" y="2688"/>
                        <a:pt x="4661" y="2691"/>
                      </a:cubicBezTo>
                      <a:close/>
                      <a:moveTo>
                        <a:pt x="4638" y="2557"/>
                      </a:moveTo>
                      <a:lnTo>
                        <a:pt x="4638" y="2557"/>
                      </a:lnTo>
                      <a:cubicBezTo>
                        <a:pt x="4634" y="2561"/>
                        <a:pt x="4626" y="2560"/>
                        <a:pt x="4624" y="2555"/>
                      </a:cubicBezTo>
                      <a:cubicBezTo>
                        <a:pt x="4622" y="2550"/>
                        <a:pt x="4621" y="2545"/>
                        <a:pt x="4621" y="2540"/>
                      </a:cubicBezTo>
                      <a:cubicBezTo>
                        <a:pt x="4621" y="2537"/>
                        <a:pt x="4625" y="2534"/>
                        <a:pt x="4628" y="2532"/>
                      </a:cubicBezTo>
                      <a:cubicBezTo>
                        <a:pt x="4632" y="2529"/>
                        <a:pt x="4639" y="2532"/>
                        <a:pt x="4641" y="2537"/>
                      </a:cubicBezTo>
                      <a:cubicBezTo>
                        <a:pt x="4643" y="2540"/>
                        <a:pt x="4643" y="2544"/>
                        <a:pt x="4644" y="2548"/>
                      </a:cubicBezTo>
                      <a:cubicBezTo>
                        <a:pt x="4642" y="2551"/>
                        <a:pt x="4640" y="2554"/>
                        <a:pt x="4638" y="2557"/>
                      </a:cubicBezTo>
                      <a:close/>
                      <a:moveTo>
                        <a:pt x="4344" y="559"/>
                      </a:moveTo>
                      <a:lnTo>
                        <a:pt x="4344" y="559"/>
                      </a:lnTo>
                      <a:cubicBezTo>
                        <a:pt x="4343" y="559"/>
                        <a:pt x="4342" y="559"/>
                        <a:pt x="4342" y="558"/>
                      </a:cubicBezTo>
                      <a:lnTo>
                        <a:pt x="4341" y="556"/>
                      </a:lnTo>
                      <a:lnTo>
                        <a:pt x="4343" y="557"/>
                      </a:lnTo>
                      <a:cubicBezTo>
                        <a:pt x="4343" y="558"/>
                        <a:pt x="4344" y="559"/>
                        <a:pt x="4344" y="559"/>
                      </a:cubicBezTo>
                      <a:cubicBezTo>
                        <a:pt x="4344" y="560"/>
                        <a:pt x="4345" y="560"/>
                        <a:pt x="4346" y="561"/>
                      </a:cubicBezTo>
                      <a:cubicBezTo>
                        <a:pt x="4345" y="563"/>
                        <a:pt x="4344" y="562"/>
                        <a:pt x="4344" y="559"/>
                      </a:cubicBezTo>
                      <a:close/>
                      <a:moveTo>
                        <a:pt x="4344" y="2732"/>
                      </a:moveTo>
                      <a:lnTo>
                        <a:pt x="4344" y="2732"/>
                      </a:lnTo>
                      <a:cubicBezTo>
                        <a:pt x="4340" y="2737"/>
                        <a:pt x="4334" y="2739"/>
                        <a:pt x="4329" y="2737"/>
                      </a:cubicBezTo>
                      <a:cubicBezTo>
                        <a:pt x="4313" y="2731"/>
                        <a:pt x="4296" y="2723"/>
                        <a:pt x="4280" y="2716"/>
                      </a:cubicBezTo>
                      <a:cubicBezTo>
                        <a:pt x="4273" y="2713"/>
                        <a:pt x="4271" y="2707"/>
                        <a:pt x="4273" y="2697"/>
                      </a:cubicBezTo>
                      <a:cubicBezTo>
                        <a:pt x="4274" y="2692"/>
                        <a:pt x="4274" y="2685"/>
                        <a:pt x="4277" y="2683"/>
                      </a:cubicBezTo>
                      <a:cubicBezTo>
                        <a:pt x="4283" y="2679"/>
                        <a:pt x="4285" y="2686"/>
                        <a:pt x="4288" y="2690"/>
                      </a:cubicBezTo>
                      <a:cubicBezTo>
                        <a:pt x="4296" y="2701"/>
                        <a:pt x="4305" y="2708"/>
                        <a:pt x="4319" y="2711"/>
                      </a:cubicBezTo>
                      <a:cubicBezTo>
                        <a:pt x="4327" y="2713"/>
                        <a:pt x="4335" y="2718"/>
                        <a:pt x="4343" y="2722"/>
                      </a:cubicBezTo>
                      <a:cubicBezTo>
                        <a:pt x="4344" y="2723"/>
                        <a:pt x="4345" y="2725"/>
                        <a:pt x="4345" y="2727"/>
                      </a:cubicBezTo>
                      <a:cubicBezTo>
                        <a:pt x="4345" y="2728"/>
                        <a:pt x="4345" y="2730"/>
                        <a:pt x="4344" y="2732"/>
                      </a:cubicBezTo>
                      <a:close/>
                      <a:moveTo>
                        <a:pt x="4265" y="345"/>
                      </a:moveTo>
                      <a:lnTo>
                        <a:pt x="4265" y="345"/>
                      </a:lnTo>
                      <a:lnTo>
                        <a:pt x="4261" y="343"/>
                      </a:lnTo>
                      <a:lnTo>
                        <a:pt x="4265" y="342"/>
                      </a:lnTo>
                      <a:lnTo>
                        <a:pt x="4265" y="345"/>
                      </a:lnTo>
                      <a:close/>
                      <a:moveTo>
                        <a:pt x="4188" y="352"/>
                      </a:moveTo>
                      <a:lnTo>
                        <a:pt x="4188" y="352"/>
                      </a:lnTo>
                      <a:cubicBezTo>
                        <a:pt x="4174" y="360"/>
                        <a:pt x="4160" y="368"/>
                        <a:pt x="4148" y="378"/>
                      </a:cubicBezTo>
                      <a:cubicBezTo>
                        <a:pt x="4145" y="381"/>
                        <a:pt x="4139" y="380"/>
                        <a:pt x="4134" y="381"/>
                      </a:cubicBezTo>
                      <a:cubicBezTo>
                        <a:pt x="4134" y="381"/>
                        <a:pt x="4134" y="382"/>
                        <a:pt x="4134" y="382"/>
                      </a:cubicBezTo>
                      <a:cubicBezTo>
                        <a:pt x="4133" y="382"/>
                        <a:pt x="4132" y="383"/>
                        <a:pt x="4131" y="384"/>
                      </a:cubicBezTo>
                      <a:cubicBezTo>
                        <a:pt x="4131" y="383"/>
                        <a:pt x="4132" y="382"/>
                        <a:pt x="4132" y="381"/>
                      </a:cubicBezTo>
                      <a:cubicBezTo>
                        <a:pt x="4133" y="381"/>
                        <a:pt x="4134" y="381"/>
                        <a:pt x="4134" y="381"/>
                      </a:cubicBezTo>
                      <a:cubicBezTo>
                        <a:pt x="4138" y="375"/>
                        <a:pt x="4141" y="369"/>
                        <a:pt x="4145" y="364"/>
                      </a:cubicBezTo>
                      <a:cubicBezTo>
                        <a:pt x="4152" y="355"/>
                        <a:pt x="4160" y="347"/>
                        <a:pt x="4167" y="338"/>
                      </a:cubicBezTo>
                      <a:cubicBezTo>
                        <a:pt x="4167" y="338"/>
                        <a:pt x="4167" y="338"/>
                        <a:pt x="4167" y="338"/>
                      </a:cubicBezTo>
                      <a:cubicBezTo>
                        <a:pt x="4167" y="337"/>
                        <a:pt x="4166" y="337"/>
                        <a:pt x="4166" y="336"/>
                      </a:cubicBezTo>
                      <a:cubicBezTo>
                        <a:pt x="4154" y="336"/>
                        <a:pt x="4143" y="334"/>
                        <a:pt x="4140" y="320"/>
                      </a:cubicBezTo>
                      <a:cubicBezTo>
                        <a:pt x="4139" y="318"/>
                        <a:pt x="4142" y="315"/>
                        <a:pt x="4144" y="312"/>
                      </a:cubicBezTo>
                      <a:cubicBezTo>
                        <a:pt x="4144" y="311"/>
                        <a:pt x="4147" y="312"/>
                        <a:pt x="4149" y="313"/>
                      </a:cubicBezTo>
                      <a:cubicBezTo>
                        <a:pt x="4151" y="315"/>
                        <a:pt x="4154" y="317"/>
                        <a:pt x="4156" y="320"/>
                      </a:cubicBezTo>
                      <a:cubicBezTo>
                        <a:pt x="4160" y="325"/>
                        <a:pt x="4163" y="331"/>
                        <a:pt x="4166" y="336"/>
                      </a:cubicBezTo>
                      <a:cubicBezTo>
                        <a:pt x="4167" y="336"/>
                        <a:pt x="4168" y="336"/>
                        <a:pt x="4168" y="336"/>
                      </a:cubicBezTo>
                      <a:cubicBezTo>
                        <a:pt x="4168" y="337"/>
                        <a:pt x="4168" y="337"/>
                        <a:pt x="4167" y="338"/>
                      </a:cubicBezTo>
                      <a:cubicBezTo>
                        <a:pt x="4172" y="339"/>
                        <a:pt x="4178" y="340"/>
                        <a:pt x="4183" y="341"/>
                      </a:cubicBezTo>
                      <a:cubicBezTo>
                        <a:pt x="4185" y="342"/>
                        <a:pt x="4188" y="345"/>
                        <a:pt x="4189" y="347"/>
                      </a:cubicBezTo>
                      <a:cubicBezTo>
                        <a:pt x="4190" y="348"/>
                        <a:pt x="4189" y="351"/>
                        <a:pt x="4188" y="352"/>
                      </a:cubicBezTo>
                      <a:close/>
                      <a:moveTo>
                        <a:pt x="4122" y="394"/>
                      </a:moveTo>
                      <a:lnTo>
                        <a:pt x="4122" y="394"/>
                      </a:lnTo>
                      <a:cubicBezTo>
                        <a:pt x="4122" y="394"/>
                        <a:pt x="4121" y="394"/>
                        <a:pt x="4121" y="394"/>
                      </a:cubicBezTo>
                      <a:cubicBezTo>
                        <a:pt x="4119" y="405"/>
                        <a:pt x="4116" y="417"/>
                        <a:pt x="4114" y="428"/>
                      </a:cubicBezTo>
                      <a:cubicBezTo>
                        <a:pt x="4113" y="435"/>
                        <a:pt x="4108" y="436"/>
                        <a:pt x="4103" y="436"/>
                      </a:cubicBezTo>
                      <a:cubicBezTo>
                        <a:pt x="4090" y="438"/>
                        <a:pt x="4089" y="448"/>
                        <a:pt x="4088" y="458"/>
                      </a:cubicBezTo>
                      <a:cubicBezTo>
                        <a:pt x="4088" y="458"/>
                        <a:pt x="4088" y="458"/>
                        <a:pt x="4089" y="458"/>
                      </a:cubicBezTo>
                      <a:cubicBezTo>
                        <a:pt x="4092" y="462"/>
                        <a:pt x="4096" y="466"/>
                        <a:pt x="4100" y="469"/>
                      </a:cubicBezTo>
                      <a:cubicBezTo>
                        <a:pt x="4104" y="473"/>
                        <a:pt x="4108" y="476"/>
                        <a:pt x="4111" y="479"/>
                      </a:cubicBezTo>
                      <a:lnTo>
                        <a:pt x="4112" y="482"/>
                      </a:lnTo>
                      <a:lnTo>
                        <a:pt x="4111" y="480"/>
                      </a:lnTo>
                      <a:cubicBezTo>
                        <a:pt x="4106" y="477"/>
                        <a:pt x="4102" y="474"/>
                        <a:pt x="4098" y="471"/>
                      </a:cubicBezTo>
                      <a:cubicBezTo>
                        <a:pt x="4094" y="467"/>
                        <a:pt x="4091" y="463"/>
                        <a:pt x="4087" y="460"/>
                      </a:cubicBezTo>
                      <a:cubicBezTo>
                        <a:pt x="4087" y="459"/>
                        <a:pt x="4087" y="458"/>
                        <a:pt x="4088" y="458"/>
                      </a:cubicBezTo>
                      <a:cubicBezTo>
                        <a:pt x="4079" y="450"/>
                        <a:pt x="4065" y="449"/>
                        <a:pt x="4059" y="438"/>
                      </a:cubicBezTo>
                      <a:cubicBezTo>
                        <a:pt x="4054" y="429"/>
                        <a:pt x="4052" y="418"/>
                        <a:pt x="4049" y="408"/>
                      </a:cubicBezTo>
                      <a:cubicBezTo>
                        <a:pt x="4048" y="404"/>
                        <a:pt x="4048" y="399"/>
                        <a:pt x="4047" y="394"/>
                      </a:cubicBezTo>
                      <a:cubicBezTo>
                        <a:pt x="4047" y="393"/>
                        <a:pt x="4046" y="393"/>
                        <a:pt x="4046" y="393"/>
                      </a:cubicBezTo>
                      <a:lnTo>
                        <a:pt x="4043" y="391"/>
                      </a:lnTo>
                      <a:lnTo>
                        <a:pt x="4047" y="393"/>
                      </a:lnTo>
                      <a:cubicBezTo>
                        <a:pt x="4047" y="393"/>
                        <a:pt x="4047" y="393"/>
                        <a:pt x="4047" y="394"/>
                      </a:cubicBezTo>
                      <a:cubicBezTo>
                        <a:pt x="4053" y="397"/>
                        <a:pt x="4058" y="401"/>
                        <a:pt x="4064" y="404"/>
                      </a:cubicBezTo>
                      <a:cubicBezTo>
                        <a:pt x="4075" y="409"/>
                        <a:pt x="4087" y="411"/>
                        <a:pt x="4098" y="403"/>
                      </a:cubicBezTo>
                      <a:cubicBezTo>
                        <a:pt x="4105" y="398"/>
                        <a:pt x="4112" y="394"/>
                        <a:pt x="4121" y="394"/>
                      </a:cubicBezTo>
                      <a:cubicBezTo>
                        <a:pt x="4121" y="394"/>
                        <a:pt x="4121" y="393"/>
                        <a:pt x="4121" y="393"/>
                      </a:cubicBezTo>
                      <a:cubicBezTo>
                        <a:pt x="4122" y="393"/>
                        <a:pt x="4123" y="392"/>
                        <a:pt x="4124" y="391"/>
                      </a:cubicBezTo>
                      <a:cubicBezTo>
                        <a:pt x="4123" y="392"/>
                        <a:pt x="4123" y="393"/>
                        <a:pt x="4122" y="394"/>
                      </a:cubicBezTo>
                      <a:close/>
                      <a:moveTo>
                        <a:pt x="4001" y="80"/>
                      </a:moveTo>
                      <a:lnTo>
                        <a:pt x="4001" y="80"/>
                      </a:lnTo>
                      <a:lnTo>
                        <a:pt x="4001" y="77"/>
                      </a:lnTo>
                      <a:lnTo>
                        <a:pt x="4004" y="79"/>
                      </a:lnTo>
                      <a:lnTo>
                        <a:pt x="4001" y="80"/>
                      </a:lnTo>
                      <a:close/>
                      <a:moveTo>
                        <a:pt x="3933" y="2852"/>
                      </a:moveTo>
                      <a:lnTo>
                        <a:pt x="3933" y="2852"/>
                      </a:lnTo>
                      <a:cubicBezTo>
                        <a:pt x="3921" y="2864"/>
                        <a:pt x="3915" y="2879"/>
                        <a:pt x="3911" y="2894"/>
                      </a:cubicBezTo>
                      <a:cubicBezTo>
                        <a:pt x="3910" y="2897"/>
                        <a:pt x="3906" y="2899"/>
                        <a:pt x="3903" y="2900"/>
                      </a:cubicBezTo>
                      <a:cubicBezTo>
                        <a:pt x="3899" y="2902"/>
                        <a:pt x="3893" y="2895"/>
                        <a:pt x="3893" y="2890"/>
                      </a:cubicBezTo>
                      <a:cubicBezTo>
                        <a:pt x="3892" y="2888"/>
                        <a:pt x="3892" y="2886"/>
                        <a:pt x="3892" y="2885"/>
                      </a:cubicBezTo>
                      <a:cubicBezTo>
                        <a:pt x="3891" y="2870"/>
                        <a:pt x="3894" y="2856"/>
                        <a:pt x="3905" y="2845"/>
                      </a:cubicBezTo>
                      <a:cubicBezTo>
                        <a:pt x="3912" y="2838"/>
                        <a:pt x="3918" y="2831"/>
                        <a:pt x="3925" y="2826"/>
                      </a:cubicBezTo>
                      <a:cubicBezTo>
                        <a:pt x="3929" y="2823"/>
                        <a:pt x="3935" y="2823"/>
                        <a:pt x="3940" y="2823"/>
                      </a:cubicBezTo>
                      <a:cubicBezTo>
                        <a:pt x="3942" y="2823"/>
                        <a:pt x="3946" y="2828"/>
                        <a:pt x="3946" y="2829"/>
                      </a:cubicBezTo>
                      <a:cubicBezTo>
                        <a:pt x="3942" y="2837"/>
                        <a:pt x="3939" y="2846"/>
                        <a:pt x="3933" y="2852"/>
                      </a:cubicBezTo>
                      <a:close/>
                      <a:moveTo>
                        <a:pt x="3920" y="2291"/>
                      </a:moveTo>
                      <a:lnTo>
                        <a:pt x="3920" y="2291"/>
                      </a:lnTo>
                      <a:cubicBezTo>
                        <a:pt x="3920" y="2291"/>
                        <a:pt x="3921" y="2293"/>
                        <a:pt x="3922" y="2295"/>
                      </a:cubicBezTo>
                      <a:cubicBezTo>
                        <a:pt x="3921" y="2296"/>
                        <a:pt x="3919" y="2298"/>
                        <a:pt x="3918" y="2298"/>
                      </a:cubicBezTo>
                      <a:cubicBezTo>
                        <a:pt x="3915" y="2298"/>
                        <a:pt x="3911" y="2298"/>
                        <a:pt x="3908" y="2297"/>
                      </a:cubicBezTo>
                      <a:cubicBezTo>
                        <a:pt x="3907" y="2297"/>
                        <a:pt x="3906" y="2295"/>
                        <a:pt x="3905" y="2294"/>
                      </a:cubicBezTo>
                      <a:cubicBezTo>
                        <a:pt x="3910" y="2293"/>
                        <a:pt x="3915" y="2292"/>
                        <a:pt x="3920" y="2291"/>
                      </a:cubicBezTo>
                      <a:close/>
                      <a:moveTo>
                        <a:pt x="3923" y="260"/>
                      </a:moveTo>
                      <a:lnTo>
                        <a:pt x="3923" y="260"/>
                      </a:lnTo>
                      <a:cubicBezTo>
                        <a:pt x="3927" y="263"/>
                        <a:pt x="3931" y="267"/>
                        <a:pt x="3935" y="270"/>
                      </a:cubicBezTo>
                      <a:lnTo>
                        <a:pt x="3936" y="273"/>
                      </a:lnTo>
                      <a:lnTo>
                        <a:pt x="3934" y="271"/>
                      </a:lnTo>
                      <a:cubicBezTo>
                        <a:pt x="3930" y="268"/>
                        <a:pt x="3926" y="264"/>
                        <a:pt x="3922" y="261"/>
                      </a:cubicBezTo>
                      <a:cubicBezTo>
                        <a:pt x="3921" y="260"/>
                        <a:pt x="3920" y="259"/>
                        <a:pt x="3919" y="258"/>
                      </a:cubicBezTo>
                      <a:cubicBezTo>
                        <a:pt x="3921" y="258"/>
                        <a:pt x="3922" y="259"/>
                        <a:pt x="3923" y="260"/>
                      </a:cubicBezTo>
                      <a:close/>
                      <a:moveTo>
                        <a:pt x="3691" y="1022"/>
                      </a:moveTo>
                      <a:lnTo>
                        <a:pt x="3691" y="1022"/>
                      </a:lnTo>
                      <a:cubicBezTo>
                        <a:pt x="3687" y="1028"/>
                        <a:pt x="3681" y="1029"/>
                        <a:pt x="3680" y="1025"/>
                      </a:cubicBezTo>
                      <a:cubicBezTo>
                        <a:pt x="3679" y="1024"/>
                        <a:pt x="3679" y="1022"/>
                        <a:pt x="3679" y="1021"/>
                      </a:cubicBezTo>
                      <a:cubicBezTo>
                        <a:pt x="3682" y="1015"/>
                        <a:pt x="3686" y="1011"/>
                        <a:pt x="3691" y="1014"/>
                      </a:cubicBezTo>
                      <a:cubicBezTo>
                        <a:pt x="3692" y="1014"/>
                        <a:pt x="3692" y="1016"/>
                        <a:pt x="3693" y="1017"/>
                      </a:cubicBezTo>
                      <a:cubicBezTo>
                        <a:pt x="3692" y="1019"/>
                        <a:pt x="3692" y="1021"/>
                        <a:pt x="3691" y="1022"/>
                      </a:cubicBezTo>
                      <a:close/>
                      <a:moveTo>
                        <a:pt x="3664" y="3187"/>
                      </a:moveTo>
                      <a:lnTo>
                        <a:pt x="3664" y="3187"/>
                      </a:lnTo>
                      <a:lnTo>
                        <a:pt x="3663" y="3183"/>
                      </a:lnTo>
                      <a:lnTo>
                        <a:pt x="3666" y="3183"/>
                      </a:lnTo>
                      <a:lnTo>
                        <a:pt x="3664" y="3187"/>
                      </a:lnTo>
                      <a:close/>
                      <a:moveTo>
                        <a:pt x="3582" y="1292"/>
                      </a:moveTo>
                      <a:lnTo>
                        <a:pt x="3582" y="1292"/>
                      </a:lnTo>
                      <a:cubicBezTo>
                        <a:pt x="3581" y="1291"/>
                        <a:pt x="3578" y="1291"/>
                        <a:pt x="3578" y="1290"/>
                      </a:cubicBezTo>
                      <a:cubicBezTo>
                        <a:pt x="3578" y="1286"/>
                        <a:pt x="3580" y="1285"/>
                        <a:pt x="3583" y="1289"/>
                      </a:cubicBezTo>
                      <a:cubicBezTo>
                        <a:pt x="3583" y="1290"/>
                        <a:pt x="3583" y="1291"/>
                        <a:pt x="3582" y="1292"/>
                      </a:cubicBezTo>
                      <a:close/>
                      <a:moveTo>
                        <a:pt x="3566" y="1247"/>
                      </a:moveTo>
                      <a:lnTo>
                        <a:pt x="3566" y="1247"/>
                      </a:lnTo>
                      <a:cubicBezTo>
                        <a:pt x="3566" y="1248"/>
                        <a:pt x="3564" y="1248"/>
                        <a:pt x="3563" y="1249"/>
                      </a:cubicBezTo>
                      <a:cubicBezTo>
                        <a:pt x="3551" y="1228"/>
                        <a:pt x="3534" y="1212"/>
                        <a:pt x="3521" y="1193"/>
                      </a:cubicBezTo>
                      <a:cubicBezTo>
                        <a:pt x="3520" y="1192"/>
                        <a:pt x="3520" y="1189"/>
                        <a:pt x="3520" y="1188"/>
                      </a:cubicBezTo>
                      <a:cubicBezTo>
                        <a:pt x="3523" y="1186"/>
                        <a:pt x="3527" y="1184"/>
                        <a:pt x="3529" y="1184"/>
                      </a:cubicBezTo>
                      <a:cubicBezTo>
                        <a:pt x="3536" y="1186"/>
                        <a:pt x="3543" y="1188"/>
                        <a:pt x="3548" y="1193"/>
                      </a:cubicBezTo>
                      <a:cubicBezTo>
                        <a:pt x="3556" y="1200"/>
                        <a:pt x="3563" y="1209"/>
                        <a:pt x="3570" y="1217"/>
                      </a:cubicBezTo>
                      <a:cubicBezTo>
                        <a:pt x="3575" y="1224"/>
                        <a:pt x="3573" y="1238"/>
                        <a:pt x="3566" y="1247"/>
                      </a:cubicBezTo>
                      <a:close/>
                      <a:moveTo>
                        <a:pt x="3335" y="2988"/>
                      </a:moveTo>
                      <a:lnTo>
                        <a:pt x="3335" y="2988"/>
                      </a:lnTo>
                      <a:cubicBezTo>
                        <a:pt x="3331" y="2997"/>
                        <a:pt x="3313" y="3006"/>
                        <a:pt x="3302" y="3003"/>
                      </a:cubicBezTo>
                      <a:cubicBezTo>
                        <a:pt x="3290" y="3000"/>
                        <a:pt x="3278" y="2996"/>
                        <a:pt x="3266" y="2992"/>
                      </a:cubicBezTo>
                      <a:cubicBezTo>
                        <a:pt x="3259" y="2989"/>
                        <a:pt x="3257" y="2981"/>
                        <a:pt x="3256" y="2974"/>
                      </a:cubicBezTo>
                      <a:cubicBezTo>
                        <a:pt x="3252" y="2939"/>
                        <a:pt x="3289" y="2906"/>
                        <a:pt x="3321" y="2910"/>
                      </a:cubicBezTo>
                      <a:cubicBezTo>
                        <a:pt x="3328" y="2911"/>
                        <a:pt x="3335" y="2913"/>
                        <a:pt x="3338" y="2921"/>
                      </a:cubicBezTo>
                      <a:cubicBezTo>
                        <a:pt x="3341" y="2929"/>
                        <a:pt x="3344" y="2937"/>
                        <a:pt x="3348" y="2946"/>
                      </a:cubicBezTo>
                      <a:cubicBezTo>
                        <a:pt x="3343" y="2960"/>
                        <a:pt x="3340" y="2974"/>
                        <a:pt x="3335" y="2988"/>
                      </a:cubicBezTo>
                      <a:close/>
                      <a:moveTo>
                        <a:pt x="3241" y="1106"/>
                      </a:moveTo>
                      <a:lnTo>
                        <a:pt x="3241" y="1106"/>
                      </a:lnTo>
                      <a:lnTo>
                        <a:pt x="3238" y="1104"/>
                      </a:lnTo>
                      <a:lnTo>
                        <a:pt x="3242" y="1103"/>
                      </a:lnTo>
                      <a:lnTo>
                        <a:pt x="3241" y="1106"/>
                      </a:lnTo>
                      <a:close/>
                      <a:moveTo>
                        <a:pt x="3120" y="3439"/>
                      </a:moveTo>
                      <a:lnTo>
                        <a:pt x="3120" y="3439"/>
                      </a:lnTo>
                      <a:cubicBezTo>
                        <a:pt x="3097" y="3442"/>
                        <a:pt x="3073" y="3444"/>
                        <a:pt x="3050" y="3447"/>
                      </a:cubicBezTo>
                      <a:cubicBezTo>
                        <a:pt x="3044" y="3447"/>
                        <a:pt x="3039" y="3448"/>
                        <a:pt x="3033" y="3448"/>
                      </a:cubicBezTo>
                      <a:cubicBezTo>
                        <a:pt x="3008" y="3445"/>
                        <a:pt x="2982" y="3444"/>
                        <a:pt x="2963" y="3423"/>
                      </a:cubicBezTo>
                      <a:cubicBezTo>
                        <a:pt x="2956" y="3416"/>
                        <a:pt x="2948" y="3412"/>
                        <a:pt x="2938" y="3411"/>
                      </a:cubicBezTo>
                      <a:cubicBezTo>
                        <a:pt x="2931" y="3410"/>
                        <a:pt x="2924" y="3409"/>
                        <a:pt x="2917" y="3406"/>
                      </a:cubicBezTo>
                      <a:cubicBezTo>
                        <a:pt x="2912" y="3404"/>
                        <a:pt x="2906" y="3401"/>
                        <a:pt x="2904" y="3396"/>
                      </a:cubicBezTo>
                      <a:cubicBezTo>
                        <a:pt x="2894" y="3373"/>
                        <a:pt x="2885" y="3349"/>
                        <a:pt x="2895" y="3322"/>
                      </a:cubicBezTo>
                      <a:cubicBezTo>
                        <a:pt x="2900" y="3311"/>
                        <a:pt x="2905" y="3298"/>
                        <a:pt x="2906" y="3286"/>
                      </a:cubicBezTo>
                      <a:cubicBezTo>
                        <a:pt x="2908" y="3267"/>
                        <a:pt x="2918" y="3256"/>
                        <a:pt x="2932" y="3247"/>
                      </a:cubicBezTo>
                      <a:cubicBezTo>
                        <a:pt x="2936" y="3244"/>
                        <a:pt x="2935" y="3240"/>
                        <a:pt x="2932" y="3237"/>
                      </a:cubicBezTo>
                      <a:cubicBezTo>
                        <a:pt x="2929" y="3235"/>
                        <a:pt x="2927" y="3232"/>
                        <a:pt x="2923" y="3231"/>
                      </a:cubicBezTo>
                      <a:cubicBezTo>
                        <a:pt x="2905" y="3224"/>
                        <a:pt x="2891" y="3212"/>
                        <a:pt x="2883" y="3195"/>
                      </a:cubicBezTo>
                      <a:cubicBezTo>
                        <a:pt x="2875" y="3175"/>
                        <a:pt x="2862" y="3161"/>
                        <a:pt x="2845" y="3149"/>
                      </a:cubicBezTo>
                      <a:cubicBezTo>
                        <a:pt x="2821" y="3133"/>
                        <a:pt x="2806" y="3110"/>
                        <a:pt x="2801" y="3082"/>
                      </a:cubicBezTo>
                      <a:cubicBezTo>
                        <a:pt x="2796" y="3058"/>
                        <a:pt x="2785" y="3038"/>
                        <a:pt x="2765" y="3022"/>
                      </a:cubicBezTo>
                      <a:cubicBezTo>
                        <a:pt x="2756" y="3015"/>
                        <a:pt x="2754" y="3004"/>
                        <a:pt x="2757" y="2992"/>
                      </a:cubicBezTo>
                      <a:cubicBezTo>
                        <a:pt x="2760" y="2982"/>
                        <a:pt x="2764" y="2972"/>
                        <a:pt x="2768" y="2961"/>
                      </a:cubicBezTo>
                      <a:cubicBezTo>
                        <a:pt x="2771" y="2953"/>
                        <a:pt x="2777" y="2946"/>
                        <a:pt x="2786" y="2942"/>
                      </a:cubicBezTo>
                      <a:cubicBezTo>
                        <a:pt x="2806" y="2935"/>
                        <a:pt x="2822" y="2925"/>
                        <a:pt x="2834" y="2907"/>
                      </a:cubicBezTo>
                      <a:cubicBezTo>
                        <a:pt x="2837" y="2903"/>
                        <a:pt x="2841" y="2899"/>
                        <a:pt x="2846" y="2896"/>
                      </a:cubicBezTo>
                      <a:cubicBezTo>
                        <a:pt x="2866" y="2884"/>
                        <a:pt x="2887" y="2872"/>
                        <a:pt x="2908" y="2860"/>
                      </a:cubicBezTo>
                      <a:cubicBezTo>
                        <a:pt x="2912" y="2858"/>
                        <a:pt x="2919" y="2856"/>
                        <a:pt x="2923" y="2858"/>
                      </a:cubicBezTo>
                      <a:cubicBezTo>
                        <a:pt x="2941" y="2866"/>
                        <a:pt x="2958" y="2867"/>
                        <a:pt x="2977" y="2864"/>
                      </a:cubicBezTo>
                      <a:cubicBezTo>
                        <a:pt x="2986" y="2862"/>
                        <a:pt x="2993" y="2869"/>
                        <a:pt x="2998" y="2878"/>
                      </a:cubicBezTo>
                      <a:cubicBezTo>
                        <a:pt x="3002" y="2887"/>
                        <a:pt x="3005" y="2895"/>
                        <a:pt x="3003" y="2904"/>
                      </a:cubicBezTo>
                      <a:cubicBezTo>
                        <a:pt x="3002" y="2915"/>
                        <a:pt x="3000" y="2926"/>
                        <a:pt x="2999" y="2937"/>
                      </a:cubicBezTo>
                      <a:cubicBezTo>
                        <a:pt x="2998" y="2944"/>
                        <a:pt x="2994" y="2947"/>
                        <a:pt x="2989" y="2947"/>
                      </a:cubicBezTo>
                      <a:cubicBezTo>
                        <a:pt x="2980" y="2948"/>
                        <a:pt x="2970" y="2948"/>
                        <a:pt x="2961" y="2949"/>
                      </a:cubicBezTo>
                      <a:cubicBezTo>
                        <a:pt x="2938" y="2951"/>
                        <a:pt x="2932" y="2959"/>
                        <a:pt x="2934" y="2986"/>
                      </a:cubicBezTo>
                      <a:cubicBezTo>
                        <a:pt x="2935" y="2998"/>
                        <a:pt x="2935" y="2999"/>
                        <a:pt x="2925" y="3002"/>
                      </a:cubicBezTo>
                      <a:cubicBezTo>
                        <a:pt x="2923" y="3002"/>
                        <a:pt x="2921" y="3002"/>
                        <a:pt x="2920" y="3003"/>
                      </a:cubicBezTo>
                      <a:cubicBezTo>
                        <a:pt x="2904" y="3007"/>
                        <a:pt x="2902" y="3011"/>
                        <a:pt x="2911" y="3019"/>
                      </a:cubicBezTo>
                      <a:cubicBezTo>
                        <a:pt x="2923" y="3030"/>
                        <a:pt x="2934" y="3043"/>
                        <a:pt x="2942" y="3058"/>
                      </a:cubicBezTo>
                      <a:cubicBezTo>
                        <a:pt x="2955" y="3084"/>
                        <a:pt x="2976" y="3099"/>
                        <a:pt x="3003" y="3107"/>
                      </a:cubicBezTo>
                      <a:cubicBezTo>
                        <a:pt x="3011" y="3110"/>
                        <a:pt x="3015" y="3115"/>
                        <a:pt x="3015" y="3123"/>
                      </a:cubicBezTo>
                      <a:cubicBezTo>
                        <a:pt x="3015" y="3127"/>
                        <a:pt x="3015" y="3130"/>
                        <a:pt x="3014" y="3134"/>
                      </a:cubicBezTo>
                      <a:cubicBezTo>
                        <a:pt x="3012" y="3151"/>
                        <a:pt x="3015" y="3167"/>
                        <a:pt x="3026" y="3181"/>
                      </a:cubicBezTo>
                      <a:cubicBezTo>
                        <a:pt x="3039" y="3196"/>
                        <a:pt x="3042" y="3213"/>
                        <a:pt x="3039" y="3232"/>
                      </a:cubicBezTo>
                      <a:cubicBezTo>
                        <a:pt x="3038" y="3239"/>
                        <a:pt x="3039" y="3247"/>
                        <a:pt x="3042" y="3254"/>
                      </a:cubicBezTo>
                      <a:cubicBezTo>
                        <a:pt x="3045" y="3265"/>
                        <a:pt x="3051" y="3274"/>
                        <a:pt x="3064" y="3275"/>
                      </a:cubicBezTo>
                      <a:cubicBezTo>
                        <a:pt x="3069" y="3275"/>
                        <a:pt x="3075" y="3275"/>
                        <a:pt x="3079" y="3280"/>
                      </a:cubicBezTo>
                      <a:cubicBezTo>
                        <a:pt x="3082" y="3285"/>
                        <a:pt x="3079" y="3290"/>
                        <a:pt x="3078" y="3295"/>
                      </a:cubicBezTo>
                      <a:cubicBezTo>
                        <a:pt x="3077" y="3297"/>
                        <a:pt x="3076" y="3299"/>
                        <a:pt x="3077" y="3300"/>
                      </a:cubicBezTo>
                      <a:cubicBezTo>
                        <a:pt x="3080" y="3305"/>
                        <a:pt x="3083" y="3309"/>
                        <a:pt x="3088" y="3312"/>
                      </a:cubicBezTo>
                      <a:cubicBezTo>
                        <a:pt x="3100" y="3322"/>
                        <a:pt x="3107" y="3334"/>
                        <a:pt x="3106" y="3350"/>
                      </a:cubicBezTo>
                      <a:cubicBezTo>
                        <a:pt x="3105" y="3379"/>
                        <a:pt x="3117" y="3404"/>
                        <a:pt x="3125" y="3430"/>
                      </a:cubicBezTo>
                      <a:cubicBezTo>
                        <a:pt x="3126" y="3434"/>
                        <a:pt x="3124" y="3438"/>
                        <a:pt x="3120" y="3439"/>
                      </a:cubicBezTo>
                      <a:close/>
                      <a:moveTo>
                        <a:pt x="2753" y="2347"/>
                      </a:moveTo>
                      <a:lnTo>
                        <a:pt x="2753" y="2347"/>
                      </a:lnTo>
                      <a:lnTo>
                        <a:pt x="2754" y="2343"/>
                      </a:lnTo>
                      <a:lnTo>
                        <a:pt x="2755" y="2344"/>
                      </a:lnTo>
                      <a:lnTo>
                        <a:pt x="2753" y="2347"/>
                      </a:lnTo>
                      <a:close/>
                      <a:moveTo>
                        <a:pt x="2531" y="3201"/>
                      </a:moveTo>
                      <a:lnTo>
                        <a:pt x="2531" y="3201"/>
                      </a:lnTo>
                      <a:cubicBezTo>
                        <a:pt x="2525" y="3206"/>
                        <a:pt x="2519" y="3210"/>
                        <a:pt x="2513" y="3213"/>
                      </a:cubicBezTo>
                      <a:cubicBezTo>
                        <a:pt x="2501" y="3220"/>
                        <a:pt x="2489" y="3224"/>
                        <a:pt x="2476" y="3219"/>
                      </a:cubicBezTo>
                      <a:cubicBezTo>
                        <a:pt x="2460" y="3213"/>
                        <a:pt x="2444" y="3216"/>
                        <a:pt x="2428" y="3222"/>
                      </a:cubicBezTo>
                      <a:cubicBezTo>
                        <a:pt x="2417" y="3225"/>
                        <a:pt x="2406" y="3224"/>
                        <a:pt x="2395" y="3221"/>
                      </a:cubicBezTo>
                      <a:cubicBezTo>
                        <a:pt x="2374" y="3214"/>
                        <a:pt x="2353" y="3208"/>
                        <a:pt x="2333" y="3200"/>
                      </a:cubicBezTo>
                      <a:cubicBezTo>
                        <a:pt x="2328" y="3199"/>
                        <a:pt x="2324" y="3194"/>
                        <a:pt x="2319" y="3191"/>
                      </a:cubicBezTo>
                      <a:cubicBezTo>
                        <a:pt x="2316" y="3189"/>
                        <a:pt x="2314" y="3185"/>
                        <a:pt x="2311" y="3185"/>
                      </a:cubicBezTo>
                      <a:cubicBezTo>
                        <a:pt x="2291" y="3183"/>
                        <a:pt x="2273" y="3173"/>
                        <a:pt x="2253" y="3170"/>
                      </a:cubicBezTo>
                      <a:cubicBezTo>
                        <a:pt x="2217" y="3164"/>
                        <a:pt x="2181" y="3172"/>
                        <a:pt x="2146" y="3184"/>
                      </a:cubicBezTo>
                      <a:cubicBezTo>
                        <a:pt x="2132" y="3189"/>
                        <a:pt x="2121" y="3199"/>
                        <a:pt x="2111" y="3211"/>
                      </a:cubicBezTo>
                      <a:cubicBezTo>
                        <a:pt x="2105" y="3218"/>
                        <a:pt x="2096" y="3222"/>
                        <a:pt x="2087" y="3218"/>
                      </a:cubicBezTo>
                      <a:cubicBezTo>
                        <a:pt x="2067" y="3212"/>
                        <a:pt x="2047" y="3216"/>
                        <a:pt x="2027" y="3216"/>
                      </a:cubicBezTo>
                      <a:cubicBezTo>
                        <a:pt x="1999" y="3215"/>
                        <a:pt x="1977" y="3204"/>
                        <a:pt x="1966" y="3177"/>
                      </a:cubicBezTo>
                      <a:cubicBezTo>
                        <a:pt x="1962" y="3169"/>
                        <a:pt x="1957" y="3161"/>
                        <a:pt x="1954" y="3153"/>
                      </a:cubicBezTo>
                      <a:cubicBezTo>
                        <a:pt x="1952" y="3148"/>
                        <a:pt x="1952" y="3142"/>
                        <a:pt x="1954" y="3137"/>
                      </a:cubicBezTo>
                      <a:cubicBezTo>
                        <a:pt x="1957" y="3125"/>
                        <a:pt x="1958" y="3111"/>
                        <a:pt x="1968" y="3102"/>
                      </a:cubicBezTo>
                      <a:cubicBezTo>
                        <a:pt x="1979" y="3093"/>
                        <a:pt x="1984" y="3082"/>
                        <a:pt x="1984" y="3068"/>
                      </a:cubicBezTo>
                      <a:cubicBezTo>
                        <a:pt x="1984" y="3057"/>
                        <a:pt x="1985" y="3046"/>
                        <a:pt x="1986" y="3036"/>
                      </a:cubicBezTo>
                      <a:cubicBezTo>
                        <a:pt x="1987" y="3028"/>
                        <a:pt x="1992" y="3022"/>
                        <a:pt x="1999" y="3019"/>
                      </a:cubicBezTo>
                      <a:cubicBezTo>
                        <a:pt x="2013" y="3015"/>
                        <a:pt x="2019" y="3005"/>
                        <a:pt x="2021" y="2991"/>
                      </a:cubicBezTo>
                      <a:cubicBezTo>
                        <a:pt x="2021" y="2984"/>
                        <a:pt x="2024" y="2976"/>
                        <a:pt x="2028" y="2970"/>
                      </a:cubicBezTo>
                      <a:cubicBezTo>
                        <a:pt x="2039" y="2954"/>
                        <a:pt x="2052" y="2938"/>
                        <a:pt x="2064" y="2922"/>
                      </a:cubicBezTo>
                      <a:cubicBezTo>
                        <a:pt x="2069" y="2915"/>
                        <a:pt x="2080" y="2913"/>
                        <a:pt x="2089" y="2917"/>
                      </a:cubicBezTo>
                      <a:cubicBezTo>
                        <a:pt x="2090" y="2917"/>
                        <a:pt x="2092" y="2917"/>
                        <a:pt x="2094" y="2919"/>
                      </a:cubicBezTo>
                      <a:cubicBezTo>
                        <a:pt x="2112" y="2935"/>
                        <a:pt x="2133" y="2943"/>
                        <a:pt x="2158" y="2943"/>
                      </a:cubicBezTo>
                      <a:cubicBezTo>
                        <a:pt x="2164" y="2943"/>
                        <a:pt x="2167" y="2951"/>
                        <a:pt x="2163" y="2956"/>
                      </a:cubicBezTo>
                      <a:cubicBezTo>
                        <a:pt x="2158" y="2961"/>
                        <a:pt x="2153" y="2966"/>
                        <a:pt x="2148" y="2971"/>
                      </a:cubicBezTo>
                      <a:cubicBezTo>
                        <a:pt x="2145" y="2975"/>
                        <a:pt x="2146" y="2982"/>
                        <a:pt x="2151" y="2985"/>
                      </a:cubicBezTo>
                      <a:cubicBezTo>
                        <a:pt x="2154" y="2986"/>
                        <a:pt x="2158" y="2987"/>
                        <a:pt x="2161" y="2989"/>
                      </a:cubicBezTo>
                      <a:cubicBezTo>
                        <a:pt x="2172" y="2994"/>
                        <a:pt x="2177" y="3002"/>
                        <a:pt x="2180" y="3014"/>
                      </a:cubicBezTo>
                      <a:cubicBezTo>
                        <a:pt x="2183" y="3029"/>
                        <a:pt x="2195" y="3035"/>
                        <a:pt x="2208" y="3030"/>
                      </a:cubicBezTo>
                      <a:cubicBezTo>
                        <a:pt x="2213" y="3027"/>
                        <a:pt x="2218" y="3025"/>
                        <a:pt x="2223" y="3023"/>
                      </a:cubicBezTo>
                      <a:cubicBezTo>
                        <a:pt x="2233" y="3018"/>
                        <a:pt x="2243" y="3014"/>
                        <a:pt x="2252" y="3008"/>
                      </a:cubicBezTo>
                      <a:cubicBezTo>
                        <a:pt x="2265" y="2999"/>
                        <a:pt x="2279" y="2997"/>
                        <a:pt x="2294" y="2996"/>
                      </a:cubicBezTo>
                      <a:cubicBezTo>
                        <a:pt x="2297" y="2996"/>
                        <a:pt x="2301" y="2993"/>
                        <a:pt x="2304" y="2992"/>
                      </a:cubicBezTo>
                      <a:cubicBezTo>
                        <a:pt x="2308" y="2990"/>
                        <a:pt x="2311" y="2983"/>
                        <a:pt x="2309" y="2977"/>
                      </a:cubicBezTo>
                      <a:cubicBezTo>
                        <a:pt x="2308" y="2972"/>
                        <a:pt x="2303" y="2967"/>
                        <a:pt x="2298" y="2968"/>
                      </a:cubicBezTo>
                      <a:cubicBezTo>
                        <a:pt x="2296" y="2968"/>
                        <a:pt x="2294" y="2968"/>
                        <a:pt x="2292" y="2968"/>
                      </a:cubicBezTo>
                      <a:cubicBezTo>
                        <a:pt x="2251" y="2973"/>
                        <a:pt x="2251" y="2973"/>
                        <a:pt x="2227" y="2941"/>
                      </a:cubicBezTo>
                      <a:lnTo>
                        <a:pt x="2223" y="2942"/>
                      </a:lnTo>
                      <a:lnTo>
                        <a:pt x="2226" y="2939"/>
                      </a:lnTo>
                      <a:cubicBezTo>
                        <a:pt x="2226" y="2940"/>
                        <a:pt x="2226" y="2940"/>
                        <a:pt x="2227" y="2941"/>
                      </a:cubicBezTo>
                      <a:lnTo>
                        <a:pt x="2227" y="2940"/>
                      </a:lnTo>
                      <a:cubicBezTo>
                        <a:pt x="2241" y="2924"/>
                        <a:pt x="2258" y="2911"/>
                        <a:pt x="2281" y="2908"/>
                      </a:cubicBezTo>
                      <a:cubicBezTo>
                        <a:pt x="2293" y="2906"/>
                        <a:pt x="2305" y="2901"/>
                        <a:pt x="2315" y="2892"/>
                      </a:cubicBezTo>
                      <a:cubicBezTo>
                        <a:pt x="2334" y="2876"/>
                        <a:pt x="2356" y="2872"/>
                        <a:pt x="2380" y="2874"/>
                      </a:cubicBezTo>
                      <a:cubicBezTo>
                        <a:pt x="2383" y="2875"/>
                        <a:pt x="2386" y="2875"/>
                        <a:pt x="2389" y="2875"/>
                      </a:cubicBezTo>
                      <a:cubicBezTo>
                        <a:pt x="2389" y="2875"/>
                        <a:pt x="2390" y="2874"/>
                        <a:pt x="2390" y="2874"/>
                      </a:cubicBezTo>
                      <a:lnTo>
                        <a:pt x="2393" y="2872"/>
                      </a:lnTo>
                      <a:lnTo>
                        <a:pt x="2391" y="2875"/>
                      </a:lnTo>
                      <a:cubicBezTo>
                        <a:pt x="2390" y="2875"/>
                        <a:pt x="2390" y="2875"/>
                        <a:pt x="2389" y="2875"/>
                      </a:cubicBezTo>
                      <a:cubicBezTo>
                        <a:pt x="2380" y="2884"/>
                        <a:pt x="2372" y="2892"/>
                        <a:pt x="2363" y="2901"/>
                      </a:cubicBezTo>
                      <a:cubicBezTo>
                        <a:pt x="2357" y="2907"/>
                        <a:pt x="2357" y="2914"/>
                        <a:pt x="2360" y="2921"/>
                      </a:cubicBezTo>
                      <a:cubicBezTo>
                        <a:pt x="2363" y="2926"/>
                        <a:pt x="2364" y="2931"/>
                        <a:pt x="2361" y="2936"/>
                      </a:cubicBezTo>
                      <a:cubicBezTo>
                        <a:pt x="2352" y="2952"/>
                        <a:pt x="2345" y="2969"/>
                        <a:pt x="2329" y="2979"/>
                      </a:cubicBezTo>
                      <a:cubicBezTo>
                        <a:pt x="2327" y="2980"/>
                        <a:pt x="2326" y="2986"/>
                        <a:pt x="2327" y="2989"/>
                      </a:cubicBezTo>
                      <a:cubicBezTo>
                        <a:pt x="2338" y="3004"/>
                        <a:pt x="2349" y="3016"/>
                        <a:pt x="2369" y="3022"/>
                      </a:cubicBezTo>
                      <a:cubicBezTo>
                        <a:pt x="2392" y="3028"/>
                        <a:pt x="2412" y="3041"/>
                        <a:pt x="2430" y="3058"/>
                      </a:cubicBezTo>
                      <a:cubicBezTo>
                        <a:pt x="2450" y="3079"/>
                        <a:pt x="2476" y="3094"/>
                        <a:pt x="2502" y="3107"/>
                      </a:cubicBezTo>
                      <a:cubicBezTo>
                        <a:pt x="2529" y="3120"/>
                        <a:pt x="2542" y="3143"/>
                        <a:pt x="2544" y="3173"/>
                      </a:cubicBezTo>
                      <a:cubicBezTo>
                        <a:pt x="2545" y="3184"/>
                        <a:pt x="2541" y="3195"/>
                        <a:pt x="2531" y="3201"/>
                      </a:cubicBezTo>
                      <a:close/>
                      <a:moveTo>
                        <a:pt x="2003" y="3258"/>
                      </a:moveTo>
                      <a:lnTo>
                        <a:pt x="2003" y="3258"/>
                      </a:lnTo>
                      <a:cubicBezTo>
                        <a:pt x="2000" y="3262"/>
                        <a:pt x="1995" y="3265"/>
                        <a:pt x="1990" y="3267"/>
                      </a:cubicBezTo>
                      <a:cubicBezTo>
                        <a:pt x="1987" y="3268"/>
                        <a:pt x="1983" y="3267"/>
                        <a:pt x="1980" y="3267"/>
                      </a:cubicBezTo>
                      <a:cubicBezTo>
                        <a:pt x="1976" y="3266"/>
                        <a:pt x="1972" y="3266"/>
                        <a:pt x="1970" y="3265"/>
                      </a:cubicBezTo>
                      <a:cubicBezTo>
                        <a:pt x="1963" y="3265"/>
                        <a:pt x="1958" y="3265"/>
                        <a:pt x="1953" y="3265"/>
                      </a:cubicBezTo>
                      <a:cubicBezTo>
                        <a:pt x="1946" y="3265"/>
                        <a:pt x="1941" y="3261"/>
                        <a:pt x="1942" y="3257"/>
                      </a:cubicBezTo>
                      <a:cubicBezTo>
                        <a:pt x="1944" y="3252"/>
                        <a:pt x="1947" y="3246"/>
                        <a:pt x="1951" y="3244"/>
                      </a:cubicBezTo>
                      <a:cubicBezTo>
                        <a:pt x="1966" y="3235"/>
                        <a:pt x="1982" y="3237"/>
                        <a:pt x="1998" y="3239"/>
                      </a:cubicBezTo>
                      <a:cubicBezTo>
                        <a:pt x="2009" y="3240"/>
                        <a:pt x="2011" y="3248"/>
                        <a:pt x="2003" y="3258"/>
                      </a:cubicBezTo>
                      <a:close/>
                      <a:moveTo>
                        <a:pt x="1932" y="1985"/>
                      </a:moveTo>
                      <a:lnTo>
                        <a:pt x="1932" y="1985"/>
                      </a:lnTo>
                      <a:cubicBezTo>
                        <a:pt x="1930" y="1982"/>
                        <a:pt x="1929" y="1977"/>
                        <a:pt x="1929" y="1974"/>
                      </a:cubicBezTo>
                      <a:cubicBezTo>
                        <a:pt x="1932" y="1961"/>
                        <a:pt x="1938" y="1950"/>
                        <a:pt x="1950" y="1944"/>
                      </a:cubicBezTo>
                      <a:cubicBezTo>
                        <a:pt x="1952" y="1943"/>
                        <a:pt x="1954" y="1943"/>
                        <a:pt x="1956" y="1942"/>
                      </a:cubicBezTo>
                      <a:cubicBezTo>
                        <a:pt x="1959" y="1944"/>
                        <a:pt x="1963" y="1944"/>
                        <a:pt x="1965" y="1947"/>
                      </a:cubicBezTo>
                      <a:cubicBezTo>
                        <a:pt x="1977" y="1955"/>
                        <a:pt x="1988" y="1965"/>
                        <a:pt x="2000" y="1974"/>
                      </a:cubicBezTo>
                      <a:cubicBezTo>
                        <a:pt x="2002" y="1976"/>
                        <a:pt x="2005" y="1978"/>
                        <a:pt x="2008" y="1981"/>
                      </a:cubicBezTo>
                      <a:cubicBezTo>
                        <a:pt x="2032" y="2004"/>
                        <a:pt x="2029" y="2029"/>
                        <a:pt x="1998" y="2046"/>
                      </a:cubicBezTo>
                      <a:cubicBezTo>
                        <a:pt x="1997" y="2047"/>
                        <a:pt x="1995" y="2048"/>
                        <a:pt x="1994" y="2049"/>
                      </a:cubicBezTo>
                      <a:cubicBezTo>
                        <a:pt x="1985" y="2054"/>
                        <a:pt x="1980" y="2053"/>
                        <a:pt x="1975" y="2048"/>
                      </a:cubicBezTo>
                      <a:cubicBezTo>
                        <a:pt x="1957" y="2029"/>
                        <a:pt x="1946" y="2006"/>
                        <a:pt x="1932" y="1985"/>
                      </a:cubicBezTo>
                      <a:close/>
                      <a:moveTo>
                        <a:pt x="1940" y="1628"/>
                      </a:moveTo>
                      <a:lnTo>
                        <a:pt x="1940" y="1628"/>
                      </a:lnTo>
                      <a:cubicBezTo>
                        <a:pt x="1940" y="1629"/>
                        <a:pt x="1941" y="1629"/>
                        <a:pt x="1941" y="1630"/>
                      </a:cubicBezTo>
                      <a:cubicBezTo>
                        <a:pt x="1942" y="1630"/>
                        <a:pt x="1942" y="1630"/>
                        <a:pt x="1943" y="1631"/>
                      </a:cubicBezTo>
                      <a:cubicBezTo>
                        <a:pt x="1942" y="1633"/>
                        <a:pt x="1942" y="1632"/>
                        <a:pt x="1941" y="1630"/>
                      </a:cubicBezTo>
                      <a:cubicBezTo>
                        <a:pt x="1940" y="1629"/>
                        <a:pt x="1940" y="1629"/>
                        <a:pt x="1939" y="1629"/>
                      </a:cubicBezTo>
                      <a:lnTo>
                        <a:pt x="1937" y="1626"/>
                      </a:lnTo>
                      <a:lnTo>
                        <a:pt x="1940" y="1628"/>
                      </a:lnTo>
                      <a:close/>
                      <a:moveTo>
                        <a:pt x="1949" y="1471"/>
                      </a:moveTo>
                      <a:lnTo>
                        <a:pt x="1949" y="1471"/>
                      </a:lnTo>
                      <a:cubicBezTo>
                        <a:pt x="1951" y="1469"/>
                        <a:pt x="1953" y="1467"/>
                        <a:pt x="1954" y="1465"/>
                      </a:cubicBezTo>
                      <a:cubicBezTo>
                        <a:pt x="1953" y="1468"/>
                        <a:pt x="1951" y="1470"/>
                        <a:pt x="1949" y="1472"/>
                      </a:cubicBezTo>
                      <a:cubicBezTo>
                        <a:pt x="1950" y="1476"/>
                        <a:pt x="1949" y="1477"/>
                        <a:pt x="1947" y="1474"/>
                      </a:cubicBezTo>
                      <a:cubicBezTo>
                        <a:pt x="1947" y="1473"/>
                        <a:pt x="1949" y="1472"/>
                        <a:pt x="1949" y="1471"/>
                      </a:cubicBezTo>
                      <a:close/>
                      <a:moveTo>
                        <a:pt x="2066" y="1780"/>
                      </a:moveTo>
                      <a:lnTo>
                        <a:pt x="2066" y="1780"/>
                      </a:lnTo>
                      <a:cubicBezTo>
                        <a:pt x="2069" y="1781"/>
                        <a:pt x="2072" y="1781"/>
                        <a:pt x="2074" y="1783"/>
                      </a:cubicBezTo>
                      <a:cubicBezTo>
                        <a:pt x="2076" y="1785"/>
                        <a:pt x="2077" y="1789"/>
                        <a:pt x="2077" y="1792"/>
                      </a:cubicBezTo>
                      <a:cubicBezTo>
                        <a:pt x="2077" y="1792"/>
                        <a:pt x="2075" y="1794"/>
                        <a:pt x="2074" y="1794"/>
                      </a:cubicBezTo>
                      <a:cubicBezTo>
                        <a:pt x="2071" y="1792"/>
                        <a:pt x="2067" y="1791"/>
                        <a:pt x="2066" y="1788"/>
                      </a:cubicBezTo>
                      <a:cubicBezTo>
                        <a:pt x="2065" y="1786"/>
                        <a:pt x="2066" y="1783"/>
                        <a:pt x="2066" y="1780"/>
                      </a:cubicBezTo>
                      <a:close/>
                      <a:moveTo>
                        <a:pt x="2128" y="2757"/>
                      </a:moveTo>
                      <a:lnTo>
                        <a:pt x="2128" y="2757"/>
                      </a:lnTo>
                      <a:cubicBezTo>
                        <a:pt x="2126" y="2757"/>
                        <a:pt x="2124" y="2758"/>
                        <a:pt x="2123" y="2757"/>
                      </a:cubicBezTo>
                      <a:cubicBezTo>
                        <a:pt x="2122" y="2757"/>
                        <a:pt x="2122" y="2755"/>
                        <a:pt x="2121" y="2753"/>
                      </a:cubicBezTo>
                      <a:cubicBezTo>
                        <a:pt x="2122" y="2753"/>
                        <a:pt x="2124" y="2752"/>
                        <a:pt x="2125" y="2753"/>
                      </a:cubicBezTo>
                      <a:cubicBezTo>
                        <a:pt x="2126" y="2754"/>
                        <a:pt x="2127" y="2755"/>
                        <a:pt x="2128" y="2757"/>
                      </a:cubicBezTo>
                      <a:close/>
                      <a:moveTo>
                        <a:pt x="2095" y="1901"/>
                      </a:moveTo>
                      <a:lnTo>
                        <a:pt x="2095" y="1901"/>
                      </a:lnTo>
                      <a:cubicBezTo>
                        <a:pt x="2102" y="1900"/>
                        <a:pt x="2109" y="1898"/>
                        <a:pt x="2114" y="1893"/>
                      </a:cubicBezTo>
                      <a:cubicBezTo>
                        <a:pt x="2117" y="1890"/>
                        <a:pt x="2119" y="1888"/>
                        <a:pt x="2122" y="1885"/>
                      </a:cubicBezTo>
                      <a:cubicBezTo>
                        <a:pt x="2122" y="1887"/>
                        <a:pt x="2123" y="1889"/>
                        <a:pt x="2123" y="1891"/>
                      </a:cubicBezTo>
                      <a:cubicBezTo>
                        <a:pt x="2128" y="1910"/>
                        <a:pt x="2139" y="1927"/>
                        <a:pt x="2150" y="1944"/>
                      </a:cubicBezTo>
                      <a:cubicBezTo>
                        <a:pt x="2154" y="1950"/>
                        <a:pt x="2155" y="1957"/>
                        <a:pt x="2157" y="1964"/>
                      </a:cubicBezTo>
                      <a:cubicBezTo>
                        <a:pt x="2154" y="1970"/>
                        <a:pt x="2152" y="1975"/>
                        <a:pt x="2149" y="1979"/>
                      </a:cubicBezTo>
                      <a:cubicBezTo>
                        <a:pt x="2147" y="1982"/>
                        <a:pt x="2144" y="1984"/>
                        <a:pt x="2140" y="1985"/>
                      </a:cubicBezTo>
                      <a:cubicBezTo>
                        <a:pt x="2136" y="1986"/>
                        <a:pt x="2134" y="1983"/>
                        <a:pt x="2133" y="1979"/>
                      </a:cubicBezTo>
                      <a:cubicBezTo>
                        <a:pt x="2132" y="1963"/>
                        <a:pt x="2124" y="1952"/>
                        <a:pt x="2110" y="1945"/>
                      </a:cubicBezTo>
                      <a:cubicBezTo>
                        <a:pt x="2097" y="1939"/>
                        <a:pt x="2090" y="1929"/>
                        <a:pt x="2086" y="1916"/>
                      </a:cubicBezTo>
                      <a:cubicBezTo>
                        <a:pt x="2084" y="1908"/>
                        <a:pt x="2086" y="1902"/>
                        <a:pt x="2095" y="1901"/>
                      </a:cubicBezTo>
                      <a:close/>
                      <a:moveTo>
                        <a:pt x="2230" y="2845"/>
                      </a:moveTo>
                      <a:lnTo>
                        <a:pt x="2230" y="2845"/>
                      </a:lnTo>
                      <a:cubicBezTo>
                        <a:pt x="2230" y="2847"/>
                        <a:pt x="2229" y="2848"/>
                        <a:pt x="2229" y="2848"/>
                      </a:cubicBezTo>
                      <a:cubicBezTo>
                        <a:pt x="2228" y="2848"/>
                        <a:pt x="2226" y="2848"/>
                        <a:pt x="2225" y="2847"/>
                      </a:cubicBezTo>
                      <a:cubicBezTo>
                        <a:pt x="2226" y="2846"/>
                        <a:pt x="2226" y="2845"/>
                        <a:pt x="2226" y="2845"/>
                      </a:cubicBezTo>
                      <a:cubicBezTo>
                        <a:pt x="2228" y="2844"/>
                        <a:pt x="2229" y="2845"/>
                        <a:pt x="2230" y="2845"/>
                      </a:cubicBezTo>
                      <a:close/>
                      <a:moveTo>
                        <a:pt x="2222" y="2034"/>
                      </a:moveTo>
                      <a:lnTo>
                        <a:pt x="2222" y="2034"/>
                      </a:lnTo>
                      <a:cubicBezTo>
                        <a:pt x="2223" y="2034"/>
                        <a:pt x="2225" y="2034"/>
                        <a:pt x="2226" y="2035"/>
                      </a:cubicBezTo>
                      <a:cubicBezTo>
                        <a:pt x="2230" y="2038"/>
                        <a:pt x="2230" y="2041"/>
                        <a:pt x="2225" y="2041"/>
                      </a:cubicBezTo>
                      <a:cubicBezTo>
                        <a:pt x="2223" y="2041"/>
                        <a:pt x="2221" y="2040"/>
                        <a:pt x="2221" y="2039"/>
                      </a:cubicBezTo>
                      <a:cubicBezTo>
                        <a:pt x="2220" y="2037"/>
                        <a:pt x="2221" y="2036"/>
                        <a:pt x="2222" y="2034"/>
                      </a:cubicBezTo>
                      <a:close/>
                      <a:moveTo>
                        <a:pt x="2255" y="2132"/>
                      </a:moveTo>
                      <a:lnTo>
                        <a:pt x="2255" y="2132"/>
                      </a:lnTo>
                      <a:cubicBezTo>
                        <a:pt x="2256" y="2133"/>
                        <a:pt x="2257" y="2133"/>
                        <a:pt x="2257" y="2133"/>
                      </a:cubicBezTo>
                      <a:cubicBezTo>
                        <a:pt x="2259" y="2133"/>
                        <a:pt x="2260" y="2133"/>
                        <a:pt x="2262" y="2133"/>
                      </a:cubicBezTo>
                      <a:cubicBezTo>
                        <a:pt x="2261" y="2134"/>
                        <a:pt x="2261" y="2135"/>
                        <a:pt x="2261" y="2136"/>
                      </a:cubicBezTo>
                      <a:cubicBezTo>
                        <a:pt x="2270" y="2144"/>
                        <a:pt x="2278" y="2153"/>
                        <a:pt x="2286" y="2162"/>
                      </a:cubicBezTo>
                      <a:cubicBezTo>
                        <a:pt x="2290" y="2165"/>
                        <a:pt x="2288" y="2174"/>
                        <a:pt x="2284" y="2176"/>
                      </a:cubicBezTo>
                      <a:cubicBezTo>
                        <a:pt x="2274" y="2179"/>
                        <a:pt x="2266" y="2175"/>
                        <a:pt x="2260" y="2169"/>
                      </a:cubicBezTo>
                      <a:cubicBezTo>
                        <a:pt x="2256" y="2165"/>
                        <a:pt x="2254" y="2160"/>
                        <a:pt x="2257" y="2154"/>
                      </a:cubicBezTo>
                      <a:cubicBezTo>
                        <a:pt x="2258" y="2153"/>
                        <a:pt x="2258" y="2151"/>
                        <a:pt x="2259" y="2149"/>
                      </a:cubicBezTo>
                      <a:cubicBezTo>
                        <a:pt x="2260" y="2145"/>
                        <a:pt x="2260" y="2140"/>
                        <a:pt x="2261" y="2136"/>
                      </a:cubicBezTo>
                      <a:cubicBezTo>
                        <a:pt x="2261" y="2135"/>
                        <a:pt x="2261" y="2135"/>
                        <a:pt x="2260" y="2134"/>
                      </a:cubicBezTo>
                      <a:cubicBezTo>
                        <a:pt x="2259" y="2134"/>
                        <a:pt x="2258" y="2134"/>
                        <a:pt x="2257" y="2133"/>
                      </a:cubicBezTo>
                      <a:cubicBezTo>
                        <a:pt x="2255" y="2133"/>
                        <a:pt x="2253" y="2133"/>
                        <a:pt x="2251" y="2132"/>
                      </a:cubicBezTo>
                      <a:cubicBezTo>
                        <a:pt x="2249" y="2129"/>
                        <a:pt x="2251" y="2128"/>
                        <a:pt x="2255" y="2132"/>
                      </a:cubicBezTo>
                      <a:close/>
                      <a:moveTo>
                        <a:pt x="2293" y="5216"/>
                      </a:moveTo>
                      <a:lnTo>
                        <a:pt x="2293" y="5216"/>
                      </a:lnTo>
                      <a:cubicBezTo>
                        <a:pt x="2307" y="5215"/>
                        <a:pt x="2317" y="5223"/>
                        <a:pt x="2325" y="5234"/>
                      </a:cubicBezTo>
                      <a:cubicBezTo>
                        <a:pt x="2326" y="5237"/>
                        <a:pt x="2327" y="5241"/>
                        <a:pt x="2326" y="5244"/>
                      </a:cubicBezTo>
                      <a:cubicBezTo>
                        <a:pt x="2319" y="5265"/>
                        <a:pt x="2307" y="5283"/>
                        <a:pt x="2292" y="5299"/>
                      </a:cubicBezTo>
                      <a:cubicBezTo>
                        <a:pt x="2287" y="5305"/>
                        <a:pt x="2284" y="5311"/>
                        <a:pt x="2285" y="5319"/>
                      </a:cubicBezTo>
                      <a:cubicBezTo>
                        <a:pt x="2285" y="5322"/>
                        <a:pt x="2285" y="5327"/>
                        <a:pt x="2283" y="5329"/>
                      </a:cubicBezTo>
                      <a:cubicBezTo>
                        <a:pt x="2279" y="5332"/>
                        <a:pt x="2273" y="5334"/>
                        <a:pt x="2268" y="5336"/>
                      </a:cubicBezTo>
                      <a:cubicBezTo>
                        <a:pt x="2265" y="5337"/>
                        <a:pt x="2261" y="5336"/>
                        <a:pt x="2258" y="5336"/>
                      </a:cubicBezTo>
                      <a:cubicBezTo>
                        <a:pt x="2254" y="5336"/>
                        <a:pt x="2251" y="5335"/>
                        <a:pt x="2247" y="5334"/>
                      </a:cubicBezTo>
                      <a:cubicBezTo>
                        <a:pt x="2240" y="5335"/>
                        <a:pt x="2233" y="5336"/>
                        <a:pt x="2226" y="5335"/>
                      </a:cubicBezTo>
                      <a:cubicBezTo>
                        <a:pt x="2223" y="5335"/>
                        <a:pt x="2221" y="5330"/>
                        <a:pt x="2220" y="5327"/>
                      </a:cubicBezTo>
                      <a:cubicBezTo>
                        <a:pt x="2218" y="5324"/>
                        <a:pt x="2218" y="5320"/>
                        <a:pt x="2219" y="5317"/>
                      </a:cubicBezTo>
                      <a:cubicBezTo>
                        <a:pt x="2224" y="5295"/>
                        <a:pt x="2226" y="5274"/>
                        <a:pt x="2226" y="5252"/>
                      </a:cubicBezTo>
                      <a:cubicBezTo>
                        <a:pt x="2225" y="5247"/>
                        <a:pt x="2226" y="5241"/>
                        <a:pt x="2229" y="5236"/>
                      </a:cubicBezTo>
                      <a:cubicBezTo>
                        <a:pt x="2231" y="5232"/>
                        <a:pt x="2235" y="5226"/>
                        <a:pt x="2240" y="5225"/>
                      </a:cubicBezTo>
                      <a:cubicBezTo>
                        <a:pt x="2257" y="5221"/>
                        <a:pt x="2275" y="5218"/>
                        <a:pt x="2293" y="5216"/>
                      </a:cubicBezTo>
                      <a:close/>
                      <a:moveTo>
                        <a:pt x="2280" y="5159"/>
                      </a:moveTo>
                      <a:lnTo>
                        <a:pt x="2280" y="5159"/>
                      </a:lnTo>
                      <a:lnTo>
                        <a:pt x="2284" y="5161"/>
                      </a:lnTo>
                      <a:lnTo>
                        <a:pt x="2280" y="5162"/>
                      </a:lnTo>
                      <a:lnTo>
                        <a:pt x="2280" y="5159"/>
                      </a:lnTo>
                      <a:close/>
                      <a:moveTo>
                        <a:pt x="2333" y="5709"/>
                      </a:moveTo>
                      <a:lnTo>
                        <a:pt x="2333" y="5709"/>
                      </a:lnTo>
                      <a:cubicBezTo>
                        <a:pt x="2336" y="5719"/>
                        <a:pt x="2336" y="5730"/>
                        <a:pt x="2341" y="5740"/>
                      </a:cubicBezTo>
                      <a:cubicBezTo>
                        <a:pt x="2347" y="5754"/>
                        <a:pt x="2347" y="5768"/>
                        <a:pt x="2342" y="5782"/>
                      </a:cubicBezTo>
                      <a:cubicBezTo>
                        <a:pt x="2336" y="5796"/>
                        <a:pt x="2336" y="5810"/>
                        <a:pt x="2340" y="5825"/>
                      </a:cubicBezTo>
                      <a:cubicBezTo>
                        <a:pt x="2343" y="5835"/>
                        <a:pt x="2345" y="5846"/>
                        <a:pt x="2347" y="5857"/>
                      </a:cubicBezTo>
                      <a:cubicBezTo>
                        <a:pt x="2347" y="5860"/>
                        <a:pt x="2347" y="5865"/>
                        <a:pt x="2345" y="5866"/>
                      </a:cubicBezTo>
                      <a:cubicBezTo>
                        <a:pt x="2341" y="5868"/>
                        <a:pt x="2339" y="5865"/>
                        <a:pt x="2337" y="5861"/>
                      </a:cubicBezTo>
                      <a:cubicBezTo>
                        <a:pt x="2325" y="5842"/>
                        <a:pt x="2320" y="5821"/>
                        <a:pt x="2315" y="5800"/>
                      </a:cubicBezTo>
                      <a:cubicBezTo>
                        <a:pt x="2314" y="5793"/>
                        <a:pt x="2314" y="5785"/>
                        <a:pt x="2316" y="5779"/>
                      </a:cubicBezTo>
                      <a:cubicBezTo>
                        <a:pt x="2324" y="5759"/>
                        <a:pt x="2323" y="5740"/>
                        <a:pt x="2319" y="5720"/>
                      </a:cubicBezTo>
                      <a:cubicBezTo>
                        <a:pt x="2317" y="5710"/>
                        <a:pt x="2318" y="5699"/>
                        <a:pt x="2317" y="5688"/>
                      </a:cubicBezTo>
                      <a:cubicBezTo>
                        <a:pt x="2317" y="5686"/>
                        <a:pt x="2319" y="5684"/>
                        <a:pt x="2319" y="5683"/>
                      </a:cubicBezTo>
                      <a:cubicBezTo>
                        <a:pt x="2322" y="5684"/>
                        <a:pt x="2327" y="5685"/>
                        <a:pt x="2328" y="5688"/>
                      </a:cubicBezTo>
                      <a:cubicBezTo>
                        <a:pt x="2331" y="5695"/>
                        <a:pt x="2331" y="5702"/>
                        <a:pt x="2333" y="5709"/>
                      </a:cubicBezTo>
                      <a:close/>
                      <a:moveTo>
                        <a:pt x="2225" y="3854"/>
                      </a:moveTo>
                      <a:lnTo>
                        <a:pt x="2225" y="3854"/>
                      </a:lnTo>
                      <a:cubicBezTo>
                        <a:pt x="2226" y="3855"/>
                        <a:pt x="2226" y="3856"/>
                        <a:pt x="2227" y="3856"/>
                      </a:cubicBezTo>
                      <a:cubicBezTo>
                        <a:pt x="2228" y="3857"/>
                        <a:pt x="2229" y="3857"/>
                        <a:pt x="2229" y="3857"/>
                      </a:cubicBezTo>
                      <a:cubicBezTo>
                        <a:pt x="2229" y="3860"/>
                        <a:pt x="2228" y="3859"/>
                        <a:pt x="2227" y="3856"/>
                      </a:cubicBezTo>
                      <a:cubicBezTo>
                        <a:pt x="2226" y="3856"/>
                        <a:pt x="2225" y="3856"/>
                        <a:pt x="2224" y="3856"/>
                      </a:cubicBezTo>
                      <a:lnTo>
                        <a:pt x="2225" y="3854"/>
                      </a:lnTo>
                      <a:close/>
                      <a:moveTo>
                        <a:pt x="2248" y="3882"/>
                      </a:moveTo>
                      <a:lnTo>
                        <a:pt x="2248" y="3882"/>
                      </a:lnTo>
                      <a:cubicBezTo>
                        <a:pt x="2249" y="3883"/>
                        <a:pt x="2252" y="3883"/>
                        <a:pt x="2252" y="3885"/>
                      </a:cubicBezTo>
                      <a:cubicBezTo>
                        <a:pt x="2253" y="3886"/>
                        <a:pt x="2252" y="3887"/>
                        <a:pt x="2251" y="3889"/>
                      </a:cubicBezTo>
                      <a:cubicBezTo>
                        <a:pt x="2250" y="3888"/>
                        <a:pt x="2248" y="3887"/>
                        <a:pt x="2247" y="3886"/>
                      </a:cubicBezTo>
                      <a:cubicBezTo>
                        <a:pt x="2246" y="3885"/>
                        <a:pt x="2248" y="3883"/>
                        <a:pt x="2248" y="3882"/>
                      </a:cubicBezTo>
                      <a:close/>
                      <a:moveTo>
                        <a:pt x="2467" y="4663"/>
                      </a:moveTo>
                      <a:lnTo>
                        <a:pt x="2467" y="4663"/>
                      </a:lnTo>
                      <a:cubicBezTo>
                        <a:pt x="2470" y="4664"/>
                        <a:pt x="2472" y="4665"/>
                        <a:pt x="2475" y="4666"/>
                      </a:cubicBezTo>
                      <a:cubicBezTo>
                        <a:pt x="2475" y="4670"/>
                        <a:pt x="2473" y="4673"/>
                        <a:pt x="2470" y="4672"/>
                      </a:cubicBezTo>
                      <a:cubicBezTo>
                        <a:pt x="2468" y="4671"/>
                        <a:pt x="2466" y="4668"/>
                        <a:pt x="2464" y="4666"/>
                      </a:cubicBezTo>
                      <a:cubicBezTo>
                        <a:pt x="2465" y="4665"/>
                        <a:pt x="2466" y="4663"/>
                        <a:pt x="2467" y="4663"/>
                      </a:cubicBezTo>
                      <a:close/>
                      <a:moveTo>
                        <a:pt x="2181" y="5143"/>
                      </a:moveTo>
                      <a:lnTo>
                        <a:pt x="2181" y="5143"/>
                      </a:lnTo>
                      <a:lnTo>
                        <a:pt x="2180" y="5146"/>
                      </a:lnTo>
                      <a:lnTo>
                        <a:pt x="2180" y="5142"/>
                      </a:lnTo>
                      <a:lnTo>
                        <a:pt x="2183" y="5142"/>
                      </a:lnTo>
                      <a:lnTo>
                        <a:pt x="2181" y="5143"/>
                      </a:lnTo>
                      <a:close/>
                      <a:moveTo>
                        <a:pt x="2169" y="5611"/>
                      </a:moveTo>
                      <a:lnTo>
                        <a:pt x="2169" y="5611"/>
                      </a:lnTo>
                      <a:cubicBezTo>
                        <a:pt x="2168" y="5612"/>
                        <a:pt x="2166" y="5611"/>
                        <a:pt x="2164" y="5610"/>
                      </a:cubicBezTo>
                      <a:cubicBezTo>
                        <a:pt x="2157" y="5603"/>
                        <a:pt x="2158" y="5595"/>
                        <a:pt x="2160" y="5587"/>
                      </a:cubicBezTo>
                      <a:cubicBezTo>
                        <a:pt x="2160" y="5586"/>
                        <a:pt x="2160" y="5586"/>
                        <a:pt x="2159" y="5586"/>
                      </a:cubicBezTo>
                      <a:cubicBezTo>
                        <a:pt x="2159" y="5585"/>
                        <a:pt x="2159" y="5584"/>
                        <a:pt x="2159" y="5583"/>
                      </a:cubicBezTo>
                      <a:cubicBezTo>
                        <a:pt x="2150" y="5578"/>
                        <a:pt x="2150" y="5565"/>
                        <a:pt x="2143" y="5558"/>
                      </a:cubicBezTo>
                      <a:cubicBezTo>
                        <a:pt x="2135" y="5551"/>
                        <a:pt x="2126" y="5544"/>
                        <a:pt x="2120" y="5536"/>
                      </a:cubicBezTo>
                      <a:cubicBezTo>
                        <a:pt x="2114" y="5529"/>
                        <a:pt x="2108" y="5520"/>
                        <a:pt x="2107" y="5512"/>
                      </a:cubicBezTo>
                      <a:cubicBezTo>
                        <a:pt x="2103" y="5480"/>
                        <a:pt x="2093" y="5448"/>
                        <a:pt x="2095" y="5415"/>
                      </a:cubicBezTo>
                      <a:cubicBezTo>
                        <a:pt x="2095" y="5413"/>
                        <a:pt x="2099" y="5409"/>
                        <a:pt x="2101" y="5409"/>
                      </a:cubicBezTo>
                      <a:cubicBezTo>
                        <a:pt x="2104" y="5410"/>
                        <a:pt x="2109" y="5412"/>
                        <a:pt x="2109" y="5415"/>
                      </a:cubicBezTo>
                      <a:cubicBezTo>
                        <a:pt x="2114" y="5436"/>
                        <a:pt x="2118" y="5457"/>
                        <a:pt x="2123" y="5479"/>
                      </a:cubicBezTo>
                      <a:cubicBezTo>
                        <a:pt x="2117" y="5500"/>
                        <a:pt x="2123" y="5517"/>
                        <a:pt x="2142" y="5530"/>
                      </a:cubicBezTo>
                      <a:cubicBezTo>
                        <a:pt x="2151" y="5537"/>
                        <a:pt x="2155" y="5548"/>
                        <a:pt x="2156" y="5559"/>
                      </a:cubicBezTo>
                      <a:cubicBezTo>
                        <a:pt x="2157" y="5567"/>
                        <a:pt x="2158" y="5575"/>
                        <a:pt x="2159" y="5583"/>
                      </a:cubicBezTo>
                      <a:cubicBezTo>
                        <a:pt x="2160" y="5584"/>
                        <a:pt x="2160" y="5584"/>
                        <a:pt x="2161" y="5585"/>
                      </a:cubicBezTo>
                      <a:cubicBezTo>
                        <a:pt x="2160" y="5585"/>
                        <a:pt x="2160" y="5586"/>
                        <a:pt x="2160" y="5587"/>
                      </a:cubicBezTo>
                      <a:cubicBezTo>
                        <a:pt x="2169" y="5591"/>
                        <a:pt x="2171" y="5599"/>
                        <a:pt x="2172" y="5608"/>
                      </a:cubicBezTo>
                      <a:cubicBezTo>
                        <a:pt x="2173" y="5609"/>
                        <a:pt x="2171" y="5611"/>
                        <a:pt x="2169" y="5611"/>
                      </a:cubicBezTo>
                      <a:close/>
                      <a:moveTo>
                        <a:pt x="2114" y="5729"/>
                      </a:moveTo>
                      <a:lnTo>
                        <a:pt x="2114" y="5729"/>
                      </a:lnTo>
                      <a:cubicBezTo>
                        <a:pt x="2114" y="5730"/>
                        <a:pt x="2113" y="5731"/>
                        <a:pt x="2113" y="5732"/>
                      </a:cubicBezTo>
                      <a:cubicBezTo>
                        <a:pt x="2113" y="5734"/>
                        <a:pt x="2113" y="5736"/>
                        <a:pt x="2113" y="5737"/>
                      </a:cubicBezTo>
                      <a:cubicBezTo>
                        <a:pt x="2112" y="5737"/>
                        <a:pt x="2111" y="5737"/>
                        <a:pt x="2110" y="5737"/>
                      </a:cubicBezTo>
                      <a:cubicBezTo>
                        <a:pt x="2111" y="5735"/>
                        <a:pt x="2112" y="5734"/>
                        <a:pt x="2113" y="5732"/>
                      </a:cubicBezTo>
                      <a:cubicBezTo>
                        <a:pt x="2113" y="5731"/>
                        <a:pt x="2113" y="5730"/>
                        <a:pt x="2113" y="5729"/>
                      </a:cubicBezTo>
                      <a:lnTo>
                        <a:pt x="2116" y="5728"/>
                      </a:lnTo>
                      <a:lnTo>
                        <a:pt x="2114" y="5729"/>
                      </a:lnTo>
                      <a:close/>
                      <a:moveTo>
                        <a:pt x="2076" y="5639"/>
                      </a:moveTo>
                      <a:lnTo>
                        <a:pt x="2076" y="5639"/>
                      </a:lnTo>
                      <a:cubicBezTo>
                        <a:pt x="2073" y="5641"/>
                        <a:pt x="2070" y="5642"/>
                        <a:pt x="2067" y="5643"/>
                      </a:cubicBezTo>
                      <a:cubicBezTo>
                        <a:pt x="2067" y="5643"/>
                        <a:pt x="2065" y="5640"/>
                        <a:pt x="2065" y="5639"/>
                      </a:cubicBezTo>
                      <a:cubicBezTo>
                        <a:pt x="2067" y="5633"/>
                        <a:pt x="2071" y="5629"/>
                        <a:pt x="2076" y="5630"/>
                      </a:cubicBezTo>
                      <a:cubicBezTo>
                        <a:pt x="2077" y="5631"/>
                        <a:pt x="2077" y="5633"/>
                        <a:pt x="2078" y="5634"/>
                      </a:cubicBezTo>
                      <a:cubicBezTo>
                        <a:pt x="2077" y="5636"/>
                        <a:pt x="2077" y="5638"/>
                        <a:pt x="2076" y="5639"/>
                      </a:cubicBezTo>
                      <a:close/>
                      <a:moveTo>
                        <a:pt x="2100" y="5311"/>
                      </a:moveTo>
                      <a:lnTo>
                        <a:pt x="2100" y="5311"/>
                      </a:lnTo>
                      <a:lnTo>
                        <a:pt x="2099" y="5315"/>
                      </a:lnTo>
                      <a:lnTo>
                        <a:pt x="2097" y="5311"/>
                      </a:lnTo>
                      <a:lnTo>
                        <a:pt x="2100" y="5311"/>
                      </a:lnTo>
                      <a:close/>
                      <a:moveTo>
                        <a:pt x="2047" y="5990"/>
                      </a:moveTo>
                      <a:lnTo>
                        <a:pt x="2047" y="5990"/>
                      </a:lnTo>
                      <a:cubicBezTo>
                        <a:pt x="2044" y="5988"/>
                        <a:pt x="2045" y="5987"/>
                        <a:pt x="2050" y="5987"/>
                      </a:cubicBezTo>
                      <a:cubicBezTo>
                        <a:pt x="2050" y="5988"/>
                        <a:pt x="2050" y="5988"/>
                        <a:pt x="2051" y="5990"/>
                      </a:cubicBezTo>
                      <a:cubicBezTo>
                        <a:pt x="2049" y="5990"/>
                        <a:pt x="2047" y="5991"/>
                        <a:pt x="2047" y="5990"/>
                      </a:cubicBezTo>
                      <a:close/>
                      <a:moveTo>
                        <a:pt x="1895" y="6662"/>
                      </a:moveTo>
                      <a:lnTo>
                        <a:pt x="1895" y="6662"/>
                      </a:lnTo>
                      <a:lnTo>
                        <a:pt x="1896" y="6660"/>
                      </a:lnTo>
                      <a:lnTo>
                        <a:pt x="1899" y="6661"/>
                      </a:lnTo>
                      <a:lnTo>
                        <a:pt x="1895" y="6662"/>
                      </a:lnTo>
                      <a:close/>
                      <a:moveTo>
                        <a:pt x="788" y="4875"/>
                      </a:moveTo>
                      <a:lnTo>
                        <a:pt x="788" y="4875"/>
                      </a:lnTo>
                      <a:cubicBezTo>
                        <a:pt x="787" y="4874"/>
                        <a:pt x="787" y="4872"/>
                        <a:pt x="786" y="4870"/>
                      </a:cubicBezTo>
                      <a:cubicBezTo>
                        <a:pt x="788" y="4866"/>
                        <a:pt x="790" y="4865"/>
                        <a:pt x="794" y="4867"/>
                      </a:cubicBezTo>
                      <a:cubicBezTo>
                        <a:pt x="795" y="4868"/>
                        <a:pt x="796" y="4870"/>
                        <a:pt x="795" y="4871"/>
                      </a:cubicBezTo>
                      <a:cubicBezTo>
                        <a:pt x="794" y="4876"/>
                        <a:pt x="792" y="4877"/>
                        <a:pt x="788" y="4875"/>
                      </a:cubicBezTo>
                      <a:close/>
                      <a:moveTo>
                        <a:pt x="759" y="4835"/>
                      </a:moveTo>
                      <a:lnTo>
                        <a:pt x="759" y="4835"/>
                      </a:lnTo>
                      <a:cubicBezTo>
                        <a:pt x="758" y="4834"/>
                        <a:pt x="756" y="4833"/>
                        <a:pt x="754" y="4831"/>
                      </a:cubicBezTo>
                      <a:cubicBezTo>
                        <a:pt x="756" y="4833"/>
                        <a:pt x="758" y="4834"/>
                        <a:pt x="760" y="4834"/>
                      </a:cubicBezTo>
                      <a:lnTo>
                        <a:pt x="761" y="4837"/>
                      </a:lnTo>
                      <a:lnTo>
                        <a:pt x="759" y="4835"/>
                      </a:lnTo>
                      <a:close/>
                      <a:moveTo>
                        <a:pt x="747" y="4826"/>
                      </a:moveTo>
                      <a:lnTo>
                        <a:pt x="747" y="4826"/>
                      </a:lnTo>
                      <a:lnTo>
                        <a:pt x="748" y="4824"/>
                      </a:lnTo>
                      <a:cubicBezTo>
                        <a:pt x="749" y="4826"/>
                        <a:pt x="751" y="4828"/>
                        <a:pt x="752" y="4830"/>
                      </a:cubicBezTo>
                      <a:cubicBezTo>
                        <a:pt x="750" y="4828"/>
                        <a:pt x="749" y="4827"/>
                        <a:pt x="747" y="4826"/>
                      </a:cubicBezTo>
                      <a:close/>
                      <a:moveTo>
                        <a:pt x="1862" y="2213"/>
                      </a:moveTo>
                      <a:lnTo>
                        <a:pt x="1862" y="2213"/>
                      </a:lnTo>
                      <a:lnTo>
                        <a:pt x="1859" y="2210"/>
                      </a:lnTo>
                      <a:lnTo>
                        <a:pt x="1863" y="2212"/>
                      </a:lnTo>
                      <a:lnTo>
                        <a:pt x="1865" y="2215"/>
                      </a:lnTo>
                      <a:lnTo>
                        <a:pt x="1862" y="2213"/>
                      </a:lnTo>
                      <a:close/>
                      <a:moveTo>
                        <a:pt x="1844" y="2171"/>
                      </a:moveTo>
                      <a:lnTo>
                        <a:pt x="1844" y="2171"/>
                      </a:lnTo>
                      <a:cubicBezTo>
                        <a:pt x="1843" y="2172"/>
                        <a:pt x="1841" y="2173"/>
                        <a:pt x="1840" y="2174"/>
                      </a:cubicBezTo>
                      <a:cubicBezTo>
                        <a:pt x="1836" y="2175"/>
                        <a:pt x="1833" y="2173"/>
                        <a:pt x="1831" y="2169"/>
                      </a:cubicBezTo>
                      <a:cubicBezTo>
                        <a:pt x="1829" y="2164"/>
                        <a:pt x="1829" y="2159"/>
                        <a:pt x="1833" y="2154"/>
                      </a:cubicBezTo>
                      <a:cubicBezTo>
                        <a:pt x="1834" y="2153"/>
                        <a:pt x="1836" y="2154"/>
                        <a:pt x="1838" y="2154"/>
                      </a:cubicBezTo>
                      <a:cubicBezTo>
                        <a:pt x="1845" y="2157"/>
                        <a:pt x="1848" y="2164"/>
                        <a:pt x="1844" y="2171"/>
                      </a:cubicBezTo>
                      <a:close/>
                      <a:moveTo>
                        <a:pt x="1888" y="1895"/>
                      </a:moveTo>
                      <a:lnTo>
                        <a:pt x="1888" y="1895"/>
                      </a:lnTo>
                      <a:cubicBezTo>
                        <a:pt x="1888" y="1894"/>
                        <a:pt x="1886" y="1892"/>
                        <a:pt x="1887" y="1891"/>
                      </a:cubicBezTo>
                      <a:cubicBezTo>
                        <a:pt x="1887" y="1890"/>
                        <a:pt x="1888" y="1889"/>
                        <a:pt x="1889" y="1887"/>
                      </a:cubicBezTo>
                      <a:cubicBezTo>
                        <a:pt x="1890" y="1889"/>
                        <a:pt x="1891" y="1890"/>
                        <a:pt x="1891" y="1892"/>
                      </a:cubicBezTo>
                      <a:cubicBezTo>
                        <a:pt x="1891" y="1893"/>
                        <a:pt x="1889" y="1894"/>
                        <a:pt x="1888" y="1895"/>
                      </a:cubicBezTo>
                      <a:close/>
                      <a:moveTo>
                        <a:pt x="1874" y="1822"/>
                      </a:moveTo>
                      <a:lnTo>
                        <a:pt x="1874" y="1822"/>
                      </a:lnTo>
                      <a:cubicBezTo>
                        <a:pt x="1874" y="1821"/>
                        <a:pt x="1875" y="1820"/>
                        <a:pt x="1876" y="1820"/>
                      </a:cubicBezTo>
                      <a:cubicBezTo>
                        <a:pt x="1880" y="1820"/>
                        <a:pt x="1883" y="1821"/>
                        <a:pt x="1886" y="1822"/>
                      </a:cubicBezTo>
                      <a:cubicBezTo>
                        <a:pt x="1887" y="1822"/>
                        <a:pt x="1888" y="1825"/>
                        <a:pt x="1889" y="1826"/>
                      </a:cubicBezTo>
                      <a:cubicBezTo>
                        <a:pt x="1888" y="1827"/>
                        <a:pt x="1886" y="1830"/>
                        <a:pt x="1886" y="1830"/>
                      </a:cubicBezTo>
                      <a:cubicBezTo>
                        <a:pt x="1882" y="1827"/>
                        <a:pt x="1878" y="1825"/>
                        <a:pt x="1874" y="1822"/>
                      </a:cubicBezTo>
                      <a:close/>
                      <a:moveTo>
                        <a:pt x="1859" y="1954"/>
                      </a:moveTo>
                      <a:lnTo>
                        <a:pt x="1859" y="1954"/>
                      </a:lnTo>
                      <a:cubicBezTo>
                        <a:pt x="1856" y="1959"/>
                        <a:pt x="1853" y="1963"/>
                        <a:pt x="1855" y="1969"/>
                      </a:cubicBezTo>
                      <a:cubicBezTo>
                        <a:pt x="1858" y="1974"/>
                        <a:pt x="1860" y="1980"/>
                        <a:pt x="1853" y="1982"/>
                      </a:cubicBezTo>
                      <a:cubicBezTo>
                        <a:pt x="1849" y="1983"/>
                        <a:pt x="1843" y="1980"/>
                        <a:pt x="1839" y="1977"/>
                      </a:cubicBezTo>
                      <a:cubicBezTo>
                        <a:pt x="1832" y="1974"/>
                        <a:pt x="1831" y="1964"/>
                        <a:pt x="1836" y="1959"/>
                      </a:cubicBezTo>
                      <a:cubicBezTo>
                        <a:pt x="1842" y="1952"/>
                        <a:pt x="1849" y="1947"/>
                        <a:pt x="1856" y="1941"/>
                      </a:cubicBezTo>
                      <a:cubicBezTo>
                        <a:pt x="1857" y="1940"/>
                        <a:pt x="1859" y="1941"/>
                        <a:pt x="1861" y="1941"/>
                      </a:cubicBezTo>
                      <a:cubicBezTo>
                        <a:pt x="1862" y="1942"/>
                        <a:pt x="1863" y="1943"/>
                        <a:pt x="1864" y="1945"/>
                      </a:cubicBezTo>
                      <a:cubicBezTo>
                        <a:pt x="1863" y="1948"/>
                        <a:pt x="1861" y="1951"/>
                        <a:pt x="1859" y="1954"/>
                      </a:cubicBezTo>
                      <a:close/>
                      <a:moveTo>
                        <a:pt x="1844" y="1907"/>
                      </a:moveTo>
                      <a:lnTo>
                        <a:pt x="1844" y="1907"/>
                      </a:lnTo>
                      <a:lnTo>
                        <a:pt x="1843" y="1911"/>
                      </a:lnTo>
                      <a:lnTo>
                        <a:pt x="1839" y="1908"/>
                      </a:lnTo>
                      <a:lnTo>
                        <a:pt x="1844" y="1907"/>
                      </a:lnTo>
                      <a:close/>
                      <a:moveTo>
                        <a:pt x="1790" y="1750"/>
                      </a:moveTo>
                      <a:lnTo>
                        <a:pt x="1790" y="1750"/>
                      </a:lnTo>
                      <a:cubicBezTo>
                        <a:pt x="1787" y="1752"/>
                        <a:pt x="1783" y="1755"/>
                        <a:pt x="1781" y="1754"/>
                      </a:cubicBezTo>
                      <a:cubicBezTo>
                        <a:pt x="1777" y="1751"/>
                        <a:pt x="1773" y="1747"/>
                        <a:pt x="1771" y="1743"/>
                      </a:cubicBezTo>
                      <a:cubicBezTo>
                        <a:pt x="1770" y="1741"/>
                        <a:pt x="1773" y="1737"/>
                        <a:pt x="1775" y="1734"/>
                      </a:cubicBezTo>
                      <a:cubicBezTo>
                        <a:pt x="1783" y="1734"/>
                        <a:pt x="1787" y="1740"/>
                        <a:pt x="1791" y="1745"/>
                      </a:cubicBezTo>
                      <a:cubicBezTo>
                        <a:pt x="1791" y="1746"/>
                        <a:pt x="1791" y="1750"/>
                        <a:pt x="1790" y="1750"/>
                      </a:cubicBezTo>
                      <a:close/>
                      <a:moveTo>
                        <a:pt x="1762" y="1869"/>
                      </a:moveTo>
                      <a:lnTo>
                        <a:pt x="1762" y="1869"/>
                      </a:lnTo>
                      <a:cubicBezTo>
                        <a:pt x="1761" y="1869"/>
                        <a:pt x="1759" y="1868"/>
                        <a:pt x="1758" y="1868"/>
                      </a:cubicBezTo>
                      <a:cubicBezTo>
                        <a:pt x="1753" y="1867"/>
                        <a:pt x="1747" y="1867"/>
                        <a:pt x="1746" y="1860"/>
                      </a:cubicBezTo>
                      <a:cubicBezTo>
                        <a:pt x="1746" y="1860"/>
                        <a:pt x="1749" y="1858"/>
                        <a:pt x="1750" y="1858"/>
                      </a:cubicBezTo>
                      <a:cubicBezTo>
                        <a:pt x="1754" y="1859"/>
                        <a:pt x="1757" y="1861"/>
                        <a:pt x="1760" y="1862"/>
                      </a:cubicBezTo>
                      <a:cubicBezTo>
                        <a:pt x="1762" y="1863"/>
                        <a:pt x="1763" y="1864"/>
                        <a:pt x="1765" y="1865"/>
                      </a:cubicBezTo>
                      <a:cubicBezTo>
                        <a:pt x="1766" y="1866"/>
                        <a:pt x="1767" y="1867"/>
                        <a:pt x="1767" y="1869"/>
                      </a:cubicBezTo>
                      <a:cubicBezTo>
                        <a:pt x="1766" y="1869"/>
                        <a:pt x="1764" y="1869"/>
                        <a:pt x="1762" y="1869"/>
                      </a:cubicBezTo>
                      <a:close/>
                      <a:moveTo>
                        <a:pt x="1742" y="1366"/>
                      </a:moveTo>
                      <a:lnTo>
                        <a:pt x="1742" y="1366"/>
                      </a:lnTo>
                      <a:cubicBezTo>
                        <a:pt x="1744" y="1361"/>
                        <a:pt x="1748" y="1358"/>
                        <a:pt x="1751" y="1354"/>
                      </a:cubicBezTo>
                      <a:cubicBezTo>
                        <a:pt x="1751" y="1354"/>
                        <a:pt x="1751" y="1353"/>
                        <a:pt x="1750" y="1352"/>
                      </a:cubicBezTo>
                      <a:lnTo>
                        <a:pt x="1754" y="1350"/>
                      </a:lnTo>
                      <a:lnTo>
                        <a:pt x="1752" y="1354"/>
                      </a:lnTo>
                      <a:cubicBezTo>
                        <a:pt x="1752" y="1354"/>
                        <a:pt x="1751" y="1354"/>
                        <a:pt x="1751" y="1354"/>
                      </a:cubicBezTo>
                      <a:cubicBezTo>
                        <a:pt x="1753" y="1359"/>
                        <a:pt x="1755" y="1363"/>
                        <a:pt x="1756" y="1367"/>
                      </a:cubicBezTo>
                      <a:cubicBezTo>
                        <a:pt x="1756" y="1370"/>
                        <a:pt x="1752" y="1373"/>
                        <a:pt x="1750" y="1375"/>
                      </a:cubicBezTo>
                      <a:cubicBezTo>
                        <a:pt x="1749" y="1376"/>
                        <a:pt x="1745" y="1376"/>
                        <a:pt x="1745" y="1375"/>
                      </a:cubicBezTo>
                      <a:cubicBezTo>
                        <a:pt x="1744" y="1372"/>
                        <a:pt x="1741" y="1368"/>
                        <a:pt x="1742" y="1366"/>
                      </a:cubicBezTo>
                      <a:close/>
                      <a:moveTo>
                        <a:pt x="1734" y="1948"/>
                      </a:moveTo>
                      <a:lnTo>
                        <a:pt x="1734" y="1948"/>
                      </a:lnTo>
                      <a:lnTo>
                        <a:pt x="1736" y="1944"/>
                      </a:lnTo>
                      <a:lnTo>
                        <a:pt x="1737" y="1949"/>
                      </a:lnTo>
                      <a:lnTo>
                        <a:pt x="1734" y="1948"/>
                      </a:lnTo>
                      <a:close/>
                      <a:moveTo>
                        <a:pt x="1642" y="1230"/>
                      </a:moveTo>
                      <a:lnTo>
                        <a:pt x="1642" y="1230"/>
                      </a:lnTo>
                      <a:cubicBezTo>
                        <a:pt x="1642" y="1230"/>
                        <a:pt x="1641" y="1231"/>
                        <a:pt x="1641" y="1232"/>
                      </a:cubicBezTo>
                      <a:cubicBezTo>
                        <a:pt x="1640" y="1233"/>
                        <a:pt x="1640" y="1234"/>
                        <a:pt x="1640" y="1235"/>
                      </a:cubicBezTo>
                      <a:cubicBezTo>
                        <a:pt x="1639" y="1242"/>
                        <a:pt x="1639" y="1249"/>
                        <a:pt x="1639" y="1256"/>
                      </a:cubicBezTo>
                      <a:cubicBezTo>
                        <a:pt x="1639" y="1258"/>
                        <a:pt x="1638" y="1259"/>
                        <a:pt x="1637" y="1260"/>
                      </a:cubicBezTo>
                      <a:cubicBezTo>
                        <a:pt x="1636" y="1259"/>
                        <a:pt x="1634" y="1258"/>
                        <a:pt x="1634" y="1256"/>
                      </a:cubicBezTo>
                      <a:cubicBezTo>
                        <a:pt x="1634" y="1249"/>
                        <a:pt x="1636" y="1242"/>
                        <a:pt x="1640" y="1235"/>
                      </a:cubicBezTo>
                      <a:cubicBezTo>
                        <a:pt x="1640" y="1233"/>
                        <a:pt x="1640" y="1232"/>
                        <a:pt x="1640" y="1230"/>
                      </a:cubicBezTo>
                      <a:cubicBezTo>
                        <a:pt x="1641" y="1230"/>
                        <a:pt x="1641" y="1230"/>
                        <a:pt x="1642" y="1230"/>
                      </a:cubicBezTo>
                      <a:cubicBezTo>
                        <a:pt x="1643" y="1229"/>
                        <a:pt x="1643" y="1228"/>
                        <a:pt x="1644" y="1227"/>
                      </a:cubicBezTo>
                      <a:cubicBezTo>
                        <a:pt x="1646" y="1228"/>
                        <a:pt x="1645" y="1229"/>
                        <a:pt x="1642" y="1230"/>
                      </a:cubicBezTo>
                      <a:close/>
                      <a:moveTo>
                        <a:pt x="1565" y="1255"/>
                      </a:moveTo>
                      <a:lnTo>
                        <a:pt x="1565" y="1255"/>
                      </a:lnTo>
                      <a:cubicBezTo>
                        <a:pt x="1565" y="1256"/>
                        <a:pt x="1564" y="1256"/>
                        <a:pt x="1564" y="1256"/>
                      </a:cubicBezTo>
                      <a:cubicBezTo>
                        <a:pt x="1563" y="1259"/>
                        <a:pt x="1563" y="1264"/>
                        <a:pt x="1558" y="1263"/>
                      </a:cubicBezTo>
                      <a:cubicBezTo>
                        <a:pt x="1557" y="1263"/>
                        <a:pt x="1556" y="1260"/>
                        <a:pt x="1557" y="1259"/>
                      </a:cubicBezTo>
                      <a:cubicBezTo>
                        <a:pt x="1559" y="1258"/>
                        <a:pt x="1561" y="1257"/>
                        <a:pt x="1564" y="1256"/>
                      </a:cubicBezTo>
                      <a:cubicBezTo>
                        <a:pt x="1564" y="1255"/>
                        <a:pt x="1564" y="1255"/>
                        <a:pt x="1564" y="1254"/>
                      </a:cubicBezTo>
                      <a:lnTo>
                        <a:pt x="1566" y="1252"/>
                      </a:lnTo>
                      <a:lnTo>
                        <a:pt x="1565" y="1255"/>
                      </a:lnTo>
                      <a:close/>
                      <a:moveTo>
                        <a:pt x="1509" y="1290"/>
                      </a:moveTo>
                      <a:lnTo>
                        <a:pt x="1509" y="1290"/>
                      </a:lnTo>
                      <a:cubicBezTo>
                        <a:pt x="1507" y="1292"/>
                        <a:pt x="1503" y="1293"/>
                        <a:pt x="1500" y="1293"/>
                      </a:cubicBezTo>
                      <a:cubicBezTo>
                        <a:pt x="1498" y="1294"/>
                        <a:pt x="1496" y="1293"/>
                        <a:pt x="1495" y="1292"/>
                      </a:cubicBezTo>
                      <a:cubicBezTo>
                        <a:pt x="1493" y="1290"/>
                        <a:pt x="1490" y="1286"/>
                        <a:pt x="1491" y="1284"/>
                      </a:cubicBezTo>
                      <a:cubicBezTo>
                        <a:pt x="1492" y="1282"/>
                        <a:pt x="1496" y="1280"/>
                        <a:pt x="1499" y="1280"/>
                      </a:cubicBezTo>
                      <a:cubicBezTo>
                        <a:pt x="1505" y="1281"/>
                        <a:pt x="1511" y="1287"/>
                        <a:pt x="1509" y="1290"/>
                      </a:cubicBezTo>
                      <a:close/>
                      <a:moveTo>
                        <a:pt x="1423" y="2117"/>
                      </a:moveTo>
                      <a:lnTo>
                        <a:pt x="1423" y="2117"/>
                      </a:lnTo>
                      <a:cubicBezTo>
                        <a:pt x="1424" y="2116"/>
                        <a:pt x="1426" y="2115"/>
                        <a:pt x="1428" y="2116"/>
                      </a:cubicBezTo>
                      <a:cubicBezTo>
                        <a:pt x="1431" y="2116"/>
                        <a:pt x="1434" y="2118"/>
                        <a:pt x="1438" y="2119"/>
                      </a:cubicBezTo>
                      <a:cubicBezTo>
                        <a:pt x="1437" y="2120"/>
                        <a:pt x="1437" y="2123"/>
                        <a:pt x="1437" y="2123"/>
                      </a:cubicBezTo>
                      <a:cubicBezTo>
                        <a:pt x="1434" y="2123"/>
                        <a:pt x="1430" y="2124"/>
                        <a:pt x="1427" y="2123"/>
                      </a:cubicBezTo>
                      <a:cubicBezTo>
                        <a:pt x="1422" y="2122"/>
                        <a:pt x="1421" y="2119"/>
                        <a:pt x="1423" y="2117"/>
                      </a:cubicBezTo>
                      <a:close/>
                      <a:moveTo>
                        <a:pt x="1333" y="2198"/>
                      </a:moveTo>
                      <a:lnTo>
                        <a:pt x="1333" y="2198"/>
                      </a:lnTo>
                      <a:cubicBezTo>
                        <a:pt x="1333" y="2199"/>
                        <a:pt x="1333" y="2200"/>
                        <a:pt x="1333" y="2201"/>
                      </a:cubicBezTo>
                      <a:cubicBezTo>
                        <a:pt x="1332" y="2202"/>
                        <a:pt x="1332" y="2203"/>
                        <a:pt x="1331" y="2204"/>
                      </a:cubicBezTo>
                      <a:cubicBezTo>
                        <a:pt x="1330" y="2206"/>
                        <a:pt x="1330" y="2207"/>
                        <a:pt x="1329" y="2208"/>
                      </a:cubicBezTo>
                      <a:cubicBezTo>
                        <a:pt x="1330" y="2205"/>
                        <a:pt x="1331" y="2202"/>
                        <a:pt x="1332" y="2199"/>
                      </a:cubicBezTo>
                      <a:cubicBezTo>
                        <a:pt x="1332" y="2199"/>
                        <a:pt x="1333" y="2198"/>
                        <a:pt x="1333" y="2198"/>
                      </a:cubicBezTo>
                      <a:cubicBezTo>
                        <a:pt x="1333" y="2194"/>
                        <a:pt x="1333" y="2191"/>
                        <a:pt x="1337" y="2189"/>
                      </a:cubicBezTo>
                      <a:cubicBezTo>
                        <a:pt x="1337" y="2190"/>
                        <a:pt x="1339" y="2192"/>
                        <a:pt x="1338" y="2192"/>
                      </a:cubicBezTo>
                      <a:cubicBezTo>
                        <a:pt x="1337" y="2194"/>
                        <a:pt x="1335" y="2196"/>
                        <a:pt x="1333" y="2198"/>
                      </a:cubicBezTo>
                      <a:close/>
                      <a:moveTo>
                        <a:pt x="1298" y="2169"/>
                      </a:moveTo>
                      <a:lnTo>
                        <a:pt x="1298" y="2169"/>
                      </a:lnTo>
                      <a:cubicBezTo>
                        <a:pt x="1297" y="2179"/>
                        <a:pt x="1291" y="2186"/>
                        <a:pt x="1281" y="2188"/>
                      </a:cubicBezTo>
                      <a:cubicBezTo>
                        <a:pt x="1273" y="2189"/>
                        <a:pt x="1264" y="2189"/>
                        <a:pt x="1256" y="2189"/>
                      </a:cubicBezTo>
                      <a:lnTo>
                        <a:pt x="1256" y="2190"/>
                      </a:lnTo>
                      <a:cubicBezTo>
                        <a:pt x="1255" y="2191"/>
                        <a:pt x="1255" y="2192"/>
                        <a:pt x="1254" y="2193"/>
                      </a:cubicBezTo>
                      <a:cubicBezTo>
                        <a:pt x="1254" y="2192"/>
                        <a:pt x="1254" y="2190"/>
                        <a:pt x="1255" y="2189"/>
                      </a:cubicBezTo>
                      <a:cubicBezTo>
                        <a:pt x="1255" y="2189"/>
                        <a:pt x="1255" y="2189"/>
                        <a:pt x="1256" y="2189"/>
                      </a:cubicBezTo>
                      <a:cubicBezTo>
                        <a:pt x="1255" y="2176"/>
                        <a:pt x="1256" y="2165"/>
                        <a:pt x="1271" y="2160"/>
                      </a:cubicBezTo>
                      <a:cubicBezTo>
                        <a:pt x="1274" y="2158"/>
                        <a:pt x="1276" y="2151"/>
                        <a:pt x="1279" y="2146"/>
                      </a:cubicBezTo>
                      <a:cubicBezTo>
                        <a:pt x="1283" y="2140"/>
                        <a:pt x="1288" y="2137"/>
                        <a:pt x="1291" y="2140"/>
                      </a:cubicBezTo>
                      <a:cubicBezTo>
                        <a:pt x="1294" y="2144"/>
                        <a:pt x="1297" y="2148"/>
                        <a:pt x="1298" y="2153"/>
                      </a:cubicBezTo>
                      <a:cubicBezTo>
                        <a:pt x="1299" y="2158"/>
                        <a:pt x="1298" y="2164"/>
                        <a:pt x="1298" y="2169"/>
                      </a:cubicBezTo>
                      <a:close/>
                      <a:moveTo>
                        <a:pt x="1154" y="1833"/>
                      </a:moveTo>
                      <a:lnTo>
                        <a:pt x="1154" y="1833"/>
                      </a:lnTo>
                      <a:lnTo>
                        <a:pt x="1155" y="1831"/>
                      </a:lnTo>
                      <a:lnTo>
                        <a:pt x="1158" y="1832"/>
                      </a:lnTo>
                      <a:lnTo>
                        <a:pt x="1154" y="1833"/>
                      </a:lnTo>
                      <a:close/>
                      <a:moveTo>
                        <a:pt x="4376" y="172"/>
                      </a:moveTo>
                      <a:lnTo>
                        <a:pt x="4376" y="172"/>
                      </a:lnTo>
                      <a:cubicBezTo>
                        <a:pt x="4377" y="173"/>
                        <a:pt x="4378" y="173"/>
                        <a:pt x="4379" y="174"/>
                      </a:cubicBezTo>
                      <a:cubicBezTo>
                        <a:pt x="4377" y="174"/>
                        <a:pt x="4376" y="173"/>
                        <a:pt x="4374" y="173"/>
                      </a:cubicBezTo>
                      <a:lnTo>
                        <a:pt x="4372" y="170"/>
                      </a:lnTo>
                      <a:lnTo>
                        <a:pt x="4376" y="172"/>
                      </a:lnTo>
                      <a:close/>
                      <a:moveTo>
                        <a:pt x="5509" y="4616"/>
                      </a:moveTo>
                      <a:lnTo>
                        <a:pt x="5509" y="4616"/>
                      </a:lnTo>
                      <a:cubicBezTo>
                        <a:pt x="5510" y="4617"/>
                        <a:pt x="5511" y="4618"/>
                        <a:pt x="5511" y="4619"/>
                      </a:cubicBezTo>
                      <a:cubicBezTo>
                        <a:pt x="5508" y="4621"/>
                        <a:pt x="5506" y="4620"/>
                        <a:pt x="5506" y="4617"/>
                      </a:cubicBezTo>
                      <a:cubicBezTo>
                        <a:pt x="5507" y="4616"/>
                        <a:pt x="5508" y="4616"/>
                        <a:pt x="5509" y="4616"/>
                      </a:cubicBezTo>
                      <a:close/>
                      <a:moveTo>
                        <a:pt x="5525" y="405"/>
                      </a:moveTo>
                      <a:lnTo>
                        <a:pt x="5525" y="405"/>
                      </a:lnTo>
                      <a:cubicBezTo>
                        <a:pt x="5531" y="406"/>
                        <a:pt x="5538" y="407"/>
                        <a:pt x="5545" y="409"/>
                      </a:cubicBezTo>
                      <a:cubicBezTo>
                        <a:pt x="5546" y="409"/>
                        <a:pt x="5546" y="411"/>
                        <a:pt x="5547" y="413"/>
                      </a:cubicBezTo>
                      <a:cubicBezTo>
                        <a:pt x="5545" y="415"/>
                        <a:pt x="5544" y="419"/>
                        <a:pt x="5542" y="421"/>
                      </a:cubicBezTo>
                      <a:cubicBezTo>
                        <a:pt x="5533" y="424"/>
                        <a:pt x="5524" y="421"/>
                        <a:pt x="5520" y="412"/>
                      </a:cubicBezTo>
                      <a:cubicBezTo>
                        <a:pt x="5518" y="409"/>
                        <a:pt x="5521" y="405"/>
                        <a:pt x="5525" y="405"/>
                      </a:cubicBezTo>
                      <a:close/>
                      <a:moveTo>
                        <a:pt x="5707" y="210"/>
                      </a:moveTo>
                      <a:lnTo>
                        <a:pt x="5707" y="210"/>
                      </a:lnTo>
                      <a:cubicBezTo>
                        <a:pt x="5711" y="210"/>
                        <a:pt x="5714" y="212"/>
                        <a:pt x="5717" y="213"/>
                      </a:cubicBezTo>
                      <a:cubicBezTo>
                        <a:pt x="5716" y="214"/>
                        <a:pt x="5715" y="216"/>
                        <a:pt x="5714" y="217"/>
                      </a:cubicBezTo>
                      <a:cubicBezTo>
                        <a:pt x="5710" y="221"/>
                        <a:pt x="5707" y="225"/>
                        <a:pt x="5703" y="228"/>
                      </a:cubicBezTo>
                      <a:cubicBezTo>
                        <a:pt x="5702" y="229"/>
                        <a:pt x="5700" y="229"/>
                        <a:pt x="5698" y="230"/>
                      </a:cubicBezTo>
                      <a:cubicBezTo>
                        <a:pt x="5694" y="230"/>
                        <a:pt x="5692" y="228"/>
                        <a:pt x="5691" y="224"/>
                      </a:cubicBezTo>
                      <a:cubicBezTo>
                        <a:pt x="5690" y="214"/>
                        <a:pt x="5694" y="210"/>
                        <a:pt x="5707" y="210"/>
                      </a:cubicBezTo>
                      <a:close/>
                      <a:moveTo>
                        <a:pt x="5705" y="2530"/>
                      </a:moveTo>
                      <a:lnTo>
                        <a:pt x="5705" y="2530"/>
                      </a:lnTo>
                      <a:cubicBezTo>
                        <a:pt x="5703" y="2530"/>
                        <a:pt x="5701" y="2529"/>
                        <a:pt x="5701" y="2528"/>
                      </a:cubicBezTo>
                      <a:cubicBezTo>
                        <a:pt x="5702" y="2525"/>
                        <a:pt x="5703" y="2522"/>
                        <a:pt x="5704" y="2519"/>
                      </a:cubicBezTo>
                      <a:cubicBezTo>
                        <a:pt x="5705" y="2520"/>
                        <a:pt x="5707" y="2521"/>
                        <a:pt x="5707" y="2521"/>
                      </a:cubicBezTo>
                      <a:cubicBezTo>
                        <a:pt x="5706" y="2524"/>
                        <a:pt x="5705" y="2527"/>
                        <a:pt x="5705" y="2530"/>
                      </a:cubicBezTo>
                      <a:close/>
                      <a:moveTo>
                        <a:pt x="5753" y="240"/>
                      </a:moveTo>
                      <a:lnTo>
                        <a:pt x="5753" y="240"/>
                      </a:lnTo>
                      <a:lnTo>
                        <a:pt x="5751" y="236"/>
                      </a:lnTo>
                      <a:lnTo>
                        <a:pt x="5755" y="239"/>
                      </a:lnTo>
                      <a:cubicBezTo>
                        <a:pt x="5754" y="239"/>
                        <a:pt x="5754" y="240"/>
                        <a:pt x="5754" y="241"/>
                      </a:cubicBezTo>
                      <a:cubicBezTo>
                        <a:pt x="5763" y="243"/>
                        <a:pt x="5768" y="249"/>
                        <a:pt x="5766" y="259"/>
                      </a:cubicBezTo>
                      <a:cubicBezTo>
                        <a:pt x="5765" y="266"/>
                        <a:pt x="5761" y="272"/>
                        <a:pt x="5758" y="278"/>
                      </a:cubicBezTo>
                      <a:cubicBezTo>
                        <a:pt x="5758" y="278"/>
                        <a:pt x="5755" y="279"/>
                        <a:pt x="5753" y="278"/>
                      </a:cubicBezTo>
                      <a:cubicBezTo>
                        <a:pt x="5752" y="278"/>
                        <a:pt x="5750" y="276"/>
                        <a:pt x="5750" y="274"/>
                      </a:cubicBezTo>
                      <a:cubicBezTo>
                        <a:pt x="5751" y="263"/>
                        <a:pt x="5753" y="252"/>
                        <a:pt x="5754" y="241"/>
                      </a:cubicBezTo>
                      <a:cubicBezTo>
                        <a:pt x="5754" y="241"/>
                        <a:pt x="5754" y="240"/>
                        <a:pt x="5753" y="240"/>
                      </a:cubicBezTo>
                      <a:close/>
                      <a:moveTo>
                        <a:pt x="5776" y="3790"/>
                      </a:moveTo>
                      <a:lnTo>
                        <a:pt x="5776" y="3790"/>
                      </a:lnTo>
                      <a:cubicBezTo>
                        <a:pt x="5776" y="3790"/>
                        <a:pt x="5776" y="3790"/>
                        <a:pt x="5777" y="3790"/>
                      </a:cubicBezTo>
                      <a:cubicBezTo>
                        <a:pt x="5784" y="3788"/>
                        <a:pt x="5793" y="3790"/>
                        <a:pt x="5799" y="3783"/>
                      </a:cubicBezTo>
                      <a:cubicBezTo>
                        <a:pt x="5802" y="3780"/>
                        <a:pt x="5805" y="3781"/>
                        <a:pt x="5804" y="3786"/>
                      </a:cubicBezTo>
                      <a:cubicBezTo>
                        <a:pt x="5804" y="3789"/>
                        <a:pt x="5802" y="3793"/>
                        <a:pt x="5800" y="3794"/>
                      </a:cubicBezTo>
                      <a:cubicBezTo>
                        <a:pt x="5792" y="3798"/>
                        <a:pt x="5783" y="3797"/>
                        <a:pt x="5777" y="3790"/>
                      </a:cubicBezTo>
                      <a:cubicBezTo>
                        <a:pt x="5776" y="3791"/>
                        <a:pt x="5775" y="3791"/>
                        <a:pt x="5774" y="3791"/>
                      </a:cubicBezTo>
                      <a:lnTo>
                        <a:pt x="5774" y="3787"/>
                      </a:lnTo>
                      <a:cubicBezTo>
                        <a:pt x="5775" y="3788"/>
                        <a:pt x="5775" y="3789"/>
                        <a:pt x="5776" y="3790"/>
                      </a:cubicBezTo>
                      <a:close/>
                      <a:moveTo>
                        <a:pt x="5996" y="2067"/>
                      </a:moveTo>
                      <a:lnTo>
                        <a:pt x="5996" y="2067"/>
                      </a:lnTo>
                      <a:cubicBezTo>
                        <a:pt x="5997" y="2067"/>
                        <a:pt x="5998" y="2067"/>
                        <a:pt x="6000" y="2067"/>
                      </a:cubicBezTo>
                      <a:cubicBezTo>
                        <a:pt x="6001" y="2065"/>
                        <a:pt x="6003" y="2064"/>
                        <a:pt x="6004" y="2063"/>
                      </a:cubicBezTo>
                      <a:cubicBezTo>
                        <a:pt x="6005" y="2064"/>
                        <a:pt x="6005" y="2065"/>
                        <a:pt x="6005" y="2066"/>
                      </a:cubicBezTo>
                      <a:cubicBezTo>
                        <a:pt x="6003" y="2066"/>
                        <a:pt x="6002" y="2066"/>
                        <a:pt x="6000" y="2067"/>
                      </a:cubicBezTo>
                      <a:cubicBezTo>
                        <a:pt x="5999" y="2067"/>
                        <a:pt x="5998" y="2068"/>
                        <a:pt x="5997" y="2069"/>
                      </a:cubicBezTo>
                      <a:lnTo>
                        <a:pt x="5995" y="2070"/>
                      </a:lnTo>
                      <a:lnTo>
                        <a:pt x="5996" y="2067"/>
                      </a:lnTo>
                      <a:close/>
                      <a:moveTo>
                        <a:pt x="6493" y="337"/>
                      </a:moveTo>
                      <a:lnTo>
                        <a:pt x="6493" y="337"/>
                      </a:lnTo>
                      <a:cubicBezTo>
                        <a:pt x="6494" y="338"/>
                        <a:pt x="6494" y="338"/>
                        <a:pt x="6494" y="339"/>
                      </a:cubicBezTo>
                      <a:cubicBezTo>
                        <a:pt x="6498" y="338"/>
                        <a:pt x="6503" y="337"/>
                        <a:pt x="6504" y="344"/>
                      </a:cubicBezTo>
                      <a:cubicBezTo>
                        <a:pt x="6504" y="344"/>
                        <a:pt x="6500" y="346"/>
                        <a:pt x="6500" y="345"/>
                      </a:cubicBezTo>
                      <a:cubicBezTo>
                        <a:pt x="6498" y="343"/>
                        <a:pt x="6496" y="341"/>
                        <a:pt x="6494" y="339"/>
                      </a:cubicBezTo>
                      <a:cubicBezTo>
                        <a:pt x="6494" y="339"/>
                        <a:pt x="6493" y="339"/>
                        <a:pt x="6492" y="339"/>
                      </a:cubicBezTo>
                      <a:cubicBezTo>
                        <a:pt x="6491" y="338"/>
                        <a:pt x="6490" y="337"/>
                        <a:pt x="6490" y="336"/>
                      </a:cubicBezTo>
                      <a:cubicBezTo>
                        <a:pt x="6491" y="337"/>
                        <a:pt x="6492" y="337"/>
                        <a:pt x="6493" y="337"/>
                      </a:cubicBezTo>
                      <a:close/>
                      <a:moveTo>
                        <a:pt x="7420" y="660"/>
                      </a:moveTo>
                      <a:lnTo>
                        <a:pt x="7420" y="660"/>
                      </a:lnTo>
                      <a:cubicBezTo>
                        <a:pt x="7427" y="659"/>
                        <a:pt x="7433" y="657"/>
                        <a:pt x="7440" y="655"/>
                      </a:cubicBezTo>
                      <a:cubicBezTo>
                        <a:pt x="7442" y="655"/>
                        <a:pt x="7444" y="657"/>
                        <a:pt x="7444" y="658"/>
                      </a:cubicBezTo>
                      <a:cubicBezTo>
                        <a:pt x="7445" y="659"/>
                        <a:pt x="7444" y="661"/>
                        <a:pt x="7444" y="664"/>
                      </a:cubicBezTo>
                      <a:cubicBezTo>
                        <a:pt x="7439" y="667"/>
                        <a:pt x="7434" y="671"/>
                        <a:pt x="7428" y="675"/>
                      </a:cubicBezTo>
                      <a:cubicBezTo>
                        <a:pt x="7424" y="677"/>
                        <a:pt x="7418" y="673"/>
                        <a:pt x="7416" y="668"/>
                      </a:cubicBezTo>
                      <a:cubicBezTo>
                        <a:pt x="7414" y="664"/>
                        <a:pt x="7415" y="661"/>
                        <a:pt x="7420" y="660"/>
                      </a:cubicBezTo>
                      <a:close/>
                      <a:moveTo>
                        <a:pt x="6443" y="2718"/>
                      </a:moveTo>
                      <a:lnTo>
                        <a:pt x="6443" y="2718"/>
                      </a:lnTo>
                      <a:cubicBezTo>
                        <a:pt x="6448" y="2717"/>
                        <a:pt x="6454" y="2722"/>
                        <a:pt x="6455" y="2726"/>
                      </a:cubicBezTo>
                      <a:cubicBezTo>
                        <a:pt x="6456" y="2731"/>
                        <a:pt x="6457" y="2736"/>
                        <a:pt x="6457" y="2742"/>
                      </a:cubicBezTo>
                      <a:cubicBezTo>
                        <a:pt x="6455" y="2747"/>
                        <a:pt x="6454" y="2752"/>
                        <a:pt x="6451" y="2756"/>
                      </a:cubicBezTo>
                      <a:cubicBezTo>
                        <a:pt x="6450" y="2758"/>
                        <a:pt x="6444" y="2758"/>
                        <a:pt x="6443" y="2757"/>
                      </a:cubicBezTo>
                      <a:cubicBezTo>
                        <a:pt x="6439" y="2749"/>
                        <a:pt x="6435" y="2741"/>
                        <a:pt x="6432" y="2733"/>
                      </a:cubicBezTo>
                      <a:cubicBezTo>
                        <a:pt x="6430" y="2727"/>
                        <a:pt x="6437" y="2718"/>
                        <a:pt x="6443" y="2718"/>
                      </a:cubicBezTo>
                      <a:close/>
                      <a:moveTo>
                        <a:pt x="5966" y="3772"/>
                      </a:moveTo>
                      <a:lnTo>
                        <a:pt x="5966" y="3772"/>
                      </a:lnTo>
                      <a:cubicBezTo>
                        <a:pt x="5967" y="3773"/>
                        <a:pt x="5969" y="3774"/>
                        <a:pt x="5969" y="3775"/>
                      </a:cubicBezTo>
                      <a:cubicBezTo>
                        <a:pt x="5970" y="3779"/>
                        <a:pt x="5971" y="3782"/>
                        <a:pt x="5971" y="3785"/>
                      </a:cubicBezTo>
                      <a:cubicBezTo>
                        <a:pt x="5971" y="3786"/>
                        <a:pt x="5969" y="3787"/>
                        <a:pt x="5968" y="3787"/>
                      </a:cubicBezTo>
                      <a:cubicBezTo>
                        <a:pt x="5966" y="3783"/>
                        <a:pt x="5964" y="3779"/>
                        <a:pt x="5962" y="3774"/>
                      </a:cubicBezTo>
                      <a:cubicBezTo>
                        <a:pt x="5962" y="3774"/>
                        <a:pt x="5964" y="3773"/>
                        <a:pt x="5966" y="3772"/>
                      </a:cubicBezTo>
                      <a:close/>
                      <a:moveTo>
                        <a:pt x="6020" y="3527"/>
                      </a:moveTo>
                      <a:lnTo>
                        <a:pt x="6020" y="3527"/>
                      </a:lnTo>
                      <a:cubicBezTo>
                        <a:pt x="6021" y="3527"/>
                        <a:pt x="6022" y="3529"/>
                        <a:pt x="6023" y="3530"/>
                      </a:cubicBezTo>
                      <a:cubicBezTo>
                        <a:pt x="6021" y="3531"/>
                        <a:pt x="6020" y="3531"/>
                        <a:pt x="6019" y="3532"/>
                      </a:cubicBezTo>
                      <a:cubicBezTo>
                        <a:pt x="6018" y="3532"/>
                        <a:pt x="6016" y="3532"/>
                        <a:pt x="6015" y="3531"/>
                      </a:cubicBezTo>
                      <a:cubicBezTo>
                        <a:pt x="6014" y="3528"/>
                        <a:pt x="6016" y="3526"/>
                        <a:pt x="6020" y="3527"/>
                      </a:cubicBezTo>
                      <a:close/>
                      <a:moveTo>
                        <a:pt x="6114" y="3644"/>
                      </a:moveTo>
                      <a:lnTo>
                        <a:pt x="6114" y="3644"/>
                      </a:lnTo>
                      <a:cubicBezTo>
                        <a:pt x="6115" y="3644"/>
                        <a:pt x="6117" y="3646"/>
                        <a:pt x="6117" y="3647"/>
                      </a:cubicBezTo>
                      <a:cubicBezTo>
                        <a:pt x="6117" y="3650"/>
                        <a:pt x="6117" y="3653"/>
                        <a:pt x="6117" y="3655"/>
                      </a:cubicBezTo>
                      <a:cubicBezTo>
                        <a:pt x="6117" y="3655"/>
                        <a:pt x="6117" y="3656"/>
                        <a:pt x="6118" y="3656"/>
                      </a:cubicBezTo>
                      <a:lnTo>
                        <a:pt x="6120" y="3659"/>
                      </a:lnTo>
                      <a:lnTo>
                        <a:pt x="6117" y="3657"/>
                      </a:lnTo>
                      <a:cubicBezTo>
                        <a:pt x="6117" y="3656"/>
                        <a:pt x="6117" y="3656"/>
                        <a:pt x="6117" y="3655"/>
                      </a:cubicBezTo>
                      <a:cubicBezTo>
                        <a:pt x="6114" y="3654"/>
                        <a:pt x="6111" y="3653"/>
                        <a:pt x="6110" y="3651"/>
                      </a:cubicBezTo>
                      <a:cubicBezTo>
                        <a:pt x="6108" y="3647"/>
                        <a:pt x="6110" y="3644"/>
                        <a:pt x="6114" y="3644"/>
                      </a:cubicBezTo>
                      <a:close/>
                      <a:moveTo>
                        <a:pt x="5163" y="4436"/>
                      </a:moveTo>
                      <a:lnTo>
                        <a:pt x="5163" y="4436"/>
                      </a:lnTo>
                      <a:cubicBezTo>
                        <a:pt x="5166" y="4434"/>
                        <a:pt x="5172" y="4433"/>
                        <a:pt x="5173" y="4435"/>
                      </a:cubicBezTo>
                      <a:cubicBezTo>
                        <a:pt x="5183" y="4445"/>
                        <a:pt x="5197" y="4452"/>
                        <a:pt x="5201" y="4468"/>
                      </a:cubicBezTo>
                      <a:cubicBezTo>
                        <a:pt x="5203" y="4481"/>
                        <a:pt x="5206" y="4493"/>
                        <a:pt x="5210" y="4505"/>
                      </a:cubicBezTo>
                      <a:cubicBezTo>
                        <a:pt x="5220" y="4537"/>
                        <a:pt x="5225" y="4570"/>
                        <a:pt x="5245" y="4597"/>
                      </a:cubicBezTo>
                      <a:cubicBezTo>
                        <a:pt x="5249" y="4603"/>
                        <a:pt x="5251" y="4611"/>
                        <a:pt x="5253" y="4618"/>
                      </a:cubicBezTo>
                      <a:cubicBezTo>
                        <a:pt x="5255" y="4625"/>
                        <a:pt x="5255" y="4632"/>
                        <a:pt x="5257" y="4639"/>
                      </a:cubicBezTo>
                      <a:cubicBezTo>
                        <a:pt x="5266" y="4666"/>
                        <a:pt x="5266" y="4693"/>
                        <a:pt x="5258" y="4720"/>
                      </a:cubicBezTo>
                      <a:cubicBezTo>
                        <a:pt x="5256" y="4727"/>
                        <a:pt x="5254" y="4735"/>
                        <a:pt x="5256" y="4742"/>
                      </a:cubicBezTo>
                      <a:cubicBezTo>
                        <a:pt x="5263" y="4762"/>
                        <a:pt x="5259" y="4782"/>
                        <a:pt x="5253" y="4801"/>
                      </a:cubicBezTo>
                      <a:cubicBezTo>
                        <a:pt x="5245" y="4823"/>
                        <a:pt x="5248" y="4841"/>
                        <a:pt x="5272" y="4850"/>
                      </a:cubicBezTo>
                      <a:cubicBezTo>
                        <a:pt x="5274" y="4851"/>
                        <a:pt x="5276" y="4852"/>
                        <a:pt x="5277" y="4853"/>
                      </a:cubicBezTo>
                      <a:cubicBezTo>
                        <a:pt x="5299" y="4880"/>
                        <a:pt x="5320" y="4907"/>
                        <a:pt x="5341" y="4935"/>
                      </a:cubicBezTo>
                      <a:cubicBezTo>
                        <a:pt x="5352" y="4949"/>
                        <a:pt x="5350" y="4966"/>
                        <a:pt x="5353" y="4982"/>
                      </a:cubicBezTo>
                      <a:cubicBezTo>
                        <a:pt x="5353" y="4986"/>
                        <a:pt x="5355" y="4989"/>
                        <a:pt x="5357" y="4992"/>
                      </a:cubicBezTo>
                      <a:cubicBezTo>
                        <a:pt x="5363" y="5002"/>
                        <a:pt x="5364" y="5013"/>
                        <a:pt x="5363" y="5024"/>
                      </a:cubicBezTo>
                      <a:cubicBezTo>
                        <a:pt x="5363" y="5036"/>
                        <a:pt x="5367" y="5046"/>
                        <a:pt x="5375" y="5054"/>
                      </a:cubicBezTo>
                      <a:cubicBezTo>
                        <a:pt x="5387" y="5066"/>
                        <a:pt x="5398" y="5077"/>
                        <a:pt x="5402" y="5095"/>
                      </a:cubicBezTo>
                      <a:cubicBezTo>
                        <a:pt x="5403" y="5099"/>
                        <a:pt x="5408" y="5103"/>
                        <a:pt x="5412" y="5107"/>
                      </a:cubicBezTo>
                      <a:cubicBezTo>
                        <a:pt x="5418" y="5112"/>
                        <a:pt x="5425" y="5115"/>
                        <a:pt x="5429" y="5121"/>
                      </a:cubicBezTo>
                      <a:cubicBezTo>
                        <a:pt x="5438" y="5136"/>
                        <a:pt x="5453" y="5143"/>
                        <a:pt x="5467" y="5151"/>
                      </a:cubicBezTo>
                      <a:cubicBezTo>
                        <a:pt x="5486" y="5160"/>
                        <a:pt x="5503" y="5169"/>
                        <a:pt x="5521" y="5179"/>
                      </a:cubicBezTo>
                      <a:lnTo>
                        <a:pt x="5520" y="5180"/>
                      </a:lnTo>
                      <a:cubicBezTo>
                        <a:pt x="5521" y="5180"/>
                        <a:pt x="5522" y="5180"/>
                        <a:pt x="5523" y="5180"/>
                      </a:cubicBezTo>
                      <a:cubicBezTo>
                        <a:pt x="5523" y="5179"/>
                        <a:pt x="5522" y="5179"/>
                        <a:pt x="5521" y="5179"/>
                      </a:cubicBezTo>
                      <a:cubicBezTo>
                        <a:pt x="5525" y="5175"/>
                        <a:pt x="5528" y="5172"/>
                        <a:pt x="5532" y="5169"/>
                      </a:cubicBezTo>
                      <a:cubicBezTo>
                        <a:pt x="5538" y="5164"/>
                        <a:pt x="5540" y="5157"/>
                        <a:pt x="5537" y="5150"/>
                      </a:cubicBezTo>
                      <a:cubicBezTo>
                        <a:pt x="5531" y="5135"/>
                        <a:pt x="5526" y="5118"/>
                        <a:pt x="5516" y="5106"/>
                      </a:cubicBezTo>
                      <a:cubicBezTo>
                        <a:pt x="5503" y="5091"/>
                        <a:pt x="5500" y="5074"/>
                        <a:pt x="5500" y="5056"/>
                      </a:cubicBezTo>
                      <a:cubicBezTo>
                        <a:pt x="5499" y="5045"/>
                        <a:pt x="5499" y="5034"/>
                        <a:pt x="5500" y="5023"/>
                      </a:cubicBezTo>
                      <a:cubicBezTo>
                        <a:pt x="5500" y="5010"/>
                        <a:pt x="5496" y="4997"/>
                        <a:pt x="5488" y="4988"/>
                      </a:cubicBezTo>
                      <a:cubicBezTo>
                        <a:pt x="5474" y="4971"/>
                        <a:pt x="5458" y="4956"/>
                        <a:pt x="5443" y="4941"/>
                      </a:cubicBezTo>
                      <a:cubicBezTo>
                        <a:pt x="5421" y="4932"/>
                        <a:pt x="5407" y="4912"/>
                        <a:pt x="5385" y="4902"/>
                      </a:cubicBezTo>
                      <a:cubicBezTo>
                        <a:pt x="5370" y="4896"/>
                        <a:pt x="5359" y="4882"/>
                        <a:pt x="5359" y="4863"/>
                      </a:cubicBezTo>
                      <a:cubicBezTo>
                        <a:pt x="5359" y="4852"/>
                        <a:pt x="5355" y="4842"/>
                        <a:pt x="5347" y="4834"/>
                      </a:cubicBezTo>
                      <a:cubicBezTo>
                        <a:pt x="5335" y="4822"/>
                        <a:pt x="5329" y="4807"/>
                        <a:pt x="5323" y="4793"/>
                      </a:cubicBezTo>
                      <a:cubicBezTo>
                        <a:pt x="5307" y="4790"/>
                        <a:pt x="5298" y="4779"/>
                        <a:pt x="5296" y="4763"/>
                      </a:cubicBezTo>
                      <a:cubicBezTo>
                        <a:pt x="5294" y="4752"/>
                        <a:pt x="5294" y="4742"/>
                        <a:pt x="5298" y="4731"/>
                      </a:cubicBezTo>
                      <a:cubicBezTo>
                        <a:pt x="5311" y="4691"/>
                        <a:pt x="5325" y="4651"/>
                        <a:pt x="5328" y="4608"/>
                      </a:cubicBezTo>
                      <a:cubicBezTo>
                        <a:pt x="5328" y="4607"/>
                        <a:pt x="5329" y="4605"/>
                        <a:pt x="5330" y="4604"/>
                      </a:cubicBezTo>
                      <a:cubicBezTo>
                        <a:pt x="5333" y="4602"/>
                        <a:pt x="5336" y="4599"/>
                        <a:pt x="5339" y="4599"/>
                      </a:cubicBezTo>
                      <a:cubicBezTo>
                        <a:pt x="5342" y="4598"/>
                        <a:pt x="5347" y="4599"/>
                        <a:pt x="5349" y="4601"/>
                      </a:cubicBezTo>
                      <a:cubicBezTo>
                        <a:pt x="5352" y="4603"/>
                        <a:pt x="5354" y="4607"/>
                        <a:pt x="5355" y="4611"/>
                      </a:cubicBezTo>
                      <a:cubicBezTo>
                        <a:pt x="5357" y="4630"/>
                        <a:pt x="5369" y="4639"/>
                        <a:pt x="5388" y="4639"/>
                      </a:cubicBezTo>
                      <a:cubicBezTo>
                        <a:pt x="5394" y="4639"/>
                        <a:pt x="5400" y="4639"/>
                        <a:pt x="5404" y="4642"/>
                      </a:cubicBezTo>
                      <a:cubicBezTo>
                        <a:pt x="5423" y="4655"/>
                        <a:pt x="5446" y="4664"/>
                        <a:pt x="5456" y="4688"/>
                      </a:cubicBezTo>
                      <a:cubicBezTo>
                        <a:pt x="5469" y="4715"/>
                        <a:pt x="5493" y="4732"/>
                        <a:pt x="5516" y="4751"/>
                      </a:cubicBezTo>
                      <a:cubicBezTo>
                        <a:pt x="5521" y="4749"/>
                        <a:pt x="5527" y="4744"/>
                        <a:pt x="5530" y="4745"/>
                      </a:cubicBezTo>
                      <a:cubicBezTo>
                        <a:pt x="5541" y="4751"/>
                        <a:pt x="5553" y="4757"/>
                        <a:pt x="5552" y="4774"/>
                      </a:cubicBezTo>
                      <a:cubicBezTo>
                        <a:pt x="5551" y="4788"/>
                        <a:pt x="5552" y="4803"/>
                        <a:pt x="5553" y="4818"/>
                      </a:cubicBezTo>
                      <a:cubicBezTo>
                        <a:pt x="5553" y="4822"/>
                        <a:pt x="5562" y="4825"/>
                        <a:pt x="5567" y="4823"/>
                      </a:cubicBezTo>
                      <a:cubicBezTo>
                        <a:pt x="5568" y="4822"/>
                        <a:pt x="5570" y="4822"/>
                        <a:pt x="5572" y="4821"/>
                      </a:cubicBezTo>
                      <a:cubicBezTo>
                        <a:pt x="5593" y="4800"/>
                        <a:pt x="5614" y="4780"/>
                        <a:pt x="5635" y="4759"/>
                      </a:cubicBezTo>
                      <a:cubicBezTo>
                        <a:pt x="5640" y="4754"/>
                        <a:pt x="5644" y="4749"/>
                        <a:pt x="5652" y="4747"/>
                      </a:cubicBezTo>
                      <a:cubicBezTo>
                        <a:pt x="5680" y="4741"/>
                        <a:pt x="5701" y="4722"/>
                        <a:pt x="5721" y="4704"/>
                      </a:cubicBezTo>
                      <a:cubicBezTo>
                        <a:pt x="5734" y="4693"/>
                        <a:pt x="5741" y="4678"/>
                        <a:pt x="5745" y="4662"/>
                      </a:cubicBezTo>
                      <a:cubicBezTo>
                        <a:pt x="5752" y="4636"/>
                        <a:pt x="5755" y="4612"/>
                        <a:pt x="5744" y="4587"/>
                      </a:cubicBezTo>
                      <a:cubicBezTo>
                        <a:pt x="5744" y="4585"/>
                        <a:pt x="5744" y="4583"/>
                        <a:pt x="5744" y="4581"/>
                      </a:cubicBezTo>
                      <a:cubicBezTo>
                        <a:pt x="5739" y="4548"/>
                        <a:pt x="5727" y="4518"/>
                        <a:pt x="5712" y="4488"/>
                      </a:cubicBezTo>
                      <a:cubicBezTo>
                        <a:pt x="5706" y="4476"/>
                        <a:pt x="5698" y="4467"/>
                        <a:pt x="5689" y="4457"/>
                      </a:cubicBezTo>
                      <a:cubicBezTo>
                        <a:pt x="5671" y="4438"/>
                        <a:pt x="5649" y="4425"/>
                        <a:pt x="5628" y="4411"/>
                      </a:cubicBezTo>
                      <a:cubicBezTo>
                        <a:pt x="5614" y="4401"/>
                        <a:pt x="5601" y="4391"/>
                        <a:pt x="5598" y="4373"/>
                      </a:cubicBezTo>
                      <a:cubicBezTo>
                        <a:pt x="5596" y="4364"/>
                        <a:pt x="5589" y="4358"/>
                        <a:pt x="5582" y="4351"/>
                      </a:cubicBezTo>
                      <a:cubicBezTo>
                        <a:pt x="5576" y="4346"/>
                        <a:pt x="5571" y="4342"/>
                        <a:pt x="5566" y="4336"/>
                      </a:cubicBezTo>
                      <a:cubicBezTo>
                        <a:pt x="5563" y="4334"/>
                        <a:pt x="5560" y="4330"/>
                        <a:pt x="5560" y="4327"/>
                      </a:cubicBezTo>
                      <a:cubicBezTo>
                        <a:pt x="5560" y="4308"/>
                        <a:pt x="5553" y="4287"/>
                        <a:pt x="5573" y="4271"/>
                      </a:cubicBezTo>
                      <a:cubicBezTo>
                        <a:pt x="5582" y="4264"/>
                        <a:pt x="5587" y="4254"/>
                        <a:pt x="5589" y="4243"/>
                      </a:cubicBezTo>
                      <a:cubicBezTo>
                        <a:pt x="5590" y="4235"/>
                        <a:pt x="5594" y="4229"/>
                        <a:pt x="5600" y="4225"/>
                      </a:cubicBezTo>
                      <a:cubicBezTo>
                        <a:pt x="5621" y="4213"/>
                        <a:pt x="5642" y="4202"/>
                        <a:pt x="5663" y="4191"/>
                      </a:cubicBezTo>
                      <a:cubicBezTo>
                        <a:pt x="5668" y="4189"/>
                        <a:pt x="5674" y="4189"/>
                        <a:pt x="5679" y="4190"/>
                      </a:cubicBezTo>
                      <a:cubicBezTo>
                        <a:pt x="5684" y="4190"/>
                        <a:pt x="5689" y="4194"/>
                        <a:pt x="5695" y="4195"/>
                      </a:cubicBezTo>
                      <a:cubicBezTo>
                        <a:pt x="5708" y="4198"/>
                        <a:pt x="5718" y="4203"/>
                        <a:pt x="5720" y="4219"/>
                      </a:cubicBezTo>
                      <a:cubicBezTo>
                        <a:pt x="5722" y="4230"/>
                        <a:pt x="5729" y="4239"/>
                        <a:pt x="5739" y="4246"/>
                      </a:cubicBezTo>
                      <a:cubicBezTo>
                        <a:pt x="5748" y="4253"/>
                        <a:pt x="5762" y="4248"/>
                        <a:pt x="5764" y="4236"/>
                      </a:cubicBezTo>
                      <a:cubicBezTo>
                        <a:pt x="5765" y="4231"/>
                        <a:pt x="5764" y="4225"/>
                        <a:pt x="5764" y="4219"/>
                      </a:cubicBezTo>
                      <a:lnTo>
                        <a:pt x="5765" y="4221"/>
                      </a:lnTo>
                      <a:lnTo>
                        <a:pt x="5766" y="4218"/>
                      </a:lnTo>
                      <a:lnTo>
                        <a:pt x="5764" y="4219"/>
                      </a:lnTo>
                      <a:cubicBezTo>
                        <a:pt x="5763" y="4217"/>
                        <a:pt x="5761" y="4214"/>
                        <a:pt x="5761" y="4211"/>
                      </a:cubicBezTo>
                      <a:cubicBezTo>
                        <a:pt x="5761" y="4209"/>
                        <a:pt x="5764" y="4204"/>
                        <a:pt x="5767" y="4204"/>
                      </a:cubicBezTo>
                      <a:cubicBezTo>
                        <a:pt x="5792" y="4200"/>
                        <a:pt x="5814" y="4185"/>
                        <a:pt x="5839" y="4178"/>
                      </a:cubicBezTo>
                      <a:cubicBezTo>
                        <a:pt x="5860" y="4172"/>
                        <a:pt x="5878" y="4159"/>
                        <a:pt x="5888" y="4138"/>
                      </a:cubicBezTo>
                      <a:cubicBezTo>
                        <a:pt x="5891" y="4131"/>
                        <a:pt x="5896" y="4131"/>
                        <a:pt x="5901" y="4135"/>
                      </a:cubicBezTo>
                      <a:cubicBezTo>
                        <a:pt x="5907" y="4138"/>
                        <a:pt x="5912" y="4144"/>
                        <a:pt x="5921" y="4140"/>
                      </a:cubicBezTo>
                      <a:cubicBezTo>
                        <a:pt x="5936" y="4133"/>
                        <a:pt x="5951" y="4128"/>
                        <a:pt x="5968" y="4126"/>
                      </a:cubicBezTo>
                      <a:cubicBezTo>
                        <a:pt x="5980" y="4125"/>
                        <a:pt x="5992" y="4119"/>
                        <a:pt x="6004" y="4115"/>
                      </a:cubicBezTo>
                      <a:cubicBezTo>
                        <a:pt x="6017" y="4110"/>
                        <a:pt x="6027" y="4103"/>
                        <a:pt x="6031" y="4089"/>
                      </a:cubicBezTo>
                      <a:cubicBezTo>
                        <a:pt x="6032" y="4083"/>
                        <a:pt x="6038" y="4082"/>
                        <a:pt x="6042" y="4079"/>
                      </a:cubicBezTo>
                      <a:cubicBezTo>
                        <a:pt x="6060" y="4067"/>
                        <a:pt x="6079" y="4056"/>
                        <a:pt x="6087" y="4034"/>
                      </a:cubicBezTo>
                      <a:cubicBezTo>
                        <a:pt x="6088" y="4032"/>
                        <a:pt x="6089" y="4030"/>
                        <a:pt x="6090" y="4029"/>
                      </a:cubicBezTo>
                      <a:cubicBezTo>
                        <a:pt x="6106" y="4021"/>
                        <a:pt x="6113" y="4007"/>
                        <a:pt x="6118" y="3991"/>
                      </a:cubicBezTo>
                      <a:cubicBezTo>
                        <a:pt x="6120" y="3985"/>
                        <a:pt x="6127" y="3985"/>
                        <a:pt x="6132" y="3983"/>
                      </a:cubicBezTo>
                      <a:cubicBezTo>
                        <a:pt x="6140" y="3979"/>
                        <a:pt x="6143" y="3974"/>
                        <a:pt x="6141" y="3966"/>
                      </a:cubicBezTo>
                      <a:cubicBezTo>
                        <a:pt x="6137" y="3952"/>
                        <a:pt x="6137" y="3938"/>
                        <a:pt x="6138" y="3923"/>
                      </a:cubicBezTo>
                      <a:cubicBezTo>
                        <a:pt x="6139" y="3914"/>
                        <a:pt x="6134" y="3907"/>
                        <a:pt x="6145" y="3901"/>
                      </a:cubicBezTo>
                      <a:cubicBezTo>
                        <a:pt x="6162" y="3891"/>
                        <a:pt x="6171" y="3875"/>
                        <a:pt x="6174" y="3856"/>
                      </a:cubicBezTo>
                      <a:cubicBezTo>
                        <a:pt x="6175" y="3844"/>
                        <a:pt x="6178" y="3834"/>
                        <a:pt x="6188" y="3827"/>
                      </a:cubicBezTo>
                      <a:cubicBezTo>
                        <a:pt x="6200" y="3817"/>
                        <a:pt x="6205" y="3805"/>
                        <a:pt x="6204" y="3789"/>
                      </a:cubicBezTo>
                      <a:cubicBezTo>
                        <a:pt x="6204" y="3780"/>
                        <a:pt x="6206" y="3770"/>
                        <a:pt x="6211" y="3763"/>
                      </a:cubicBezTo>
                      <a:cubicBezTo>
                        <a:pt x="6220" y="3747"/>
                        <a:pt x="6214" y="3735"/>
                        <a:pt x="6204" y="3723"/>
                      </a:cubicBezTo>
                      <a:cubicBezTo>
                        <a:pt x="6198" y="3716"/>
                        <a:pt x="6191" y="3710"/>
                        <a:pt x="6184" y="3705"/>
                      </a:cubicBezTo>
                      <a:cubicBezTo>
                        <a:pt x="6178" y="3700"/>
                        <a:pt x="6171" y="3700"/>
                        <a:pt x="6164" y="3701"/>
                      </a:cubicBezTo>
                      <a:cubicBezTo>
                        <a:pt x="6164" y="3701"/>
                        <a:pt x="6164" y="3701"/>
                        <a:pt x="6164" y="3702"/>
                      </a:cubicBezTo>
                      <a:lnTo>
                        <a:pt x="6161" y="3702"/>
                      </a:lnTo>
                      <a:lnTo>
                        <a:pt x="6163" y="3701"/>
                      </a:lnTo>
                      <a:cubicBezTo>
                        <a:pt x="6163" y="3701"/>
                        <a:pt x="6164" y="3701"/>
                        <a:pt x="6164" y="3701"/>
                      </a:cubicBezTo>
                      <a:cubicBezTo>
                        <a:pt x="6165" y="3696"/>
                        <a:pt x="6165" y="3690"/>
                        <a:pt x="6168" y="3687"/>
                      </a:cubicBezTo>
                      <a:cubicBezTo>
                        <a:pt x="6173" y="3680"/>
                        <a:pt x="6181" y="3675"/>
                        <a:pt x="6187" y="3669"/>
                      </a:cubicBezTo>
                      <a:cubicBezTo>
                        <a:pt x="6193" y="3664"/>
                        <a:pt x="6193" y="3657"/>
                        <a:pt x="6189" y="3650"/>
                      </a:cubicBezTo>
                      <a:cubicBezTo>
                        <a:pt x="6183" y="3638"/>
                        <a:pt x="6173" y="3632"/>
                        <a:pt x="6164" y="3624"/>
                      </a:cubicBezTo>
                      <a:cubicBezTo>
                        <a:pt x="6163" y="3624"/>
                        <a:pt x="6163" y="3624"/>
                        <a:pt x="6162" y="3624"/>
                      </a:cubicBezTo>
                      <a:lnTo>
                        <a:pt x="6160" y="3622"/>
                      </a:lnTo>
                      <a:lnTo>
                        <a:pt x="6163" y="3624"/>
                      </a:lnTo>
                      <a:cubicBezTo>
                        <a:pt x="6163" y="3624"/>
                        <a:pt x="6163" y="3624"/>
                        <a:pt x="6164" y="3624"/>
                      </a:cubicBezTo>
                      <a:cubicBezTo>
                        <a:pt x="6167" y="3623"/>
                        <a:pt x="6170" y="3623"/>
                        <a:pt x="6173" y="3622"/>
                      </a:cubicBezTo>
                      <a:cubicBezTo>
                        <a:pt x="6185" y="3616"/>
                        <a:pt x="6187" y="3604"/>
                        <a:pt x="6179" y="3595"/>
                      </a:cubicBezTo>
                      <a:cubicBezTo>
                        <a:pt x="6173" y="3588"/>
                        <a:pt x="6167" y="3581"/>
                        <a:pt x="6159" y="3577"/>
                      </a:cubicBezTo>
                      <a:cubicBezTo>
                        <a:pt x="6146" y="3569"/>
                        <a:pt x="6137" y="3558"/>
                        <a:pt x="6130" y="3545"/>
                      </a:cubicBezTo>
                      <a:cubicBezTo>
                        <a:pt x="6122" y="3526"/>
                        <a:pt x="6112" y="3509"/>
                        <a:pt x="6102" y="3491"/>
                      </a:cubicBezTo>
                      <a:cubicBezTo>
                        <a:pt x="6097" y="3479"/>
                        <a:pt x="6089" y="3469"/>
                        <a:pt x="6076" y="3464"/>
                      </a:cubicBezTo>
                      <a:cubicBezTo>
                        <a:pt x="6070" y="3461"/>
                        <a:pt x="6063" y="3457"/>
                        <a:pt x="6057" y="3454"/>
                      </a:cubicBezTo>
                      <a:cubicBezTo>
                        <a:pt x="6042" y="3446"/>
                        <a:pt x="6037" y="3433"/>
                        <a:pt x="6039" y="3417"/>
                      </a:cubicBezTo>
                      <a:cubicBezTo>
                        <a:pt x="6040" y="3406"/>
                        <a:pt x="6041" y="3395"/>
                        <a:pt x="6048" y="3386"/>
                      </a:cubicBezTo>
                      <a:cubicBezTo>
                        <a:pt x="6054" y="3379"/>
                        <a:pt x="6060" y="3371"/>
                        <a:pt x="6063" y="3363"/>
                      </a:cubicBezTo>
                      <a:cubicBezTo>
                        <a:pt x="6070" y="3347"/>
                        <a:pt x="6082" y="3336"/>
                        <a:pt x="6096" y="3327"/>
                      </a:cubicBezTo>
                      <a:cubicBezTo>
                        <a:pt x="6110" y="3318"/>
                        <a:pt x="6125" y="3312"/>
                        <a:pt x="6142" y="3312"/>
                      </a:cubicBezTo>
                      <a:cubicBezTo>
                        <a:pt x="6149" y="3312"/>
                        <a:pt x="6152" y="3306"/>
                        <a:pt x="6153" y="3301"/>
                      </a:cubicBezTo>
                      <a:cubicBezTo>
                        <a:pt x="6154" y="3296"/>
                        <a:pt x="6155" y="3290"/>
                        <a:pt x="6155" y="3285"/>
                      </a:cubicBezTo>
                      <a:cubicBezTo>
                        <a:pt x="6155" y="3275"/>
                        <a:pt x="6147" y="3266"/>
                        <a:pt x="6139" y="3265"/>
                      </a:cubicBezTo>
                      <a:cubicBezTo>
                        <a:pt x="6130" y="3265"/>
                        <a:pt x="6121" y="3266"/>
                        <a:pt x="6112" y="3266"/>
                      </a:cubicBezTo>
                      <a:cubicBezTo>
                        <a:pt x="6105" y="3266"/>
                        <a:pt x="6097" y="3265"/>
                        <a:pt x="6090" y="3263"/>
                      </a:cubicBezTo>
                      <a:cubicBezTo>
                        <a:pt x="6084" y="3261"/>
                        <a:pt x="6078" y="3256"/>
                        <a:pt x="6071" y="3252"/>
                      </a:cubicBezTo>
                      <a:cubicBezTo>
                        <a:pt x="6064" y="3248"/>
                        <a:pt x="6057" y="3250"/>
                        <a:pt x="6050" y="3254"/>
                      </a:cubicBezTo>
                      <a:cubicBezTo>
                        <a:pt x="6037" y="3261"/>
                        <a:pt x="6029" y="3274"/>
                        <a:pt x="6019" y="3284"/>
                      </a:cubicBezTo>
                      <a:cubicBezTo>
                        <a:pt x="6015" y="3288"/>
                        <a:pt x="6010" y="3290"/>
                        <a:pt x="6005" y="3292"/>
                      </a:cubicBezTo>
                      <a:cubicBezTo>
                        <a:pt x="5996" y="3294"/>
                        <a:pt x="5987" y="3290"/>
                        <a:pt x="5983" y="3279"/>
                      </a:cubicBezTo>
                      <a:cubicBezTo>
                        <a:pt x="5977" y="3265"/>
                        <a:pt x="5970" y="3254"/>
                        <a:pt x="5954" y="3250"/>
                      </a:cubicBezTo>
                      <a:cubicBezTo>
                        <a:pt x="5937" y="3245"/>
                        <a:pt x="5926" y="3232"/>
                        <a:pt x="5915" y="3220"/>
                      </a:cubicBezTo>
                      <a:cubicBezTo>
                        <a:pt x="5906" y="3208"/>
                        <a:pt x="5913" y="3187"/>
                        <a:pt x="5927" y="3184"/>
                      </a:cubicBezTo>
                      <a:cubicBezTo>
                        <a:pt x="5933" y="3183"/>
                        <a:pt x="5938" y="3183"/>
                        <a:pt x="5944" y="3183"/>
                      </a:cubicBezTo>
                      <a:cubicBezTo>
                        <a:pt x="5956" y="3182"/>
                        <a:pt x="5965" y="3176"/>
                        <a:pt x="5968" y="3164"/>
                      </a:cubicBezTo>
                      <a:cubicBezTo>
                        <a:pt x="5974" y="3143"/>
                        <a:pt x="5977" y="3121"/>
                        <a:pt x="6002" y="3111"/>
                      </a:cubicBezTo>
                      <a:cubicBezTo>
                        <a:pt x="6007" y="3108"/>
                        <a:pt x="6010" y="3099"/>
                        <a:pt x="6014" y="3093"/>
                      </a:cubicBezTo>
                      <a:cubicBezTo>
                        <a:pt x="6019" y="3083"/>
                        <a:pt x="6024" y="3073"/>
                        <a:pt x="6030" y="3064"/>
                      </a:cubicBezTo>
                      <a:cubicBezTo>
                        <a:pt x="6032" y="3060"/>
                        <a:pt x="6038" y="3057"/>
                        <a:pt x="6043" y="3056"/>
                      </a:cubicBezTo>
                      <a:cubicBezTo>
                        <a:pt x="6057" y="3052"/>
                        <a:pt x="6067" y="3060"/>
                        <a:pt x="6076" y="3069"/>
                      </a:cubicBezTo>
                      <a:cubicBezTo>
                        <a:pt x="6084" y="3078"/>
                        <a:pt x="6082" y="3086"/>
                        <a:pt x="6077" y="3095"/>
                      </a:cubicBezTo>
                      <a:cubicBezTo>
                        <a:pt x="6075" y="3098"/>
                        <a:pt x="6074" y="3101"/>
                        <a:pt x="6072" y="3105"/>
                      </a:cubicBezTo>
                      <a:cubicBezTo>
                        <a:pt x="6065" y="3116"/>
                        <a:pt x="6063" y="3128"/>
                        <a:pt x="6069" y="3141"/>
                      </a:cubicBezTo>
                      <a:cubicBezTo>
                        <a:pt x="6071" y="3146"/>
                        <a:pt x="6072" y="3152"/>
                        <a:pt x="6074" y="3157"/>
                      </a:cubicBezTo>
                      <a:cubicBezTo>
                        <a:pt x="6078" y="3165"/>
                        <a:pt x="6072" y="3170"/>
                        <a:pt x="6067" y="3175"/>
                      </a:cubicBezTo>
                      <a:cubicBezTo>
                        <a:pt x="6066" y="3177"/>
                        <a:pt x="6065" y="3179"/>
                        <a:pt x="6065" y="3180"/>
                      </a:cubicBezTo>
                      <a:cubicBezTo>
                        <a:pt x="6065" y="3184"/>
                        <a:pt x="6066" y="3188"/>
                        <a:pt x="6068" y="3189"/>
                      </a:cubicBezTo>
                      <a:cubicBezTo>
                        <a:pt x="6070" y="3191"/>
                        <a:pt x="6075" y="3193"/>
                        <a:pt x="6078" y="3191"/>
                      </a:cubicBezTo>
                      <a:cubicBezTo>
                        <a:pt x="6090" y="3186"/>
                        <a:pt x="6099" y="3177"/>
                        <a:pt x="6106" y="3166"/>
                      </a:cubicBezTo>
                      <a:cubicBezTo>
                        <a:pt x="6125" y="3138"/>
                        <a:pt x="6154" y="3128"/>
                        <a:pt x="6185" y="3122"/>
                      </a:cubicBezTo>
                      <a:cubicBezTo>
                        <a:pt x="6190" y="3121"/>
                        <a:pt x="6196" y="3124"/>
                        <a:pt x="6201" y="3125"/>
                      </a:cubicBezTo>
                      <a:cubicBezTo>
                        <a:pt x="6206" y="3126"/>
                        <a:pt x="6211" y="3128"/>
                        <a:pt x="6216" y="3130"/>
                      </a:cubicBezTo>
                      <a:cubicBezTo>
                        <a:pt x="6239" y="3137"/>
                        <a:pt x="6239" y="3137"/>
                        <a:pt x="6238" y="3160"/>
                      </a:cubicBezTo>
                      <a:cubicBezTo>
                        <a:pt x="6237" y="3178"/>
                        <a:pt x="6238" y="3196"/>
                        <a:pt x="6238" y="3215"/>
                      </a:cubicBezTo>
                      <a:cubicBezTo>
                        <a:pt x="6238" y="3224"/>
                        <a:pt x="6242" y="3232"/>
                        <a:pt x="6248" y="3239"/>
                      </a:cubicBezTo>
                      <a:cubicBezTo>
                        <a:pt x="6253" y="3245"/>
                        <a:pt x="6259" y="3249"/>
                        <a:pt x="6268" y="3247"/>
                      </a:cubicBezTo>
                      <a:cubicBezTo>
                        <a:pt x="6273" y="3245"/>
                        <a:pt x="6278" y="3243"/>
                        <a:pt x="6283" y="3242"/>
                      </a:cubicBezTo>
                      <a:cubicBezTo>
                        <a:pt x="6293" y="3240"/>
                        <a:pt x="6302" y="3242"/>
                        <a:pt x="6309" y="3248"/>
                      </a:cubicBezTo>
                      <a:cubicBezTo>
                        <a:pt x="6316" y="3254"/>
                        <a:pt x="6322" y="3261"/>
                        <a:pt x="6328" y="3268"/>
                      </a:cubicBezTo>
                      <a:cubicBezTo>
                        <a:pt x="6334" y="3275"/>
                        <a:pt x="6333" y="3280"/>
                        <a:pt x="6324" y="3291"/>
                      </a:cubicBezTo>
                      <a:cubicBezTo>
                        <a:pt x="6317" y="3300"/>
                        <a:pt x="6316" y="3304"/>
                        <a:pt x="6322" y="3310"/>
                      </a:cubicBezTo>
                      <a:cubicBezTo>
                        <a:pt x="6343" y="3329"/>
                        <a:pt x="6348" y="3353"/>
                        <a:pt x="6344" y="3380"/>
                      </a:cubicBezTo>
                      <a:cubicBezTo>
                        <a:pt x="6343" y="3387"/>
                        <a:pt x="6343" y="3395"/>
                        <a:pt x="6343" y="3402"/>
                      </a:cubicBezTo>
                      <a:cubicBezTo>
                        <a:pt x="6344" y="3417"/>
                        <a:pt x="6353" y="3429"/>
                        <a:pt x="6359" y="3442"/>
                      </a:cubicBezTo>
                      <a:cubicBezTo>
                        <a:pt x="6360" y="3443"/>
                        <a:pt x="6363" y="3443"/>
                        <a:pt x="6364" y="3443"/>
                      </a:cubicBezTo>
                      <a:cubicBezTo>
                        <a:pt x="6374" y="3442"/>
                        <a:pt x="6381" y="3436"/>
                        <a:pt x="6388" y="3430"/>
                      </a:cubicBezTo>
                      <a:cubicBezTo>
                        <a:pt x="6397" y="3420"/>
                        <a:pt x="6409" y="3415"/>
                        <a:pt x="6422" y="3416"/>
                      </a:cubicBezTo>
                      <a:cubicBezTo>
                        <a:pt x="6428" y="3417"/>
                        <a:pt x="6434" y="3416"/>
                        <a:pt x="6439" y="3417"/>
                      </a:cubicBezTo>
                      <a:cubicBezTo>
                        <a:pt x="6452" y="3419"/>
                        <a:pt x="6459" y="3411"/>
                        <a:pt x="6466" y="3402"/>
                      </a:cubicBezTo>
                      <a:cubicBezTo>
                        <a:pt x="6481" y="3383"/>
                        <a:pt x="6486" y="3363"/>
                        <a:pt x="6477" y="3340"/>
                      </a:cubicBezTo>
                      <a:cubicBezTo>
                        <a:pt x="6474" y="3330"/>
                        <a:pt x="6472" y="3319"/>
                        <a:pt x="6468" y="3308"/>
                      </a:cubicBezTo>
                      <a:cubicBezTo>
                        <a:pt x="6456" y="3265"/>
                        <a:pt x="6456" y="3265"/>
                        <a:pt x="6427" y="3232"/>
                      </a:cubicBezTo>
                      <a:cubicBezTo>
                        <a:pt x="6416" y="3220"/>
                        <a:pt x="6405" y="3207"/>
                        <a:pt x="6398" y="3192"/>
                      </a:cubicBezTo>
                      <a:cubicBezTo>
                        <a:pt x="6391" y="3179"/>
                        <a:pt x="6381" y="3169"/>
                        <a:pt x="6368" y="3161"/>
                      </a:cubicBezTo>
                      <a:cubicBezTo>
                        <a:pt x="6358" y="3155"/>
                        <a:pt x="6349" y="3149"/>
                        <a:pt x="6341" y="3142"/>
                      </a:cubicBezTo>
                      <a:cubicBezTo>
                        <a:pt x="6331" y="3135"/>
                        <a:pt x="6328" y="3117"/>
                        <a:pt x="6335" y="3107"/>
                      </a:cubicBezTo>
                      <a:cubicBezTo>
                        <a:pt x="6339" y="3101"/>
                        <a:pt x="6344" y="3095"/>
                        <a:pt x="6349" y="3091"/>
                      </a:cubicBezTo>
                      <a:cubicBezTo>
                        <a:pt x="6360" y="3083"/>
                        <a:pt x="6367" y="3073"/>
                        <a:pt x="6376" y="3063"/>
                      </a:cubicBezTo>
                      <a:cubicBezTo>
                        <a:pt x="6398" y="3039"/>
                        <a:pt x="6406" y="3015"/>
                        <a:pt x="6395" y="2983"/>
                      </a:cubicBezTo>
                      <a:cubicBezTo>
                        <a:pt x="6387" y="2960"/>
                        <a:pt x="6395" y="2940"/>
                        <a:pt x="6413" y="2923"/>
                      </a:cubicBezTo>
                      <a:cubicBezTo>
                        <a:pt x="6418" y="2918"/>
                        <a:pt x="6423" y="2914"/>
                        <a:pt x="6429" y="2908"/>
                      </a:cubicBezTo>
                      <a:cubicBezTo>
                        <a:pt x="6434" y="2903"/>
                        <a:pt x="6439" y="2898"/>
                        <a:pt x="6443" y="2892"/>
                      </a:cubicBezTo>
                      <a:cubicBezTo>
                        <a:pt x="6450" y="2884"/>
                        <a:pt x="6450" y="2870"/>
                        <a:pt x="6462" y="2866"/>
                      </a:cubicBezTo>
                      <a:cubicBezTo>
                        <a:pt x="6477" y="2860"/>
                        <a:pt x="6484" y="2876"/>
                        <a:pt x="6495" y="2881"/>
                      </a:cubicBezTo>
                      <a:cubicBezTo>
                        <a:pt x="6508" y="2886"/>
                        <a:pt x="6519" y="2888"/>
                        <a:pt x="6532" y="2882"/>
                      </a:cubicBezTo>
                      <a:cubicBezTo>
                        <a:pt x="6544" y="2876"/>
                        <a:pt x="6554" y="2869"/>
                        <a:pt x="6562" y="2859"/>
                      </a:cubicBezTo>
                      <a:cubicBezTo>
                        <a:pt x="6576" y="2841"/>
                        <a:pt x="6588" y="2822"/>
                        <a:pt x="6595" y="2802"/>
                      </a:cubicBezTo>
                      <a:cubicBezTo>
                        <a:pt x="6607" y="2769"/>
                        <a:pt x="6626" y="2739"/>
                        <a:pt x="6632" y="2704"/>
                      </a:cubicBezTo>
                      <a:cubicBezTo>
                        <a:pt x="6633" y="2697"/>
                        <a:pt x="6636" y="2690"/>
                        <a:pt x="6641" y="2684"/>
                      </a:cubicBezTo>
                      <a:cubicBezTo>
                        <a:pt x="6663" y="2655"/>
                        <a:pt x="6666" y="2620"/>
                        <a:pt x="6669" y="2586"/>
                      </a:cubicBezTo>
                      <a:cubicBezTo>
                        <a:pt x="6671" y="2556"/>
                        <a:pt x="6684" y="2529"/>
                        <a:pt x="6683" y="2499"/>
                      </a:cubicBezTo>
                      <a:cubicBezTo>
                        <a:pt x="6683" y="2494"/>
                        <a:pt x="6685" y="2488"/>
                        <a:pt x="6688" y="2483"/>
                      </a:cubicBezTo>
                      <a:cubicBezTo>
                        <a:pt x="6700" y="2465"/>
                        <a:pt x="6696" y="2445"/>
                        <a:pt x="6694" y="2425"/>
                      </a:cubicBezTo>
                      <a:cubicBezTo>
                        <a:pt x="6690" y="2388"/>
                        <a:pt x="6680" y="2353"/>
                        <a:pt x="6661" y="2321"/>
                      </a:cubicBezTo>
                      <a:cubicBezTo>
                        <a:pt x="6654" y="2308"/>
                        <a:pt x="6649" y="2294"/>
                        <a:pt x="6649" y="2280"/>
                      </a:cubicBezTo>
                      <a:cubicBezTo>
                        <a:pt x="6648" y="2248"/>
                        <a:pt x="6647" y="2217"/>
                        <a:pt x="6647" y="2186"/>
                      </a:cubicBezTo>
                      <a:cubicBezTo>
                        <a:pt x="6647" y="2183"/>
                        <a:pt x="6649" y="2180"/>
                        <a:pt x="6650" y="2177"/>
                      </a:cubicBezTo>
                      <a:cubicBezTo>
                        <a:pt x="6652" y="2178"/>
                        <a:pt x="6654" y="2179"/>
                        <a:pt x="6655" y="2180"/>
                      </a:cubicBezTo>
                      <a:cubicBezTo>
                        <a:pt x="6666" y="2197"/>
                        <a:pt x="6680" y="2211"/>
                        <a:pt x="6693" y="2226"/>
                      </a:cubicBezTo>
                      <a:cubicBezTo>
                        <a:pt x="6707" y="2242"/>
                        <a:pt x="6704" y="2265"/>
                        <a:pt x="6714" y="2282"/>
                      </a:cubicBezTo>
                      <a:cubicBezTo>
                        <a:pt x="6719" y="2291"/>
                        <a:pt x="6723" y="2299"/>
                        <a:pt x="6727" y="2307"/>
                      </a:cubicBezTo>
                      <a:cubicBezTo>
                        <a:pt x="6737" y="2327"/>
                        <a:pt x="6745" y="2347"/>
                        <a:pt x="6746" y="2370"/>
                      </a:cubicBezTo>
                      <a:cubicBezTo>
                        <a:pt x="6746" y="2373"/>
                        <a:pt x="6746" y="2377"/>
                        <a:pt x="6747" y="2381"/>
                      </a:cubicBezTo>
                      <a:cubicBezTo>
                        <a:pt x="6754" y="2405"/>
                        <a:pt x="6756" y="2431"/>
                        <a:pt x="6773" y="2452"/>
                      </a:cubicBezTo>
                      <a:cubicBezTo>
                        <a:pt x="6781" y="2461"/>
                        <a:pt x="6785" y="2475"/>
                        <a:pt x="6786" y="2488"/>
                      </a:cubicBezTo>
                      <a:cubicBezTo>
                        <a:pt x="6788" y="2507"/>
                        <a:pt x="6793" y="2524"/>
                        <a:pt x="6802" y="2540"/>
                      </a:cubicBezTo>
                      <a:cubicBezTo>
                        <a:pt x="6808" y="2552"/>
                        <a:pt x="6810" y="2564"/>
                        <a:pt x="6809" y="2577"/>
                      </a:cubicBezTo>
                      <a:cubicBezTo>
                        <a:pt x="6809" y="2583"/>
                        <a:pt x="6810" y="2588"/>
                        <a:pt x="6811" y="2593"/>
                      </a:cubicBezTo>
                      <a:cubicBezTo>
                        <a:pt x="6814" y="2606"/>
                        <a:pt x="6821" y="2617"/>
                        <a:pt x="6833" y="2623"/>
                      </a:cubicBezTo>
                      <a:cubicBezTo>
                        <a:pt x="6836" y="2623"/>
                        <a:pt x="6842" y="2621"/>
                        <a:pt x="6842" y="2619"/>
                      </a:cubicBezTo>
                      <a:cubicBezTo>
                        <a:pt x="6843" y="2612"/>
                        <a:pt x="6842" y="2605"/>
                        <a:pt x="6842" y="2598"/>
                      </a:cubicBezTo>
                      <a:cubicBezTo>
                        <a:pt x="6842" y="2586"/>
                        <a:pt x="6847" y="2583"/>
                        <a:pt x="6859" y="2584"/>
                      </a:cubicBezTo>
                      <a:cubicBezTo>
                        <a:pt x="6871" y="2586"/>
                        <a:pt x="6878" y="2595"/>
                        <a:pt x="6888" y="2599"/>
                      </a:cubicBezTo>
                      <a:cubicBezTo>
                        <a:pt x="6890" y="2600"/>
                        <a:pt x="6893" y="2600"/>
                        <a:pt x="6893" y="2600"/>
                      </a:cubicBezTo>
                      <a:cubicBezTo>
                        <a:pt x="6895" y="2597"/>
                        <a:pt x="6898" y="2593"/>
                        <a:pt x="6898" y="2590"/>
                      </a:cubicBezTo>
                      <a:cubicBezTo>
                        <a:pt x="6896" y="2577"/>
                        <a:pt x="6891" y="2563"/>
                        <a:pt x="6879" y="2558"/>
                      </a:cubicBezTo>
                      <a:cubicBezTo>
                        <a:pt x="6856" y="2547"/>
                        <a:pt x="6851" y="2520"/>
                        <a:pt x="6830" y="2507"/>
                      </a:cubicBezTo>
                      <a:cubicBezTo>
                        <a:pt x="6825" y="2494"/>
                        <a:pt x="6818" y="2480"/>
                        <a:pt x="6815" y="2466"/>
                      </a:cubicBezTo>
                      <a:cubicBezTo>
                        <a:pt x="6810" y="2449"/>
                        <a:pt x="6809" y="2430"/>
                        <a:pt x="6806" y="2412"/>
                      </a:cubicBezTo>
                      <a:cubicBezTo>
                        <a:pt x="6806" y="2407"/>
                        <a:pt x="6806" y="2401"/>
                        <a:pt x="6805" y="2396"/>
                      </a:cubicBezTo>
                      <a:cubicBezTo>
                        <a:pt x="6805" y="2389"/>
                        <a:pt x="6811" y="2381"/>
                        <a:pt x="6818" y="2380"/>
                      </a:cubicBezTo>
                      <a:cubicBezTo>
                        <a:pt x="6827" y="2379"/>
                        <a:pt x="6836" y="2378"/>
                        <a:pt x="6845" y="2377"/>
                      </a:cubicBezTo>
                      <a:cubicBezTo>
                        <a:pt x="6847" y="2368"/>
                        <a:pt x="6844" y="2360"/>
                        <a:pt x="6839" y="2352"/>
                      </a:cubicBezTo>
                      <a:cubicBezTo>
                        <a:pt x="6806" y="2295"/>
                        <a:pt x="6777" y="2236"/>
                        <a:pt x="6735" y="2184"/>
                      </a:cubicBezTo>
                      <a:cubicBezTo>
                        <a:pt x="6722" y="2168"/>
                        <a:pt x="6712" y="2151"/>
                        <a:pt x="6713" y="2129"/>
                      </a:cubicBezTo>
                      <a:cubicBezTo>
                        <a:pt x="6714" y="2121"/>
                        <a:pt x="6712" y="2111"/>
                        <a:pt x="6707" y="2103"/>
                      </a:cubicBezTo>
                      <a:cubicBezTo>
                        <a:pt x="6693" y="2078"/>
                        <a:pt x="6686" y="2048"/>
                        <a:pt x="6661" y="2030"/>
                      </a:cubicBezTo>
                      <a:cubicBezTo>
                        <a:pt x="6652" y="2023"/>
                        <a:pt x="6651" y="2011"/>
                        <a:pt x="6645" y="2001"/>
                      </a:cubicBezTo>
                      <a:cubicBezTo>
                        <a:pt x="6640" y="1991"/>
                        <a:pt x="6630" y="1985"/>
                        <a:pt x="6618" y="1985"/>
                      </a:cubicBezTo>
                      <a:cubicBezTo>
                        <a:pt x="6616" y="1984"/>
                        <a:pt x="6612" y="1988"/>
                        <a:pt x="6610" y="1990"/>
                      </a:cubicBezTo>
                      <a:cubicBezTo>
                        <a:pt x="6609" y="1991"/>
                        <a:pt x="6609" y="1994"/>
                        <a:pt x="6609" y="1995"/>
                      </a:cubicBezTo>
                      <a:cubicBezTo>
                        <a:pt x="6611" y="1999"/>
                        <a:pt x="6612" y="2002"/>
                        <a:pt x="6615" y="2005"/>
                      </a:cubicBezTo>
                      <a:cubicBezTo>
                        <a:pt x="6633" y="2026"/>
                        <a:pt x="6633" y="2027"/>
                        <a:pt x="6616" y="2054"/>
                      </a:cubicBezTo>
                      <a:cubicBezTo>
                        <a:pt x="6615" y="2057"/>
                        <a:pt x="6613" y="2062"/>
                        <a:pt x="6614" y="2065"/>
                      </a:cubicBezTo>
                      <a:cubicBezTo>
                        <a:pt x="6616" y="2072"/>
                        <a:pt x="6618" y="2079"/>
                        <a:pt x="6622" y="2085"/>
                      </a:cubicBezTo>
                      <a:cubicBezTo>
                        <a:pt x="6634" y="2102"/>
                        <a:pt x="6637" y="2122"/>
                        <a:pt x="6641" y="2142"/>
                      </a:cubicBezTo>
                      <a:cubicBezTo>
                        <a:pt x="6642" y="2145"/>
                        <a:pt x="6639" y="2148"/>
                        <a:pt x="6637" y="2151"/>
                      </a:cubicBezTo>
                      <a:cubicBezTo>
                        <a:pt x="6635" y="2155"/>
                        <a:pt x="6628" y="2150"/>
                        <a:pt x="6626" y="2143"/>
                      </a:cubicBezTo>
                      <a:cubicBezTo>
                        <a:pt x="6624" y="2132"/>
                        <a:pt x="6622" y="2122"/>
                        <a:pt x="6614" y="2113"/>
                      </a:cubicBezTo>
                      <a:cubicBezTo>
                        <a:pt x="6609" y="2108"/>
                        <a:pt x="6605" y="2101"/>
                        <a:pt x="6606" y="2093"/>
                      </a:cubicBezTo>
                      <a:cubicBezTo>
                        <a:pt x="6607" y="2076"/>
                        <a:pt x="6598" y="2066"/>
                        <a:pt x="6585" y="2057"/>
                      </a:cubicBezTo>
                      <a:cubicBezTo>
                        <a:pt x="6564" y="2043"/>
                        <a:pt x="6540" y="2033"/>
                        <a:pt x="6520" y="2016"/>
                      </a:cubicBezTo>
                      <a:cubicBezTo>
                        <a:pt x="6516" y="2013"/>
                        <a:pt x="6510" y="2012"/>
                        <a:pt x="6504" y="2012"/>
                      </a:cubicBezTo>
                      <a:cubicBezTo>
                        <a:pt x="6495" y="2012"/>
                        <a:pt x="6486" y="2014"/>
                        <a:pt x="6477" y="2015"/>
                      </a:cubicBezTo>
                      <a:cubicBezTo>
                        <a:pt x="6467" y="2015"/>
                        <a:pt x="6460" y="2018"/>
                        <a:pt x="6458" y="2030"/>
                      </a:cubicBezTo>
                      <a:cubicBezTo>
                        <a:pt x="6456" y="2042"/>
                        <a:pt x="6451" y="2054"/>
                        <a:pt x="6441" y="2063"/>
                      </a:cubicBezTo>
                      <a:cubicBezTo>
                        <a:pt x="6440" y="2064"/>
                        <a:pt x="6436" y="2063"/>
                        <a:pt x="6436" y="2062"/>
                      </a:cubicBezTo>
                      <a:cubicBezTo>
                        <a:pt x="6428" y="2048"/>
                        <a:pt x="6421" y="2033"/>
                        <a:pt x="6414" y="2019"/>
                      </a:cubicBezTo>
                      <a:cubicBezTo>
                        <a:pt x="6413" y="2017"/>
                        <a:pt x="6411" y="2015"/>
                        <a:pt x="6410" y="2015"/>
                      </a:cubicBezTo>
                      <a:cubicBezTo>
                        <a:pt x="6407" y="2017"/>
                        <a:pt x="6404" y="2019"/>
                        <a:pt x="6402" y="2021"/>
                      </a:cubicBezTo>
                      <a:cubicBezTo>
                        <a:pt x="6396" y="2027"/>
                        <a:pt x="6397" y="2034"/>
                        <a:pt x="6399" y="2042"/>
                      </a:cubicBezTo>
                      <a:cubicBezTo>
                        <a:pt x="6400" y="2044"/>
                        <a:pt x="6397" y="2049"/>
                        <a:pt x="6395" y="2050"/>
                      </a:cubicBezTo>
                      <a:cubicBezTo>
                        <a:pt x="6391" y="2053"/>
                        <a:pt x="6388" y="2051"/>
                        <a:pt x="6386" y="2047"/>
                      </a:cubicBezTo>
                      <a:cubicBezTo>
                        <a:pt x="6381" y="2033"/>
                        <a:pt x="6376" y="2020"/>
                        <a:pt x="6371" y="2006"/>
                      </a:cubicBezTo>
                      <a:cubicBezTo>
                        <a:pt x="6366" y="1993"/>
                        <a:pt x="6359" y="1991"/>
                        <a:pt x="6345" y="1995"/>
                      </a:cubicBezTo>
                      <a:cubicBezTo>
                        <a:pt x="6339" y="1996"/>
                        <a:pt x="6334" y="1999"/>
                        <a:pt x="6329" y="2000"/>
                      </a:cubicBezTo>
                      <a:cubicBezTo>
                        <a:pt x="6324" y="2001"/>
                        <a:pt x="6318" y="2000"/>
                        <a:pt x="6313" y="2000"/>
                      </a:cubicBezTo>
                      <a:cubicBezTo>
                        <a:pt x="6303" y="1999"/>
                        <a:pt x="6295" y="1989"/>
                        <a:pt x="6299" y="1981"/>
                      </a:cubicBezTo>
                      <a:cubicBezTo>
                        <a:pt x="6300" y="1976"/>
                        <a:pt x="6302" y="1970"/>
                        <a:pt x="6305" y="1966"/>
                      </a:cubicBezTo>
                      <a:cubicBezTo>
                        <a:pt x="6313" y="1949"/>
                        <a:pt x="6322" y="1933"/>
                        <a:pt x="6331" y="1917"/>
                      </a:cubicBezTo>
                      <a:cubicBezTo>
                        <a:pt x="6340" y="1899"/>
                        <a:pt x="6351" y="1882"/>
                        <a:pt x="6353" y="1861"/>
                      </a:cubicBezTo>
                      <a:cubicBezTo>
                        <a:pt x="6356" y="1824"/>
                        <a:pt x="6368" y="1790"/>
                        <a:pt x="6384" y="1756"/>
                      </a:cubicBezTo>
                      <a:cubicBezTo>
                        <a:pt x="6395" y="1733"/>
                        <a:pt x="6404" y="1709"/>
                        <a:pt x="6399" y="1682"/>
                      </a:cubicBezTo>
                      <a:cubicBezTo>
                        <a:pt x="6397" y="1671"/>
                        <a:pt x="6400" y="1660"/>
                        <a:pt x="6406" y="1651"/>
                      </a:cubicBezTo>
                      <a:cubicBezTo>
                        <a:pt x="6416" y="1636"/>
                        <a:pt x="6420" y="1621"/>
                        <a:pt x="6413" y="1604"/>
                      </a:cubicBezTo>
                      <a:cubicBezTo>
                        <a:pt x="6410" y="1597"/>
                        <a:pt x="6413" y="1589"/>
                        <a:pt x="6417" y="1583"/>
                      </a:cubicBezTo>
                      <a:cubicBezTo>
                        <a:pt x="6426" y="1569"/>
                        <a:pt x="6437" y="1559"/>
                        <a:pt x="6456" y="1555"/>
                      </a:cubicBezTo>
                      <a:cubicBezTo>
                        <a:pt x="6477" y="1551"/>
                        <a:pt x="6497" y="1541"/>
                        <a:pt x="6518" y="1533"/>
                      </a:cubicBezTo>
                      <a:cubicBezTo>
                        <a:pt x="6527" y="1530"/>
                        <a:pt x="6536" y="1531"/>
                        <a:pt x="6544" y="1536"/>
                      </a:cubicBezTo>
                      <a:cubicBezTo>
                        <a:pt x="6554" y="1541"/>
                        <a:pt x="6562" y="1540"/>
                        <a:pt x="6567" y="1530"/>
                      </a:cubicBezTo>
                      <a:cubicBezTo>
                        <a:pt x="6574" y="1517"/>
                        <a:pt x="6587" y="1511"/>
                        <a:pt x="6599" y="1513"/>
                      </a:cubicBezTo>
                      <a:cubicBezTo>
                        <a:pt x="6621" y="1517"/>
                        <a:pt x="6639" y="1505"/>
                        <a:pt x="6659" y="1505"/>
                      </a:cubicBezTo>
                      <a:cubicBezTo>
                        <a:pt x="6661" y="1505"/>
                        <a:pt x="6665" y="1501"/>
                        <a:pt x="6666" y="1498"/>
                      </a:cubicBezTo>
                      <a:cubicBezTo>
                        <a:pt x="6669" y="1489"/>
                        <a:pt x="6670" y="1480"/>
                        <a:pt x="6672" y="1471"/>
                      </a:cubicBezTo>
                      <a:cubicBezTo>
                        <a:pt x="6675" y="1462"/>
                        <a:pt x="6685" y="1455"/>
                        <a:pt x="6693" y="1456"/>
                      </a:cubicBezTo>
                      <a:cubicBezTo>
                        <a:pt x="6719" y="1459"/>
                        <a:pt x="6744" y="1461"/>
                        <a:pt x="6770" y="1464"/>
                      </a:cubicBezTo>
                      <a:cubicBezTo>
                        <a:pt x="6775" y="1465"/>
                        <a:pt x="6780" y="1468"/>
                        <a:pt x="6784" y="1472"/>
                      </a:cubicBezTo>
                      <a:cubicBezTo>
                        <a:pt x="6786" y="1473"/>
                        <a:pt x="6787" y="1478"/>
                        <a:pt x="6787" y="1481"/>
                      </a:cubicBezTo>
                      <a:cubicBezTo>
                        <a:pt x="6786" y="1484"/>
                        <a:pt x="6783" y="1487"/>
                        <a:pt x="6781" y="1490"/>
                      </a:cubicBezTo>
                      <a:cubicBezTo>
                        <a:pt x="6778" y="1498"/>
                        <a:pt x="6779" y="1503"/>
                        <a:pt x="6785" y="1510"/>
                      </a:cubicBezTo>
                      <a:cubicBezTo>
                        <a:pt x="6791" y="1515"/>
                        <a:pt x="6799" y="1519"/>
                        <a:pt x="6805" y="1515"/>
                      </a:cubicBezTo>
                      <a:cubicBezTo>
                        <a:pt x="6823" y="1504"/>
                        <a:pt x="6845" y="1498"/>
                        <a:pt x="6858" y="1478"/>
                      </a:cubicBezTo>
                      <a:cubicBezTo>
                        <a:pt x="6862" y="1471"/>
                        <a:pt x="6869" y="1470"/>
                        <a:pt x="6877" y="1473"/>
                      </a:cubicBezTo>
                      <a:cubicBezTo>
                        <a:pt x="6885" y="1475"/>
                        <a:pt x="6892" y="1473"/>
                        <a:pt x="6896" y="1467"/>
                      </a:cubicBezTo>
                      <a:cubicBezTo>
                        <a:pt x="6903" y="1458"/>
                        <a:pt x="6917" y="1455"/>
                        <a:pt x="6914" y="1441"/>
                      </a:cubicBezTo>
                      <a:cubicBezTo>
                        <a:pt x="6911" y="1427"/>
                        <a:pt x="6899" y="1428"/>
                        <a:pt x="6888" y="1426"/>
                      </a:cubicBezTo>
                      <a:cubicBezTo>
                        <a:pt x="6886" y="1426"/>
                        <a:pt x="6884" y="1426"/>
                        <a:pt x="6882" y="1425"/>
                      </a:cubicBezTo>
                      <a:cubicBezTo>
                        <a:pt x="6876" y="1425"/>
                        <a:pt x="6872" y="1421"/>
                        <a:pt x="6870" y="1416"/>
                      </a:cubicBezTo>
                      <a:cubicBezTo>
                        <a:pt x="6863" y="1396"/>
                        <a:pt x="6861" y="1377"/>
                        <a:pt x="6868" y="1357"/>
                      </a:cubicBezTo>
                      <a:cubicBezTo>
                        <a:pt x="6870" y="1353"/>
                        <a:pt x="6870" y="1350"/>
                        <a:pt x="6872" y="1346"/>
                      </a:cubicBezTo>
                      <a:cubicBezTo>
                        <a:pt x="6879" y="1331"/>
                        <a:pt x="6880" y="1315"/>
                        <a:pt x="6880" y="1298"/>
                      </a:cubicBezTo>
                      <a:cubicBezTo>
                        <a:pt x="6879" y="1276"/>
                        <a:pt x="6881" y="1254"/>
                        <a:pt x="6879" y="1232"/>
                      </a:cubicBezTo>
                      <a:cubicBezTo>
                        <a:pt x="6877" y="1217"/>
                        <a:pt x="6886" y="1204"/>
                        <a:pt x="6901" y="1198"/>
                      </a:cubicBezTo>
                      <a:cubicBezTo>
                        <a:pt x="6913" y="1193"/>
                        <a:pt x="6926" y="1190"/>
                        <a:pt x="6937" y="1184"/>
                      </a:cubicBezTo>
                      <a:cubicBezTo>
                        <a:pt x="6949" y="1177"/>
                        <a:pt x="6960" y="1175"/>
                        <a:pt x="6973" y="1179"/>
                      </a:cubicBezTo>
                      <a:cubicBezTo>
                        <a:pt x="6981" y="1182"/>
                        <a:pt x="6987" y="1176"/>
                        <a:pt x="6993" y="1172"/>
                      </a:cubicBezTo>
                      <a:cubicBezTo>
                        <a:pt x="6999" y="1169"/>
                        <a:pt x="7005" y="1171"/>
                        <a:pt x="7006" y="1176"/>
                      </a:cubicBezTo>
                      <a:cubicBezTo>
                        <a:pt x="7008" y="1189"/>
                        <a:pt x="7009" y="1202"/>
                        <a:pt x="7010" y="1215"/>
                      </a:cubicBezTo>
                      <a:cubicBezTo>
                        <a:pt x="7011" y="1227"/>
                        <a:pt x="7018" y="1235"/>
                        <a:pt x="7028" y="1241"/>
                      </a:cubicBezTo>
                      <a:cubicBezTo>
                        <a:pt x="7038" y="1248"/>
                        <a:pt x="7050" y="1251"/>
                        <a:pt x="7060" y="1260"/>
                      </a:cubicBezTo>
                      <a:cubicBezTo>
                        <a:pt x="7061" y="1261"/>
                        <a:pt x="7067" y="1259"/>
                        <a:pt x="7069" y="1256"/>
                      </a:cubicBezTo>
                      <a:cubicBezTo>
                        <a:pt x="7073" y="1253"/>
                        <a:pt x="7076" y="1248"/>
                        <a:pt x="7077" y="1243"/>
                      </a:cubicBezTo>
                      <a:cubicBezTo>
                        <a:pt x="7082" y="1221"/>
                        <a:pt x="7087" y="1199"/>
                        <a:pt x="7089" y="1178"/>
                      </a:cubicBezTo>
                      <a:cubicBezTo>
                        <a:pt x="7090" y="1162"/>
                        <a:pt x="7098" y="1155"/>
                        <a:pt x="7111" y="1150"/>
                      </a:cubicBezTo>
                      <a:cubicBezTo>
                        <a:pt x="7119" y="1147"/>
                        <a:pt x="7119" y="1139"/>
                        <a:pt x="7120" y="1132"/>
                      </a:cubicBezTo>
                      <a:cubicBezTo>
                        <a:pt x="7119" y="1132"/>
                        <a:pt x="7118" y="1131"/>
                        <a:pt x="7117" y="1130"/>
                      </a:cubicBezTo>
                      <a:cubicBezTo>
                        <a:pt x="7092" y="1111"/>
                        <a:pt x="7084" y="1083"/>
                        <a:pt x="7080" y="1054"/>
                      </a:cubicBezTo>
                      <a:cubicBezTo>
                        <a:pt x="7079" y="1052"/>
                        <a:pt x="7081" y="1050"/>
                        <a:pt x="7082" y="1049"/>
                      </a:cubicBezTo>
                      <a:cubicBezTo>
                        <a:pt x="7088" y="1036"/>
                        <a:pt x="7106" y="1031"/>
                        <a:pt x="7120" y="1037"/>
                      </a:cubicBezTo>
                      <a:cubicBezTo>
                        <a:pt x="7124" y="1039"/>
                        <a:pt x="7128" y="1047"/>
                        <a:pt x="7126" y="1051"/>
                      </a:cubicBezTo>
                      <a:cubicBezTo>
                        <a:pt x="7116" y="1067"/>
                        <a:pt x="7119" y="1082"/>
                        <a:pt x="7128" y="1098"/>
                      </a:cubicBezTo>
                      <a:cubicBezTo>
                        <a:pt x="7138" y="1117"/>
                        <a:pt x="7151" y="1135"/>
                        <a:pt x="7149" y="1159"/>
                      </a:cubicBezTo>
                      <a:cubicBezTo>
                        <a:pt x="7149" y="1162"/>
                        <a:pt x="7152" y="1165"/>
                        <a:pt x="7154" y="1168"/>
                      </a:cubicBezTo>
                      <a:cubicBezTo>
                        <a:pt x="7167" y="1183"/>
                        <a:pt x="7160" y="1204"/>
                        <a:pt x="7167" y="1220"/>
                      </a:cubicBezTo>
                      <a:cubicBezTo>
                        <a:pt x="7164" y="1234"/>
                        <a:pt x="7154" y="1242"/>
                        <a:pt x="7146" y="1252"/>
                      </a:cubicBezTo>
                      <a:cubicBezTo>
                        <a:pt x="7145" y="1254"/>
                        <a:pt x="7144" y="1255"/>
                        <a:pt x="7143" y="1256"/>
                      </a:cubicBezTo>
                      <a:cubicBezTo>
                        <a:pt x="7135" y="1265"/>
                        <a:pt x="7132" y="1274"/>
                        <a:pt x="7133" y="1286"/>
                      </a:cubicBezTo>
                      <a:cubicBezTo>
                        <a:pt x="7134" y="1315"/>
                        <a:pt x="7136" y="1345"/>
                        <a:pt x="7124" y="1373"/>
                      </a:cubicBezTo>
                      <a:cubicBezTo>
                        <a:pt x="7121" y="1379"/>
                        <a:pt x="7121" y="1387"/>
                        <a:pt x="7121" y="1394"/>
                      </a:cubicBezTo>
                      <a:cubicBezTo>
                        <a:pt x="7120" y="1422"/>
                        <a:pt x="7119" y="1449"/>
                        <a:pt x="7120" y="1477"/>
                      </a:cubicBezTo>
                      <a:cubicBezTo>
                        <a:pt x="7122" y="1500"/>
                        <a:pt x="7119" y="1520"/>
                        <a:pt x="7103" y="1538"/>
                      </a:cubicBezTo>
                      <a:cubicBezTo>
                        <a:pt x="7099" y="1542"/>
                        <a:pt x="7098" y="1548"/>
                        <a:pt x="7095" y="1552"/>
                      </a:cubicBezTo>
                      <a:cubicBezTo>
                        <a:pt x="7092" y="1557"/>
                        <a:pt x="7087" y="1560"/>
                        <a:pt x="7083" y="1563"/>
                      </a:cubicBezTo>
                      <a:cubicBezTo>
                        <a:pt x="7068" y="1575"/>
                        <a:pt x="7067" y="1576"/>
                        <a:pt x="7076" y="1587"/>
                      </a:cubicBezTo>
                      <a:cubicBezTo>
                        <a:pt x="7088" y="1602"/>
                        <a:pt x="7089" y="1617"/>
                        <a:pt x="7086" y="1634"/>
                      </a:cubicBezTo>
                      <a:cubicBezTo>
                        <a:pt x="7084" y="1643"/>
                        <a:pt x="7081" y="1651"/>
                        <a:pt x="7077" y="1660"/>
                      </a:cubicBezTo>
                      <a:cubicBezTo>
                        <a:pt x="7073" y="1672"/>
                        <a:pt x="7072" y="1685"/>
                        <a:pt x="7074" y="1698"/>
                      </a:cubicBezTo>
                      <a:cubicBezTo>
                        <a:pt x="7077" y="1720"/>
                        <a:pt x="7087" y="1740"/>
                        <a:pt x="7093" y="1761"/>
                      </a:cubicBezTo>
                      <a:cubicBezTo>
                        <a:pt x="7113" y="1831"/>
                        <a:pt x="7153" y="1890"/>
                        <a:pt x="7192" y="1950"/>
                      </a:cubicBezTo>
                      <a:cubicBezTo>
                        <a:pt x="7203" y="1967"/>
                        <a:pt x="7214" y="1983"/>
                        <a:pt x="7224" y="2000"/>
                      </a:cubicBezTo>
                      <a:cubicBezTo>
                        <a:pt x="7231" y="2011"/>
                        <a:pt x="7237" y="2024"/>
                        <a:pt x="7246" y="2032"/>
                      </a:cubicBezTo>
                      <a:cubicBezTo>
                        <a:pt x="7260" y="2043"/>
                        <a:pt x="7267" y="2057"/>
                        <a:pt x="7274" y="2072"/>
                      </a:cubicBezTo>
                      <a:cubicBezTo>
                        <a:pt x="7280" y="2087"/>
                        <a:pt x="7286" y="2102"/>
                        <a:pt x="7292" y="2118"/>
                      </a:cubicBezTo>
                      <a:cubicBezTo>
                        <a:pt x="7299" y="2134"/>
                        <a:pt x="7314" y="2141"/>
                        <a:pt x="7328" y="2149"/>
                      </a:cubicBezTo>
                      <a:cubicBezTo>
                        <a:pt x="7329" y="2150"/>
                        <a:pt x="7331" y="2149"/>
                        <a:pt x="7333" y="2148"/>
                      </a:cubicBezTo>
                      <a:cubicBezTo>
                        <a:pt x="7343" y="2139"/>
                        <a:pt x="7344" y="2125"/>
                        <a:pt x="7350" y="2114"/>
                      </a:cubicBezTo>
                      <a:cubicBezTo>
                        <a:pt x="7366" y="2085"/>
                        <a:pt x="7366" y="2056"/>
                        <a:pt x="7355" y="2024"/>
                      </a:cubicBezTo>
                      <a:cubicBezTo>
                        <a:pt x="7343" y="1991"/>
                        <a:pt x="7339" y="1981"/>
                        <a:pt x="7376" y="1963"/>
                      </a:cubicBezTo>
                      <a:cubicBezTo>
                        <a:pt x="7378" y="1962"/>
                        <a:pt x="7380" y="1961"/>
                        <a:pt x="7381" y="1960"/>
                      </a:cubicBezTo>
                      <a:cubicBezTo>
                        <a:pt x="7387" y="1956"/>
                        <a:pt x="7388" y="1952"/>
                        <a:pt x="7384" y="1946"/>
                      </a:cubicBezTo>
                      <a:cubicBezTo>
                        <a:pt x="7380" y="1938"/>
                        <a:pt x="7374" y="1931"/>
                        <a:pt x="7370" y="1923"/>
                      </a:cubicBezTo>
                      <a:cubicBezTo>
                        <a:pt x="7366" y="1917"/>
                        <a:pt x="7363" y="1909"/>
                        <a:pt x="7363" y="1902"/>
                      </a:cubicBezTo>
                      <a:cubicBezTo>
                        <a:pt x="7363" y="1886"/>
                        <a:pt x="7364" y="1869"/>
                        <a:pt x="7366" y="1853"/>
                      </a:cubicBezTo>
                      <a:cubicBezTo>
                        <a:pt x="7367" y="1842"/>
                        <a:pt x="7374" y="1834"/>
                        <a:pt x="7386" y="1829"/>
                      </a:cubicBezTo>
                      <a:cubicBezTo>
                        <a:pt x="7394" y="1826"/>
                        <a:pt x="7402" y="1822"/>
                        <a:pt x="7410" y="1817"/>
                      </a:cubicBezTo>
                      <a:cubicBezTo>
                        <a:pt x="7417" y="1813"/>
                        <a:pt x="7420" y="1799"/>
                        <a:pt x="7414" y="1793"/>
                      </a:cubicBezTo>
                      <a:cubicBezTo>
                        <a:pt x="7407" y="1783"/>
                        <a:pt x="7399" y="1773"/>
                        <a:pt x="7390" y="1764"/>
                      </a:cubicBezTo>
                      <a:cubicBezTo>
                        <a:pt x="7366" y="1739"/>
                        <a:pt x="7359" y="1710"/>
                        <a:pt x="7364" y="1677"/>
                      </a:cubicBezTo>
                      <a:cubicBezTo>
                        <a:pt x="7365" y="1672"/>
                        <a:pt x="7370" y="1667"/>
                        <a:pt x="7376" y="1668"/>
                      </a:cubicBezTo>
                      <a:cubicBezTo>
                        <a:pt x="7379" y="1668"/>
                        <a:pt x="7383" y="1670"/>
                        <a:pt x="7386" y="1670"/>
                      </a:cubicBezTo>
                      <a:cubicBezTo>
                        <a:pt x="7397" y="1671"/>
                        <a:pt x="7408" y="1657"/>
                        <a:pt x="7403" y="1648"/>
                      </a:cubicBezTo>
                      <a:cubicBezTo>
                        <a:pt x="7395" y="1635"/>
                        <a:pt x="7386" y="1624"/>
                        <a:pt x="7380" y="1611"/>
                      </a:cubicBezTo>
                      <a:cubicBezTo>
                        <a:pt x="7374" y="1598"/>
                        <a:pt x="7367" y="1594"/>
                        <a:pt x="7354" y="1596"/>
                      </a:cubicBezTo>
                      <a:cubicBezTo>
                        <a:pt x="7352" y="1597"/>
                        <a:pt x="7347" y="1594"/>
                        <a:pt x="7346" y="1592"/>
                      </a:cubicBezTo>
                      <a:cubicBezTo>
                        <a:pt x="7339" y="1577"/>
                        <a:pt x="7330" y="1562"/>
                        <a:pt x="7338" y="1545"/>
                      </a:cubicBezTo>
                      <a:cubicBezTo>
                        <a:pt x="7340" y="1540"/>
                        <a:pt x="7340" y="1534"/>
                        <a:pt x="7339" y="1529"/>
                      </a:cubicBezTo>
                      <a:cubicBezTo>
                        <a:pt x="7338" y="1524"/>
                        <a:pt x="7336" y="1518"/>
                        <a:pt x="7332" y="1514"/>
                      </a:cubicBezTo>
                      <a:cubicBezTo>
                        <a:pt x="7325" y="1505"/>
                        <a:pt x="7314" y="1502"/>
                        <a:pt x="7303" y="1500"/>
                      </a:cubicBezTo>
                      <a:cubicBezTo>
                        <a:pt x="7300" y="1500"/>
                        <a:pt x="7296" y="1502"/>
                        <a:pt x="7294" y="1505"/>
                      </a:cubicBezTo>
                      <a:cubicBezTo>
                        <a:pt x="7291" y="1508"/>
                        <a:pt x="7288" y="1513"/>
                        <a:pt x="7286" y="1517"/>
                      </a:cubicBezTo>
                      <a:cubicBezTo>
                        <a:pt x="7286" y="1517"/>
                        <a:pt x="7286" y="1517"/>
                        <a:pt x="7286" y="1517"/>
                      </a:cubicBezTo>
                      <a:cubicBezTo>
                        <a:pt x="7287" y="1518"/>
                        <a:pt x="7287" y="1518"/>
                        <a:pt x="7287" y="1519"/>
                      </a:cubicBezTo>
                      <a:cubicBezTo>
                        <a:pt x="7288" y="1519"/>
                        <a:pt x="7289" y="1519"/>
                        <a:pt x="7289" y="1519"/>
                      </a:cubicBezTo>
                      <a:cubicBezTo>
                        <a:pt x="7289" y="1522"/>
                        <a:pt x="7288" y="1521"/>
                        <a:pt x="7287" y="1519"/>
                      </a:cubicBezTo>
                      <a:cubicBezTo>
                        <a:pt x="7286" y="1519"/>
                        <a:pt x="7285" y="1519"/>
                        <a:pt x="7285" y="1518"/>
                      </a:cubicBezTo>
                      <a:cubicBezTo>
                        <a:pt x="7285" y="1518"/>
                        <a:pt x="7285" y="1517"/>
                        <a:pt x="7286" y="1517"/>
                      </a:cubicBezTo>
                      <a:cubicBezTo>
                        <a:pt x="7276" y="1512"/>
                        <a:pt x="7269" y="1504"/>
                        <a:pt x="7264" y="1493"/>
                      </a:cubicBezTo>
                      <a:cubicBezTo>
                        <a:pt x="7256" y="1474"/>
                        <a:pt x="7254" y="1454"/>
                        <a:pt x="7255" y="1434"/>
                      </a:cubicBezTo>
                      <a:cubicBezTo>
                        <a:pt x="7257" y="1402"/>
                        <a:pt x="7255" y="1372"/>
                        <a:pt x="7237" y="1344"/>
                      </a:cubicBezTo>
                      <a:cubicBezTo>
                        <a:pt x="7236" y="1341"/>
                        <a:pt x="7235" y="1337"/>
                        <a:pt x="7234" y="1334"/>
                      </a:cubicBezTo>
                      <a:cubicBezTo>
                        <a:pt x="7228" y="1314"/>
                        <a:pt x="7238" y="1298"/>
                        <a:pt x="7259" y="1293"/>
                      </a:cubicBezTo>
                      <a:cubicBezTo>
                        <a:pt x="7262" y="1292"/>
                        <a:pt x="7266" y="1294"/>
                        <a:pt x="7270" y="1293"/>
                      </a:cubicBezTo>
                      <a:cubicBezTo>
                        <a:pt x="7281" y="1292"/>
                        <a:pt x="7283" y="1291"/>
                        <a:pt x="7285" y="1281"/>
                      </a:cubicBezTo>
                      <a:cubicBezTo>
                        <a:pt x="7287" y="1272"/>
                        <a:pt x="7288" y="1263"/>
                        <a:pt x="7294" y="1256"/>
                      </a:cubicBezTo>
                      <a:cubicBezTo>
                        <a:pt x="7297" y="1252"/>
                        <a:pt x="7305" y="1251"/>
                        <a:pt x="7307" y="1255"/>
                      </a:cubicBezTo>
                      <a:cubicBezTo>
                        <a:pt x="7312" y="1263"/>
                        <a:pt x="7316" y="1271"/>
                        <a:pt x="7321" y="1279"/>
                      </a:cubicBezTo>
                      <a:cubicBezTo>
                        <a:pt x="7322" y="1281"/>
                        <a:pt x="7328" y="1282"/>
                        <a:pt x="7330" y="1282"/>
                      </a:cubicBezTo>
                      <a:cubicBezTo>
                        <a:pt x="7334" y="1281"/>
                        <a:pt x="7337" y="1278"/>
                        <a:pt x="7338" y="1275"/>
                      </a:cubicBezTo>
                      <a:cubicBezTo>
                        <a:pt x="7341" y="1266"/>
                        <a:pt x="7342" y="1257"/>
                        <a:pt x="7344" y="1248"/>
                      </a:cubicBezTo>
                      <a:cubicBezTo>
                        <a:pt x="7346" y="1235"/>
                        <a:pt x="7354" y="1224"/>
                        <a:pt x="7362" y="1215"/>
                      </a:cubicBezTo>
                      <a:cubicBezTo>
                        <a:pt x="7373" y="1201"/>
                        <a:pt x="7389" y="1196"/>
                        <a:pt x="7406" y="1193"/>
                      </a:cubicBezTo>
                      <a:cubicBezTo>
                        <a:pt x="7417" y="1191"/>
                        <a:pt x="7426" y="1199"/>
                        <a:pt x="7436" y="1205"/>
                      </a:cubicBezTo>
                      <a:cubicBezTo>
                        <a:pt x="7445" y="1211"/>
                        <a:pt x="7453" y="1218"/>
                        <a:pt x="7462" y="1225"/>
                      </a:cubicBezTo>
                      <a:cubicBezTo>
                        <a:pt x="7465" y="1227"/>
                        <a:pt x="7468" y="1229"/>
                        <a:pt x="7472" y="1230"/>
                      </a:cubicBezTo>
                      <a:cubicBezTo>
                        <a:pt x="7477" y="1232"/>
                        <a:pt x="7482" y="1232"/>
                        <a:pt x="7488" y="1233"/>
                      </a:cubicBezTo>
                      <a:cubicBezTo>
                        <a:pt x="7493" y="1234"/>
                        <a:pt x="7498" y="1227"/>
                        <a:pt x="7498" y="1223"/>
                      </a:cubicBezTo>
                      <a:cubicBezTo>
                        <a:pt x="7498" y="1210"/>
                        <a:pt x="7488" y="1199"/>
                        <a:pt x="7491" y="1185"/>
                      </a:cubicBezTo>
                      <a:cubicBezTo>
                        <a:pt x="7494" y="1173"/>
                        <a:pt x="7496" y="1160"/>
                        <a:pt x="7499" y="1148"/>
                      </a:cubicBezTo>
                      <a:cubicBezTo>
                        <a:pt x="7504" y="1130"/>
                        <a:pt x="7507" y="1112"/>
                        <a:pt x="7509" y="1094"/>
                      </a:cubicBezTo>
                      <a:cubicBezTo>
                        <a:pt x="7511" y="1067"/>
                        <a:pt x="7518" y="1040"/>
                        <a:pt x="7533" y="1016"/>
                      </a:cubicBezTo>
                      <a:cubicBezTo>
                        <a:pt x="7542" y="1003"/>
                        <a:pt x="7549" y="988"/>
                        <a:pt x="7555" y="972"/>
                      </a:cubicBezTo>
                      <a:cubicBezTo>
                        <a:pt x="7565" y="949"/>
                        <a:pt x="7580" y="928"/>
                        <a:pt x="7599" y="910"/>
                      </a:cubicBezTo>
                      <a:cubicBezTo>
                        <a:pt x="7606" y="904"/>
                        <a:pt x="7615" y="901"/>
                        <a:pt x="7624" y="901"/>
                      </a:cubicBezTo>
                      <a:cubicBezTo>
                        <a:pt x="7637" y="901"/>
                        <a:pt x="7649" y="902"/>
                        <a:pt x="7662" y="902"/>
                      </a:cubicBezTo>
                      <a:cubicBezTo>
                        <a:pt x="7668" y="902"/>
                        <a:pt x="7673" y="902"/>
                        <a:pt x="7679" y="900"/>
                      </a:cubicBezTo>
                      <a:cubicBezTo>
                        <a:pt x="7681" y="899"/>
                        <a:pt x="7685" y="895"/>
                        <a:pt x="7685" y="893"/>
                      </a:cubicBezTo>
                      <a:cubicBezTo>
                        <a:pt x="7687" y="869"/>
                        <a:pt x="7687" y="845"/>
                        <a:pt x="7665" y="828"/>
                      </a:cubicBezTo>
                      <a:cubicBezTo>
                        <a:pt x="7659" y="823"/>
                        <a:pt x="7657" y="815"/>
                        <a:pt x="7653" y="809"/>
                      </a:cubicBezTo>
                      <a:cubicBezTo>
                        <a:pt x="7650" y="805"/>
                        <a:pt x="7647" y="799"/>
                        <a:pt x="7643" y="797"/>
                      </a:cubicBezTo>
                      <a:cubicBezTo>
                        <a:pt x="7622" y="790"/>
                        <a:pt x="7607" y="772"/>
                        <a:pt x="7585" y="768"/>
                      </a:cubicBezTo>
                      <a:cubicBezTo>
                        <a:pt x="7585" y="768"/>
                        <a:pt x="7585" y="769"/>
                        <a:pt x="7585" y="769"/>
                      </a:cubicBezTo>
                      <a:lnTo>
                        <a:pt x="7581" y="770"/>
                      </a:lnTo>
                      <a:lnTo>
                        <a:pt x="7584" y="768"/>
                      </a:lnTo>
                      <a:cubicBezTo>
                        <a:pt x="7585" y="768"/>
                        <a:pt x="7585" y="768"/>
                        <a:pt x="7585" y="768"/>
                      </a:cubicBezTo>
                      <a:cubicBezTo>
                        <a:pt x="7583" y="761"/>
                        <a:pt x="7582" y="754"/>
                        <a:pt x="7579" y="748"/>
                      </a:cubicBezTo>
                      <a:cubicBezTo>
                        <a:pt x="7575" y="734"/>
                        <a:pt x="7567" y="725"/>
                        <a:pt x="7552" y="727"/>
                      </a:cubicBezTo>
                      <a:cubicBezTo>
                        <a:pt x="7547" y="727"/>
                        <a:pt x="7544" y="726"/>
                        <a:pt x="7543" y="722"/>
                      </a:cubicBezTo>
                      <a:cubicBezTo>
                        <a:pt x="7541" y="719"/>
                        <a:pt x="7540" y="715"/>
                        <a:pt x="7539" y="712"/>
                      </a:cubicBezTo>
                      <a:cubicBezTo>
                        <a:pt x="7531" y="696"/>
                        <a:pt x="7526" y="692"/>
                        <a:pt x="7509" y="695"/>
                      </a:cubicBezTo>
                      <a:cubicBezTo>
                        <a:pt x="7492" y="698"/>
                        <a:pt x="7482" y="689"/>
                        <a:pt x="7472" y="678"/>
                      </a:cubicBezTo>
                      <a:cubicBezTo>
                        <a:pt x="7469" y="674"/>
                        <a:pt x="7470" y="666"/>
                        <a:pt x="7475" y="664"/>
                      </a:cubicBezTo>
                      <a:cubicBezTo>
                        <a:pt x="7482" y="662"/>
                        <a:pt x="7489" y="660"/>
                        <a:pt x="7496" y="658"/>
                      </a:cubicBezTo>
                      <a:cubicBezTo>
                        <a:pt x="7517" y="653"/>
                        <a:pt x="7526" y="637"/>
                        <a:pt x="7528" y="618"/>
                      </a:cubicBezTo>
                      <a:cubicBezTo>
                        <a:pt x="7530" y="596"/>
                        <a:pt x="7530" y="574"/>
                        <a:pt x="7530" y="552"/>
                      </a:cubicBezTo>
                      <a:cubicBezTo>
                        <a:pt x="7530" y="545"/>
                        <a:pt x="7527" y="538"/>
                        <a:pt x="7524" y="531"/>
                      </a:cubicBezTo>
                      <a:cubicBezTo>
                        <a:pt x="7521" y="523"/>
                        <a:pt x="7515" y="515"/>
                        <a:pt x="7511" y="507"/>
                      </a:cubicBezTo>
                      <a:cubicBezTo>
                        <a:pt x="7506" y="493"/>
                        <a:pt x="7498" y="486"/>
                        <a:pt x="7484" y="483"/>
                      </a:cubicBezTo>
                      <a:cubicBezTo>
                        <a:pt x="7470" y="481"/>
                        <a:pt x="7460" y="473"/>
                        <a:pt x="7453" y="462"/>
                      </a:cubicBezTo>
                      <a:cubicBezTo>
                        <a:pt x="7450" y="457"/>
                        <a:pt x="7448" y="453"/>
                        <a:pt x="7451" y="447"/>
                      </a:cubicBezTo>
                      <a:cubicBezTo>
                        <a:pt x="7453" y="442"/>
                        <a:pt x="7455" y="437"/>
                        <a:pt x="7457" y="432"/>
                      </a:cubicBezTo>
                      <a:cubicBezTo>
                        <a:pt x="7462" y="423"/>
                        <a:pt x="7470" y="422"/>
                        <a:pt x="7473" y="429"/>
                      </a:cubicBezTo>
                      <a:cubicBezTo>
                        <a:pt x="7478" y="442"/>
                        <a:pt x="7486" y="451"/>
                        <a:pt x="7498" y="457"/>
                      </a:cubicBezTo>
                      <a:cubicBezTo>
                        <a:pt x="7531" y="474"/>
                        <a:pt x="7534" y="473"/>
                        <a:pt x="7550" y="438"/>
                      </a:cubicBezTo>
                      <a:cubicBezTo>
                        <a:pt x="7552" y="435"/>
                        <a:pt x="7553" y="431"/>
                        <a:pt x="7555" y="428"/>
                      </a:cubicBezTo>
                      <a:cubicBezTo>
                        <a:pt x="7561" y="418"/>
                        <a:pt x="7571" y="413"/>
                        <a:pt x="7582" y="411"/>
                      </a:cubicBezTo>
                      <a:cubicBezTo>
                        <a:pt x="7590" y="409"/>
                        <a:pt x="7595" y="415"/>
                        <a:pt x="7601" y="420"/>
                      </a:cubicBezTo>
                      <a:cubicBezTo>
                        <a:pt x="7607" y="426"/>
                        <a:pt x="7613" y="433"/>
                        <a:pt x="7619" y="440"/>
                      </a:cubicBezTo>
                      <a:cubicBezTo>
                        <a:pt x="7630" y="451"/>
                        <a:pt x="7643" y="453"/>
                        <a:pt x="7654" y="446"/>
                      </a:cubicBezTo>
                      <a:cubicBezTo>
                        <a:pt x="7666" y="438"/>
                        <a:pt x="7677" y="436"/>
                        <a:pt x="7690" y="437"/>
                      </a:cubicBezTo>
                      <a:cubicBezTo>
                        <a:pt x="7699" y="437"/>
                        <a:pt x="7708" y="439"/>
                        <a:pt x="7718" y="438"/>
                      </a:cubicBezTo>
                      <a:cubicBezTo>
                        <a:pt x="7725" y="438"/>
                        <a:pt x="7732" y="436"/>
                        <a:pt x="7739" y="434"/>
                      </a:cubicBezTo>
                      <a:cubicBezTo>
                        <a:pt x="7742" y="433"/>
                        <a:pt x="7746" y="431"/>
                        <a:pt x="7748" y="429"/>
                      </a:cubicBezTo>
                      <a:cubicBezTo>
                        <a:pt x="7751" y="426"/>
                        <a:pt x="7754" y="422"/>
                        <a:pt x="7754" y="420"/>
                      </a:cubicBezTo>
                      <a:cubicBezTo>
                        <a:pt x="7751" y="402"/>
                        <a:pt x="7752" y="382"/>
                        <a:pt x="7726" y="379"/>
                      </a:cubicBezTo>
                      <a:cubicBezTo>
                        <a:pt x="7718" y="379"/>
                        <a:pt x="7715" y="370"/>
                        <a:pt x="7713" y="363"/>
                      </a:cubicBezTo>
                      <a:cubicBezTo>
                        <a:pt x="7712" y="360"/>
                        <a:pt x="7713" y="356"/>
                        <a:pt x="7713" y="352"/>
                      </a:cubicBezTo>
                      <a:cubicBezTo>
                        <a:pt x="7714" y="335"/>
                        <a:pt x="7710" y="320"/>
                        <a:pt x="7693" y="310"/>
                      </a:cubicBezTo>
                      <a:cubicBezTo>
                        <a:pt x="7685" y="306"/>
                        <a:pt x="7681" y="297"/>
                        <a:pt x="7675" y="290"/>
                      </a:cubicBezTo>
                      <a:cubicBezTo>
                        <a:pt x="7668" y="282"/>
                        <a:pt x="7667" y="278"/>
                        <a:pt x="7676" y="272"/>
                      </a:cubicBezTo>
                      <a:cubicBezTo>
                        <a:pt x="7690" y="261"/>
                        <a:pt x="7696" y="246"/>
                        <a:pt x="7700" y="230"/>
                      </a:cubicBezTo>
                      <a:cubicBezTo>
                        <a:pt x="7702" y="224"/>
                        <a:pt x="7701" y="219"/>
                        <a:pt x="7698" y="215"/>
                      </a:cubicBezTo>
                      <a:cubicBezTo>
                        <a:pt x="7682" y="197"/>
                        <a:pt x="7676" y="177"/>
                        <a:pt x="7676" y="154"/>
                      </a:cubicBezTo>
                      <a:cubicBezTo>
                        <a:pt x="7676" y="147"/>
                        <a:pt x="7673" y="144"/>
                        <a:pt x="7666" y="144"/>
                      </a:cubicBezTo>
                      <a:cubicBezTo>
                        <a:pt x="7662" y="144"/>
                        <a:pt x="7658" y="146"/>
                        <a:pt x="7655" y="145"/>
                      </a:cubicBezTo>
                      <a:cubicBezTo>
                        <a:pt x="7636" y="141"/>
                        <a:pt x="7617" y="134"/>
                        <a:pt x="7597" y="132"/>
                      </a:cubicBezTo>
                      <a:cubicBezTo>
                        <a:pt x="7590" y="131"/>
                        <a:pt x="7584" y="125"/>
                        <a:pt x="7577" y="122"/>
                      </a:cubicBezTo>
                      <a:cubicBezTo>
                        <a:pt x="7566" y="116"/>
                        <a:pt x="7556" y="118"/>
                        <a:pt x="7547" y="127"/>
                      </a:cubicBezTo>
                      <a:cubicBezTo>
                        <a:pt x="7536" y="138"/>
                        <a:pt x="7526" y="152"/>
                        <a:pt x="7508" y="155"/>
                      </a:cubicBezTo>
                      <a:cubicBezTo>
                        <a:pt x="7505" y="155"/>
                        <a:pt x="7503" y="160"/>
                        <a:pt x="7501" y="163"/>
                      </a:cubicBezTo>
                      <a:cubicBezTo>
                        <a:pt x="7496" y="169"/>
                        <a:pt x="7495" y="178"/>
                        <a:pt x="7499" y="183"/>
                      </a:cubicBezTo>
                      <a:cubicBezTo>
                        <a:pt x="7508" y="193"/>
                        <a:pt x="7517" y="202"/>
                        <a:pt x="7524" y="212"/>
                      </a:cubicBezTo>
                      <a:cubicBezTo>
                        <a:pt x="7529" y="218"/>
                        <a:pt x="7529" y="226"/>
                        <a:pt x="7526" y="233"/>
                      </a:cubicBezTo>
                      <a:cubicBezTo>
                        <a:pt x="7524" y="236"/>
                        <a:pt x="7521" y="238"/>
                        <a:pt x="7518" y="239"/>
                      </a:cubicBezTo>
                      <a:cubicBezTo>
                        <a:pt x="7517" y="240"/>
                        <a:pt x="7513" y="240"/>
                        <a:pt x="7513" y="239"/>
                      </a:cubicBezTo>
                      <a:cubicBezTo>
                        <a:pt x="7501" y="211"/>
                        <a:pt x="7473" y="196"/>
                        <a:pt x="7459" y="170"/>
                      </a:cubicBezTo>
                      <a:cubicBezTo>
                        <a:pt x="7440" y="154"/>
                        <a:pt x="7420" y="137"/>
                        <a:pt x="7391" y="143"/>
                      </a:cubicBezTo>
                      <a:cubicBezTo>
                        <a:pt x="7381" y="145"/>
                        <a:pt x="7368" y="145"/>
                        <a:pt x="7359" y="142"/>
                      </a:cubicBezTo>
                      <a:cubicBezTo>
                        <a:pt x="7342" y="137"/>
                        <a:pt x="7326" y="137"/>
                        <a:pt x="7310" y="137"/>
                      </a:cubicBezTo>
                      <a:cubicBezTo>
                        <a:pt x="7290" y="137"/>
                        <a:pt x="7270" y="135"/>
                        <a:pt x="7250" y="128"/>
                      </a:cubicBezTo>
                      <a:cubicBezTo>
                        <a:pt x="7233" y="122"/>
                        <a:pt x="7214" y="120"/>
                        <a:pt x="7196" y="128"/>
                      </a:cubicBezTo>
                      <a:cubicBezTo>
                        <a:pt x="7183" y="134"/>
                        <a:pt x="7172" y="129"/>
                        <a:pt x="7161" y="121"/>
                      </a:cubicBezTo>
                      <a:cubicBezTo>
                        <a:pt x="7151" y="112"/>
                        <a:pt x="7139" y="108"/>
                        <a:pt x="7126" y="106"/>
                      </a:cubicBezTo>
                      <a:cubicBezTo>
                        <a:pt x="7086" y="102"/>
                        <a:pt x="7047" y="89"/>
                        <a:pt x="7006" y="93"/>
                      </a:cubicBezTo>
                      <a:cubicBezTo>
                        <a:pt x="7001" y="93"/>
                        <a:pt x="6995" y="93"/>
                        <a:pt x="6990" y="92"/>
                      </a:cubicBezTo>
                      <a:cubicBezTo>
                        <a:pt x="6963" y="84"/>
                        <a:pt x="6939" y="92"/>
                        <a:pt x="6915" y="102"/>
                      </a:cubicBezTo>
                      <a:cubicBezTo>
                        <a:pt x="6898" y="109"/>
                        <a:pt x="6882" y="119"/>
                        <a:pt x="6864" y="120"/>
                      </a:cubicBezTo>
                      <a:cubicBezTo>
                        <a:pt x="6844" y="121"/>
                        <a:pt x="6824" y="129"/>
                        <a:pt x="6804" y="128"/>
                      </a:cubicBezTo>
                      <a:cubicBezTo>
                        <a:pt x="6795" y="127"/>
                        <a:pt x="6786" y="129"/>
                        <a:pt x="6777" y="131"/>
                      </a:cubicBezTo>
                      <a:cubicBezTo>
                        <a:pt x="6773" y="131"/>
                        <a:pt x="6771" y="134"/>
                        <a:pt x="6772" y="139"/>
                      </a:cubicBezTo>
                      <a:cubicBezTo>
                        <a:pt x="6774" y="157"/>
                        <a:pt x="6792" y="170"/>
                        <a:pt x="6787" y="191"/>
                      </a:cubicBezTo>
                      <a:cubicBezTo>
                        <a:pt x="6787" y="194"/>
                        <a:pt x="6794" y="200"/>
                        <a:pt x="6798" y="201"/>
                      </a:cubicBezTo>
                      <a:cubicBezTo>
                        <a:pt x="6812" y="206"/>
                        <a:pt x="6826" y="210"/>
                        <a:pt x="6837" y="222"/>
                      </a:cubicBezTo>
                      <a:cubicBezTo>
                        <a:pt x="6848" y="234"/>
                        <a:pt x="6858" y="247"/>
                        <a:pt x="6868" y="260"/>
                      </a:cubicBezTo>
                      <a:cubicBezTo>
                        <a:pt x="6872" y="265"/>
                        <a:pt x="6872" y="276"/>
                        <a:pt x="6867" y="280"/>
                      </a:cubicBezTo>
                      <a:cubicBezTo>
                        <a:pt x="6862" y="285"/>
                        <a:pt x="6856" y="290"/>
                        <a:pt x="6850" y="295"/>
                      </a:cubicBezTo>
                      <a:cubicBezTo>
                        <a:pt x="6841" y="301"/>
                        <a:pt x="6831" y="301"/>
                        <a:pt x="6826" y="293"/>
                      </a:cubicBezTo>
                      <a:cubicBezTo>
                        <a:pt x="6815" y="270"/>
                        <a:pt x="6796" y="262"/>
                        <a:pt x="6773" y="260"/>
                      </a:cubicBezTo>
                      <a:cubicBezTo>
                        <a:pt x="6769" y="260"/>
                        <a:pt x="6765" y="260"/>
                        <a:pt x="6762" y="258"/>
                      </a:cubicBezTo>
                      <a:cubicBezTo>
                        <a:pt x="6757" y="256"/>
                        <a:pt x="6752" y="253"/>
                        <a:pt x="6749" y="249"/>
                      </a:cubicBezTo>
                      <a:cubicBezTo>
                        <a:pt x="6745" y="243"/>
                        <a:pt x="6742" y="236"/>
                        <a:pt x="6738" y="230"/>
                      </a:cubicBezTo>
                      <a:cubicBezTo>
                        <a:pt x="6736" y="226"/>
                        <a:pt x="6737" y="223"/>
                        <a:pt x="6740" y="220"/>
                      </a:cubicBezTo>
                      <a:cubicBezTo>
                        <a:pt x="6752" y="209"/>
                        <a:pt x="6749" y="197"/>
                        <a:pt x="6742" y="185"/>
                      </a:cubicBezTo>
                      <a:cubicBezTo>
                        <a:pt x="6734" y="173"/>
                        <a:pt x="6721" y="172"/>
                        <a:pt x="6708" y="173"/>
                      </a:cubicBezTo>
                      <a:cubicBezTo>
                        <a:pt x="6700" y="173"/>
                        <a:pt x="6689" y="185"/>
                        <a:pt x="6689" y="191"/>
                      </a:cubicBezTo>
                      <a:cubicBezTo>
                        <a:pt x="6689" y="206"/>
                        <a:pt x="6689" y="220"/>
                        <a:pt x="6689" y="235"/>
                      </a:cubicBezTo>
                      <a:cubicBezTo>
                        <a:pt x="6688" y="244"/>
                        <a:pt x="6681" y="253"/>
                        <a:pt x="6672" y="254"/>
                      </a:cubicBezTo>
                      <a:cubicBezTo>
                        <a:pt x="6654" y="257"/>
                        <a:pt x="6636" y="259"/>
                        <a:pt x="6618" y="264"/>
                      </a:cubicBezTo>
                      <a:cubicBezTo>
                        <a:pt x="6606" y="267"/>
                        <a:pt x="6594" y="270"/>
                        <a:pt x="6581" y="267"/>
                      </a:cubicBezTo>
                      <a:cubicBezTo>
                        <a:pt x="6578" y="266"/>
                        <a:pt x="6573" y="266"/>
                        <a:pt x="6570" y="268"/>
                      </a:cubicBezTo>
                      <a:cubicBezTo>
                        <a:pt x="6549" y="279"/>
                        <a:pt x="6528" y="290"/>
                        <a:pt x="6508" y="302"/>
                      </a:cubicBezTo>
                      <a:cubicBezTo>
                        <a:pt x="6478" y="319"/>
                        <a:pt x="6448" y="328"/>
                        <a:pt x="6414" y="325"/>
                      </a:cubicBezTo>
                      <a:cubicBezTo>
                        <a:pt x="6406" y="324"/>
                        <a:pt x="6400" y="319"/>
                        <a:pt x="6397" y="312"/>
                      </a:cubicBezTo>
                      <a:cubicBezTo>
                        <a:pt x="6397" y="310"/>
                        <a:pt x="6396" y="308"/>
                        <a:pt x="6395" y="307"/>
                      </a:cubicBezTo>
                      <a:cubicBezTo>
                        <a:pt x="6388" y="272"/>
                        <a:pt x="6369" y="247"/>
                        <a:pt x="6339" y="229"/>
                      </a:cubicBezTo>
                      <a:cubicBezTo>
                        <a:pt x="6335" y="227"/>
                        <a:pt x="6333" y="224"/>
                        <a:pt x="6330" y="222"/>
                      </a:cubicBezTo>
                      <a:cubicBezTo>
                        <a:pt x="6298" y="201"/>
                        <a:pt x="6265" y="188"/>
                        <a:pt x="6227" y="209"/>
                      </a:cubicBezTo>
                      <a:cubicBezTo>
                        <a:pt x="6221" y="213"/>
                        <a:pt x="6214" y="214"/>
                        <a:pt x="6207" y="217"/>
                      </a:cubicBezTo>
                      <a:cubicBezTo>
                        <a:pt x="6178" y="228"/>
                        <a:pt x="6150" y="241"/>
                        <a:pt x="6124" y="260"/>
                      </a:cubicBezTo>
                      <a:cubicBezTo>
                        <a:pt x="6111" y="270"/>
                        <a:pt x="6097" y="279"/>
                        <a:pt x="6083" y="287"/>
                      </a:cubicBezTo>
                      <a:cubicBezTo>
                        <a:pt x="6073" y="293"/>
                        <a:pt x="6060" y="290"/>
                        <a:pt x="6055" y="280"/>
                      </a:cubicBezTo>
                      <a:cubicBezTo>
                        <a:pt x="6050" y="267"/>
                        <a:pt x="6041" y="259"/>
                        <a:pt x="6029" y="253"/>
                      </a:cubicBezTo>
                      <a:cubicBezTo>
                        <a:pt x="6020" y="250"/>
                        <a:pt x="6012" y="246"/>
                        <a:pt x="6004" y="242"/>
                      </a:cubicBezTo>
                      <a:cubicBezTo>
                        <a:pt x="5994" y="237"/>
                        <a:pt x="5987" y="241"/>
                        <a:pt x="5979" y="247"/>
                      </a:cubicBezTo>
                      <a:cubicBezTo>
                        <a:pt x="5971" y="254"/>
                        <a:pt x="5970" y="254"/>
                        <a:pt x="5962" y="247"/>
                      </a:cubicBezTo>
                      <a:cubicBezTo>
                        <a:pt x="5956" y="243"/>
                        <a:pt x="5950" y="238"/>
                        <a:pt x="5942" y="241"/>
                      </a:cubicBezTo>
                      <a:cubicBezTo>
                        <a:pt x="5936" y="243"/>
                        <a:pt x="5930" y="243"/>
                        <a:pt x="5926" y="239"/>
                      </a:cubicBezTo>
                      <a:cubicBezTo>
                        <a:pt x="5918" y="230"/>
                        <a:pt x="5908" y="229"/>
                        <a:pt x="5897" y="226"/>
                      </a:cubicBezTo>
                      <a:cubicBezTo>
                        <a:pt x="5893" y="225"/>
                        <a:pt x="5893" y="221"/>
                        <a:pt x="5896" y="217"/>
                      </a:cubicBezTo>
                      <a:cubicBezTo>
                        <a:pt x="5905" y="201"/>
                        <a:pt x="5905" y="192"/>
                        <a:pt x="5896" y="184"/>
                      </a:cubicBezTo>
                      <a:cubicBezTo>
                        <a:pt x="5894" y="183"/>
                        <a:pt x="5893" y="181"/>
                        <a:pt x="5892" y="180"/>
                      </a:cubicBezTo>
                      <a:cubicBezTo>
                        <a:pt x="5871" y="167"/>
                        <a:pt x="5849" y="158"/>
                        <a:pt x="5824" y="164"/>
                      </a:cubicBezTo>
                      <a:cubicBezTo>
                        <a:pt x="5813" y="167"/>
                        <a:pt x="5802" y="169"/>
                        <a:pt x="5792" y="173"/>
                      </a:cubicBezTo>
                      <a:cubicBezTo>
                        <a:pt x="5785" y="175"/>
                        <a:pt x="5778" y="178"/>
                        <a:pt x="5773" y="184"/>
                      </a:cubicBezTo>
                      <a:cubicBezTo>
                        <a:pt x="5762" y="199"/>
                        <a:pt x="5749" y="201"/>
                        <a:pt x="5730" y="195"/>
                      </a:cubicBezTo>
                      <a:cubicBezTo>
                        <a:pt x="5712" y="190"/>
                        <a:pt x="5690" y="191"/>
                        <a:pt x="5670" y="192"/>
                      </a:cubicBezTo>
                      <a:cubicBezTo>
                        <a:pt x="5646" y="193"/>
                        <a:pt x="5623" y="195"/>
                        <a:pt x="5599" y="198"/>
                      </a:cubicBezTo>
                      <a:cubicBezTo>
                        <a:pt x="5575" y="200"/>
                        <a:pt x="5552" y="204"/>
                        <a:pt x="5528" y="196"/>
                      </a:cubicBezTo>
                      <a:cubicBezTo>
                        <a:pt x="5524" y="195"/>
                        <a:pt x="5518" y="199"/>
                        <a:pt x="5513" y="201"/>
                      </a:cubicBezTo>
                      <a:cubicBezTo>
                        <a:pt x="5511" y="203"/>
                        <a:pt x="5510" y="207"/>
                        <a:pt x="5509" y="211"/>
                      </a:cubicBezTo>
                      <a:cubicBezTo>
                        <a:pt x="5508" y="212"/>
                        <a:pt x="5510" y="215"/>
                        <a:pt x="5512" y="215"/>
                      </a:cubicBezTo>
                      <a:cubicBezTo>
                        <a:pt x="5520" y="218"/>
                        <a:pt x="5529" y="221"/>
                        <a:pt x="5537" y="225"/>
                      </a:cubicBezTo>
                      <a:cubicBezTo>
                        <a:pt x="5540" y="226"/>
                        <a:pt x="5542" y="230"/>
                        <a:pt x="5544" y="233"/>
                      </a:cubicBezTo>
                      <a:cubicBezTo>
                        <a:pt x="5546" y="236"/>
                        <a:pt x="5541" y="243"/>
                        <a:pt x="5536" y="246"/>
                      </a:cubicBezTo>
                      <a:cubicBezTo>
                        <a:pt x="5531" y="248"/>
                        <a:pt x="5526" y="249"/>
                        <a:pt x="5521" y="251"/>
                      </a:cubicBezTo>
                      <a:cubicBezTo>
                        <a:pt x="5510" y="257"/>
                        <a:pt x="5506" y="267"/>
                        <a:pt x="5507" y="279"/>
                      </a:cubicBezTo>
                      <a:cubicBezTo>
                        <a:pt x="5507" y="288"/>
                        <a:pt x="5514" y="297"/>
                        <a:pt x="5524" y="297"/>
                      </a:cubicBezTo>
                      <a:cubicBezTo>
                        <a:pt x="5531" y="298"/>
                        <a:pt x="5538" y="297"/>
                        <a:pt x="5545" y="297"/>
                      </a:cubicBezTo>
                      <a:cubicBezTo>
                        <a:pt x="5545" y="297"/>
                        <a:pt x="5545" y="296"/>
                        <a:pt x="5546" y="296"/>
                      </a:cubicBezTo>
                      <a:lnTo>
                        <a:pt x="5546" y="293"/>
                      </a:lnTo>
                      <a:lnTo>
                        <a:pt x="5546" y="297"/>
                      </a:lnTo>
                      <a:cubicBezTo>
                        <a:pt x="5545" y="297"/>
                        <a:pt x="5545" y="297"/>
                        <a:pt x="5545" y="297"/>
                      </a:cubicBezTo>
                      <a:cubicBezTo>
                        <a:pt x="5543" y="306"/>
                        <a:pt x="5544" y="314"/>
                        <a:pt x="5549" y="322"/>
                      </a:cubicBezTo>
                      <a:cubicBezTo>
                        <a:pt x="5557" y="334"/>
                        <a:pt x="5566" y="346"/>
                        <a:pt x="5579" y="354"/>
                      </a:cubicBezTo>
                      <a:cubicBezTo>
                        <a:pt x="5584" y="357"/>
                        <a:pt x="5584" y="363"/>
                        <a:pt x="5580" y="368"/>
                      </a:cubicBezTo>
                      <a:cubicBezTo>
                        <a:pt x="5577" y="374"/>
                        <a:pt x="5571" y="377"/>
                        <a:pt x="5566" y="374"/>
                      </a:cubicBezTo>
                      <a:cubicBezTo>
                        <a:pt x="5555" y="366"/>
                        <a:pt x="5543" y="363"/>
                        <a:pt x="5531" y="372"/>
                      </a:cubicBezTo>
                      <a:cubicBezTo>
                        <a:pt x="5523" y="377"/>
                        <a:pt x="5515" y="381"/>
                        <a:pt x="5508" y="387"/>
                      </a:cubicBezTo>
                      <a:cubicBezTo>
                        <a:pt x="5499" y="394"/>
                        <a:pt x="5489" y="397"/>
                        <a:pt x="5478" y="395"/>
                      </a:cubicBezTo>
                      <a:cubicBezTo>
                        <a:pt x="5469" y="393"/>
                        <a:pt x="5459" y="392"/>
                        <a:pt x="5450" y="393"/>
                      </a:cubicBezTo>
                      <a:cubicBezTo>
                        <a:pt x="5437" y="395"/>
                        <a:pt x="5425" y="400"/>
                        <a:pt x="5421" y="414"/>
                      </a:cubicBezTo>
                      <a:cubicBezTo>
                        <a:pt x="5417" y="429"/>
                        <a:pt x="5408" y="434"/>
                        <a:pt x="5393" y="436"/>
                      </a:cubicBezTo>
                      <a:cubicBezTo>
                        <a:pt x="5366" y="438"/>
                        <a:pt x="5343" y="432"/>
                        <a:pt x="5323" y="413"/>
                      </a:cubicBezTo>
                      <a:cubicBezTo>
                        <a:pt x="5321" y="412"/>
                        <a:pt x="5320" y="411"/>
                        <a:pt x="5318" y="410"/>
                      </a:cubicBezTo>
                      <a:cubicBezTo>
                        <a:pt x="5317" y="410"/>
                        <a:pt x="5315" y="411"/>
                        <a:pt x="5313" y="412"/>
                      </a:cubicBezTo>
                      <a:cubicBezTo>
                        <a:pt x="5312" y="413"/>
                        <a:pt x="5311" y="415"/>
                        <a:pt x="5311" y="416"/>
                      </a:cubicBezTo>
                      <a:cubicBezTo>
                        <a:pt x="5310" y="433"/>
                        <a:pt x="5315" y="449"/>
                        <a:pt x="5322" y="464"/>
                      </a:cubicBezTo>
                      <a:cubicBezTo>
                        <a:pt x="5331" y="484"/>
                        <a:pt x="5339" y="504"/>
                        <a:pt x="5342" y="527"/>
                      </a:cubicBezTo>
                      <a:cubicBezTo>
                        <a:pt x="5343" y="533"/>
                        <a:pt x="5339" y="536"/>
                        <a:pt x="5332" y="536"/>
                      </a:cubicBezTo>
                      <a:cubicBezTo>
                        <a:pt x="5321" y="534"/>
                        <a:pt x="5311" y="533"/>
                        <a:pt x="5300" y="530"/>
                      </a:cubicBezTo>
                      <a:cubicBezTo>
                        <a:pt x="5268" y="519"/>
                        <a:pt x="5246" y="493"/>
                        <a:pt x="5220" y="475"/>
                      </a:cubicBezTo>
                      <a:cubicBezTo>
                        <a:pt x="5219" y="474"/>
                        <a:pt x="5220" y="471"/>
                        <a:pt x="5219" y="469"/>
                      </a:cubicBezTo>
                      <a:cubicBezTo>
                        <a:pt x="5215" y="455"/>
                        <a:pt x="5214" y="455"/>
                        <a:pt x="5202" y="462"/>
                      </a:cubicBezTo>
                      <a:cubicBezTo>
                        <a:pt x="5191" y="469"/>
                        <a:pt x="5186" y="469"/>
                        <a:pt x="5178" y="461"/>
                      </a:cubicBezTo>
                      <a:cubicBezTo>
                        <a:pt x="5175" y="458"/>
                        <a:pt x="5173" y="452"/>
                        <a:pt x="5171" y="448"/>
                      </a:cubicBezTo>
                      <a:cubicBezTo>
                        <a:pt x="5171" y="448"/>
                        <a:pt x="5170" y="448"/>
                        <a:pt x="5170" y="448"/>
                      </a:cubicBezTo>
                      <a:cubicBezTo>
                        <a:pt x="5169" y="448"/>
                        <a:pt x="5169" y="448"/>
                        <a:pt x="5168" y="447"/>
                      </a:cubicBezTo>
                      <a:cubicBezTo>
                        <a:pt x="5164" y="448"/>
                        <a:pt x="5160" y="448"/>
                        <a:pt x="5158" y="443"/>
                      </a:cubicBezTo>
                      <a:cubicBezTo>
                        <a:pt x="5159" y="443"/>
                        <a:pt x="5161" y="441"/>
                        <a:pt x="5162" y="442"/>
                      </a:cubicBezTo>
                      <a:cubicBezTo>
                        <a:pt x="5164" y="443"/>
                        <a:pt x="5166" y="445"/>
                        <a:pt x="5168" y="447"/>
                      </a:cubicBezTo>
                      <a:cubicBezTo>
                        <a:pt x="5169" y="447"/>
                        <a:pt x="5170" y="447"/>
                        <a:pt x="5171" y="447"/>
                      </a:cubicBezTo>
                      <a:cubicBezTo>
                        <a:pt x="5171" y="447"/>
                        <a:pt x="5171" y="448"/>
                        <a:pt x="5171" y="448"/>
                      </a:cubicBezTo>
                      <a:cubicBezTo>
                        <a:pt x="5177" y="445"/>
                        <a:pt x="5183" y="442"/>
                        <a:pt x="5189" y="438"/>
                      </a:cubicBezTo>
                      <a:cubicBezTo>
                        <a:pt x="5191" y="436"/>
                        <a:pt x="5193" y="432"/>
                        <a:pt x="5192" y="428"/>
                      </a:cubicBezTo>
                      <a:cubicBezTo>
                        <a:pt x="5191" y="415"/>
                        <a:pt x="5182" y="405"/>
                        <a:pt x="5174" y="396"/>
                      </a:cubicBezTo>
                      <a:cubicBezTo>
                        <a:pt x="5168" y="389"/>
                        <a:pt x="5158" y="388"/>
                        <a:pt x="5148" y="388"/>
                      </a:cubicBezTo>
                      <a:cubicBezTo>
                        <a:pt x="5141" y="387"/>
                        <a:pt x="5139" y="385"/>
                        <a:pt x="5141" y="377"/>
                      </a:cubicBezTo>
                      <a:cubicBezTo>
                        <a:pt x="5143" y="370"/>
                        <a:pt x="5146" y="364"/>
                        <a:pt x="5140" y="357"/>
                      </a:cubicBezTo>
                      <a:cubicBezTo>
                        <a:pt x="5125" y="343"/>
                        <a:pt x="5112" y="329"/>
                        <a:pt x="5097" y="315"/>
                      </a:cubicBezTo>
                      <a:cubicBezTo>
                        <a:pt x="5086" y="305"/>
                        <a:pt x="5036" y="291"/>
                        <a:pt x="5019" y="292"/>
                      </a:cubicBezTo>
                      <a:cubicBezTo>
                        <a:pt x="5016" y="292"/>
                        <a:pt x="5012" y="292"/>
                        <a:pt x="5009" y="294"/>
                      </a:cubicBezTo>
                      <a:cubicBezTo>
                        <a:pt x="5001" y="300"/>
                        <a:pt x="4995" y="302"/>
                        <a:pt x="4985" y="299"/>
                      </a:cubicBezTo>
                      <a:cubicBezTo>
                        <a:pt x="4962" y="292"/>
                        <a:pt x="4938" y="290"/>
                        <a:pt x="4914" y="295"/>
                      </a:cubicBezTo>
                      <a:cubicBezTo>
                        <a:pt x="4907" y="297"/>
                        <a:pt x="4901" y="301"/>
                        <a:pt x="4895" y="305"/>
                      </a:cubicBezTo>
                      <a:cubicBezTo>
                        <a:pt x="4884" y="314"/>
                        <a:pt x="4881" y="323"/>
                        <a:pt x="4887" y="334"/>
                      </a:cubicBezTo>
                      <a:cubicBezTo>
                        <a:pt x="4894" y="346"/>
                        <a:pt x="4903" y="359"/>
                        <a:pt x="4910" y="371"/>
                      </a:cubicBezTo>
                      <a:cubicBezTo>
                        <a:pt x="4913" y="375"/>
                        <a:pt x="4911" y="384"/>
                        <a:pt x="4907" y="386"/>
                      </a:cubicBezTo>
                      <a:cubicBezTo>
                        <a:pt x="4885" y="395"/>
                        <a:pt x="4863" y="405"/>
                        <a:pt x="4841" y="412"/>
                      </a:cubicBezTo>
                      <a:cubicBezTo>
                        <a:pt x="4827" y="417"/>
                        <a:pt x="4813" y="415"/>
                        <a:pt x="4800" y="404"/>
                      </a:cubicBezTo>
                      <a:cubicBezTo>
                        <a:pt x="4792" y="396"/>
                        <a:pt x="4791" y="397"/>
                        <a:pt x="4782" y="404"/>
                      </a:cubicBezTo>
                      <a:cubicBezTo>
                        <a:pt x="4757" y="421"/>
                        <a:pt x="4735" y="414"/>
                        <a:pt x="4730" y="386"/>
                      </a:cubicBezTo>
                      <a:cubicBezTo>
                        <a:pt x="4729" y="383"/>
                        <a:pt x="4729" y="379"/>
                        <a:pt x="4729" y="375"/>
                      </a:cubicBezTo>
                      <a:cubicBezTo>
                        <a:pt x="4727" y="367"/>
                        <a:pt x="4717" y="361"/>
                        <a:pt x="4708" y="362"/>
                      </a:cubicBezTo>
                      <a:cubicBezTo>
                        <a:pt x="4679" y="368"/>
                        <a:pt x="4650" y="374"/>
                        <a:pt x="4622" y="380"/>
                      </a:cubicBezTo>
                      <a:cubicBezTo>
                        <a:pt x="4611" y="383"/>
                        <a:pt x="4600" y="385"/>
                        <a:pt x="4591" y="390"/>
                      </a:cubicBezTo>
                      <a:cubicBezTo>
                        <a:pt x="4579" y="396"/>
                        <a:pt x="4569" y="403"/>
                        <a:pt x="4558" y="410"/>
                      </a:cubicBezTo>
                      <a:cubicBezTo>
                        <a:pt x="4547" y="405"/>
                        <a:pt x="4535" y="399"/>
                        <a:pt x="4524" y="394"/>
                      </a:cubicBezTo>
                      <a:cubicBezTo>
                        <a:pt x="4523" y="393"/>
                        <a:pt x="4521" y="394"/>
                        <a:pt x="4519" y="394"/>
                      </a:cubicBezTo>
                      <a:cubicBezTo>
                        <a:pt x="4519" y="397"/>
                        <a:pt x="4518" y="400"/>
                        <a:pt x="4517" y="403"/>
                      </a:cubicBezTo>
                      <a:cubicBezTo>
                        <a:pt x="4510" y="423"/>
                        <a:pt x="4488" y="429"/>
                        <a:pt x="4474" y="416"/>
                      </a:cubicBezTo>
                      <a:cubicBezTo>
                        <a:pt x="4469" y="411"/>
                        <a:pt x="4466" y="404"/>
                        <a:pt x="4462" y="398"/>
                      </a:cubicBezTo>
                      <a:cubicBezTo>
                        <a:pt x="4459" y="393"/>
                        <a:pt x="4455" y="389"/>
                        <a:pt x="4450" y="392"/>
                      </a:cubicBezTo>
                      <a:cubicBezTo>
                        <a:pt x="4441" y="397"/>
                        <a:pt x="4433" y="398"/>
                        <a:pt x="4424" y="397"/>
                      </a:cubicBezTo>
                      <a:cubicBezTo>
                        <a:pt x="4414" y="395"/>
                        <a:pt x="4407" y="401"/>
                        <a:pt x="4404" y="411"/>
                      </a:cubicBezTo>
                      <a:cubicBezTo>
                        <a:pt x="4402" y="416"/>
                        <a:pt x="4401" y="422"/>
                        <a:pt x="4401" y="427"/>
                      </a:cubicBezTo>
                      <a:cubicBezTo>
                        <a:pt x="4400" y="435"/>
                        <a:pt x="4404" y="441"/>
                        <a:pt x="4411" y="444"/>
                      </a:cubicBezTo>
                      <a:cubicBezTo>
                        <a:pt x="4417" y="447"/>
                        <a:pt x="4424" y="448"/>
                        <a:pt x="4430" y="449"/>
                      </a:cubicBezTo>
                      <a:cubicBezTo>
                        <a:pt x="4430" y="449"/>
                        <a:pt x="4430" y="449"/>
                        <a:pt x="4430" y="449"/>
                      </a:cubicBezTo>
                      <a:cubicBezTo>
                        <a:pt x="4431" y="448"/>
                        <a:pt x="4431" y="448"/>
                        <a:pt x="4432" y="447"/>
                      </a:cubicBezTo>
                      <a:cubicBezTo>
                        <a:pt x="4432" y="445"/>
                        <a:pt x="4432" y="442"/>
                        <a:pt x="4433" y="440"/>
                      </a:cubicBezTo>
                      <a:cubicBezTo>
                        <a:pt x="4434" y="438"/>
                        <a:pt x="4438" y="436"/>
                        <a:pt x="4440" y="434"/>
                      </a:cubicBezTo>
                      <a:cubicBezTo>
                        <a:pt x="4440" y="436"/>
                        <a:pt x="4441" y="437"/>
                        <a:pt x="4441" y="439"/>
                      </a:cubicBezTo>
                      <a:cubicBezTo>
                        <a:pt x="4441" y="440"/>
                        <a:pt x="4440" y="442"/>
                        <a:pt x="4439" y="443"/>
                      </a:cubicBezTo>
                      <a:cubicBezTo>
                        <a:pt x="4437" y="445"/>
                        <a:pt x="4434" y="446"/>
                        <a:pt x="4432" y="447"/>
                      </a:cubicBezTo>
                      <a:cubicBezTo>
                        <a:pt x="4432" y="448"/>
                        <a:pt x="4432" y="449"/>
                        <a:pt x="4432" y="450"/>
                      </a:cubicBezTo>
                      <a:cubicBezTo>
                        <a:pt x="4431" y="450"/>
                        <a:pt x="4431" y="450"/>
                        <a:pt x="4430" y="449"/>
                      </a:cubicBezTo>
                      <a:cubicBezTo>
                        <a:pt x="4429" y="454"/>
                        <a:pt x="4428" y="461"/>
                        <a:pt x="4425" y="464"/>
                      </a:cubicBezTo>
                      <a:cubicBezTo>
                        <a:pt x="4415" y="472"/>
                        <a:pt x="4408" y="483"/>
                        <a:pt x="4401" y="494"/>
                      </a:cubicBezTo>
                      <a:cubicBezTo>
                        <a:pt x="4389" y="515"/>
                        <a:pt x="4370" y="523"/>
                        <a:pt x="4347" y="526"/>
                      </a:cubicBezTo>
                      <a:cubicBezTo>
                        <a:pt x="4339" y="526"/>
                        <a:pt x="4335" y="524"/>
                        <a:pt x="4339" y="517"/>
                      </a:cubicBezTo>
                      <a:cubicBezTo>
                        <a:pt x="4344" y="507"/>
                        <a:pt x="4346" y="496"/>
                        <a:pt x="4347" y="485"/>
                      </a:cubicBezTo>
                      <a:cubicBezTo>
                        <a:pt x="4348" y="472"/>
                        <a:pt x="4363" y="471"/>
                        <a:pt x="4367" y="461"/>
                      </a:cubicBezTo>
                      <a:cubicBezTo>
                        <a:pt x="4369" y="456"/>
                        <a:pt x="4373" y="450"/>
                        <a:pt x="4372" y="446"/>
                      </a:cubicBezTo>
                      <a:cubicBezTo>
                        <a:pt x="4367" y="428"/>
                        <a:pt x="4373" y="413"/>
                        <a:pt x="4380" y="398"/>
                      </a:cubicBezTo>
                      <a:cubicBezTo>
                        <a:pt x="4384" y="391"/>
                        <a:pt x="4386" y="384"/>
                        <a:pt x="4384" y="377"/>
                      </a:cubicBezTo>
                      <a:cubicBezTo>
                        <a:pt x="4383" y="369"/>
                        <a:pt x="4384" y="363"/>
                        <a:pt x="4387" y="356"/>
                      </a:cubicBezTo>
                      <a:cubicBezTo>
                        <a:pt x="4394" y="339"/>
                        <a:pt x="4403" y="322"/>
                        <a:pt x="4407" y="305"/>
                      </a:cubicBezTo>
                      <a:cubicBezTo>
                        <a:pt x="4412" y="287"/>
                        <a:pt x="4413" y="269"/>
                        <a:pt x="4420" y="252"/>
                      </a:cubicBezTo>
                      <a:cubicBezTo>
                        <a:pt x="4426" y="236"/>
                        <a:pt x="4424" y="219"/>
                        <a:pt x="4417" y="203"/>
                      </a:cubicBezTo>
                      <a:cubicBezTo>
                        <a:pt x="4409" y="187"/>
                        <a:pt x="4398" y="172"/>
                        <a:pt x="4395" y="154"/>
                      </a:cubicBezTo>
                      <a:cubicBezTo>
                        <a:pt x="4394" y="150"/>
                        <a:pt x="4392" y="146"/>
                        <a:pt x="4389" y="145"/>
                      </a:cubicBezTo>
                      <a:cubicBezTo>
                        <a:pt x="4369" y="136"/>
                        <a:pt x="4360" y="118"/>
                        <a:pt x="4346" y="103"/>
                      </a:cubicBezTo>
                      <a:cubicBezTo>
                        <a:pt x="4342" y="99"/>
                        <a:pt x="4336" y="100"/>
                        <a:pt x="4332" y="104"/>
                      </a:cubicBezTo>
                      <a:cubicBezTo>
                        <a:pt x="4329" y="108"/>
                        <a:pt x="4329" y="122"/>
                        <a:pt x="4320" y="110"/>
                      </a:cubicBezTo>
                      <a:cubicBezTo>
                        <a:pt x="4309" y="96"/>
                        <a:pt x="4295" y="88"/>
                        <a:pt x="4280" y="80"/>
                      </a:cubicBezTo>
                      <a:cubicBezTo>
                        <a:pt x="4267" y="74"/>
                        <a:pt x="4253" y="69"/>
                        <a:pt x="4241" y="61"/>
                      </a:cubicBezTo>
                      <a:cubicBezTo>
                        <a:pt x="4229" y="52"/>
                        <a:pt x="4218" y="50"/>
                        <a:pt x="4206" y="58"/>
                      </a:cubicBezTo>
                      <a:cubicBezTo>
                        <a:pt x="4185" y="73"/>
                        <a:pt x="4160" y="81"/>
                        <a:pt x="4136" y="90"/>
                      </a:cubicBezTo>
                      <a:cubicBezTo>
                        <a:pt x="4131" y="92"/>
                        <a:pt x="4128" y="98"/>
                        <a:pt x="4130" y="103"/>
                      </a:cubicBezTo>
                      <a:cubicBezTo>
                        <a:pt x="4132" y="108"/>
                        <a:pt x="4136" y="113"/>
                        <a:pt x="4138" y="118"/>
                      </a:cubicBezTo>
                      <a:cubicBezTo>
                        <a:pt x="4141" y="127"/>
                        <a:pt x="4138" y="135"/>
                        <a:pt x="4129" y="141"/>
                      </a:cubicBezTo>
                      <a:cubicBezTo>
                        <a:pt x="4118" y="148"/>
                        <a:pt x="4106" y="142"/>
                        <a:pt x="4105" y="130"/>
                      </a:cubicBezTo>
                      <a:cubicBezTo>
                        <a:pt x="4104" y="121"/>
                        <a:pt x="4104" y="112"/>
                        <a:pt x="4103" y="103"/>
                      </a:cubicBezTo>
                      <a:cubicBezTo>
                        <a:pt x="4103" y="94"/>
                        <a:pt x="4102" y="84"/>
                        <a:pt x="4099" y="76"/>
                      </a:cubicBezTo>
                      <a:cubicBezTo>
                        <a:pt x="4098" y="67"/>
                        <a:pt x="4086" y="60"/>
                        <a:pt x="4078" y="62"/>
                      </a:cubicBezTo>
                      <a:cubicBezTo>
                        <a:pt x="4071" y="63"/>
                        <a:pt x="4064" y="65"/>
                        <a:pt x="4057" y="67"/>
                      </a:cubicBezTo>
                      <a:cubicBezTo>
                        <a:pt x="4046" y="71"/>
                        <a:pt x="4036" y="67"/>
                        <a:pt x="4025" y="63"/>
                      </a:cubicBezTo>
                      <a:cubicBezTo>
                        <a:pt x="4017" y="59"/>
                        <a:pt x="4013" y="54"/>
                        <a:pt x="4015" y="46"/>
                      </a:cubicBezTo>
                      <a:cubicBezTo>
                        <a:pt x="4019" y="28"/>
                        <a:pt x="4007" y="19"/>
                        <a:pt x="3995" y="11"/>
                      </a:cubicBezTo>
                      <a:cubicBezTo>
                        <a:pt x="3975" y="13"/>
                        <a:pt x="3956" y="1"/>
                        <a:pt x="3937" y="0"/>
                      </a:cubicBezTo>
                      <a:cubicBezTo>
                        <a:pt x="3932" y="0"/>
                        <a:pt x="3927" y="4"/>
                        <a:pt x="3922" y="7"/>
                      </a:cubicBezTo>
                      <a:cubicBezTo>
                        <a:pt x="3919" y="9"/>
                        <a:pt x="3917" y="12"/>
                        <a:pt x="3915" y="15"/>
                      </a:cubicBezTo>
                      <a:cubicBezTo>
                        <a:pt x="3901" y="46"/>
                        <a:pt x="3894" y="78"/>
                        <a:pt x="3897" y="111"/>
                      </a:cubicBezTo>
                      <a:cubicBezTo>
                        <a:pt x="3899" y="132"/>
                        <a:pt x="3897" y="156"/>
                        <a:pt x="3921" y="169"/>
                      </a:cubicBezTo>
                      <a:cubicBezTo>
                        <a:pt x="3932" y="175"/>
                        <a:pt x="3929" y="189"/>
                        <a:pt x="3933" y="199"/>
                      </a:cubicBezTo>
                      <a:cubicBezTo>
                        <a:pt x="3937" y="211"/>
                        <a:pt x="3936" y="213"/>
                        <a:pt x="3926" y="214"/>
                      </a:cubicBezTo>
                      <a:cubicBezTo>
                        <a:pt x="3914" y="215"/>
                        <a:pt x="3901" y="215"/>
                        <a:pt x="3889" y="222"/>
                      </a:cubicBezTo>
                      <a:cubicBezTo>
                        <a:pt x="3884" y="225"/>
                        <a:pt x="3881" y="229"/>
                        <a:pt x="3882" y="235"/>
                      </a:cubicBezTo>
                      <a:cubicBezTo>
                        <a:pt x="3883" y="240"/>
                        <a:pt x="3886" y="246"/>
                        <a:pt x="3884" y="251"/>
                      </a:cubicBezTo>
                      <a:cubicBezTo>
                        <a:pt x="3879" y="262"/>
                        <a:pt x="3872" y="273"/>
                        <a:pt x="3865" y="284"/>
                      </a:cubicBezTo>
                      <a:cubicBezTo>
                        <a:pt x="3863" y="287"/>
                        <a:pt x="3860" y="289"/>
                        <a:pt x="3857" y="290"/>
                      </a:cubicBezTo>
                      <a:cubicBezTo>
                        <a:pt x="3845" y="295"/>
                        <a:pt x="3833" y="299"/>
                        <a:pt x="3821" y="303"/>
                      </a:cubicBezTo>
                      <a:cubicBezTo>
                        <a:pt x="3818" y="304"/>
                        <a:pt x="3816" y="300"/>
                        <a:pt x="3817" y="295"/>
                      </a:cubicBezTo>
                      <a:cubicBezTo>
                        <a:pt x="3819" y="288"/>
                        <a:pt x="3821" y="282"/>
                        <a:pt x="3823" y="275"/>
                      </a:cubicBezTo>
                      <a:cubicBezTo>
                        <a:pt x="3825" y="268"/>
                        <a:pt x="3817" y="261"/>
                        <a:pt x="3810" y="262"/>
                      </a:cubicBezTo>
                      <a:cubicBezTo>
                        <a:pt x="3798" y="263"/>
                        <a:pt x="3787" y="265"/>
                        <a:pt x="3784" y="278"/>
                      </a:cubicBezTo>
                      <a:cubicBezTo>
                        <a:pt x="3782" y="286"/>
                        <a:pt x="3780" y="291"/>
                        <a:pt x="3771" y="292"/>
                      </a:cubicBezTo>
                      <a:cubicBezTo>
                        <a:pt x="3764" y="293"/>
                        <a:pt x="3757" y="295"/>
                        <a:pt x="3749" y="295"/>
                      </a:cubicBezTo>
                      <a:cubicBezTo>
                        <a:pt x="3737" y="296"/>
                        <a:pt x="3730" y="304"/>
                        <a:pt x="3722" y="312"/>
                      </a:cubicBezTo>
                      <a:cubicBezTo>
                        <a:pt x="3713" y="322"/>
                        <a:pt x="3712" y="328"/>
                        <a:pt x="3722" y="340"/>
                      </a:cubicBezTo>
                      <a:cubicBezTo>
                        <a:pt x="3727" y="346"/>
                        <a:pt x="3726" y="352"/>
                        <a:pt x="3722" y="354"/>
                      </a:cubicBezTo>
                      <a:cubicBezTo>
                        <a:pt x="3708" y="363"/>
                        <a:pt x="3695" y="372"/>
                        <a:pt x="3680" y="379"/>
                      </a:cubicBezTo>
                      <a:cubicBezTo>
                        <a:pt x="3667" y="386"/>
                        <a:pt x="3654" y="391"/>
                        <a:pt x="3645" y="404"/>
                      </a:cubicBezTo>
                      <a:cubicBezTo>
                        <a:pt x="3636" y="416"/>
                        <a:pt x="3623" y="423"/>
                        <a:pt x="3618" y="438"/>
                      </a:cubicBezTo>
                      <a:cubicBezTo>
                        <a:pt x="3615" y="449"/>
                        <a:pt x="3608" y="459"/>
                        <a:pt x="3597" y="462"/>
                      </a:cubicBezTo>
                      <a:cubicBezTo>
                        <a:pt x="3582" y="466"/>
                        <a:pt x="3586" y="484"/>
                        <a:pt x="3575" y="491"/>
                      </a:cubicBezTo>
                      <a:cubicBezTo>
                        <a:pt x="3568" y="495"/>
                        <a:pt x="3565" y="502"/>
                        <a:pt x="3562" y="508"/>
                      </a:cubicBezTo>
                      <a:cubicBezTo>
                        <a:pt x="3556" y="521"/>
                        <a:pt x="3560" y="533"/>
                        <a:pt x="3563" y="546"/>
                      </a:cubicBezTo>
                      <a:cubicBezTo>
                        <a:pt x="3564" y="554"/>
                        <a:pt x="3569" y="557"/>
                        <a:pt x="3575" y="562"/>
                      </a:cubicBezTo>
                      <a:cubicBezTo>
                        <a:pt x="3588" y="572"/>
                        <a:pt x="3600" y="582"/>
                        <a:pt x="3616" y="588"/>
                      </a:cubicBezTo>
                      <a:cubicBezTo>
                        <a:pt x="3634" y="593"/>
                        <a:pt x="3651" y="601"/>
                        <a:pt x="3663" y="615"/>
                      </a:cubicBezTo>
                      <a:cubicBezTo>
                        <a:pt x="3665" y="618"/>
                        <a:pt x="3666" y="622"/>
                        <a:pt x="3666" y="625"/>
                      </a:cubicBezTo>
                      <a:cubicBezTo>
                        <a:pt x="3665" y="629"/>
                        <a:pt x="3663" y="632"/>
                        <a:pt x="3660" y="634"/>
                      </a:cubicBezTo>
                      <a:cubicBezTo>
                        <a:pt x="3652" y="639"/>
                        <a:pt x="3651" y="632"/>
                        <a:pt x="3649" y="627"/>
                      </a:cubicBezTo>
                      <a:cubicBezTo>
                        <a:pt x="3647" y="621"/>
                        <a:pt x="3644" y="617"/>
                        <a:pt x="3638" y="618"/>
                      </a:cubicBezTo>
                      <a:cubicBezTo>
                        <a:pt x="3630" y="619"/>
                        <a:pt x="3621" y="618"/>
                        <a:pt x="3617" y="622"/>
                      </a:cubicBezTo>
                      <a:cubicBezTo>
                        <a:pt x="3599" y="637"/>
                        <a:pt x="3579" y="643"/>
                        <a:pt x="3559" y="652"/>
                      </a:cubicBezTo>
                      <a:cubicBezTo>
                        <a:pt x="3538" y="661"/>
                        <a:pt x="3518" y="669"/>
                        <a:pt x="3497" y="675"/>
                      </a:cubicBezTo>
                      <a:cubicBezTo>
                        <a:pt x="3490" y="677"/>
                        <a:pt x="3483" y="679"/>
                        <a:pt x="3476" y="681"/>
                      </a:cubicBezTo>
                      <a:cubicBezTo>
                        <a:pt x="3456" y="689"/>
                        <a:pt x="3450" y="705"/>
                        <a:pt x="3461" y="725"/>
                      </a:cubicBezTo>
                      <a:cubicBezTo>
                        <a:pt x="3465" y="733"/>
                        <a:pt x="3470" y="741"/>
                        <a:pt x="3476" y="748"/>
                      </a:cubicBezTo>
                      <a:cubicBezTo>
                        <a:pt x="3484" y="758"/>
                        <a:pt x="3491" y="768"/>
                        <a:pt x="3493" y="782"/>
                      </a:cubicBezTo>
                      <a:cubicBezTo>
                        <a:pt x="3495" y="789"/>
                        <a:pt x="3498" y="796"/>
                        <a:pt x="3502" y="802"/>
                      </a:cubicBezTo>
                      <a:cubicBezTo>
                        <a:pt x="3506" y="808"/>
                        <a:pt x="3511" y="813"/>
                        <a:pt x="3518" y="816"/>
                      </a:cubicBezTo>
                      <a:cubicBezTo>
                        <a:pt x="3531" y="823"/>
                        <a:pt x="3546" y="820"/>
                        <a:pt x="3561" y="821"/>
                      </a:cubicBezTo>
                      <a:cubicBezTo>
                        <a:pt x="3573" y="832"/>
                        <a:pt x="3584" y="844"/>
                        <a:pt x="3596" y="855"/>
                      </a:cubicBezTo>
                      <a:cubicBezTo>
                        <a:pt x="3599" y="857"/>
                        <a:pt x="3603" y="857"/>
                        <a:pt x="3607" y="858"/>
                      </a:cubicBezTo>
                      <a:cubicBezTo>
                        <a:pt x="3615" y="862"/>
                        <a:pt x="3623" y="865"/>
                        <a:pt x="3632" y="869"/>
                      </a:cubicBezTo>
                      <a:cubicBezTo>
                        <a:pt x="3639" y="872"/>
                        <a:pt x="3644" y="877"/>
                        <a:pt x="3646" y="885"/>
                      </a:cubicBezTo>
                      <a:cubicBezTo>
                        <a:pt x="3650" y="909"/>
                        <a:pt x="3657" y="931"/>
                        <a:pt x="3671" y="951"/>
                      </a:cubicBezTo>
                      <a:cubicBezTo>
                        <a:pt x="3675" y="956"/>
                        <a:pt x="3671" y="961"/>
                        <a:pt x="3666" y="964"/>
                      </a:cubicBezTo>
                      <a:cubicBezTo>
                        <a:pt x="3659" y="968"/>
                        <a:pt x="3653" y="971"/>
                        <a:pt x="3647" y="975"/>
                      </a:cubicBezTo>
                      <a:cubicBezTo>
                        <a:pt x="3648" y="976"/>
                        <a:pt x="3648" y="976"/>
                        <a:pt x="3648" y="977"/>
                      </a:cubicBezTo>
                      <a:cubicBezTo>
                        <a:pt x="3647" y="978"/>
                        <a:pt x="3646" y="979"/>
                        <a:pt x="3646" y="981"/>
                      </a:cubicBezTo>
                      <a:cubicBezTo>
                        <a:pt x="3645" y="982"/>
                        <a:pt x="3645" y="983"/>
                        <a:pt x="3645" y="985"/>
                      </a:cubicBezTo>
                      <a:cubicBezTo>
                        <a:pt x="3646" y="981"/>
                        <a:pt x="3646" y="978"/>
                        <a:pt x="3647" y="975"/>
                      </a:cubicBezTo>
                      <a:cubicBezTo>
                        <a:pt x="3647" y="975"/>
                        <a:pt x="3647" y="975"/>
                        <a:pt x="3647" y="975"/>
                      </a:cubicBezTo>
                      <a:cubicBezTo>
                        <a:pt x="3646" y="972"/>
                        <a:pt x="3644" y="970"/>
                        <a:pt x="3642" y="967"/>
                      </a:cubicBezTo>
                      <a:cubicBezTo>
                        <a:pt x="3627" y="949"/>
                        <a:pt x="3623" y="929"/>
                        <a:pt x="3635" y="906"/>
                      </a:cubicBezTo>
                      <a:cubicBezTo>
                        <a:pt x="3636" y="903"/>
                        <a:pt x="3636" y="899"/>
                        <a:pt x="3636" y="896"/>
                      </a:cubicBezTo>
                      <a:cubicBezTo>
                        <a:pt x="3638" y="885"/>
                        <a:pt x="3627" y="873"/>
                        <a:pt x="3616" y="874"/>
                      </a:cubicBezTo>
                      <a:cubicBezTo>
                        <a:pt x="3607" y="875"/>
                        <a:pt x="3598" y="876"/>
                        <a:pt x="3589" y="878"/>
                      </a:cubicBezTo>
                      <a:cubicBezTo>
                        <a:pt x="3572" y="881"/>
                        <a:pt x="3557" y="879"/>
                        <a:pt x="3543" y="867"/>
                      </a:cubicBezTo>
                      <a:cubicBezTo>
                        <a:pt x="3535" y="860"/>
                        <a:pt x="3526" y="853"/>
                        <a:pt x="3517" y="848"/>
                      </a:cubicBezTo>
                      <a:cubicBezTo>
                        <a:pt x="3500" y="840"/>
                        <a:pt x="3484" y="832"/>
                        <a:pt x="3466" y="828"/>
                      </a:cubicBezTo>
                      <a:cubicBezTo>
                        <a:pt x="3448" y="824"/>
                        <a:pt x="3431" y="817"/>
                        <a:pt x="3414" y="812"/>
                      </a:cubicBezTo>
                      <a:cubicBezTo>
                        <a:pt x="3410" y="811"/>
                        <a:pt x="3403" y="813"/>
                        <a:pt x="3399" y="817"/>
                      </a:cubicBezTo>
                      <a:cubicBezTo>
                        <a:pt x="3391" y="824"/>
                        <a:pt x="3385" y="834"/>
                        <a:pt x="3385" y="845"/>
                      </a:cubicBezTo>
                      <a:cubicBezTo>
                        <a:pt x="3385" y="848"/>
                        <a:pt x="3388" y="853"/>
                        <a:pt x="3391" y="854"/>
                      </a:cubicBezTo>
                      <a:cubicBezTo>
                        <a:pt x="3395" y="856"/>
                        <a:pt x="3401" y="857"/>
                        <a:pt x="3406" y="858"/>
                      </a:cubicBezTo>
                      <a:cubicBezTo>
                        <a:pt x="3406" y="858"/>
                        <a:pt x="3405" y="857"/>
                        <a:pt x="3405" y="857"/>
                      </a:cubicBezTo>
                      <a:lnTo>
                        <a:pt x="3407" y="854"/>
                      </a:lnTo>
                      <a:lnTo>
                        <a:pt x="3406" y="858"/>
                      </a:lnTo>
                      <a:cubicBezTo>
                        <a:pt x="3410" y="861"/>
                        <a:pt x="3413" y="865"/>
                        <a:pt x="3417" y="867"/>
                      </a:cubicBezTo>
                      <a:cubicBezTo>
                        <a:pt x="3422" y="869"/>
                        <a:pt x="3428" y="870"/>
                        <a:pt x="3433" y="872"/>
                      </a:cubicBezTo>
                      <a:cubicBezTo>
                        <a:pt x="3439" y="874"/>
                        <a:pt x="3442" y="884"/>
                        <a:pt x="3438" y="890"/>
                      </a:cubicBezTo>
                      <a:cubicBezTo>
                        <a:pt x="3435" y="896"/>
                        <a:pt x="3430" y="898"/>
                        <a:pt x="3425" y="897"/>
                      </a:cubicBezTo>
                      <a:cubicBezTo>
                        <a:pt x="3418" y="896"/>
                        <a:pt x="3411" y="892"/>
                        <a:pt x="3405" y="889"/>
                      </a:cubicBezTo>
                      <a:cubicBezTo>
                        <a:pt x="3400" y="887"/>
                        <a:pt x="3395" y="883"/>
                        <a:pt x="3390" y="882"/>
                      </a:cubicBezTo>
                      <a:cubicBezTo>
                        <a:pt x="3382" y="881"/>
                        <a:pt x="3375" y="885"/>
                        <a:pt x="3371" y="891"/>
                      </a:cubicBezTo>
                      <a:cubicBezTo>
                        <a:pt x="3368" y="895"/>
                        <a:pt x="3366" y="902"/>
                        <a:pt x="3368" y="906"/>
                      </a:cubicBezTo>
                      <a:cubicBezTo>
                        <a:pt x="3377" y="927"/>
                        <a:pt x="3391" y="943"/>
                        <a:pt x="3414" y="950"/>
                      </a:cubicBezTo>
                      <a:cubicBezTo>
                        <a:pt x="3426" y="954"/>
                        <a:pt x="3438" y="957"/>
                        <a:pt x="3451" y="958"/>
                      </a:cubicBezTo>
                      <a:cubicBezTo>
                        <a:pt x="3457" y="958"/>
                        <a:pt x="3462" y="960"/>
                        <a:pt x="3467" y="962"/>
                      </a:cubicBezTo>
                      <a:cubicBezTo>
                        <a:pt x="3468" y="962"/>
                        <a:pt x="3470" y="964"/>
                        <a:pt x="3470" y="966"/>
                      </a:cubicBezTo>
                      <a:cubicBezTo>
                        <a:pt x="3472" y="969"/>
                        <a:pt x="3469" y="973"/>
                        <a:pt x="3465" y="971"/>
                      </a:cubicBezTo>
                      <a:cubicBezTo>
                        <a:pt x="3457" y="967"/>
                        <a:pt x="3448" y="963"/>
                        <a:pt x="3439" y="965"/>
                      </a:cubicBezTo>
                      <a:cubicBezTo>
                        <a:pt x="3423" y="968"/>
                        <a:pt x="3406" y="966"/>
                        <a:pt x="3390" y="965"/>
                      </a:cubicBezTo>
                      <a:cubicBezTo>
                        <a:pt x="3380" y="964"/>
                        <a:pt x="3372" y="960"/>
                        <a:pt x="3367" y="951"/>
                      </a:cubicBezTo>
                      <a:cubicBezTo>
                        <a:pt x="3366" y="948"/>
                        <a:pt x="3364" y="944"/>
                        <a:pt x="3362" y="941"/>
                      </a:cubicBezTo>
                      <a:cubicBezTo>
                        <a:pt x="3351" y="923"/>
                        <a:pt x="3340" y="904"/>
                        <a:pt x="3339" y="881"/>
                      </a:cubicBezTo>
                      <a:cubicBezTo>
                        <a:pt x="3338" y="862"/>
                        <a:pt x="3329" y="845"/>
                        <a:pt x="3318" y="830"/>
                      </a:cubicBezTo>
                      <a:cubicBezTo>
                        <a:pt x="3315" y="826"/>
                        <a:pt x="3310" y="823"/>
                        <a:pt x="3306" y="820"/>
                      </a:cubicBezTo>
                      <a:cubicBezTo>
                        <a:pt x="3305" y="819"/>
                        <a:pt x="3302" y="819"/>
                        <a:pt x="3301" y="820"/>
                      </a:cubicBezTo>
                      <a:cubicBezTo>
                        <a:pt x="3300" y="821"/>
                        <a:pt x="3298" y="823"/>
                        <a:pt x="3298" y="824"/>
                      </a:cubicBezTo>
                      <a:cubicBezTo>
                        <a:pt x="3302" y="838"/>
                        <a:pt x="3307" y="852"/>
                        <a:pt x="3311" y="866"/>
                      </a:cubicBezTo>
                      <a:cubicBezTo>
                        <a:pt x="3314" y="877"/>
                        <a:pt x="3313" y="888"/>
                        <a:pt x="3307" y="898"/>
                      </a:cubicBezTo>
                      <a:cubicBezTo>
                        <a:pt x="3305" y="901"/>
                        <a:pt x="3303" y="904"/>
                        <a:pt x="3301" y="907"/>
                      </a:cubicBezTo>
                      <a:cubicBezTo>
                        <a:pt x="3292" y="917"/>
                        <a:pt x="3287" y="928"/>
                        <a:pt x="3292" y="942"/>
                      </a:cubicBezTo>
                      <a:cubicBezTo>
                        <a:pt x="3296" y="954"/>
                        <a:pt x="3288" y="969"/>
                        <a:pt x="3296" y="980"/>
                      </a:cubicBezTo>
                      <a:cubicBezTo>
                        <a:pt x="3303" y="990"/>
                        <a:pt x="3314" y="998"/>
                        <a:pt x="3323" y="1007"/>
                      </a:cubicBezTo>
                      <a:cubicBezTo>
                        <a:pt x="3330" y="1013"/>
                        <a:pt x="3336" y="1019"/>
                        <a:pt x="3343" y="1025"/>
                      </a:cubicBezTo>
                      <a:cubicBezTo>
                        <a:pt x="3354" y="1034"/>
                        <a:pt x="3359" y="1045"/>
                        <a:pt x="3360" y="1058"/>
                      </a:cubicBezTo>
                      <a:cubicBezTo>
                        <a:pt x="3360" y="1073"/>
                        <a:pt x="3360" y="1087"/>
                        <a:pt x="3362" y="1102"/>
                      </a:cubicBezTo>
                      <a:cubicBezTo>
                        <a:pt x="3366" y="1130"/>
                        <a:pt x="3384" y="1152"/>
                        <a:pt x="3394" y="1177"/>
                      </a:cubicBezTo>
                      <a:cubicBezTo>
                        <a:pt x="3397" y="1185"/>
                        <a:pt x="3405" y="1187"/>
                        <a:pt x="3413" y="1186"/>
                      </a:cubicBezTo>
                      <a:cubicBezTo>
                        <a:pt x="3428" y="1185"/>
                        <a:pt x="3442" y="1182"/>
                        <a:pt x="3452" y="1169"/>
                      </a:cubicBezTo>
                      <a:cubicBezTo>
                        <a:pt x="3464" y="1155"/>
                        <a:pt x="3478" y="1160"/>
                        <a:pt x="3492" y="1167"/>
                      </a:cubicBezTo>
                      <a:cubicBezTo>
                        <a:pt x="3493" y="1168"/>
                        <a:pt x="3495" y="1169"/>
                        <a:pt x="3495" y="1171"/>
                      </a:cubicBezTo>
                      <a:cubicBezTo>
                        <a:pt x="3496" y="1172"/>
                        <a:pt x="3493" y="1174"/>
                        <a:pt x="3492" y="1175"/>
                      </a:cubicBezTo>
                      <a:cubicBezTo>
                        <a:pt x="3477" y="1186"/>
                        <a:pt x="3462" y="1196"/>
                        <a:pt x="3448" y="1208"/>
                      </a:cubicBezTo>
                      <a:cubicBezTo>
                        <a:pt x="3435" y="1218"/>
                        <a:pt x="3433" y="1240"/>
                        <a:pt x="3443" y="1252"/>
                      </a:cubicBezTo>
                      <a:cubicBezTo>
                        <a:pt x="3449" y="1260"/>
                        <a:pt x="3456" y="1266"/>
                        <a:pt x="3462" y="1273"/>
                      </a:cubicBezTo>
                      <a:cubicBezTo>
                        <a:pt x="3470" y="1284"/>
                        <a:pt x="3473" y="1297"/>
                        <a:pt x="3468" y="1309"/>
                      </a:cubicBezTo>
                      <a:cubicBezTo>
                        <a:pt x="3461" y="1327"/>
                        <a:pt x="3458" y="1344"/>
                        <a:pt x="3459" y="1363"/>
                      </a:cubicBezTo>
                      <a:cubicBezTo>
                        <a:pt x="3459" y="1372"/>
                        <a:pt x="3456" y="1382"/>
                        <a:pt x="3452" y="1389"/>
                      </a:cubicBezTo>
                      <a:cubicBezTo>
                        <a:pt x="3441" y="1406"/>
                        <a:pt x="3428" y="1421"/>
                        <a:pt x="3424" y="1442"/>
                      </a:cubicBezTo>
                      <a:cubicBezTo>
                        <a:pt x="3424" y="1444"/>
                        <a:pt x="3418" y="1447"/>
                        <a:pt x="3415" y="1447"/>
                      </a:cubicBezTo>
                      <a:cubicBezTo>
                        <a:pt x="3394" y="1445"/>
                        <a:pt x="3372" y="1442"/>
                        <a:pt x="3350" y="1439"/>
                      </a:cubicBezTo>
                      <a:cubicBezTo>
                        <a:pt x="3347" y="1439"/>
                        <a:pt x="3341" y="1437"/>
                        <a:pt x="3341" y="1435"/>
                      </a:cubicBezTo>
                      <a:cubicBezTo>
                        <a:pt x="3340" y="1430"/>
                        <a:pt x="3340" y="1425"/>
                        <a:pt x="3340" y="1419"/>
                      </a:cubicBezTo>
                      <a:cubicBezTo>
                        <a:pt x="3340" y="1419"/>
                        <a:pt x="3340" y="1419"/>
                        <a:pt x="3340" y="1419"/>
                      </a:cubicBezTo>
                      <a:cubicBezTo>
                        <a:pt x="3336" y="1419"/>
                        <a:pt x="3335" y="1418"/>
                        <a:pt x="3338" y="1416"/>
                      </a:cubicBezTo>
                      <a:cubicBezTo>
                        <a:pt x="3339" y="1417"/>
                        <a:pt x="3340" y="1418"/>
                        <a:pt x="3340" y="1419"/>
                      </a:cubicBezTo>
                      <a:lnTo>
                        <a:pt x="3340" y="1419"/>
                      </a:lnTo>
                      <a:cubicBezTo>
                        <a:pt x="3345" y="1422"/>
                        <a:pt x="3350" y="1424"/>
                        <a:pt x="3354" y="1426"/>
                      </a:cubicBezTo>
                      <a:cubicBezTo>
                        <a:pt x="3373" y="1434"/>
                        <a:pt x="3387" y="1428"/>
                        <a:pt x="3394" y="1410"/>
                      </a:cubicBezTo>
                      <a:cubicBezTo>
                        <a:pt x="3408" y="1378"/>
                        <a:pt x="3414" y="1343"/>
                        <a:pt x="3420" y="1309"/>
                      </a:cubicBezTo>
                      <a:cubicBezTo>
                        <a:pt x="3421" y="1304"/>
                        <a:pt x="3420" y="1298"/>
                        <a:pt x="3418" y="1293"/>
                      </a:cubicBezTo>
                      <a:cubicBezTo>
                        <a:pt x="3410" y="1280"/>
                        <a:pt x="3407" y="1266"/>
                        <a:pt x="3409" y="1251"/>
                      </a:cubicBezTo>
                      <a:cubicBezTo>
                        <a:pt x="3411" y="1241"/>
                        <a:pt x="3406" y="1233"/>
                        <a:pt x="3398" y="1228"/>
                      </a:cubicBezTo>
                      <a:cubicBezTo>
                        <a:pt x="3390" y="1222"/>
                        <a:pt x="3383" y="1217"/>
                        <a:pt x="3375" y="1212"/>
                      </a:cubicBezTo>
                      <a:cubicBezTo>
                        <a:pt x="3365" y="1204"/>
                        <a:pt x="3357" y="1194"/>
                        <a:pt x="3353" y="1181"/>
                      </a:cubicBezTo>
                      <a:cubicBezTo>
                        <a:pt x="3339" y="1140"/>
                        <a:pt x="3323" y="1098"/>
                        <a:pt x="3310" y="1056"/>
                      </a:cubicBezTo>
                      <a:cubicBezTo>
                        <a:pt x="3303" y="1031"/>
                        <a:pt x="3290" y="1010"/>
                        <a:pt x="3268" y="995"/>
                      </a:cubicBezTo>
                      <a:cubicBezTo>
                        <a:pt x="3257" y="987"/>
                        <a:pt x="3251" y="976"/>
                        <a:pt x="3251" y="962"/>
                      </a:cubicBezTo>
                      <a:cubicBezTo>
                        <a:pt x="3252" y="925"/>
                        <a:pt x="3246" y="889"/>
                        <a:pt x="3236" y="853"/>
                      </a:cubicBezTo>
                      <a:cubicBezTo>
                        <a:pt x="3235" y="846"/>
                        <a:pt x="3230" y="840"/>
                        <a:pt x="3222" y="837"/>
                      </a:cubicBezTo>
                      <a:cubicBezTo>
                        <a:pt x="3195" y="827"/>
                        <a:pt x="3167" y="819"/>
                        <a:pt x="3137" y="830"/>
                      </a:cubicBezTo>
                      <a:cubicBezTo>
                        <a:pt x="3130" y="832"/>
                        <a:pt x="3122" y="828"/>
                        <a:pt x="3115" y="830"/>
                      </a:cubicBezTo>
                      <a:cubicBezTo>
                        <a:pt x="3111" y="831"/>
                        <a:pt x="3105" y="836"/>
                        <a:pt x="3104" y="841"/>
                      </a:cubicBezTo>
                      <a:cubicBezTo>
                        <a:pt x="3103" y="849"/>
                        <a:pt x="3103" y="859"/>
                        <a:pt x="3103" y="868"/>
                      </a:cubicBezTo>
                      <a:cubicBezTo>
                        <a:pt x="3104" y="897"/>
                        <a:pt x="3106" y="927"/>
                        <a:pt x="3107" y="956"/>
                      </a:cubicBezTo>
                      <a:cubicBezTo>
                        <a:pt x="3108" y="971"/>
                        <a:pt x="3105" y="985"/>
                        <a:pt x="3095" y="997"/>
                      </a:cubicBezTo>
                      <a:cubicBezTo>
                        <a:pt x="3083" y="1010"/>
                        <a:pt x="3079" y="1025"/>
                        <a:pt x="3080" y="1043"/>
                      </a:cubicBezTo>
                      <a:cubicBezTo>
                        <a:pt x="3081" y="1055"/>
                        <a:pt x="3082" y="1064"/>
                        <a:pt x="3093" y="1071"/>
                      </a:cubicBezTo>
                      <a:cubicBezTo>
                        <a:pt x="3102" y="1078"/>
                        <a:pt x="3111" y="1086"/>
                        <a:pt x="3113" y="1097"/>
                      </a:cubicBezTo>
                      <a:cubicBezTo>
                        <a:pt x="3116" y="1112"/>
                        <a:pt x="3128" y="1127"/>
                        <a:pt x="3119" y="1144"/>
                      </a:cubicBezTo>
                      <a:cubicBezTo>
                        <a:pt x="3118" y="1147"/>
                        <a:pt x="3118" y="1152"/>
                        <a:pt x="3120" y="1155"/>
                      </a:cubicBezTo>
                      <a:cubicBezTo>
                        <a:pt x="3127" y="1169"/>
                        <a:pt x="3136" y="1184"/>
                        <a:pt x="3144" y="1198"/>
                      </a:cubicBezTo>
                      <a:cubicBezTo>
                        <a:pt x="3145" y="1199"/>
                        <a:pt x="3151" y="1198"/>
                        <a:pt x="3154" y="1196"/>
                      </a:cubicBezTo>
                      <a:cubicBezTo>
                        <a:pt x="3162" y="1191"/>
                        <a:pt x="3171" y="1190"/>
                        <a:pt x="3178" y="1198"/>
                      </a:cubicBezTo>
                      <a:cubicBezTo>
                        <a:pt x="3193" y="1215"/>
                        <a:pt x="3207" y="1231"/>
                        <a:pt x="3230" y="1238"/>
                      </a:cubicBezTo>
                      <a:cubicBezTo>
                        <a:pt x="3232" y="1239"/>
                        <a:pt x="3234" y="1244"/>
                        <a:pt x="3234" y="1247"/>
                      </a:cubicBezTo>
                      <a:cubicBezTo>
                        <a:pt x="3235" y="1256"/>
                        <a:pt x="3234" y="1265"/>
                        <a:pt x="3234" y="1274"/>
                      </a:cubicBezTo>
                      <a:cubicBezTo>
                        <a:pt x="3233" y="1280"/>
                        <a:pt x="3226" y="1283"/>
                        <a:pt x="3221" y="1280"/>
                      </a:cubicBezTo>
                      <a:cubicBezTo>
                        <a:pt x="3211" y="1273"/>
                        <a:pt x="3200" y="1266"/>
                        <a:pt x="3189" y="1259"/>
                      </a:cubicBezTo>
                      <a:cubicBezTo>
                        <a:pt x="3182" y="1254"/>
                        <a:pt x="3174" y="1248"/>
                        <a:pt x="3166" y="1244"/>
                      </a:cubicBezTo>
                      <a:cubicBezTo>
                        <a:pt x="3153" y="1238"/>
                        <a:pt x="3138" y="1234"/>
                        <a:pt x="3125" y="1229"/>
                      </a:cubicBezTo>
                      <a:cubicBezTo>
                        <a:pt x="3113" y="1224"/>
                        <a:pt x="3102" y="1219"/>
                        <a:pt x="3090" y="1214"/>
                      </a:cubicBezTo>
                      <a:cubicBezTo>
                        <a:pt x="3073" y="1217"/>
                        <a:pt x="3065" y="1200"/>
                        <a:pt x="3052" y="1195"/>
                      </a:cubicBezTo>
                      <a:cubicBezTo>
                        <a:pt x="3026" y="1183"/>
                        <a:pt x="3000" y="1176"/>
                        <a:pt x="2972" y="1181"/>
                      </a:cubicBezTo>
                      <a:cubicBezTo>
                        <a:pt x="2968" y="1182"/>
                        <a:pt x="2964" y="1183"/>
                        <a:pt x="2961" y="1183"/>
                      </a:cubicBezTo>
                      <a:cubicBezTo>
                        <a:pt x="2929" y="1183"/>
                        <a:pt x="2899" y="1179"/>
                        <a:pt x="2873" y="1157"/>
                      </a:cubicBezTo>
                      <a:cubicBezTo>
                        <a:pt x="2861" y="1146"/>
                        <a:pt x="2846" y="1138"/>
                        <a:pt x="2833" y="1129"/>
                      </a:cubicBezTo>
                      <a:cubicBezTo>
                        <a:pt x="2829" y="1126"/>
                        <a:pt x="2821" y="1130"/>
                        <a:pt x="2818" y="1134"/>
                      </a:cubicBezTo>
                      <a:cubicBezTo>
                        <a:pt x="2818" y="1136"/>
                        <a:pt x="2816" y="1137"/>
                        <a:pt x="2816" y="1139"/>
                      </a:cubicBezTo>
                      <a:cubicBezTo>
                        <a:pt x="2811" y="1154"/>
                        <a:pt x="2816" y="1167"/>
                        <a:pt x="2828" y="1178"/>
                      </a:cubicBezTo>
                      <a:cubicBezTo>
                        <a:pt x="2843" y="1189"/>
                        <a:pt x="2864" y="1189"/>
                        <a:pt x="2875" y="1206"/>
                      </a:cubicBezTo>
                      <a:cubicBezTo>
                        <a:pt x="2876" y="1208"/>
                        <a:pt x="2881" y="1209"/>
                        <a:pt x="2885" y="1209"/>
                      </a:cubicBezTo>
                      <a:cubicBezTo>
                        <a:pt x="2893" y="1211"/>
                        <a:pt x="2899" y="1215"/>
                        <a:pt x="2903" y="1220"/>
                      </a:cubicBezTo>
                      <a:cubicBezTo>
                        <a:pt x="2914" y="1233"/>
                        <a:pt x="2924" y="1246"/>
                        <a:pt x="2934" y="1259"/>
                      </a:cubicBezTo>
                      <a:cubicBezTo>
                        <a:pt x="2938" y="1266"/>
                        <a:pt x="2938" y="1274"/>
                        <a:pt x="2932" y="1279"/>
                      </a:cubicBezTo>
                      <a:cubicBezTo>
                        <a:pt x="2921" y="1289"/>
                        <a:pt x="2908" y="1296"/>
                        <a:pt x="2904" y="1311"/>
                      </a:cubicBezTo>
                      <a:cubicBezTo>
                        <a:pt x="2904" y="1312"/>
                        <a:pt x="2901" y="1314"/>
                        <a:pt x="2900" y="1313"/>
                      </a:cubicBezTo>
                      <a:cubicBezTo>
                        <a:pt x="2897" y="1312"/>
                        <a:pt x="2893" y="1310"/>
                        <a:pt x="2892" y="1307"/>
                      </a:cubicBezTo>
                      <a:cubicBezTo>
                        <a:pt x="2890" y="1300"/>
                        <a:pt x="2889" y="1293"/>
                        <a:pt x="2887" y="1286"/>
                      </a:cubicBezTo>
                      <a:cubicBezTo>
                        <a:pt x="2883" y="1277"/>
                        <a:pt x="2871" y="1272"/>
                        <a:pt x="2864" y="1275"/>
                      </a:cubicBezTo>
                      <a:cubicBezTo>
                        <a:pt x="2851" y="1281"/>
                        <a:pt x="2839" y="1292"/>
                        <a:pt x="2824" y="1290"/>
                      </a:cubicBezTo>
                      <a:cubicBezTo>
                        <a:pt x="2822" y="1289"/>
                        <a:pt x="2820" y="1291"/>
                        <a:pt x="2819" y="1292"/>
                      </a:cubicBezTo>
                      <a:cubicBezTo>
                        <a:pt x="2813" y="1307"/>
                        <a:pt x="2802" y="1310"/>
                        <a:pt x="2788" y="1309"/>
                      </a:cubicBezTo>
                      <a:cubicBezTo>
                        <a:pt x="2775" y="1308"/>
                        <a:pt x="2761" y="1312"/>
                        <a:pt x="2753" y="1322"/>
                      </a:cubicBezTo>
                      <a:cubicBezTo>
                        <a:pt x="2743" y="1335"/>
                        <a:pt x="2729" y="1337"/>
                        <a:pt x="2717" y="1345"/>
                      </a:cubicBezTo>
                      <a:cubicBezTo>
                        <a:pt x="2713" y="1348"/>
                        <a:pt x="2707" y="1346"/>
                        <a:pt x="2701" y="1346"/>
                      </a:cubicBezTo>
                      <a:cubicBezTo>
                        <a:pt x="2701" y="1343"/>
                        <a:pt x="2701" y="1339"/>
                        <a:pt x="2701" y="1336"/>
                      </a:cubicBezTo>
                      <a:cubicBezTo>
                        <a:pt x="2704" y="1321"/>
                        <a:pt x="2698" y="1309"/>
                        <a:pt x="2689" y="1298"/>
                      </a:cubicBezTo>
                      <a:cubicBezTo>
                        <a:pt x="2676" y="1297"/>
                        <a:pt x="2667" y="1300"/>
                        <a:pt x="2663" y="1313"/>
                      </a:cubicBezTo>
                      <a:cubicBezTo>
                        <a:pt x="2662" y="1315"/>
                        <a:pt x="2658" y="1319"/>
                        <a:pt x="2656" y="1319"/>
                      </a:cubicBezTo>
                      <a:cubicBezTo>
                        <a:pt x="2645" y="1319"/>
                        <a:pt x="2642" y="1330"/>
                        <a:pt x="2635" y="1334"/>
                      </a:cubicBezTo>
                      <a:cubicBezTo>
                        <a:pt x="2626" y="1337"/>
                        <a:pt x="2617" y="1339"/>
                        <a:pt x="2608" y="1341"/>
                      </a:cubicBezTo>
                      <a:cubicBezTo>
                        <a:pt x="2595" y="1344"/>
                        <a:pt x="2586" y="1352"/>
                        <a:pt x="2577" y="1362"/>
                      </a:cubicBezTo>
                      <a:cubicBezTo>
                        <a:pt x="2557" y="1386"/>
                        <a:pt x="2536" y="1409"/>
                        <a:pt x="2510" y="1426"/>
                      </a:cubicBezTo>
                      <a:cubicBezTo>
                        <a:pt x="2503" y="1431"/>
                        <a:pt x="2500" y="1436"/>
                        <a:pt x="2499" y="1444"/>
                      </a:cubicBezTo>
                      <a:cubicBezTo>
                        <a:pt x="2498" y="1453"/>
                        <a:pt x="2496" y="1462"/>
                        <a:pt x="2494" y="1471"/>
                      </a:cubicBezTo>
                      <a:cubicBezTo>
                        <a:pt x="2494" y="1474"/>
                        <a:pt x="2491" y="1478"/>
                        <a:pt x="2489" y="1480"/>
                      </a:cubicBezTo>
                      <a:cubicBezTo>
                        <a:pt x="2474" y="1495"/>
                        <a:pt x="2444" y="1497"/>
                        <a:pt x="2433" y="1484"/>
                      </a:cubicBezTo>
                      <a:cubicBezTo>
                        <a:pt x="2426" y="1476"/>
                        <a:pt x="2418" y="1468"/>
                        <a:pt x="2410" y="1460"/>
                      </a:cubicBezTo>
                      <a:cubicBezTo>
                        <a:pt x="2404" y="1453"/>
                        <a:pt x="2404" y="1442"/>
                        <a:pt x="2411" y="1436"/>
                      </a:cubicBezTo>
                      <a:cubicBezTo>
                        <a:pt x="2420" y="1429"/>
                        <a:pt x="2429" y="1424"/>
                        <a:pt x="2438" y="1418"/>
                      </a:cubicBezTo>
                      <a:cubicBezTo>
                        <a:pt x="2444" y="1414"/>
                        <a:pt x="2445" y="1404"/>
                        <a:pt x="2440" y="1398"/>
                      </a:cubicBezTo>
                      <a:cubicBezTo>
                        <a:pt x="2433" y="1390"/>
                        <a:pt x="2425" y="1383"/>
                        <a:pt x="2419" y="1374"/>
                      </a:cubicBezTo>
                      <a:cubicBezTo>
                        <a:pt x="2407" y="1357"/>
                        <a:pt x="2390" y="1350"/>
                        <a:pt x="2371" y="1354"/>
                      </a:cubicBezTo>
                      <a:cubicBezTo>
                        <a:pt x="2356" y="1357"/>
                        <a:pt x="2342" y="1356"/>
                        <a:pt x="2328" y="1354"/>
                      </a:cubicBezTo>
                      <a:cubicBezTo>
                        <a:pt x="2326" y="1353"/>
                        <a:pt x="2325" y="1355"/>
                        <a:pt x="2323" y="1356"/>
                      </a:cubicBezTo>
                      <a:cubicBezTo>
                        <a:pt x="2321" y="1359"/>
                        <a:pt x="2321" y="1362"/>
                        <a:pt x="2324" y="1365"/>
                      </a:cubicBezTo>
                      <a:cubicBezTo>
                        <a:pt x="2351" y="1385"/>
                        <a:pt x="2358" y="1411"/>
                        <a:pt x="2354" y="1443"/>
                      </a:cubicBezTo>
                      <a:cubicBezTo>
                        <a:pt x="2353" y="1450"/>
                        <a:pt x="2352" y="1457"/>
                        <a:pt x="2352" y="1465"/>
                      </a:cubicBezTo>
                      <a:cubicBezTo>
                        <a:pt x="2352" y="1472"/>
                        <a:pt x="2355" y="1480"/>
                        <a:pt x="2362" y="1483"/>
                      </a:cubicBezTo>
                      <a:cubicBezTo>
                        <a:pt x="2376" y="1489"/>
                        <a:pt x="2380" y="1501"/>
                        <a:pt x="2380" y="1514"/>
                      </a:cubicBezTo>
                      <a:cubicBezTo>
                        <a:pt x="2380" y="1522"/>
                        <a:pt x="2379" y="1529"/>
                        <a:pt x="2378" y="1536"/>
                      </a:cubicBezTo>
                      <a:cubicBezTo>
                        <a:pt x="2378" y="1543"/>
                        <a:pt x="2369" y="1550"/>
                        <a:pt x="2363" y="1549"/>
                      </a:cubicBezTo>
                      <a:cubicBezTo>
                        <a:pt x="2352" y="1547"/>
                        <a:pt x="2342" y="1545"/>
                        <a:pt x="2331" y="1542"/>
                      </a:cubicBezTo>
                      <a:cubicBezTo>
                        <a:pt x="2315" y="1538"/>
                        <a:pt x="2302" y="1539"/>
                        <a:pt x="2292" y="1554"/>
                      </a:cubicBezTo>
                      <a:cubicBezTo>
                        <a:pt x="2287" y="1561"/>
                        <a:pt x="2281" y="1568"/>
                        <a:pt x="2273" y="1573"/>
                      </a:cubicBezTo>
                      <a:cubicBezTo>
                        <a:pt x="2262" y="1581"/>
                        <a:pt x="2255" y="1591"/>
                        <a:pt x="2248" y="1602"/>
                      </a:cubicBezTo>
                      <a:cubicBezTo>
                        <a:pt x="2232" y="1624"/>
                        <a:pt x="2221" y="1633"/>
                        <a:pt x="2249" y="1663"/>
                      </a:cubicBezTo>
                      <a:cubicBezTo>
                        <a:pt x="2252" y="1665"/>
                        <a:pt x="2254" y="1669"/>
                        <a:pt x="2255" y="1672"/>
                      </a:cubicBezTo>
                      <a:cubicBezTo>
                        <a:pt x="2259" y="1680"/>
                        <a:pt x="2256" y="1686"/>
                        <a:pt x="2252" y="1693"/>
                      </a:cubicBezTo>
                      <a:cubicBezTo>
                        <a:pt x="2247" y="1699"/>
                        <a:pt x="2239" y="1703"/>
                        <a:pt x="2233" y="1700"/>
                      </a:cubicBezTo>
                      <a:cubicBezTo>
                        <a:pt x="2207" y="1687"/>
                        <a:pt x="2177" y="1681"/>
                        <a:pt x="2154" y="1662"/>
                      </a:cubicBezTo>
                      <a:cubicBezTo>
                        <a:pt x="2150" y="1659"/>
                        <a:pt x="2144" y="1659"/>
                        <a:pt x="2138" y="1657"/>
                      </a:cubicBezTo>
                      <a:cubicBezTo>
                        <a:pt x="2134" y="1656"/>
                        <a:pt x="2127" y="1659"/>
                        <a:pt x="2125" y="1664"/>
                      </a:cubicBezTo>
                      <a:cubicBezTo>
                        <a:pt x="2122" y="1670"/>
                        <a:pt x="2119" y="1677"/>
                        <a:pt x="2117" y="1684"/>
                      </a:cubicBezTo>
                      <a:cubicBezTo>
                        <a:pt x="2114" y="1692"/>
                        <a:pt x="2116" y="1699"/>
                        <a:pt x="2121" y="1705"/>
                      </a:cubicBezTo>
                      <a:cubicBezTo>
                        <a:pt x="2132" y="1717"/>
                        <a:pt x="2144" y="1728"/>
                        <a:pt x="2162" y="1729"/>
                      </a:cubicBezTo>
                      <a:cubicBezTo>
                        <a:pt x="2166" y="1729"/>
                        <a:pt x="2169" y="1731"/>
                        <a:pt x="2172" y="1732"/>
                      </a:cubicBezTo>
                      <a:cubicBezTo>
                        <a:pt x="2178" y="1735"/>
                        <a:pt x="2179" y="1741"/>
                        <a:pt x="2179" y="1746"/>
                      </a:cubicBezTo>
                      <a:cubicBezTo>
                        <a:pt x="2179" y="1755"/>
                        <a:pt x="2169" y="1764"/>
                        <a:pt x="2161" y="1762"/>
                      </a:cubicBezTo>
                      <a:cubicBezTo>
                        <a:pt x="2143" y="1760"/>
                        <a:pt x="2125" y="1757"/>
                        <a:pt x="2112" y="1741"/>
                      </a:cubicBezTo>
                      <a:cubicBezTo>
                        <a:pt x="2105" y="1732"/>
                        <a:pt x="2094" y="1730"/>
                        <a:pt x="2083" y="1727"/>
                      </a:cubicBezTo>
                      <a:cubicBezTo>
                        <a:pt x="2075" y="1725"/>
                        <a:pt x="2070" y="1720"/>
                        <a:pt x="2068" y="1712"/>
                      </a:cubicBezTo>
                      <a:cubicBezTo>
                        <a:pt x="2064" y="1696"/>
                        <a:pt x="2059" y="1681"/>
                        <a:pt x="2050" y="1667"/>
                      </a:cubicBezTo>
                      <a:cubicBezTo>
                        <a:pt x="2043" y="1657"/>
                        <a:pt x="2044" y="1647"/>
                        <a:pt x="2045" y="1635"/>
                      </a:cubicBezTo>
                      <a:cubicBezTo>
                        <a:pt x="2048" y="1608"/>
                        <a:pt x="2040" y="1594"/>
                        <a:pt x="2015" y="1584"/>
                      </a:cubicBezTo>
                      <a:cubicBezTo>
                        <a:pt x="2004" y="1580"/>
                        <a:pt x="1995" y="1576"/>
                        <a:pt x="1988" y="1567"/>
                      </a:cubicBezTo>
                      <a:cubicBezTo>
                        <a:pt x="1980" y="1558"/>
                        <a:pt x="1967" y="1553"/>
                        <a:pt x="1962" y="1541"/>
                      </a:cubicBezTo>
                      <a:cubicBezTo>
                        <a:pt x="1962" y="1541"/>
                        <a:pt x="1961" y="1541"/>
                        <a:pt x="1960" y="1541"/>
                      </a:cubicBezTo>
                      <a:cubicBezTo>
                        <a:pt x="1960" y="1540"/>
                        <a:pt x="1959" y="1539"/>
                        <a:pt x="1959" y="1538"/>
                      </a:cubicBezTo>
                      <a:cubicBezTo>
                        <a:pt x="1956" y="1537"/>
                        <a:pt x="1953" y="1535"/>
                        <a:pt x="1952" y="1531"/>
                      </a:cubicBezTo>
                      <a:cubicBezTo>
                        <a:pt x="1951" y="1531"/>
                        <a:pt x="1950" y="1530"/>
                        <a:pt x="1949" y="1530"/>
                      </a:cubicBezTo>
                      <a:lnTo>
                        <a:pt x="1949" y="1527"/>
                      </a:lnTo>
                      <a:lnTo>
                        <a:pt x="1951" y="1529"/>
                      </a:lnTo>
                      <a:cubicBezTo>
                        <a:pt x="1951" y="1530"/>
                        <a:pt x="1951" y="1531"/>
                        <a:pt x="1952" y="1531"/>
                      </a:cubicBezTo>
                      <a:cubicBezTo>
                        <a:pt x="1956" y="1532"/>
                        <a:pt x="1958" y="1535"/>
                        <a:pt x="1959" y="1538"/>
                      </a:cubicBezTo>
                      <a:cubicBezTo>
                        <a:pt x="1960" y="1539"/>
                        <a:pt x="1961" y="1539"/>
                        <a:pt x="1962" y="1540"/>
                      </a:cubicBezTo>
                      <a:cubicBezTo>
                        <a:pt x="1962" y="1540"/>
                        <a:pt x="1962" y="1541"/>
                        <a:pt x="1962" y="1541"/>
                      </a:cubicBezTo>
                      <a:cubicBezTo>
                        <a:pt x="1979" y="1541"/>
                        <a:pt x="1993" y="1547"/>
                        <a:pt x="2008" y="1553"/>
                      </a:cubicBezTo>
                      <a:cubicBezTo>
                        <a:pt x="2047" y="1568"/>
                        <a:pt x="2087" y="1579"/>
                        <a:pt x="2129" y="1586"/>
                      </a:cubicBezTo>
                      <a:cubicBezTo>
                        <a:pt x="2161" y="1591"/>
                        <a:pt x="2191" y="1587"/>
                        <a:pt x="2220" y="1574"/>
                      </a:cubicBezTo>
                      <a:cubicBezTo>
                        <a:pt x="2225" y="1572"/>
                        <a:pt x="2230" y="1569"/>
                        <a:pt x="2234" y="1565"/>
                      </a:cubicBezTo>
                      <a:cubicBezTo>
                        <a:pt x="2252" y="1546"/>
                        <a:pt x="2265" y="1524"/>
                        <a:pt x="2268" y="1498"/>
                      </a:cubicBezTo>
                      <a:cubicBezTo>
                        <a:pt x="2269" y="1491"/>
                        <a:pt x="2268" y="1482"/>
                        <a:pt x="2264" y="1477"/>
                      </a:cubicBezTo>
                      <a:cubicBezTo>
                        <a:pt x="2253" y="1461"/>
                        <a:pt x="2245" y="1441"/>
                        <a:pt x="2224" y="1433"/>
                      </a:cubicBezTo>
                      <a:cubicBezTo>
                        <a:pt x="2216" y="1429"/>
                        <a:pt x="2210" y="1422"/>
                        <a:pt x="2203" y="1415"/>
                      </a:cubicBezTo>
                      <a:cubicBezTo>
                        <a:pt x="2195" y="1408"/>
                        <a:pt x="2187" y="1403"/>
                        <a:pt x="2175" y="1401"/>
                      </a:cubicBezTo>
                      <a:cubicBezTo>
                        <a:pt x="2157" y="1398"/>
                        <a:pt x="2141" y="1390"/>
                        <a:pt x="2126" y="1378"/>
                      </a:cubicBezTo>
                      <a:cubicBezTo>
                        <a:pt x="2112" y="1367"/>
                        <a:pt x="2096" y="1357"/>
                        <a:pt x="2081" y="1347"/>
                      </a:cubicBezTo>
                      <a:cubicBezTo>
                        <a:pt x="2035" y="1321"/>
                        <a:pt x="2022" y="1317"/>
                        <a:pt x="1972" y="1317"/>
                      </a:cubicBezTo>
                      <a:cubicBezTo>
                        <a:pt x="1964" y="1317"/>
                        <a:pt x="1957" y="1320"/>
                        <a:pt x="1950" y="1320"/>
                      </a:cubicBezTo>
                      <a:cubicBezTo>
                        <a:pt x="1941" y="1320"/>
                        <a:pt x="1932" y="1319"/>
                        <a:pt x="1923" y="1317"/>
                      </a:cubicBezTo>
                      <a:cubicBezTo>
                        <a:pt x="1915" y="1315"/>
                        <a:pt x="1918" y="1310"/>
                        <a:pt x="1920" y="1305"/>
                      </a:cubicBezTo>
                      <a:cubicBezTo>
                        <a:pt x="1922" y="1299"/>
                        <a:pt x="1921" y="1293"/>
                        <a:pt x="1916" y="1290"/>
                      </a:cubicBezTo>
                      <a:cubicBezTo>
                        <a:pt x="1910" y="1286"/>
                        <a:pt x="1904" y="1282"/>
                        <a:pt x="1897" y="1279"/>
                      </a:cubicBezTo>
                      <a:cubicBezTo>
                        <a:pt x="1890" y="1276"/>
                        <a:pt x="1883" y="1276"/>
                        <a:pt x="1877" y="1282"/>
                      </a:cubicBezTo>
                      <a:cubicBezTo>
                        <a:pt x="1869" y="1290"/>
                        <a:pt x="1860" y="1296"/>
                        <a:pt x="1848" y="1291"/>
                      </a:cubicBezTo>
                      <a:cubicBezTo>
                        <a:pt x="1838" y="1287"/>
                        <a:pt x="1827" y="1288"/>
                        <a:pt x="1816" y="1290"/>
                      </a:cubicBezTo>
                      <a:cubicBezTo>
                        <a:pt x="1811" y="1291"/>
                        <a:pt x="1806" y="1287"/>
                        <a:pt x="1802" y="1284"/>
                      </a:cubicBezTo>
                      <a:cubicBezTo>
                        <a:pt x="1799" y="1282"/>
                        <a:pt x="1798" y="1278"/>
                        <a:pt x="1797" y="1275"/>
                      </a:cubicBezTo>
                      <a:cubicBezTo>
                        <a:pt x="1796" y="1271"/>
                        <a:pt x="1799" y="1269"/>
                        <a:pt x="1803" y="1269"/>
                      </a:cubicBezTo>
                      <a:cubicBezTo>
                        <a:pt x="1813" y="1268"/>
                        <a:pt x="1821" y="1266"/>
                        <a:pt x="1829" y="1260"/>
                      </a:cubicBezTo>
                      <a:cubicBezTo>
                        <a:pt x="1836" y="1254"/>
                        <a:pt x="1843" y="1248"/>
                        <a:pt x="1850" y="1242"/>
                      </a:cubicBezTo>
                      <a:cubicBezTo>
                        <a:pt x="1854" y="1239"/>
                        <a:pt x="1852" y="1231"/>
                        <a:pt x="1847" y="1229"/>
                      </a:cubicBezTo>
                      <a:cubicBezTo>
                        <a:pt x="1823" y="1214"/>
                        <a:pt x="1797" y="1207"/>
                        <a:pt x="1771" y="1199"/>
                      </a:cubicBezTo>
                      <a:cubicBezTo>
                        <a:pt x="1767" y="1197"/>
                        <a:pt x="1761" y="1202"/>
                        <a:pt x="1757" y="1205"/>
                      </a:cubicBezTo>
                      <a:cubicBezTo>
                        <a:pt x="1754" y="1207"/>
                        <a:pt x="1752" y="1210"/>
                        <a:pt x="1750" y="1213"/>
                      </a:cubicBezTo>
                      <a:cubicBezTo>
                        <a:pt x="1748" y="1217"/>
                        <a:pt x="1745" y="1219"/>
                        <a:pt x="1743" y="1217"/>
                      </a:cubicBezTo>
                      <a:cubicBezTo>
                        <a:pt x="1742" y="1215"/>
                        <a:pt x="1741" y="1213"/>
                        <a:pt x="1741" y="1212"/>
                      </a:cubicBezTo>
                      <a:cubicBezTo>
                        <a:pt x="1741" y="1206"/>
                        <a:pt x="1742" y="1201"/>
                        <a:pt x="1741" y="1195"/>
                      </a:cubicBezTo>
                      <a:cubicBezTo>
                        <a:pt x="1741" y="1186"/>
                        <a:pt x="1735" y="1178"/>
                        <a:pt x="1726" y="1175"/>
                      </a:cubicBezTo>
                      <a:cubicBezTo>
                        <a:pt x="1718" y="1173"/>
                        <a:pt x="1712" y="1176"/>
                        <a:pt x="1706" y="1181"/>
                      </a:cubicBezTo>
                      <a:cubicBezTo>
                        <a:pt x="1701" y="1186"/>
                        <a:pt x="1696" y="1191"/>
                        <a:pt x="1695" y="1199"/>
                      </a:cubicBezTo>
                      <a:cubicBezTo>
                        <a:pt x="1695" y="1205"/>
                        <a:pt x="1693" y="1210"/>
                        <a:pt x="1691" y="1215"/>
                      </a:cubicBezTo>
                      <a:cubicBezTo>
                        <a:pt x="1690" y="1218"/>
                        <a:pt x="1685" y="1219"/>
                        <a:pt x="1682" y="1220"/>
                      </a:cubicBezTo>
                      <a:cubicBezTo>
                        <a:pt x="1682" y="1220"/>
                        <a:pt x="1679" y="1218"/>
                        <a:pt x="1679" y="1217"/>
                      </a:cubicBezTo>
                      <a:cubicBezTo>
                        <a:pt x="1677" y="1207"/>
                        <a:pt x="1674" y="1199"/>
                        <a:pt x="1661" y="1200"/>
                      </a:cubicBezTo>
                      <a:cubicBezTo>
                        <a:pt x="1655" y="1200"/>
                        <a:pt x="1655" y="1193"/>
                        <a:pt x="1654" y="1188"/>
                      </a:cubicBezTo>
                      <a:cubicBezTo>
                        <a:pt x="1650" y="1176"/>
                        <a:pt x="1639" y="1173"/>
                        <a:pt x="1634" y="1180"/>
                      </a:cubicBezTo>
                      <a:cubicBezTo>
                        <a:pt x="1624" y="1194"/>
                        <a:pt x="1605" y="1194"/>
                        <a:pt x="1596" y="1209"/>
                      </a:cubicBezTo>
                      <a:cubicBezTo>
                        <a:pt x="1581" y="1211"/>
                        <a:pt x="1572" y="1224"/>
                        <a:pt x="1558" y="1228"/>
                      </a:cubicBezTo>
                      <a:cubicBezTo>
                        <a:pt x="1557" y="1229"/>
                        <a:pt x="1555" y="1229"/>
                        <a:pt x="1554" y="1229"/>
                      </a:cubicBezTo>
                      <a:cubicBezTo>
                        <a:pt x="1554" y="1230"/>
                        <a:pt x="1554" y="1230"/>
                        <a:pt x="1554" y="1230"/>
                      </a:cubicBezTo>
                      <a:lnTo>
                        <a:pt x="1551" y="1233"/>
                      </a:lnTo>
                      <a:lnTo>
                        <a:pt x="1553" y="1229"/>
                      </a:lnTo>
                      <a:cubicBezTo>
                        <a:pt x="1553" y="1229"/>
                        <a:pt x="1553" y="1229"/>
                        <a:pt x="1554" y="1229"/>
                      </a:cubicBezTo>
                      <a:cubicBezTo>
                        <a:pt x="1554" y="1226"/>
                        <a:pt x="1554" y="1223"/>
                        <a:pt x="1553" y="1221"/>
                      </a:cubicBezTo>
                      <a:cubicBezTo>
                        <a:pt x="1551" y="1220"/>
                        <a:pt x="1550" y="1220"/>
                        <a:pt x="1548" y="1220"/>
                      </a:cubicBezTo>
                      <a:cubicBezTo>
                        <a:pt x="1525" y="1219"/>
                        <a:pt x="1522" y="1222"/>
                        <a:pt x="1528" y="1243"/>
                      </a:cubicBezTo>
                      <a:cubicBezTo>
                        <a:pt x="1529" y="1246"/>
                        <a:pt x="1529" y="1249"/>
                        <a:pt x="1529" y="1252"/>
                      </a:cubicBezTo>
                      <a:cubicBezTo>
                        <a:pt x="1530" y="1252"/>
                        <a:pt x="1530" y="1252"/>
                        <a:pt x="1531" y="1252"/>
                      </a:cubicBezTo>
                      <a:lnTo>
                        <a:pt x="1533" y="1255"/>
                      </a:lnTo>
                      <a:lnTo>
                        <a:pt x="1530" y="1254"/>
                      </a:lnTo>
                      <a:cubicBezTo>
                        <a:pt x="1530" y="1253"/>
                        <a:pt x="1530" y="1253"/>
                        <a:pt x="1529" y="1252"/>
                      </a:cubicBezTo>
                      <a:cubicBezTo>
                        <a:pt x="1507" y="1251"/>
                        <a:pt x="1489" y="1263"/>
                        <a:pt x="1470" y="1271"/>
                      </a:cubicBezTo>
                      <a:cubicBezTo>
                        <a:pt x="1468" y="1272"/>
                        <a:pt x="1468" y="1278"/>
                        <a:pt x="1468" y="1281"/>
                      </a:cubicBezTo>
                      <a:cubicBezTo>
                        <a:pt x="1469" y="1286"/>
                        <a:pt x="1472" y="1292"/>
                        <a:pt x="1471" y="1296"/>
                      </a:cubicBezTo>
                      <a:cubicBezTo>
                        <a:pt x="1469" y="1303"/>
                        <a:pt x="1462" y="1299"/>
                        <a:pt x="1457" y="1301"/>
                      </a:cubicBezTo>
                      <a:cubicBezTo>
                        <a:pt x="1449" y="1303"/>
                        <a:pt x="1440" y="1306"/>
                        <a:pt x="1431" y="1309"/>
                      </a:cubicBezTo>
                      <a:lnTo>
                        <a:pt x="1433" y="1308"/>
                      </a:lnTo>
                      <a:lnTo>
                        <a:pt x="1432" y="1308"/>
                      </a:lnTo>
                      <a:cubicBezTo>
                        <a:pt x="1430" y="1308"/>
                        <a:pt x="1428" y="1308"/>
                        <a:pt x="1426" y="1308"/>
                      </a:cubicBezTo>
                      <a:cubicBezTo>
                        <a:pt x="1428" y="1308"/>
                        <a:pt x="1430" y="1308"/>
                        <a:pt x="1432" y="1308"/>
                      </a:cubicBezTo>
                      <a:cubicBezTo>
                        <a:pt x="1432" y="1303"/>
                        <a:pt x="1433" y="1298"/>
                        <a:pt x="1432" y="1293"/>
                      </a:cubicBezTo>
                      <a:cubicBezTo>
                        <a:pt x="1431" y="1287"/>
                        <a:pt x="1425" y="1284"/>
                        <a:pt x="1420" y="1284"/>
                      </a:cubicBezTo>
                      <a:cubicBezTo>
                        <a:pt x="1418" y="1283"/>
                        <a:pt x="1413" y="1288"/>
                        <a:pt x="1413" y="1289"/>
                      </a:cubicBezTo>
                      <a:cubicBezTo>
                        <a:pt x="1415" y="1296"/>
                        <a:pt x="1418" y="1302"/>
                        <a:pt x="1421" y="1308"/>
                      </a:cubicBezTo>
                      <a:lnTo>
                        <a:pt x="1420" y="1308"/>
                      </a:lnTo>
                      <a:lnTo>
                        <a:pt x="1421" y="1309"/>
                      </a:lnTo>
                      <a:cubicBezTo>
                        <a:pt x="1406" y="1308"/>
                        <a:pt x="1395" y="1314"/>
                        <a:pt x="1388" y="1328"/>
                      </a:cubicBezTo>
                      <a:lnTo>
                        <a:pt x="1389" y="1328"/>
                      </a:lnTo>
                      <a:cubicBezTo>
                        <a:pt x="1387" y="1327"/>
                        <a:pt x="1393" y="1334"/>
                        <a:pt x="1387" y="1330"/>
                      </a:cubicBezTo>
                      <a:cubicBezTo>
                        <a:pt x="1388" y="1329"/>
                        <a:pt x="1388" y="1329"/>
                        <a:pt x="1388" y="1328"/>
                      </a:cubicBezTo>
                      <a:cubicBezTo>
                        <a:pt x="1383" y="1328"/>
                        <a:pt x="1378" y="1328"/>
                        <a:pt x="1372" y="1329"/>
                      </a:cubicBezTo>
                      <a:cubicBezTo>
                        <a:pt x="1363" y="1329"/>
                        <a:pt x="1355" y="1334"/>
                        <a:pt x="1352" y="1344"/>
                      </a:cubicBezTo>
                      <a:cubicBezTo>
                        <a:pt x="1348" y="1355"/>
                        <a:pt x="1348" y="1365"/>
                        <a:pt x="1358" y="1373"/>
                      </a:cubicBezTo>
                      <a:cubicBezTo>
                        <a:pt x="1361" y="1375"/>
                        <a:pt x="1364" y="1377"/>
                        <a:pt x="1367" y="1380"/>
                      </a:cubicBezTo>
                      <a:cubicBezTo>
                        <a:pt x="1371" y="1383"/>
                        <a:pt x="1369" y="1390"/>
                        <a:pt x="1364" y="1394"/>
                      </a:cubicBezTo>
                      <a:cubicBezTo>
                        <a:pt x="1358" y="1398"/>
                        <a:pt x="1353" y="1403"/>
                        <a:pt x="1344" y="1400"/>
                      </a:cubicBezTo>
                      <a:cubicBezTo>
                        <a:pt x="1335" y="1396"/>
                        <a:pt x="1327" y="1397"/>
                        <a:pt x="1317" y="1399"/>
                      </a:cubicBezTo>
                      <a:cubicBezTo>
                        <a:pt x="1312" y="1400"/>
                        <a:pt x="1307" y="1393"/>
                        <a:pt x="1309" y="1388"/>
                      </a:cubicBezTo>
                      <a:cubicBezTo>
                        <a:pt x="1312" y="1380"/>
                        <a:pt x="1315" y="1371"/>
                        <a:pt x="1318" y="1363"/>
                      </a:cubicBezTo>
                      <a:cubicBezTo>
                        <a:pt x="1318" y="1362"/>
                        <a:pt x="1316" y="1359"/>
                        <a:pt x="1315" y="1359"/>
                      </a:cubicBezTo>
                      <a:cubicBezTo>
                        <a:pt x="1314" y="1358"/>
                        <a:pt x="1311" y="1358"/>
                        <a:pt x="1311" y="1359"/>
                      </a:cubicBezTo>
                      <a:cubicBezTo>
                        <a:pt x="1298" y="1372"/>
                        <a:pt x="1285" y="1384"/>
                        <a:pt x="1273" y="1398"/>
                      </a:cubicBezTo>
                      <a:cubicBezTo>
                        <a:pt x="1269" y="1403"/>
                        <a:pt x="1273" y="1408"/>
                        <a:pt x="1276" y="1412"/>
                      </a:cubicBezTo>
                      <a:cubicBezTo>
                        <a:pt x="1281" y="1420"/>
                        <a:pt x="1279" y="1426"/>
                        <a:pt x="1273" y="1432"/>
                      </a:cubicBezTo>
                      <a:cubicBezTo>
                        <a:pt x="1271" y="1434"/>
                        <a:pt x="1270" y="1437"/>
                        <a:pt x="1268" y="1440"/>
                      </a:cubicBezTo>
                      <a:cubicBezTo>
                        <a:pt x="1275" y="1440"/>
                        <a:pt x="1282" y="1440"/>
                        <a:pt x="1288" y="1439"/>
                      </a:cubicBezTo>
                      <a:cubicBezTo>
                        <a:pt x="1301" y="1437"/>
                        <a:pt x="1313" y="1432"/>
                        <a:pt x="1325" y="1430"/>
                      </a:cubicBezTo>
                      <a:cubicBezTo>
                        <a:pt x="1332" y="1429"/>
                        <a:pt x="1340" y="1431"/>
                        <a:pt x="1347" y="1432"/>
                      </a:cubicBezTo>
                      <a:cubicBezTo>
                        <a:pt x="1348" y="1433"/>
                        <a:pt x="1350" y="1434"/>
                        <a:pt x="1351" y="1434"/>
                      </a:cubicBezTo>
                      <a:cubicBezTo>
                        <a:pt x="1349" y="1436"/>
                        <a:pt x="1348" y="1437"/>
                        <a:pt x="1347" y="1438"/>
                      </a:cubicBezTo>
                      <a:cubicBezTo>
                        <a:pt x="1340" y="1442"/>
                        <a:pt x="1334" y="1445"/>
                        <a:pt x="1327" y="1448"/>
                      </a:cubicBezTo>
                      <a:cubicBezTo>
                        <a:pt x="1324" y="1450"/>
                        <a:pt x="1320" y="1450"/>
                        <a:pt x="1317" y="1451"/>
                      </a:cubicBezTo>
                      <a:cubicBezTo>
                        <a:pt x="1307" y="1453"/>
                        <a:pt x="1306" y="1459"/>
                        <a:pt x="1309" y="1467"/>
                      </a:cubicBezTo>
                      <a:cubicBezTo>
                        <a:pt x="1304" y="1471"/>
                        <a:pt x="1296" y="1474"/>
                        <a:pt x="1293" y="1479"/>
                      </a:cubicBezTo>
                      <a:cubicBezTo>
                        <a:pt x="1291" y="1485"/>
                        <a:pt x="1294" y="1493"/>
                        <a:pt x="1293" y="1500"/>
                      </a:cubicBezTo>
                      <a:cubicBezTo>
                        <a:pt x="1293" y="1503"/>
                        <a:pt x="1289" y="1506"/>
                        <a:pt x="1288" y="1509"/>
                      </a:cubicBezTo>
                      <a:cubicBezTo>
                        <a:pt x="1285" y="1514"/>
                        <a:pt x="1280" y="1519"/>
                        <a:pt x="1280" y="1523"/>
                      </a:cubicBezTo>
                      <a:cubicBezTo>
                        <a:pt x="1281" y="1535"/>
                        <a:pt x="1276" y="1541"/>
                        <a:pt x="1267" y="1545"/>
                      </a:cubicBezTo>
                      <a:cubicBezTo>
                        <a:pt x="1257" y="1550"/>
                        <a:pt x="1250" y="1556"/>
                        <a:pt x="1247" y="1569"/>
                      </a:cubicBezTo>
                      <a:cubicBezTo>
                        <a:pt x="1245" y="1579"/>
                        <a:pt x="1236" y="1588"/>
                        <a:pt x="1235" y="1599"/>
                      </a:cubicBezTo>
                      <a:cubicBezTo>
                        <a:pt x="1234" y="1608"/>
                        <a:pt x="1234" y="1616"/>
                        <a:pt x="1223" y="1620"/>
                      </a:cubicBezTo>
                      <a:cubicBezTo>
                        <a:pt x="1218" y="1622"/>
                        <a:pt x="1215" y="1627"/>
                        <a:pt x="1217" y="1633"/>
                      </a:cubicBezTo>
                      <a:cubicBezTo>
                        <a:pt x="1220" y="1644"/>
                        <a:pt x="1221" y="1654"/>
                        <a:pt x="1217" y="1665"/>
                      </a:cubicBezTo>
                      <a:cubicBezTo>
                        <a:pt x="1213" y="1675"/>
                        <a:pt x="1212" y="1686"/>
                        <a:pt x="1210" y="1697"/>
                      </a:cubicBezTo>
                      <a:cubicBezTo>
                        <a:pt x="1208" y="1705"/>
                        <a:pt x="1203" y="1709"/>
                        <a:pt x="1195" y="1712"/>
                      </a:cubicBezTo>
                      <a:cubicBezTo>
                        <a:pt x="1190" y="1714"/>
                        <a:pt x="1185" y="1715"/>
                        <a:pt x="1180" y="1718"/>
                      </a:cubicBezTo>
                      <a:cubicBezTo>
                        <a:pt x="1177" y="1719"/>
                        <a:pt x="1175" y="1723"/>
                        <a:pt x="1174" y="1726"/>
                      </a:cubicBezTo>
                      <a:cubicBezTo>
                        <a:pt x="1174" y="1735"/>
                        <a:pt x="1174" y="1743"/>
                        <a:pt x="1165" y="1750"/>
                      </a:cubicBezTo>
                      <a:cubicBezTo>
                        <a:pt x="1146" y="1762"/>
                        <a:pt x="1133" y="1780"/>
                        <a:pt x="1125" y="1801"/>
                      </a:cubicBezTo>
                      <a:cubicBezTo>
                        <a:pt x="1123" y="1806"/>
                        <a:pt x="1121" y="1811"/>
                        <a:pt x="1119" y="1816"/>
                      </a:cubicBezTo>
                      <a:cubicBezTo>
                        <a:pt x="1115" y="1822"/>
                        <a:pt x="1108" y="1826"/>
                        <a:pt x="1100" y="1826"/>
                      </a:cubicBezTo>
                      <a:cubicBezTo>
                        <a:pt x="1093" y="1825"/>
                        <a:pt x="1086" y="1824"/>
                        <a:pt x="1079" y="1823"/>
                      </a:cubicBezTo>
                      <a:cubicBezTo>
                        <a:pt x="1077" y="1823"/>
                        <a:pt x="1075" y="1824"/>
                        <a:pt x="1074" y="1825"/>
                      </a:cubicBezTo>
                      <a:cubicBezTo>
                        <a:pt x="1071" y="1828"/>
                        <a:pt x="1071" y="1832"/>
                        <a:pt x="1074" y="1835"/>
                      </a:cubicBezTo>
                      <a:cubicBezTo>
                        <a:pt x="1075" y="1837"/>
                        <a:pt x="1077" y="1838"/>
                        <a:pt x="1078" y="1839"/>
                      </a:cubicBezTo>
                      <a:cubicBezTo>
                        <a:pt x="1081" y="1845"/>
                        <a:pt x="1080" y="1853"/>
                        <a:pt x="1075" y="1853"/>
                      </a:cubicBezTo>
                      <a:cubicBezTo>
                        <a:pt x="1059" y="1855"/>
                        <a:pt x="1049" y="1873"/>
                        <a:pt x="1031" y="1871"/>
                      </a:cubicBezTo>
                      <a:cubicBezTo>
                        <a:pt x="1020" y="1880"/>
                        <a:pt x="1008" y="1888"/>
                        <a:pt x="997" y="1897"/>
                      </a:cubicBezTo>
                      <a:cubicBezTo>
                        <a:pt x="996" y="1898"/>
                        <a:pt x="996" y="1901"/>
                        <a:pt x="996" y="1902"/>
                      </a:cubicBezTo>
                      <a:cubicBezTo>
                        <a:pt x="998" y="1915"/>
                        <a:pt x="991" y="1918"/>
                        <a:pt x="981" y="1920"/>
                      </a:cubicBezTo>
                      <a:cubicBezTo>
                        <a:pt x="974" y="1921"/>
                        <a:pt x="967" y="1923"/>
                        <a:pt x="961" y="1926"/>
                      </a:cubicBezTo>
                      <a:cubicBezTo>
                        <a:pt x="956" y="1929"/>
                        <a:pt x="952" y="1934"/>
                        <a:pt x="951" y="1938"/>
                      </a:cubicBezTo>
                      <a:cubicBezTo>
                        <a:pt x="949" y="1945"/>
                        <a:pt x="950" y="1953"/>
                        <a:pt x="949" y="1960"/>
                      </a:cubicBezTo>
                      <a:cubicBezTo>
                        <a:pt x="945" y="1979"/>
                        <a:pt x="953" y="2000"/>
                        <a:pt x="944" y="2019"/>
                      </a:cubicBezTo>
                      <a:cubicBezTo>
                        <a:pt x="943" y="2020"/>
                        <a:pt x="945" y="2022"/>
                        <a:pt x="945" y="2024"/>
                      </a:cubicBezTo>
                      <a:cubicBezTo>
                        <a:pt x="949" y="2038"/>
                        <a:pt x="960" y="2048"/>
                        <a:pt x="966" y="2061"/>
                      </a:cubicBezTo>
                      <a:cubicBezTo>
                        <a:pt x="970" y="2070"/>
                        <a:pt x="974" y="2078"/>
                        <a:pt x="977" y="2086"/>
                      </a:cubicBezTo>
                      <a:cubicBezTo>
                        <a:pt x="978" y="2091"/>
                        <a:pt x="976" y="2097"/>
                        <a:pt x="973" y="2102"/>
                      </a:cubicBezTo>
                      <a:cubicBezTo>
                        <a:pt x="970" y="2108"/>
                        <a:pt x="964" y="2112"/>
                        <a:pt x="959" y="2118"/>
                      </a:cubicBezTo>
                      <a:cubicBezTo>
                        <a:pt x="957" y="2122"/>
                        <a:pt x="959" y="2131"/>
                        <a:pt x="963" y="2133"/>
                      </a:cubicBezTo>
                      <a:cubicBezTo>
                        <a:pt x="968" y="2135"/>
                        <a:pt x="973" y="2137"/>
                        <a:pt x="978" y="2139"/>
                      </a:cubicBezTo>
                      <a:cubicBezTo>
                        <a:pt x="984" y="2142"/>
                        <a:pt x="986" y="2147"/>
                        <a:pt x="983" y="2152"/>
                      </a:cubicBezTo>
                      <a:cubicBezTo>
                        <a:pt x="978" y="2157"/>
                        <a:pt x="973" y="2163"/>
                        <a:pt x="969" y="2169"/>
                      </a:cubicBezTo>
                      <a:cubicBezTo>
                        <a:pt x="966" y="2173"/>
                        <a:pt x="967" y="2185"/>
                        <a:pt x="972" y="2189"/>
                      </a:cubicBezTo>
                      <a:cubicBezTo>
                        <a:pt x="990" y="2207"/>
                        <a:pt x="1012" y="2221"/>
                        <a:pt x="1036" y="2229"/>
                      </a:cubicBezTo>
                      <a:cubicBezTo>
                        <a:pt x="1040" y="2230"/>
                        <a:pt x="1044" y="2231"/>
                        <a:pt x="1047" y="2230"/>
                      </a:cubicBezTo>
                      <a:cubicBezTo>
                        <a:pt x="1069" y="2223"/>
                        <a:pt x="1093" y="2219"/>
                        <a:pt x="1108" y="2197"/>
                      </a:cubicBezTo>
                      <a:cubicBezTo>
                        <a:pt x="1113" y="2188"/>
                        <a:pt x="1120" y="2178"/>
                        <a:pt x="1129" y="2172"/>
                      </a:cubicBezTo>
                      <a:cubicBezTo>
                        <a:pt x="1143" y="2161"/>
                        <a:pt x="1163" y="2158"/>
                        <a:pt x="1171" y="2139"/>
                      </a:cubicBezTo>
                      <a:cubicBezTo>
                        <a:pt x="1172" y="2139"/>
                        <a:pt x="1175" y="2138"/>
                        <a:pt x="1176" y="2139"/>
                      </a:cubicBezTo>
                      <a:cubicBezTo>
                        <a:pt x="1181" y="2144"/>
                        <a:pt x="1189" y="2148"/>
                        <a:pt x="1191" y="2154"/>
                      </a:cubicBezTo>
                      <a:cubicBezTo>
                        <a:pt x="1194" y="2164"/>
                        <a:pt x="1193" y="2176"/>
                        <a:pt x="1196" y="2186"/>
                      </a:cubicBezTo>
                      <a:cubicBezTo>
                        <a:pt x="1200" y="2198"/>
                        <a:pt x="1208" y="2210"/>
                        <a:pt x="1209" y="2222"/>
                      </a:cubicBezTo>
                      <a:cubicBezTo>
                        <a:pt x="1210" y="2243"/>
                        <a:pt x="1221" y="2260"/>
                        <a:pt x="1230" y="2277"/>
                      </a:cubicBezTo>
                      <a:cubicBezTo>
                        <a:pt x="1239" y="2293"/>
                        <a:pt x="1248" y="2309"/>
                        <a:pt x="1259" y="2324"/>
                      </a:cubicBezTo>
                      <a:cubicBezTo>
                        <a:pt x="1264" y="2329"/>
                        <a:pt x="1261" y="2334"/>
                        <a:pt x="1259" y="2339"/>
                      </a:cubicBezTo>
                      <a:cubicBezTo>
                        <a:pt x="1258" y="2344"/>
                        <a:pt x="1257" y="2349"/>
                        <a:pt x="1255" y="2354"/>
                      </a:cubicBezTo>
                      <a:cubicBezTo>
                        <a:pt x="1256" y="2354"/>
                        <a:pt x="1256" y="2354"/>
                        <a:pt x="1256" y="2354"/>
                      </a:cubicBezTo>
                      <a:cubicBezTo>
                        <a:pt x="1257" y="2355"/>
                        <a:pt x="1256" y="2356"/>
                        <a:pt x="1257" y="2357"/>
                      </a:cubicBezTo>
                      <a:cubicBezTo>
                        <a:pt x="1260" y="2361"/>
                        <a:pt x="1263" y="2364"/>
                        <a:pt x="1265" y="2368"/>
                      </a:cubicBezTo>
                      <a:cubicBezTo>
                        <a:pt x="1278" y="2405"/>
                        <a:pt x="1284" y="2395"/>
                        <a:pt x="1315" y="2391"/>
                      </a:cubicBezTo>
                      <a:cubicBezTo>
                        <a:pt x="1323" y="2390"/>
                        <a:pt x="1327" y="2384"/>
                        <a:pt x="1328" y="2376"/>
                      </a:cubicBezTo>
                      <a:cubicBezTo>
                        <a:pt x="1331" y="2364"/>
                        <a:pt x="1339" y="2358"/>
                        <a:pt x="1351" y="2356"/>
                      </a:cubicBezTo>
                      <a:cubicBezTo>
                        <a:pt x="1356" y="2355"/>
                        <a:pt x="1362" y="2354"/>
                        <a:pt x="1367" y="2354"/>
                      </a:cubicBezTo>
                      <a:cubicBezTo>
                        <a:pt x="1383" y="2354"/>
                        <a:pt x="1396" y="2351"/>
                        <a:pt x="1403" y="2335"/>
                      </a:cubicBezTo>
                      <a:cubicBezTo>
                        <a:pt x="1429" y="2340"/>
                        <a:pt x="1427" y="2320"/>
                        <a:pt x="1431" y="2305"/>
                      </a:cubicBezTo>
                      <a:cubicBezTo>
                        <a:pt x="1432" y="2301"/>
                        <a:pt x="1432" y="2298"/>
                        <a:pt x="1431" y="2294"/>
                      </a:cubicBezTo>
                      <a:cubicBezTo>
                        <a:pt x="1431" y="2288"/>
                        <a:pt x="1427" y="2285"/>
                        <a:pt x="1421" y="2286"/>
                      </a:cubicBezTo>
                      <a:cubicBezTo>
                        <a:pt x="1419" y="2287"/>
                        <a:pt x="1417" y="2287"/>
                        <a:pt x="1415" y="2286"/>
                      </a:cubicBezTo>
                      <a:cubicBezTo>
                        <a:pt x="1414" y="2286"/>
                        <a:pt x="1413" y="2284"/>
                        <a:pt x="1413" y="2282"/>
                      </a:cubicBezTo>
                      <a:cubicBezTo>
                        <a:pt x="1413" y="2264"/>
                        <a:pt x="1411" y="2246"/>
                        <a:pt x="1417" y="2228"/>
                      </a:cubicBezTo>
                      <a:cubicBezTo>
                        <a:pt x="1420" y="2219"/>
                        <a:pt x="1421" y="2210"/>
                        <a:pt x="1421" y="2201"/>
                      </a:cubicBezTo>
                      <a:cubicBezTo>
                        <a:pt x="1421" y="2184"/>
                        <a:pt x="1430" y="2174"/>
                        <a:pt x="1443" y="2165"/>
                      </a:cubicBezTo>
                      <a:cubicBezTo>
                        <a:pt x="1452" y="2159"/>
                        <a:pt x="1462" y="2154"/>
                        <a:pt x="1470" y="2147"/>
                      </a:cubicBezTo>
                      <a:cubicBezTo>
                        <a:pt x="1479" y="2138"/>
                        <a:pt x="1487" y="2128"/>
                        <a:pt x="1485" y="2113"/>
                      </a:cubicBezTo>
                      <a:cubicBezTo>
                        <a:pt x="1484" y="2106"/>
                        <a:pt x="1487" y="2099"/>
                        <a:pt x="1487" y="2092"/>
                      </a:cubicBezTo>
                      <a:cubicBezTo>
                        <a:pt x="1487" y="2087"/>
                        <a:pt x="1486" y="2081"/>
                        <a:pt x="1483" y="2076"/>
                      </a:cubicBezTo>
                      <a:cubicBezTo>
                        <a:pt x="1471" y="2058"/>
                        <a:pt x="1458" y="2040"/>
                        <a:pt x="1437" y="2031"/>
                      </a:cubicBezTo>
                      <a:cubicBezTo>
                        <a:pt x="1425" y="2027"/>
                        <a:pt x="1421" y="2016"/>
                        <a:pt x="1421" y="2004"/>
                      </a:cubicBezTo>
                      <a:cubicBezTo>
                        <a:pt x="1421" y="1975"/>
                        <a:pt x="1422" y="1946"/>
                        <a:pt x="1423" y="1917"/>
                      </a:cubicBezTo>
                      <a:cubicBezTo>
                        <a:pt x="1423" y="1912"/>
                        <a:pt x="1426" y="1906"/>
                        <a:pt x="1429" y="1902"/>
                      </a:cubicBezTo>
                      <a:cubicBezTo>
                        <a:pt x="1444" y="1877"/>
                        <a:pt x="1461" y="1853"/>
                        <a:pt x="1486" y="1837"/>
                      </a:cubicBezTo>
                      <a:cubicBezTo>
                        <a:pt x="1498" y="1829"/>
                        <a:pt x="1508" y="1818"/>
                        <a:pt x="1519" y="1808"/>
                      </a:cubicBezTo>
                      <a:cubicBezTo>
                        <a:pt x="1539" y="1788"/>
                        <a:pt x="1539" y="1788"/>
                        <a:pt x="1551" y="1759"/>
                      </a:cubicBezTo>
                      <a:cubicBezTo>
                        <a:pt x="1555" y="1750"/>
                        <a:pt x="1555" y="1742"/>
                        <a:pt x="1553" y="1732"/>
                      </a:cubicBezTo>
                      <a:cubicBezTo>
                        <a:pt x="1549" y="1711"/>
                        <a:pt x="1553" y="1686"/>
                        <a:pt x="1562" y="1669"/>
                      </a:cubicBezTo>
                      <a:cubicBezTo>
                        <a:pt x="1572" y="1652"/>
                        <a:pt x="1583" y="1639"/>
                        <a:pt x="1605" y="1644"/>
                      </a:cubicBezTo>
                      <a:cubicBezTo>
                        <a:pt x="1631" y="1639"/>
                        <a:pt x="1656" y="1644"/>
                        <a:pt x="1679" y="1656"/>
                      </a:cubicBezTo>
                      <a:cubicBezTo>
                        <a:pt x="1686" y="1660"/>
                        <a:pt x="1690" y="1676"/>
                        <a:pt x="1684" y="1680"/>
                      </a:cubicBezTo>
                      <a:cubicBezTo>
                        <a:pt x="1676" y="1685"/>
                        <a:pt x="1669" y="1689"/>
                        <a:pt x="1669" y="1700"/>
                      </a:cubicBezTo>
                      <a:cubicBezTo>
                        <a:pt x="1669" y="1707"/>
                        <a:pt x="1666" y="1714"/>
                        <a:pt x="1662" y="1720"/>
                      </a:cubicBezTo>
                      <a:cubicBezTo>
                        <a:pt x="1644" y="1746"/>
                        <a:pt x="1629" y="1773"/>
                        <a:pt x="1609" y="1797"/>
                      </a:cubicBezTo>
                      <a:cubicBezTo>
                        <a:pt x="1602" y="1804"/>
                        <a:pt x="1596" y="1810"/>
                        <a:pt x="1593" y="1819"/>
                      </a:cubicBezTo>
                      <a:cubicBezTo>
                        <a:pt x="1589" y="1832"/>
                        <a:pt x="1580" y="1835"/>
                        <a:pt x="1568" y="1834"/>
                      </a:cubicBezTo>
                      <a:cubicBezTo>
                        <a:pt x="1561" y="1834"/>
                        <a:pt x="1557" y="1838"/>
                        <a:pt x="1558" y="1844"/>
                      </a:cubicBezTo>
                      <a:cubicBezTo>
                        <a:pt x="1560" y="1854"/>
                        <a:pt x="1558" y="1862"/>
                        <a:pt x="1555" y="1871"/>
                      </a:cubicBezTo>
                      <a:cubicBezTo>
                        <a:pt x="1554" y="1878"/>
                        <a:pt x="1554" y="1885"/>
                        <a:pt x="1556" y="1892"/>
                      </a:cubicBezTo>
                      <a:cubicBezTo>
                        <a:pt x="1557" y="1900"/>
                        <a:pt x="1560" y="1906"/>
                        <a:pt x="1562" y="1913"/>
                      </a:cubicBezTo>
                      <a:cubicBezTo>
                        <a:pt x="1569" y="1942"/>
                        <a:pt x="1578" y="1970"/>
                        <a:pt x="1573" y="2000"/>
                      </a:cubicBezTo>
                      <a:cubicBezTo>
                        <a:pt x="1572" y="2005"/>
                        <a:pt x="1573" y="2011"/>
                        <a:pt x="1574" y="2016"/>
                      </a:cubicBezTo>
                      <a:cubicBezTo>
                        <a:pt x="1575" y="2026"/>
                        <a:pt x="1580" y="2033"/>
                        <a:pt x="1590" y="2037"/>
                      </a:cubicBezTo>
                      <a:cubicBezTo>
                        <a:pt x="1596" y="2040"/>
                        <a:pt x="1602" y="2044"/>
                        <a:pt x="1608" y="2048"/>
                      </a:cubicBezTo>
                      <a:lnTo>
                        <a:pt x="1609" y="2047"/>
                      </a:lnTo>
                      <a:cubicBezTo>
                        <a:pt x="1608" y="2047"/>
                        <a:pt x="1608" y="2047"/>
                        <a:pt x="1607" y="2046"/>
                      </a:cubicBezTo>
                      <a:lnTo>
                        <a:pt x="1611" y="2045"/>
                      </a:lnTo>
                      <a:lnTo>
                        <a:pt x="1609" y="2047"/>
                      </a:lnTo>
                      <a:cubicBezTo>
                        <a:pt x="1613" y="2050"/>
                        <a:pt x="1617" y="2054"/>
                        <a:pt x="1621" y="2054"/>
                      </a:cubicBezTo>
                      <a:cubicBezTo>
                        <a:pt x="1634" y="2052"/>
                        <a:pt x="1642" y="2057"/>
                        <a:pt x="1648" y="2068"/>
                      </a:cubicBezTo>
                      <a:cubicBezTo>
                        <a:pt x="1654" y="2079"/>
                        <a:pt x="1665" y="2080"/>
                        <a:pt x="1676" y="2077"/>
                      </a:cubicBezTo>
                      <a:cubicBezTo>
                        <a:pt x="1687" y="2074"/>
                        <a:pt x="1697" y="2069"/>
                        <a:pt x="1707" y="2064"/>
                      </a:cubicBezTo>
                      <a:cubicBezTo>
                        <a:pt x="1740" y="2048"/>
                        <a:pt x="1774" y="2038"/>
                        <a:pt x="1811" y="2037"/>
                      </a:cubicBezTo>
                      <a:cubicBezTo>
                        <a:pt x="1824" y="2037"/>
                        <a:pt x="1837" y="2035"/>
                        <a:pt x="1849" y="2034"/>
                      </a:cubicBezTo>
                      <a:cubicBezTo>
                        <a:pt x="1853" y="2034"/>
                        <a:pt x="1858" y="2035"/>
                        <a:pt x="1859" y="2037"/>
                      </a:cubicBezTo>
                      <a:cubicBezTo>
                        <a:pt x="1866" y="2054"/>
                        <a:pt x="1884" y="2050"/>
                        <a:pt x="1895" y="2058"/>
                      </a:cubicBezTo>
                      <a:cubicBezTo>
                        <a:pt x="1897" y="2059"/>
                        <a:pt x="1899" y="2059"/>
                        <a:pt x="1900" y="2060"/>
                      </a:cubicBezTo>
                      <a:cubicBezTo>
                        <a:pt x="1901" y="2061"/>
                        <a:pt x="1901" y="2064"/>
                        <a:pt x="1901" y="2064"/>
                      </a:cubicBezTo>
                      <a:cubicBezTo>
                        <a:pt x="1895" y="2068"/>
                        <a:pt x="1889" y="2072"/>
                        <a:pt x="1883" y="2075"/>
                      </a:cubicBezTo>
                      <a:cubicBezTo>
                        <a:pt x="1873" y="2080"/>
                        <a:pt x="1861" y="2083"/>
                        <a:pt x="1855" y="2093"/>
                      </a:cubicBezTo>
                      <a:cubicBezTo>
                        <a:pt x="1843" y="2113"/>
                        <a:pt x="1828" y="2112"/>
                        <a:pt x="1809" y="2105"/>
                      </a:cubicBezTo>
                      <a:cubicBezTo>
                        <a:pt x="1797" y="2101"/>
                        <a:pt x="1784" y="2099"/>
                        <a:pt x="1771" y="2097"/>
                      </a:cubicBezTo>
                      <a:cubicBezTo>
                        <a:pt x="1766" y="2096"/>
                        <a:pt x="1760" y="2095"/>
                        <a:pt x="1755" y="2097"/>
                      </a:cubicBezTo>
                      <a:cubicBezTo>
                        <a:pt x="1738" y="2102"/>
                        <a:pt x="1721" y="2107"/>
                        <a:pt x="1704" y="2114"/>
                      </a:cubicBezTo>
                      <a:cubicBezTo>
                        <a:pt x="1686" y="2121"/>
                        <a:pt x="1673" y="2133"/>
                        <a:pt x="1671" y="2154"/>
                      </a:cubicBezTo>
                      <a:cubicBezTo>
                        <a:pt x="1671" y="2164"/>
                        <a:pt x="1664" y="2170"/>
                        <a:pt x="1655" y="2173"/>
                      </a:cubicBezTo>
                      <a:cubicBezTo>
                        <a:pt x="1648" y="2175"/>
                        <a:pt x="1641" y="2176"/>
                        <a:pt x="1634" y="2178"/>
                      </a:cubicBezTo>
                      <a:cubicBezTo>
                        <a:pt x="1620" y="2183"/>
                        <a:pt x="1618" y="2193"/>
                        <a:pt x="1628" y="2208"/>
                      </a:cubicBezTo>
                      <a:cubicBezTo>
                        <a:pt x="1628" y="2209"/>
                        <a:pt x="1629" y="2210"/>
                        <a:pt x="1630" y="2211"/>
                      </a:cubicBezTo>
                      <a:cubicBezTo>
                        <a:pt x="1646" y="2211"/>
                        <a:pt x="1656" y="2200"/>
                        <a:pt x="1667" y="2191"/>
                      </a:cubicBezTo>
                      <a:cubicBezTo>
                        <a:pt x="1675" y="2185"/>
                        <a:pt x="1679" y="2185"/>
                        <a:pt x="1687" y="2191"/>
                      </a:cubicBezTo>
                      <a:cubicBezTo>
                        <a:pt x="1693" y="2195"/>
                        <a:pt x="1698" y="2200"/>
                        <a:pt x="1704" y="2204"/>
                      </a:cubicBezTo>
                      <a:cubicBezTo>
                        <a:pt x="1710" y="2207"/>
                        <a:pt x="1714" y="2211"/>
                        <a:pt x="1714" y="2216"/>
                      </a:cubicBezTo>
                      <a:cubicBezTo>
                        <a:pt x="1715" y="2231"/>
                        <a:pt x="1715" y="2245"/>
                        <a:pt x="1715" y="2260"/>
                      </a:cubicBezTo>
                      <a:cubicBezTo>
                        <a:pt x="1714" y="2268"/>
                        <a:pt x="1708" y="2274"/>
                        <a:pt x="1701" y="2276"/>
                      </a:cubicBezTo>
                      <a:cubicBezTo>
                        <a:pt x="1697" y="2277"/>
                        <a:pt x="1690" y="2275"/>
                        <a:pt x="1686" y="2272"/>
                      </a:cubicBezTo>
                      <a:cubicBezTo>
                        <a:pt x="1678" y="2264"/>
                        <a:pt x="1672" y="2255"/>
                        <a:pt x="1664" y="2247"/>
                      </a:cubicBezTo>
                      <a:cubicBezTo>
                        <a:pt x="1656" y="2238"/>
                        <a:pt x="1651" y="2237"/>
                        <a:pt x="1640" y="2240"/>
                      </a:cubicBezTo>
                      <a:cubicBezTo>
                        <a:pt x="1626" y="2244"/>
                        <a:pt x="1614" y="2252"/>
                        <a:pt x="1609" y="2268"/>
                      </a:cubicBezTo>
                      <a:cubicBezTo>
                        <a:pt x="1605" y="2278"/>
                        <a:pt x="1601" y="2288"/>
                        <a:pt x="1597" y="2298"/>
                      </a:cubicBezTo>
                      <a:cubicBezTo>
                        <a:pt x="1593" y="2313"/>
                        <a:pt x="1591" y="2327"/>
                        <a:pt x="1594" y="2342"/>
                      </a:cubicBezTo>
                      <a:cubicBezTo>
                        <a:pt x="1598" y="2360"/>
                        <a:pt x="1601" y="2378"/>
                        <a:pt x="1603" y="2396"/>
                      </a:cubicBezTo>
                      <a:cubicBezTo>
                        <a:pt x="1603" y="2399"/>
                        <a:pt x="1601" y="2403"/>
                        <a:pt x="1598" y="2405"/>
                      </a:cubicBezTo>
                      <a:cubicBezTo>
                        <a:pt x="1590" y="2409"/>
                        <a:pt x="1581" y="2412"/>
                        <a:pt x="1573" y="2415"/>
                      </a:cubicBezTo>
                      <a:cubicBezTo>
                        <a:pt x="1563" y="2418"/>
                        <a:pt x="1558" y="2424"/>
                        <a:pt x="1557" y="2435"/>
                      </a:cubicBezTo>
                      <a:cubicBezTo>
                        <a:pt x="1554" y="2453"/>
                        <a:pt x="1521" y="2456"/>
                        <a:pt x="1512" y="2442"/>
                      </a:cubicBezTo>
                      <a:cubicBezTo>
                        <a:pt x="1510" y="2439"/>
                        <a:pt x="1508" y="2436"/>
                        <a:pt x="1506" y="2433"/>
                      </a:cubicBezTo>
                      <a:cubicBezTo>
                        <a:pt x="1502" y="2423"/>
                        <a:pt x="1493" y="2420"/>
                        <a:pt x="1484" y="2421"/>
                      </a:cubicBezTo>
                      <a:cubicBezTo>
                        <a:pt x="1465" y="2423"/>
                        <a:pt x="1448" y="2428"/>
                        <a:pt x="1432" y="2437"/>
                      </a:cubicBezTo>
                      <a:cubicBezTo>
                        <a:pt x="1410" y="2451"/>
                        <a:pt x="1388" y="2464"/>
                        <a:pt x="1365" y="2475"/>
                      </a:cubicBezTo>
                      <a:cubicBezTo>
                        <a:pt x="1357" y="2478"/>
                        <a:pt x="1352" y="2488"/>
                        <a:pt x="1345" y="2493"/>
                      </a:cubicBezTo>
                      <a:cubicBezTo>
                        <a:pt x="1341" y="2496"/>
                        <a:pt x="1332" y="2497"/>
                        <a:pt x="1329" y="2494"/>
                      </a:cubicBezTo>
                      <a:cubicBezTo>
                        <a:pt x="1320" y="2486"/>
                        <a:pt x="1311" y="2477"/>
                        <a:pt x="1304" y="2467"/>
                      </a:cubicBezTo>
                      <a:cubicBezTo>
                        <a:pt x="1301" y="2463"/>
                        <a:pt x="1304" y="2456"/>
                        <a:pt x="1303" y="2451"/>
                      </a:cubicBezTo>
                      <a:cubicBezTo>
                        <a:pt x="1303" y="2446"/>
                        <a:pt x="1294" y="2442"/>
                        <a:pt x="1290" y="2445"/>
                      </a:cubicBezTo>
                      <a:cubicBezTo>
                        <a:pt x="1282" y="2452"/>
                        <a:pt x="1274" y="2459"/>
                        <a:pt x="1262" y="2460"/>
                      </a:cubicBezTo>
                      <a:cubicBezTo>
                        <a:pt x="1245" y="2461"/>
                        <a:pt x="1232" y="2472"/>
                        <a:pt x="1217" y="2480"/>
                      </a:cubicBezTo>
                      <a:cubicBezTo>
                        <a:pt x="1215" y="2482"/>
                        <a:pt x="1210" y="2480"/>
                        <a:pt x="1208" y="2479"/>
                      </a:cubicBezTo>
                      <a:cubicBezTo>
                        <a:pt x="1202" y="2472"/>
                        <a:pt x="1196" y="2464"/>
                        <a:pt x="1187" y="2462"/>
                      </a:cubicBezTo>
                      <a:cubicBezTo>
                        <a:pt x="1178" y="2460"/>
                        <a:pt x="1168" y="2459"/>
                        <a:pt x="1162" y="2454"/>
                      </a:cubicBezTo>
                      <a:cubicBezTo>
                        <a:pt x="1155" y="2448"/>
                        <a:pt x="1153" y="2438"/>
                        <a:pt x="1150" y="2429"/>
                      </a:cubicBezTo>
                      <a:cubicBezTo>
                        <a:pt x="1149" y="2427"/>
                        <a:pt x="1151" y="2423"/>
                        <a:pt x="1152" y="2420"/>
                      </a:cubicBezTo>
                      <a:cubicBezTo>
                        <a:pt x="1152" y="2419"/>
                        <a:pt x="1155" y="2419"/>
                        <a:pt x="1157" y="2419"/>
                      </a:cubicBezTo>
                      <a:cubicBezTo>
                        <a:pt x="1172" y="2425"/>
                        <a:pt x="1188" y="2427"/>
                        <a:pt x="1201" y="2439"/>
                      </a:cubicBezTo>
                      <a:cubicBezTo>
                        <a:pt x="1216" y="2452"/>
                        <a:pt x="1233" y="2445"/>
                        <a:pt x="1242" y="2428"/>
                      </a:cubicBezTo>
                      <a:cubicBezTo>
                        <a:pt x="1253" y="2405"/>
                        <a:pt x="1260" y="2382"/>
                        <a:pt x="1257" y="2357"/>
                      </a:cubicBezTo>
                      <a:cubicBezTo>
                        <a:pt x="1256" y="2356"/>
                        <a:pt x="1255" y="2356"/>
                        <a:pt x="1255" y="2355"/>
                      </a:cubicBezTo>
                      <a:cubicBezTo>
                        <a:pt x="1255" y="2354"/>
                        <a:pt x="1255" y="2354"/>
                        <a:pt x="1255" y="2354"/>
                      </a:cubicBezTo>
                      <a:cubicBezTo>
                        <a:pt x="1236" y="2352"/>
                        <a:pt x="1221" y="2362"/>
                        <a:pt x="1208" y="2375"/>
                      </a:cubicBezTo>
                      <a:cubicBezTo>
                        <a:pt x="1203" y="2379"/>
                        <a:pt x="1202" y="2388"/>
                        <a:pt x="1205" y="2395"/>
                      </a:cubicBezTo>
                      <a:cubicBezTo>
                        <a:pt x="1209" y="2401"/>
                        <a:pt x="1214" y="2407"/>
                        <a:pt x="1217" y="2413"/>
                      </a:cubicBezTo>
                      <a:cubicBezTo>
                        <a:pt x="1219" y="2416"/>
                        <a:pt x="1218" y="2421"/>
                        <a:pt x="1216" y="2422"/>
                      </a:cubicBezTo>
                      <a:cubicBezTo>
                        <a:pt x="1214" y="2424"/>
                        <a:pt x="1210" y="2422"/>
                        <a:pt x="1206" y="2421"/>
                      </a:cubicBezTo>
                      <a:cubicBezTo>
                        <a:pt x="1205" y="2421"/>
                        <a:pt x="1203" y="2420"/>
                        <a:pt x="1202" y="2419"/>
                      </a:cubicBezTo>
                      <a:cubicBezTo>
                        <a:pt x="1189" y="2408"/>
                        <a:pt x="1185" y="2390"/>
                        <a:pt x="1169" y="2383"/>
                      </a:cubicBezTo>
                      <a:cubicBezTo>
                        <a:pt x="1167" y="2382"/>
                        <a:pt x="1167" y="2376"/>
                        <a:pt x="1168" y="2373"/>
                      </a:cubicBezTo>
                      <a:cubicBezTo>
                        <a:pt x="1170" y="2360"/>
                        <a:pt x="1176" y="2350"/>
                        <a:pt x="1189" y="2344"/>
                      </a:cubicBezTo>
                      <a:cubicBezTo>
                        <a:pt x="1193" y="2342"/>
                        <a:pt x="1193" y="2338"/>
                        <a:pt x="1190" y="2335"/>
                      </a:cubicBezTo>
                      <a:cubicBezTo>
                        <a:pt x="1189" y="2333"/>
                        <a:pt x="1188" y="2332"/>
                        <a:pt x="1186" y="2331"/>
                      </a:cubicBezTo>
                      <a:cubicBezTo>
                        <a:pt x="1168" y="2322"/>
                        <a:pt x="1164" y="2308"/>
                        <a:pt x="1171" y="2290"/>
                      </a:cubicBezTo>
                      <a:cubicBezTo>
                        <a:pt x="1175" y="2281"/>
                        <a:pt x="1177" y="2272"/>
                        <a:pt x="1176" y="2263"/>
                      </a:cubicBezTo>
                      <a:cubicBezTo>
                        <a:pt x="1175" y="2258"/>
                        <a:pt x="1170" y="2252"/>
                        <a:pt x="1165" y="2253"/>
                      </a:cubicBezTo>
                      <a:cubicBezTo>
                        <a:pt x="1161" y="2254"/>
                        <a:pt x="1157" y="2254"/>
                        <a:pt x="1154" y="2256"/>
                      </a:cubicBezTo>
                      <a:cubicBezTo>
                        <a:pt x="1134" y="2267"/>
                        <a:pt x="1119" y="2287"/>
                        <a:pt x="1096" y="2295"/>
                      </a:cubicBezTo>
                      <a:cubicBezTo>
                        <a:pt x="1093" y="2296"/>
                        <a:pt x="1091" y="2301"/>
                        <a:pt x="1091" y="2304"/>
                      </a:cubicBezTo>
                      <a:cubicBezTo>
                        <a:pt x="1091" y="2325"/>
                        <a:pt x="1075" y="2345"/>
                        <a:pt x="1085" y="2367"/>
                      </a:cubicBezTo>
                      <a:cubicBezTo>
                        <a:pt x="1086" y="2370"/>
                        <a:pt x="1083" y="2374"/>
                        <a:pt x="1082" y="2378"/>
                      </a:cubicBezTo>
                      <a:cubicBezTo>
                        <a:pt x="1079" y="2385"/>
                        <a:pt x="1081" y="2392"/>
                        <a:pt x="1086" y="2398"/>
                      </a:cubicBezTo>
                      <a:cubicBezTo>
                        <a:pt x="1090" y="2402"/>
                        <a:pt x="1095" y="2406"/>
                        <a:pt x="1096" y="2411"/>
                      </a:cubicBezTo>
                      <a:cubicBezTo>
                        <a:pt x="1101" y="2434"/>
                        <a:pt x="1109" y="2456"/>
                        <a:pt x="1110" y="2480"/>
                      </a:cubicBezTo>
                      <a:cubicBezTo>
                        <a:pt x="1111" y="2493"/>
                        <a:pt x="1094" y="2511"/>
                        <a:pt x="1083" y="2508"/>
                      </a:cubicBezTo>
                      <a:cubicBezTo>
                        <a:pt x="1068" y="2504"/>
                        <a:pt x="1054" y="2505"/>
                        <a:pt x="1040" y="2513"/>
                      </a:cubicBezTo>
                      <a:cubicBezTo>
                        <a:pt x="1029" y="2519"/>
                        <a:pt x="1017" y="2524"/>
                        <a:pt x="1005" y="2526"/>
                      </a:cubicBezTo>
                      <a:cubicBezTo>
                        <a:pt x="988" y="2529"/>
                        <a:pt x="974" y="2538"/>
                        <a:pt x="960" y="2546"/>
                      </a:cubicBezTo>
                      <a:cubicBezTo>
                        <a:pt x="946" y="2553"/>
                        <a:pt x="938" y="2563"/>
                        <a:pt x="933" y="2578"/>
                      </a:cubicBezTo>
                      <a:cubicBezTo>
                        <a:pt x="918" y="2628"/>
                        <a:pt x="918" y="2628"/>
                        <a:pt x="879" y="2658"/>
                      </a:cubicBezTo>
                      <a:cubicBezTo>
                        <a:pt x="871" y="2665"/>
                        <a:pt x="860" y="2668"/>
                        <a:pt x="851" y="2674"/>
                      </a:cubicBezTo>
                      <a:cubicBezTo>
                        <a:pt x="847" y="2677"/>
                        <a:pt x="843" y="2682"/>
                        <a:pt x="841" y="2687"/>
                      </a:cubicBezTo>
                      <a:cubicBezTo>
                        <a:pt x="838" y="2693"/>
                        <a:pt x="837" y="2701"/>
                        <a:pt x="835" y="2708"/>
                      </a:cubicBezTo>
                      <a:cubicBezTo>
                        <a:pt x="832" y="2719"/>
                        <a:pt x="824" y="2727"/>
                        <a:pt x="813" y="2730"/>
                      </a:cubicBezTo>
                      <a:cubicBezTo>
                        <a:pt x="808" y="2732"/>
                        <a:pt x="802" y="2733"/>
                        <a:pt x="797" y="2735"/>
                      </a:cubicBezTo>
                      <a:cubicBezTo>
                        <a:pt x="788" y="2738"/>
                        <a:pt x="781" y="2743"/>
                        <a:pt x="777" y="2752"/>
                      </a:cubicBezTo>
                      <a:cubicBezTo>
                        <a:pt x="771" y="2764"/>
                        <a:pt x="760" y="2764"/>
                        <a:pt x="748" y="2763"/>
                      </a:cubicBezTo>
                      <a:cubicBezTo>
                        <a:pt x="739" y="2762"/>
                        <a:pt x="731" y="2757"/>
                        <a:pt x="724" y="2752"/>
                      </a:cubicBezTo>
                      <a:cubicBezTo>
                        <a:pt x="720" y="2749"/>
                        <a:pt x="714" y="2748"/>
                        <a:pt x="709" y="2748"/>
                      </a:cubicBezTo>
                      <a:cubicBezTo>
                        <a:pt x="704" y="2748"/>
                        <a:pt x="697" y="2755"/>
                        <a:pt x="698" y="2759"/>
                      </a:cubicBezTo>
                      <a:cubicBezTo>
                        <a:pt x="700" y="2769"/>
                        <a:pt x="703" y="2780"/>
                        <a:pt x="705" y="2790"/>
                      </a:cubicBezTo>
                      <a:cubicBezTo>
                        <a:pt x="707" y="2798"/>
                        <a:pt x="701" y="2804"/>
                        <a:pt x="693" y="2804"/>
                      </a:cubicBezTo>
                      <a:cubicBezTo>
                        <a:pt x="680" y="2805"/>
                        <a:pt x="667" y="2805"/>
                        <a:pt x="655" y="2799"/>
                      </a:cubicBezTo>
                      <a:cubicBezTo>
                        <a:pt x="649" y="2796"/>
                        <a:pt x="641" y="2795"/>
                        <a:pt x="634" y="2797"/>
                      </a:cubicBezTo>
                      <a:cubicBezTo>
                        <a:pt x="620" y="2800"/>
                        <a:pt x="606" y="2805"/>
                        <a:pt x="592" y="2809"/>
                      </a:cubicBezTo>
                      <a:cubicBezTo>
                        <a:pt x="587" y="2810"/>
                        <a:pt x="583" y="2817"/>
                        <a:pt x="584" y="2822"/>
                      </a:cubicBezTo>
                      <a:cubicBezTo>
                        <a:pt x="587" y="2840"/>
                        <a:pt x="588" y="2858"/>
                        <a:pt x="614" y="2860"/>
                      </a:cubicBezTo>
                      <a:cubicBezTo>
                        <a:pt x="625" y="2860"/>
                        <a:pt x="634" y="2869"/>
                        <a:pt x="645" y="2871"/>
                      </a:cubicBezTo>
                      <a:cubicBezTo>
                        <a:pt x="663" y="2875"/>
                        <a:pt x="675" y="2886"/>
                        <a:pt x="680" y="2902"/>
                      </a:cubicBezTo>
                      <a:cubicBezTo>
                        <a:pt x="686" y="2919"/>
                        <a:pt x="696" y="2932"/>
                        <a:pt x="710" y="2940"/>
                      </a:cubicBezTo>
                      <a:cubicBezTo>
                        <a:pt x="721" y="2947"/>
                        <a:pt x="725" y="2957"/>
                        <a:pt x="724" y="2968"/>
                      </a:cubicBezTo>
                      <a:cubicBezTo>
                        <a:pt x="723" y="2997"/>
                        <a:pt x="721" y="3026"/>
                        <a:pt x="719" y="3055"/>
                      </a:cubicBezTo>
                      <a:cubicBezTo>
                        <a:pt x="718" y="3066"/>
                        <a:pt x="714" y="3077"/>
                        <a:pt x="711" y="3087"/>
                      </a:cubicBezTo>
                      <a:cubicBezTo>
                        <a:pt x="708" y="3097"/>
                        <a:pt x="694" y="3106"/>
                        <a:pt x="684" y="3102"/>
                      </a:cubicBezTo>
                      <a:cubicBezTo>
                        <a:pt x="665" y="3094"/>
                        <a:pt x="644" y="3105"/>
                        <a:pt x="625" y="3095"/>
                      </a:cubicBezTo>
                      <a:cubicBezTo>
                        <a:pt x="621" y="3093"/>
                        <a:pt x="614" y="3093"/>
                        <a:pt x="609" y="3094"/>
                      </a:cubicBezTo>
                      <a:cubicBezTo>
                        <a:pt x="591" y="3101"/>
                        <a:pt x="573" y="3098"/>
                        <a:pt x="555" y="3093"/>
                      </a:cubicBezTo>
                      <a:cubicBezTo>
                        <a:pt x="536" y="3087"/>
                        <a:pt x="517" y="3083"/>
                        <a:pt x="496" y="3088"/>
                      </a:cubicBezTo>
                      <a:cubicBezTo>
                        <a:pt x="491" y="3090"/>
                        <a:pt x="485" y="3090"/>
                        <a:pt x="480" y="3088"/>
                      </a:cubicBezTo>
                      <a:cubicBezTo>
                        <a:pt x="457" y="3079"/>
                        <a:pt x="437" y="3079"/>
                        <a:pt x="421" y="3100"/>
                      </a:cubicBezTo>
                      <a:cubicBezTo>
                        <a:pt x="418" y="3104"/>
                        <a:pt x="410" y="3104"/>
                        <a:pt x="405" y="3106"/>
                      </a:cubicBezTo>
                      <a:cubicBezTo>
                        <a:pt x="402" y="3107"/>
                        <a:pt x="399" y="3109"/>
                        <a:pt x="395" y="3110"/>
                      </a:cubicBezTo>
                      <a:cubicBezTo>
                        <a:pt x="389" y="3113"/>
                        <a:pt x="384" y="3123"/>
                        <a:pt x="387" y="3129"/>
                      </a:cubicBezTo>
                      <a:cubicBezTo>
                        <a:pt x="397" y="3147"/>
                        <a:pt x="403" y="3165"/>
                        <a:pt x="399" y="3186"/>
                      </a:cubicBezTo>
                      <a:cubicBezTo>
                        <a:pt x="398" y="3188"/>
                        <a:pt x="399" y="3190"/>
                        <a:pt x="400" y="3191"/>
                      </a:cubicBezTo>
                      <a:cubicBezTo>
                        <a:pt x="408" y="3233"/>
                        <a:pt x="401" y="3271"/>
                        <a:pt x="383" y="3309"/>
                      </a:cubicBezTo>
                      <a:cubicBezTo>
                        <a:pt x="378" y="3319"/>
                        <a:pt x="374" y="3329"/>
                        <a:pt x="371" y="3339"/>
                      </a:cubicBezTo>
                      <a:cubicBezTo>
                        <a:pt x="368" y="3347"/>
                        <a:pt x="368" y="3355"/>
                        <a:pt x="373" y="3360"/>
                      </a:cubicBezTo>
                      <a:cubicBezTo>
                        <a:pt x="390" y="3379"/>
                        <a:pt x="397" y="3401"/>
                        <a:pt x="394" y="3426"/>
                      </a:cubicBezTo>
                      <a:cubicBezTo>
                        <a:pt x="394" y="3429"/>
                        <a:pt x="394" y="3433"/>
                        <a:pt x="395" y="3437"/>
                      </a:cubicBezTo>
                      <a:cubicBezTo>
                        <a:pt x="396" y="3440"/>
                        <a:pt x="399" y="3444"/>
                        <a:pt x="401" y="3445"/>
                      </a:cubicBezTo>
                      <a:cubicBezTo>
                        <a:pt x="415" y="3449"/>
                        <a:pt x="428" y="3457"/>
                        <a:pt x="444" y="3453"/>
                      </a:cubicBezTo>
                      <a:cubicBezTo>
                        <a:pt x="451" y="3451"/>
                        <a:pt x="458" y="3450"/>
                        <a:pt x="466" y="3450"/>
                      </a:cubicBezTo>
                      <a:cubicBezTo>
                        <a:pt x="475" y="3450"/>
                        <a:pt x="484" y="3453"/>
                        <a:pt x="489" y="3461"/>
                      </a:cubicBezTo>
                      <a:cubicBezTo>
                        <a:pt x="497" y="3472"/>
                        <a:pt x="503" y="3483"/>
                        <a:pt x="510" y="3493"/>
                      </a:cubicBezTo>
                      <a:cubicBezTo>
                        <a:pt x="518" y="3504"/>
                        <a:pt x="534" y="3508"/>
                        <a:pt x="545" y="3502"/>
                      </a:cubicBezTo>
                      <a:cubicBezTo>
                        <a:pt x="553" y="3497"/>
                        <a:pt x="561" y="3493"/>
                        <a:pt x="568" y="3487"/>
                      </a:cubicBezTo>
                      <a:cubicBezTo>
                        <a:pt x="587" y="3474"/>
                        <a:pt x="607" y="3469"/>
                        <a:pt x="630" y="3470"/>
                      </a:cubicBezTo>
                      <a:cubicBezTo>
                        <a:pt x="647" y="3472"/>
                        <a:pt x="663" y="3469"/>
                        <a:pt x="680" y="3469"/>
                      </a:cubicBezTo>
                      <a:cubicBezTo>
                        <a:pt x="690" y="3468"/>
                        <a:pt x="697" y="3464"/>
                        <a:pt x="703" y="3456"/>
                      </a:cubicBezTo>
                      <a:cubicBezTo>
                        <a:pt x="709" y="3446"/>
                        <a:pt x="718" y="3440"/>
                        <a:pt x="729" y="3436"/>
                      </a:cubicBezTo>
                      <a:cubicBezTo>
                        <a:pt x="740" y="3433"/>
                        <a:pt x="747" y="3426"/>
                        <a:pt x="751" y="3414"/>
                      </a:cubicBezTo>
                      <a:cubicBezTo>
                        <a:pt x="755" y="3398"/>
                        <a:pt x="764" y="3384"/>
                        <a:pt x="776" y="3372"/>
                      </a:cubicBezTo>
                      <a:cubicBezTo>
                        <a:pt x="782" y="3367"/>
                        <a:pt x="785" y="3359"/>
                        <a:pt x="780" y="3352"/>
                      </a:cubicBezTo>
                      <a:cubicBezTo>
                        <a:pt x="758" y="3326"/>
                        <a:pt x="769" y="3305"/>
                        <a:pt x="788" y="3285"/>
                      </a:cubicBezTo>
                      <a:cubicBezTo>
                        <a:pt x="793" y="3279"/>
                        <a:pt x="798" y="3274"/>
                        <a:pt x="803" y="3268"/>
                      </a:cubicBezTo>
                      <a:cubicBezTo>
                        <a:pt x="817" y="3252"/>
                        <a:pt x="830" y="3233"/>
                        <a:pt x="855" y="3232"/>
                      </a:cubicBezTo>
                      <a:cubicBezTo>
                        <a:pt x="879" y="3220"/>
                        <a:pt x="898" y="3205"/>
                        <a:pt x="899" y="3175"/>
                      </a:cubicBezTo>
                      <a:cubicBezTo>
                        <a:pt x="899" y="3164"/>
                        <a:pt x="901" y="3153"/>
                        <a:pt x="902" y="3142"/>
                      </a:cubicBezTo>
                      <a:cubicBezTo>
                        <a:pt x="903" y="3136"/>
                        <a:pt x="904" y="3131"/>
                        <a:pt x="906" y="3126"/>
                      </a:cubicBezTo>
                      <a:cubicBezTo>
                        <a:pt x="910" y="3113"/>
                        <a:pt x="926" y="3101"/>
                        <a:pt x="939" y="3103"/>
                      </a:cubicBezTo>
                      <a:cubicBezTo>
                        <a:pt x="964" y="3108"/>
                        <a:pt x="990" y="3107"/>
                        <a:pt x="1012" y="3124"/>
                      </a:cubicBezTo>
                      <a:cubicBezTo>
                        <a:pt x="1022" y="3131"/>
                        <a:pt x="1035" y="3128"/>
                        <a:pt x="1042" y="3119"/>
                      </a:cubicBezTo>
                      <a:cubicBezTo>
                        <a:pt x="1056" y="3101"/>
                        <a:pt x="1073" y="3088"/>
                        <a:pt x="1095" y="3081"/>
                      </a:cubicBezTo>
                      <a:cubicBezTo>
                        <a:pt x="1101" y="3079"/>
                        <a:pt x="1107" y="3073"/>
                        <a:pt x="1112" y="3067"/>
                      </a:cubicBezTo>
                      <a:cubicBezTo>
                        <a:pt x="1125" y="3053"/>
                        <a:pt x="1139" y="3051"/>
                        <a:pt x="1157" y="3058"/>
                      </a:cubicBezTo>
                      <a:cubicBezTo>
                        <a:pt x="1173" y="3064"/>
                        <a:pt x="1186" y="3073"/>
                        <a:pt x="1193" y="3089"/>
                      </a:cubicBezTo>
                      <a:cubicBezTo>
                        <a:pt x="1199" y="3102"/>
                        <a:pt x="1206" y="3115"/>
                        <a:pt x="1212" y="3128"/>
                      </a:cubicBezTo>
                      <a:cubicBezTo>
                        <a:pt x="1235" y="3149"/>
                        <a:pt x="1259" y="3168"/>
                        <a:pt x="1278" y="3192"/>
                      </a:cubicBezTo>
                      <a:cubicBezTo>
                        <a:pt x="1293" y="3210"/>
                        <a:pt x="1311" y="3222"/>
                        <a:pt x="1333" y="3228"/>
                      </a:cubicBezTo>
                      <a:cubicBezTo>
                        <a:pt x="1359" y="3234"/>
                        <a:pt x="1376" y="3254"/>
                        <a:pt x="1398" y="3266"/>
                      </a:cubicBezTo>
                      <a:cubicBezTo>
                        <a:pt x="1405" y="3280"/>
                        <a:pt x="1417" y="3288"/>
                        <a:pt x="1430" y="3295"/>
                      </a:cubicBezTo>
                      <a:cubicBezTo>
                        <a:pt x="1435" y="3297"/>
                        <a:pt x="1439" y="3302"/>
                        <a:pt x="1441" y="3306"/>
                      </a:cubicBezTo>
                      <a:cubicBezTo>
                        <a:pt x="1447" y="3319"/>
                        <a:pt x="1451" y="3333"/>
                        <a:pt x="1456" y="3347"/>
                      </a:cubicBezTo>
                      <a:cubicBezTo>
                        <a:pt x="1457" y="3351"/>
                        <a:pt x="1457" y="3355"/>
                        <a:pt x="1456" y="3358"/>
                      </a:cubicBezTo>
                      <a:cubicBezTo>
                        <a:pt x="1451" y="3374"/>
                        <a:pt x="1446" y="3388"/>
                        <a:pt x="1425" y="3391"/>
                      </a:cubicBezTo>
                      <a:cubicBezTo>
                        <a:pt x="1392" y="3397"/>
                        <a:pt x="1360" y="3404"/>
                        <a:pt x="1327" y="3400"/>
                      </a:cubicBezTo>
                      <a:cubicBezTo>
                        <a:pt x="1322" y="3400"/>
                        <a:pt x="1316" y="3402"/>
                        <a:pt x="1311" y="3405"/>
                      </a:cubicBezTo>
                      <a:cubicBezTo>
                        <a:pt x="1309" y="3406"/>
                        <a:pt x="1306" y="3410"/>
                        <a:pt x="1306" y="3413"/>
                      </a:cubicBezTo>
                      <a:cubicBezTo>
                        <a:pt x="1305" y="3417"/>
                        <a:pt x="1306" y="3422"/>
                        <a:pt x="1308" y="3423"/>
                      </a:cubicBezTo>
                      <a:cubicBezTo>
                        <a:pt x="1318" y="3430"/>
                        <a:pt x="1329" y="3437"/>
                        <a:pt x="1341" y="3443"/>
                      </a:cubicBezTo>
                      <a:cubicBezTo>
                        <a:pt x="1363" y="3454"/>
                        <a:pt x="1386" y="3466"/>
                        <a:pt x="1409" y="3477"/>
                      </a:cubicBezTo>
                      <a:cubicBezTo>
                        <a:pt x="1413" y="3479"/>
                        <a:pt x="1421" y="3475"/>
                        <a:pt x="1423" y="3471"/>
                      </a:cubicBezTo>
                      <a:cubicBezTo>
                        <a:pt x="1425" y="3466"/>
                        <a:pt x="1427" y="3460"/>
                        <a:pt x="1427" y="3455"/>
                      </a:cubicBezTo>
                      <a:cubicBezTo>
                        <a:pt x="1427" y="3448"/>
                        <a:pt x="1425" y="3441"/>
                        <a:pt x="1425" y="3433"/>
                      </a:cubicBezTo>
                      <a:cubicBezTo>
                        <a:pt x="1425" y="3423"/>
                        <a:pt x="1434" y="3413"/>
                        <a:pt x="1446" y="3414"/>
                      </a:cubicBezTo>
                      <a:cubicBezTo>
                        <a:pt x="1458" y="3414"/>
                        <a:pt x="1467" y="3411"/>
                        <a:pt x="1473" y="3400"/>
                      </a:cubicBezTo>
                      <a:cubicBezTo>
                        <a:pt x="1482" y="3384"/>
                        <a:pt x="1491" y="3368"/>
                        <a:pt x="1500" y="3352"/>
                      </a:cubicBezTo>
                      <a:cubicBezTo>
                        <a:pt x="1505" y="3341"/>
                        <a:pt x="1504" y="3331"/>
                        <a:pt x="1498" y="3321"/>
                      </a:cubicBezTo>
                      <a:cubicBezTo>
                        <a:pt x="1495" y="3316"/>
                        <a:pt x="1490" y="3312"/>
                        <a:pt x="1489" y="3307"/>
                      </a:cubicBezTo>
                      <a:cubicBezTo>
                        <a:pt x="1488" y="3300"/>
                        <a:pt x="1489" y="3292"/>
                        <a:pt x="1491" y="3286"/>
                      </a:cubicBezTo>
                      <a:cubicBezTo>
                        <a:pt x="1494" y="3275"/>
                        <a:pt x="1508" y="3269"/>
                        <a:pt x="1518" y="3276"/>
                      </a:cubicBezTo>
                      <a:cubicBezTo>
                        <a:pt x="1527" y="3282"/>
                        <a:pt x="1534" y="3290"/>
                        <a:pt x="1543" y="3296"/>
                      </a:cubicBezTo>
                      <a:cubicBezTo>
                        <a:pt x="1544" y="3297"/>
                        <a:pt x="1550" y="3296"/>
                        <a:pt x="1552" y="3293"/>
                      </a:cubicBezTo>
                      <a:cubicBezTo>
                        <a:pt x="1559" y="3284"/>
                        <a:pt x="1559" y="3268"/>
                        <a:pt x="1551" y="3264"/>
                      </a:cubicBezTo>
                      <a:cubicBezTo>
                        <a:pt x="1522" y="3248"/>
                        <a:pt x="1498" y="3223"/>
                        <a:pt x="1465" y="3214"/>
                      </a:cubicBezTo>
                      <a:cubicBezTo>
                        <a:pt x="1454" y="3211"/>
                        <a:pt x="1452" y="3204"/>
                        <a:pt x="1451" y="3194"/>
                      </a:cubicBezTo>
                      <a:cubicBezTo>
                        <a:pt x="1451" y="3191"/>
                        <a:pt x="1448" y="3187"/>
                        <a:pt x="1445" y="3186"/>
                      </a:cubicBezTo>
                      <a:cubicBezTo>
                        <a:pt x="1439" y="3184"/>
                        <a:pt x="1431" y="3182"/>
                        <a:pt x="1424" y="3182"/>
                      </a:cubicBezTo>
                      <a:cubicBezTo>
                        <a:pt x="1406" y="3181"/>
                        <a:pt x="1393" y="3172"/>
                        <a:pt x="1382" y="3159"/>
                      </a:cubicBezTo>
                      <a:cubicBezTo>
                        <a:pt x="1373" y="3150"/>
                        <a:pt x="1364" y="3139"/>
                        <a:pt x="1360" y="3128"/>
                      </a:cubicBezTo>
                      <a:cubicBezTo>
                        <a:pt x="1351" y="3107"/>
                        <a:pt x="1334" y="3092"/>
                        <a:pt x="1318" y="3077"/>
                      </a:cubicBezTo>
                      <a:cubicBezTo>
                        <a:pt x="1311" y="3071"/>
                        <a:pt x="1303" y="3067"/>
                        <a:pt x="1296" y="3061"/>
                      </a:cubicBezTo>
                      <a:cubicBezTo>
                        <a:pt x="1287" y="3054"/>
                        <a:pt x="1283" y="3044"/>
                        <a:pt x="1283" y="3032"/>
                      </a:cubicBezTo>
                      <a:cubicBezTo>
                        <a:pt x="1283" y="3023"/>
                        <a:pt x="1284" y="3014"/>
                        <a:pt x="1285" y="3005"/>
                      </a:cubicBezTo>
                      <a:cubicBezTo>
                        <a:pt x="1285" y="2999"/>
                        <a:pt x="1289" y="2995"/>
                        <a:pt x="1294" y="2992"/>
                      </a:cubicBezTo>
                      <a:cubicBezTo>
                        <a:pt x="1302" y="2988"/>
                        <a:pt x="1310" y="2985"/>
                        <a:pt x="1319" y="2982"/>
                      </a:cubicBezTo>
                      <a:cubicBezTo>
                        <a:pt x="1321" y="2981"/>
                        <a:pt x="1327" y="2984"/>
                        <a:pt x="1327" y="2987"/>
                      </a:cubicBezTo>
                      <a:cubicBezTo>
                        <a:pt x="1330" y="2995"/>
                        <a:pt x="1331" y="3004"/>
                        <a:pt x="1334" y="3013"/>
                      </a:cubicBezTo>
                      <a:cubicBezTo>
                        <a:pt x="1336" y="3020"/>
                        <a:pt x="1342" y="3028"/>
                        <a:pt x="1350" y="3025"/>
                      </a:cubicBezTo>
                      <a:cubicBezTo>
                        <a:pt x="1362" y="3022"/>
                        <a:pt x="1369" y="3034"/>
                        <a:pt x="1381" y="3033"/>
                      </a:cubicBezTo>
                      <a:cubicBezTo>
                        <a:pt x="1389" y="3031"/>
                        <a:pt x="1395" y="3037"/>
                        <a:pt x="1397" y="3044"/>
                      </a:cubicBezTo>
                      <a:cubicBezTo>
                        <a:pt x="1404" y="3069"/>
                        <a:pt x="1422" y="3084"/>
                        <a:pt x="1442" y="3097"/>
                      </a:cubicBezTo>
                      <a:cubicBezTo>
                        <a:pt x="1459" y="3108"/>
                        <a:pt x="1474" y="3122"/>
                        <a:pt x="1496" y="3122"/>
                      </a:cubicBezTo>
                      <a:cubicBezTo>
                        <a:pt x="1504" y="3129"/>
                        <a:pt x="1512" y="3138"/>
                        <a:pt x="1523" y="3139"/>
                      </a:cubicBezTo>
                      <a:cubicBezTo>
                        <a:pt x="1537" y="3141"/>
                        <a:pt x="1547" y="3150"/>
                        <a:pt x="1556" y="3159"/>
                      </a:cubicBezTo>
                      <a:cubicBezTo>
                        <a:pt x="1566" y="3170"/>
                        <a:pt x="1575" y="3181"/>
                        <a:pt x="1585" y="3192"/>
                      </a:cubicBezTo>
                      <a:cubicBezTo>
                        <a:pt x="1591" y="3197"/>
                        <a:pt x="1593" y="3203"/>
                        <a:pt x="1592" y="3211"/>
                      </a:cubicBezTo>
                      <a:cubicBezTo>
                        <a:pt x="1591" y="3222"/>
                        <a:pt x="1593" y="3233"/>
                        <a:pt x="1592" y="3244"/>
                      </a:cubicBezTo>
                      <a:cubicBezTo>
                        <a:pt x="1591" y="3263"/>
                        <a:pt x="1593" y="3281"/>
                        <a:pt x="1611" y="3292"/>
                      </a:cubicBezTo>
                      <a:cubicBezTo>
                        <a:pt x="1612" y="3293"/>
                        <a:pt x="1614" y="3296"/>
                        <a:pt x="1614" y="3297"/>
                      </a:cubicBezTo>
                      <a:cubicBezTo>
                        <a:pt x="1608" y="3313"/>
                        <a:pt x="1620" y="3320"/>
                        <a:pt x="1630" y="3327"/>
                      </a:cubicBezTo>
                      <a:cubicBezTo>
                        <a:pt x="1639" y="3334"/>
                        <a:pt x="1646" y="3342"/>
                        <a:pt x="1654" y="3350"/>
                      </a:cubicBezTo>
                      <a:cubicBezTo>
                        <a:pt x="1657" y="3366"/>
                        <a:pt x="1674" y="3375"/>
                        <a:pt x="1675" y="3392"/>
                      </a:cubicBezTo>
                      <a:cubicBezTo>
                        <a:pt x="1680" y="3397"/>
                        <a:pt x="1680" y="3398"/>
                        <a:pt x="1676" y="3403"/>
                      </a:cubicBezTo>
                      <a:cubicBezTo>
                        <a:pt x="1676" y="3407"/>
                        <a:pt x="1676" y="3411"/>
                        <a:pt x="1676" y="3415"/>
                      </a:cubicBezTo>
                      <a:cubicBezTo>
                        <a:pt x="1691" y="3425"/>
                        <a:pt x="1704" y="3436"/>
                        <a:pt x="1707" y="3455"/>
                      </a:cubicBezTo>
                      <a:cubicBezTo>
                        <a:pt x="1708" y="3460"/>
                        <a:pt x="1714" y="3464"/>
                        <a:pt x="1719" y="3466"/>
                      </a:cubicBezTo>
                      <a:cubicBezTo>
                        <a:pt x="1732" y="3472"/>
                        <a:pt x="1746" y="3476"/>
                        <a:pt x="1761" y="3475"/>
                      </a:cubicBezTo>
                      <a:cubicBezTo>
                        <a:pt x="1768" y="3474"/>
                        <a:pt x="1773" y="3471"/>
                        <a:pt x="1770" y="3465"/>
                      </a:cubicBezTo>
                      <a:cubicBezTo>
                        <a:pt x="1762" y="3447"/>
                        <a:pt x="1781" y="3435"/>
                        <a:pt x="1780" y="3419"/>
                      </a:cubicBezTo>
                      <a:cubicBezTo>
                        <a:pt x="1780" y="3419"/>
                        <a:pt x="1783" y="3417"/>
                        <a:pt x="1784" y="3417"/>
                      </a:cubicBezTo>
                      <a:cubicBezTo>
                        <a:pt x="1798" y="3422"/>
                        <a:pt x="1808" y="3410"/>
                        <a:pt x="1820" y="3407"/>
                      </a:cubicBezTo>
                      <a:cubicBezTo>
                        <a:pt x="1823" y="3406"/>
                        <a:pt x="1825" y="3403"/>
                        <a:pt x="1823" y="3399"/>
                      </a:cubicBezTo>
                      <a:cubicBezTo>
                        <a:pt x="1819" y="3384"/>
                        <a:pt x="1814" y="3371"/>
                        <a:pt x="1800" y="3362"/>
                      </a:cubicBezTo>
                      <a:cubicBezTo>
                        <a:pt x="1794" y="3359"/>
                        <a:pt x="1787" y="3356"/>
                        <a:pt x="1782" y="3350"/>
                      </a:cubicBezTo>
                      <a:cubicBezTo>
                        <a:pt x="1768" y="3331"/>
                        <a:pt x="1756" y="3311"/>
                        <a:pt x="1743" y="3291"/>
                      </a:cubicBezTo>
                      <a:cubicBezTo>
                        <a:pt x="1741" y="3288"/>
                        <a:pt x="1741" y="3284"/>
                        <a:pt x="1741" y="3280"/>
                      </a:cubicBezTo>
                      <a:cubicBezTo>
                        <a:pt x="1741" y="3279"/>
                        <a:pt x="1742" y="3277"/>
                        <a:pt x="1743" y="3275"/>
                      </a:cubicBezTo>
                      <a:cubicBezTo>
                        <a:pt x="1745" y="3271"/>
                        <a:pt x="1748" y="3271"/>
                        <a:pt x="1752" y="3274"/>
                      </a:cubicBezTo>
                      <a:cubicBezTo>
                        <a:pt x="1754" y="3276"/>
                        <a:pt x="1757" y="3279"/>
                        <a:pt x="1760" y="3281"/>
                      </a:cubicBezTo>
                      <a:cubicBezTo>
                        <a:pt x="1776" y="3295"/>
                        <a:pt x="1790" y="3291"/>
                        <a:pt x="1797" y="3272"/>
                      </a:cubicBezTo>
                      <a:cubicBezTo>
                        <a:pt x="1800" y="3265"/>
                        <a:pt x="1802" y="3258"/>
                        <a:pt x="1805" y="3252"/>
                      </a:cubicBezTo>
                      <a:cubicBezTo>
                        <a:pt x="1807" y="3249"/>
                        <a:pt x="1812" y="3247"/>
                        <a:pt x="1814" y="3248"/>
                      </a:cubicBezTo>
                      <a:cubicBezTo>
                        <a:pt x="1822" y="3251"/>
                        <a:pt x="1828" y="3253"/>
                        <a:pt x="1835" y="3247"/>
                      </a:cubicBezTo>
                      <a:cubicBezTo>
                        <a:pt x="1844" y="3239"/>
                        <a:pt x="1855" y="3240"/>
                        <a:pt x="1866" y="3241"/>
                      </a:cubicBezTo>
                      <a:cubicBezTo>
                        <a:pt x="1881" y="3243"/>
                        <a:pt x="1893" y="3255"/>
                        <a:pt x="1893" y="3271"/>
                      </a:cubicBezTo>
                      <a:cubicBezTo>
                        <a:pt x="1894" y="3292"/>
                        <a:pt x="1894" y="3314"/>
                        <a:pt x="1887" y="3336"/>
                      </a:cubicBezTo>
                      <a:cubicBezTo>
                        <a:pt x="1886" y="3340"/>
                        <a:pt x="1892" y="3347"/>
                        <a:pt x="1897" y="3347"/>
                      </a:cubicBezTo>
                      <a:cubicBezTo>
                        <a:pt x="1903" y="3347"/>
                        <a:pt x="1908" y="3346"/>
                        <a:pt x="1914" y="3346"/>
                      </a:cubicBezTo>
                      <a:cubicBezTo>
                        <a:pt x="1915" y="3346"/>
                        <a:pt x="1917" y="3345"/>
                        <a:pt x="1919" y="3346"/>
                      </a:cubicBezTo>
                      <a:cubicBezTo>
                        <a:pt x="1921" y="3347"/>
                        <a:pt x="1923" y="3348"/>
                        <a:pt x="1923" y="3349"/>
                      </a:cubicBezTo>
                      <a:cubicBezTo>
                        <a:pt x="1923" y="3353"/>
                        <a:pt x="1924" y="3357"/>
                        <a:pt x="1922" y="3360"/>
                      </a:cubicBezTo>
                      <a:cubicBezTo>
                        <a:pt x="1916" y="3371"/>
                        <a:pt x="1903" y="3369"/>
                        <a:pt x="1894" y="3375"/>
                      </a:cubicBezTo>
                      <a:cubicBezTo>
                        <a:pt x="1892" y="3375"/>
                        <a:pt x="1891" y="3377"/>
                        <a:pt x="1890" y="3378"/>
                      </a:cubicBezTo>
                      <a:cubicBezTo>
                        <a:pt x="1888" y="3382"/>
                        <a:pt x="1890" y="3386"/>
                        <a:pt x="1893" y="3388"/>
                      </a:cubicBezTo>
                      <a:cubicBezTo>
                        <a:pt x="1900" y="3391"/>
                        <a:pt x="1906" y="3394"/>
                        <a:pt x="1913" y="3398"/>
                      </a:cubicBezTo>
                      <a:cubicBezTo>
                        <a:pt x="1918" y="3400"/>
                        <a:pt x="1923" y="3402"/>
                        <a:pt x="1927" y="3406"/>
                      </a:cubicBezTo>
                      <a:cubicBezTo>
                        <a:pt x="1933" y="3411"/>
                        <a:pt x="1919" y="3418"/>
                        <a:pt x="1926" y="3423"/>
                      </a:cubicBezTo>
                      <a:cubicBezTo>
                        <a:pt x="1935" y="3429"/>
                        <a:pt x="1945" y="3435"/>
                        <a:pt x="1950" y="3445"/>
                      </a:cubicBezTo>
                      <a:cubicBezTo>
                        <a:pt x="1955" y="3456"/>
                        <a:pt x="1964" y="3461"/>
                        <a:pt x="1972" y="3469"/>
                      </a:cubicBezTo>
                      <a:cubicBezTo>
                        <a:pt x="1978" y="3474"/>
                        <a:pt x="1984" y="3476"/>
                        <a:pt x="1992" y="3474"/>
                      </a:cubicBezTo>
                      <a:cubicBezTo>
                        <a:pt x="2008" y="3469"/>
                        <a:pt x="2021" y="3474"/>
                        <a:pt x="2031" y="3487"/>
                      </a:cubicBezTo>
                      <a:cubicBezTo>
                        <a:pt x="2034" y="3491"/>
                        <a:pt x="2039" y="3494"/>
                        <a:pt x="2044" y="3497"/>
                      </a:cubicBezTo>
                      <a:cubicBezTo>
                        <a:pt x="2047" y="3499"/>
                        <a:pt x="2051" y="3500"/>
                        <a:pt x="2054" y="3500"/>
                      </a:cubicBezTo>
                      <a:cubicBezTo>
                        <a:pt x="2072" y="3497"/>
                        <a:pt x="2092" y="3497"/>
                        <a:pt x="2104" y="3480"/>
                      </a:cubicBezTo>
                      <a:cubicBezTo>
                        <a:pt x="2113" y="3467"/>
                        <a:pt x="2125" y="3468"/>
                        <a:pt x="2138" y="3471"/>
                      </a:cubicBezTo>
                      <a:cubicBezTo>
                        <a:pt x="2151" y="3474"/>
                        <a:pt x="2162" y="3480"/>
                        <a:pt x="2171" y="3489"/>
                      </a:cubicBezTo>
                      <a:cubicBezTo>
                        <a:pt x="2186" y="3504"/>
                        <a:pt x="2204" y="3505"/>
                        <a:pt x="2222" y="3501"/>
                      </a:cubicBezTo>
                      <a:cubicBezTo>
                        <a:pt x="2243" y="3497"/>
                        <a:pt x="2260" y="3488"/>
                        <a:pt x="2273" y="3472"/>
                      </a:cubicBezTo>
                      <a:cubicBezTo>
                        <a:pt x="2278" y="3466"/>
                        <a:pt x="2286" y="3463"/>
                        <a:pt x="2293" y="3466"/>
                      </a:cubicBezTo>
                      <a:cubicBezTo>
                        <a:pt x="2307" y="3472"/>
                        <a:pt x="2321" y="3470"/>
                        <a:pt x="2336" y="3471"/>
                      </a:cubicBezTo>
                      <a:cubicBezTo>
                        <a:pt x="2336" y="3471"/>
                        <a:pt x="2336" y="3471"/>
                        <a:pt x="2336" y="3470"/>
                      </a:cubicBezTo>
                      <a:lnTo>
                        <a:pt x="2337" y="3468"/>
                      </a:lnTo>
                      <a:lnTo>
                        <a:pt x="2337" y="3471"/>
                      </a:lnTo>
                      <a:cubicBezTo>
                        <a:pt x="2336" y="3471"/>
                        <a:pt x="2336" y="3471"/>
                        <a:pt x="2336" y="3471"/>
                      </a:cubicBezTo>
                      <a:cubicBezTo>
                        <a:pt x="2329" y="3491"/>
                        <a:pt x="2331" y="3510"/>
                        <a:pt x="2334" y="3530"/>
                      </a:cubicBezTo>
                      <a:cubicBezTo>
                        <a:pt x="2338" y="3548"/>
                        <a:pt x="2337" y="3566"/>
                        <a:pt x="2332" y="3584"/>
                      </a:cubicBezTo>
                      <a:cubicBezTo>
                        <a:pt x="2328" y="3598"/>
                        <a:pt x="2323" y="3612"/>
                        <a:pt x="2318" y="3626"/>
                      </a:cubicBezTo>
                      <a:cubicBezTo>
                        <a:pt x="2311" y="3645"/>
                        <a:pt x="2302" y="3663"/>
                        <a:pt x="2299" y="3683"/>
                      </a:cubicBezTo>
                      <a:cubicBezTo>
                        <a:pt x="2296" y="3701"/>
                        <a:pt x="2285" y="3717"/>
                        <a:pt x="2274" y="3731"/>
                      </a:cubicBezTo>
                      <a:cubicBezTo>
                        <a:pt x="2269" y="3737"/>
                        <a:pt x="2263" y="3742"/>
                        <a:pt x="2255" y="3742"/>
                      </a:cubicBezTo>
                      <a:cubicBezTo>
                        <a:pt x="2228" y="3743"/>
                        <a:pt x="2201" y="3747"/>
                        <a:pt x="2174" y="3736"/>
                      </a:cubicBezTo>
                      <a:cubicBezTo>
                        <a:pt x="2164" y="3732"/>
                        <a:pt x="2153" y="3732"/>
                        <a:pt x="2142" y="3731"/>
                      </a:cubicBezTo>
                      <a:cubicBezTo>
                        <a:pt x="2117" y="3729"/>
                        <a:pt x="2095" y="3736"/>
                        <a:pt x="2074" y="3748"/>
                      </a:cubicBezTo>
                      <a:cubicBezTo>
                        <a:pt x="2064" y="3754"/>
                        <a:pt x="2054" y="3755"/>
                        <a:pt x="2042" y="3753"/>
                      </a:cubicBezTo>
                      <a:cubicBezTo>
                        <a:pt x="2003" y="3744"/>
                        <a:pt x="1964" y="3733"/>
                        <a:pt x="1924" y="3729"/>
                      </a:cubicBezTo>
                      <a:cubicBezTo>
                        <a:pt x="1909" y="3727"/>
                        <a:pt x="1893" y="3725"/>
                        <a:pt x="1882" y="3718"/>
                      </a:cubicBezTo>
                      <a:cubicBezTo>
                        <a:pt x="1863" y="3707"/>
                        <a:pt x="1844" y="3704"/>
                        <a:pt x="1824" y="3700"/>
                      </a:cubicBezTo>
                      <a:cubicBezTo>
                        <a:pt x="1808" y="3698"/>
                        <a:pt x="1793" y="3692"/>
                        <a:pt x="1781" y="3679"/>
                      </a:cubicBezTo>
                      <a:cubicBezTo>
                        <a:pt x="1776" y="3674"/>
                        <a:pt x="1768" y="3671"/>
                        <a:pt x="1761" y="3669"/>
                      </a:cubicBezTo>
                      <a:cubicBezTo>
                        <a:pt x="1730" y="3662"/>
                        <a:pt x="1700" y="3663"/>
                        <a:pt x="1670" y="3677"/>
                      </a:cubicBezTo>
                      <a:cubicBezTo>
                        <a:pt x="1651" y="3686"/>
                        <a:pt x="1635" y="3714"/>
                        <a:pt x="1642" y="3737"/>
                      </a:cubicBezTo>
                      <a:cubicBezTo>
                        <a:pt x="1644" y="3744"/>
                        <a:pt x="1647" y="3751"/>
                        <a:pt x="1648" y="3758"/>
                      </a:cubicBezTo>
                      <a:cubicBezTo>
                        <a:pt x="1650" y="3765"/>
                        <a:pt x="1647" y="3772"/>
                        <a:pt x="1642" y="3778"/>
                      </a:cubicBezTo>
                      <a:cubicBezTo>
                        <a:pt x="1639" y="3783"/>
                        <a:pt x="1636" y="3787"/>
                        <a:pt x="1632" y="3791"/>
                      </a:cubicBezTo>
                      <a:cubicBezTo>
                        <a:pt x="1622" y="3800"/>
                        <a:pt x="1606" y="3802"/>
                        <a:pt x="1596" y="3796"/>
                      </a:cubicBezTo>
                      <a:cubicBezTo>
                        <a:pt x="1590" y="3792"/>
                        <a:pt x="1584" y="3788"/>
                        <a:pt x="1578" y="3783"/>
                      </a:cubicBezTo>
                      <a:cubicBezTo>
                        <a:pt x="1569" y="3777"/>
                        <a:pt x="1560" y="3771"/>
                        <a:pt x="1550" y="3765"/>
                      </a:cubicBezTo>
                      <a:cubicBezTo>
                        <a:pt x="1527" y="3753"/>
                        <a:pt x="1504" y="3744"/>
                        <a:pt x="1477" y="3744"/>
                      </a:cubicBezTo>
                      <a:cubicBezTo>
                        <a:pt x="1465" y="3744"/>
                        <a:pt x="1456" y="3737"/>
                        <a:pt x="1451" y="3727"/>
                      </a:cubicBezTo>
                      <a:cubicBezTo>
                        <a:pt x="1449" y="3720"/>
                        <a:pt x="1446" y="3713"/>
                        <a:pt x="1444" y="3706"/>
                      </a:cubicBezTo>
                      <a:cubicBezTo>
                        <a:pt x="1440" y="3695"/>
                        <a:pt x="1432" y="3688"/>
                        <a:pt x="1421" y="3683"/>
                      </a:cubicBezTo>
                      <a:cubicBezTo>
                        <a:pt x="1390" y="3672"/>
                        <a:pt x="1358" y="3662"/>
                        <a:pt x="1325" y="3666"/>
                      </a:cubicBezTo>
                      <a:cubicBezTo>
                        <a:pt x="1305" y="3669"/>
                        <a:pt x="1289" y="3660"/>
                        <a:pt x="1272" y="3653"/>
                      </a:cubicBezTo>
                      <a:cubicBezTo>
                        <a:pt x="1270" y="3653"/>
                        <a:pt x="1268" y="3652"/>
                        <a:pt x="1267" y="3651"/>
                      </a:cubicBezTo>
                      <a:cubicBezTo>
                        <a:pt x="1255" y="3636"/>
                        <a:pt x="1239" y="3629"/>
                        <a:pt x="1221" y="3624"/>
                      </a:cubicBezTo>
                      <a:cubicBezTo>
                        <a:pt x="1213" y="3621"/>
                        <a:pt x="1210" y="3605"/>
                        <a:pt x="1215" y="3600"/>
                      </a:cubicBezTo>
                      <a:cubicBezTo>
                        <a:pt x="1223" y="3592"/>
                        <a:pt x="1231" y="3585"/>
                        <a:pt x="1239" y="3576"/>
                      </a:cubicBezTo>
                      <a:cubicBezTo>
                        <a:pt x="1249" y="3564"/>
                        <a:pt x="1250" y="3549"/>
                        <a:pt x="1244" y="3535"/>
                      </a:cubicBezTo>
                      <a:cubicBezTo>
                        <a:pt x="1241" y="3527"/>
                        <a:pt x="1234" y="3520"/>
                        <a:pt x="1229" y="3512"/>
                      </a:cubicBezTo>
                      <a:cubicBezTo>
                        <a:pt x="1227" y="3510"/>
                        <a:pt x="1227" y="3505"/>
                        <a:pt x="1228" y="3502"/>
                      </a:cubicBezTo>
                      <a:cubicBezTo>
                        <a:pt x="1231" y="3492"/>
                        <a:pt x="1236" y="3482"/>
                        <a:pt x="1240" y="3472"/>
                      </a:cubicBezTo>
                      <a:cubicBezTo>
                        <a:pt x="1242" y="3467"/>
                        <a:pt x="1237" y="3460"/>
                        <a:pt x="1231" y="3462"/>
                      </a:cubicBezTo>
                      <a:cubicBezTo>
                        <a:pt x="1222" y="3465"/>
                        <a:pt x="1213" y="3465"/>
                        <a:pt x="1207" y="3457"/>
                      </a:cubicBezTo>
                      <a:cubicBezTo>
                        <a:pt x="1196" y="3443"/>
                        <a:pt x="1181" y="3443"/>
                        <a:pt x="1166" y="3447"/>
                      </a:cubicBezTo>
                      <a:cubicBezTo>
                        <a:pt x="1152" y="3451"/>
                        <a:pt x="1139" y="3457"/>
                        <a:pt x="1125" y="3461"/>
                      </a:cubicBezTo>
                      <a:cubicBezTo>
                        <a:pt x="1116" y="3463"/>
                        <a:pt x="1107" y="3462"/>
                        <a:pt x="1098" y="3463"/>
                      </a:cubicBezTo>
                      <a:cubicBezTo>
                        <a:pt x="1084" y="3453"/>
                        <a:pt x="1069" y="3467"/>
                        <a:pt x="1055" y="3461"/>
                      </a:cubicBezTo>
                      <a:cubicBezTo>
                        <a:pt x="1039" y="3453"/>
                        <a:pt x="1027" y="3465"/>
                        <a:pt x="1013" y="3467"/>
                      </a:cubicBezTo>
                      <a:cubicBezTo>
                        <a:pt x="1003" y="3468"/>
                        <a:pt x="991" y="3469"/>
                        <a:pt x="981" y="3467"/>
                      </a:cubicBezTo>
                      <a:cubicBezTo>
                        <a:pt x="953" y="3464"/>
                        <a:pt x="926" y="3464"/>
                        <a:pt x="899" y="3473"/>
                      </a:cubicBezTo>
                      <a:cubicBezTo>
                        <a:pt x="885" y="3478"/>
                        <a:pt x="870" y="3477"/>
                        <a:pt x="856" y="3478"/>
                      </a:cubicBezTo>
                      <a:cubicBezTo>
                        <a:pt x="843" y="3479"/>
                        <a:pt x="830" y="3481"/>
                        <a:pt x="819" y="3488"/>
                      </a:cubicBezTo>
                      <a:cubicBezTo>
                        <a:pt x="800" y="3498"/>
                        <a:pt x="780" y="3508"/>
                        <a:pt x="760" y="3517"/>
                      </a:cubicBezTo>
                      <a:cubicBezTo>
                        <a:pt x="745" y="3523"/>
                        <a:pt x="730" y="3529"/>
                        <a:pt x="718" y="3541"/>
                      </a:cubicBezTo>
                      <a:cubicBezTo>
                        <a:pt x="703" y="3555"/>
                        <a:pt x="684" y="3557"/>
                        <a:pt x="666" y="3550"/>
                      </a:cubicBezTo>
                      <a:cubicBezTo>
                        <a:pt x="652" y="3544"/>
                        <a:pt x="639" y="3542"/>
                        <a:pt x="624" y="3544"/>
                      </a:cubicBezTo>
                      <a:cubicBezTo>
                        <a:pt x="609" y="3546"/>
                        <a:pt x="594" y="3546"/>
                        <a:pt x="580" y="3545"/>
                      </a:cubicBezTo>
                      <a:cubicBezTo>
                        <a:pt x="573" y="3545"/>
                        <a:pt x="567" y="3540"/>
                        <a:pt x="561" y="3536"/>
                      </a:cubicBezTo>
                      <a:cubicBezTo>
                        <a:pt x="558" y="3534"/>
                        <a:pt x="556" y="3531"/>
                        <a:pt x="553" y="3528"/>
                      </a:cubicBezTo>
                      <a:cubicBezTo>
                        <a:pt x="539" y="3513"/>
                        <a:pt x="524" y="3517"/>
                        <a:pt x="517" y="3537"/>
                      </a:cubicBezTo>
                      <a:cubicBezTo>
                        <a:pt x="513" y="3547"/>
                        <a:pt x="508" y="3558"/>
                        <a:pt x="506" y="3568"/>
                      </a:cubicBezTo>
                      <a:cubicBezTo>
                        <a:pt x="501" y="3594"/>
                        <a:pt x="485" y="3610"/>
                        <a:pt x="463" y="3622"/>
                      </a:cubicBezTo>
                      <a:cubicBezTo>
                        <a:pt x="444" y="3632"/>
                        <a:pt x="425" y="3644"/>
                        <a:pt x="407" y="3656"/>
                      </a:cubicBezTo>
                      <a:cubicBezTo>
                        <a:pt x="390" y="3667"/>
                        <a:pt x="373" y="3679"/>
                        <a:pt x="373" y="3703"/>
                      </a:cubicBezTo>
                      <a:cubicBezTo>
                        <a:pt x="373" y="3712"/>
                        <a:pt x="366" y="3719"/>
                        <a:pt x="361" y="3727"/>
                      </a:cubicBezTo>
                      <a:cubicBezTo>
                        <a:pt x="352" y="3739"/>
                        <a:pt x="348" y="3753"/>
                        <a:pt x="349" y="3768"/>
                      </a:cubicBezTo>
                      <a:cubicBezTo>
                        <a:pt x="350" y="3779"/>
                        <a:pt x="351" y="3790"/>
                        <a:pt x="351" y="3801"/>
                      </a:cubicBezTo>
                      <a:cubicBezTo>
                        <a:pt x="351" y="3811"/>
                        <a:pt x="349" y="3819"/>
                        <a:pt x="343" y="3827"/>
                      </a:cubicBezTo>
                      <a:cubicBezTo>
                        <a:pt x="336" y="3837"/>
                        <a:pt x="329" y="3848"/>
                        <a:pt x="321" y="3858"/>
                      </a:cubicBezTo>
                      <a:cubicBezTo>
                        <a:pt x="317" y="3864"/>
                        <a:pt x="311" y="3869"/>
                        <a:pt x="305" y="3873"/>
                      </a:cubicBezTo>
                      <a:cubicBezTo>
                        <a:pt x="297" y="3880"/>
                        <a:pt x="286" y="3884"/>
                        <a:pt x="278" y="3891"/>
                      </a:cubicBezTo>
                      <a:cubicBezTo>
                        <a:pt x="266" y="3901"/>
                        <a:pt x="253" y="3907"/>
                        <a:pt x="238" y="3909"/>
                      </a:cubicBezTo>
                      <a:cubicBezTo>
                        <a:pt x="224" y="3910"/>
                        <a:pt x="215" y="3919"/>
                        <a:pt x="207" y="3930"/>
                      </a:cubicBezTo>
                      <a:cubicBezTo>
                        <a:pt x="203" y="3936"/>
                        <a:pt x="198" y="3941"/>
                        <a:pt x="195" y="3948"/>
                      </a:cubicBezTo>
                      <a:cubicBezTo>
                        <a:pt x="189" y="3962"/>
                        <a:pt x="179" y="3972"/>
                        <a:pt x="166" y="3980"/>
                      </a:cubicBezTo>
                      <a:cubicBezTo>
                        <a:pt x="151" y="3988"/>
                        <a:pt x="143" y="4002"/>
                        <a:pt x="135" y="4017"/>
                      </a:cubicBezTo>
                      <a:cubicBezTo>
                        <a:pt x="121" y="4042"/>
                        <a:pt x="109" y="4069"/>
                        <a:pt x="87" y="4090"/>
                      </a:cubicBezTo>
                      <a:cubicBezTo>
                        <a:pt x="82" y="4095"/>
                        <a:pt x="78" y="4102"/>
                        <a:pt x="75" y="4108"/>
                      </a:cubicBezTo>
                      <a:cubicBezTo>
                        <a:pt x="62" y="4137"/>
                        <a:pt x="49" y="4165"/>
                        <a:pt x="31" y="4190"/>
                      </a:cubicBezTo>
                      <a:cubicBezTo>
                        <a:pt x="23" y="4201"/>
                        <a:pt x="21" y="4213"/>
                        <a:pt x="19" y="4226"/>
                      </a:cubicBezTo>
                      <a:cubicBezTo>
                        <a:pt x="17" y="4242"/>
                        <a:pt x="21" y="4255"/>
                        <a:pt x="35" y="4264"/>
                      </a:cubicBezTo>
                      <a:cubicBezTo>
                        <a:pt x="48" y="4272"/>
                        <a:pt x="52" y="4284"/>
                        <a:pt x="48" y="4297"/>
                      </a:cubicBezTo>
                      <a:cubicBezTo>
                        <a:pt x="44" y="4310"/>
                        <a:pt x="43" y="4321"/>
                        <a:pt x="47" y="4335"/>
                      </a:cubicBezTo>
                      <a:cubicBezTo>
                        <a:pt x="57" y="4367"/>
                        <a:pt x="59" y="4399"/>
                        <a:pt x="43" y="4431"/>
                      </a:cubicBezTo>
                      <a:cubicBezTo>
                        <a:pt x="42" y="4434"/>
                        <a:pt x="41" y="4438"/>
                        <a:pt x="40" y="4442"/>
                      </a:cubicBezTo>
                      <a:cubicBezTo>
                        <a:pt x="35" y="4474"/>
                        <a:pt x="26" y="4506"/>
                        <a:pt x="2" y="4531"/>
                      </a:cubicBezTo>
                      <a:cubicBezTo>
                        <a:pt x="0" y="4533"/>
                        <a:pt x="0" y="4538"/>
                        <a:pt x="1" y="4541"/>
                      </a:cubicBezTo>
                      <a:cubicBezTo>
                        <a:pt x="7" y="4550"/>
                        <a:pt x="13" y="4559"/>
                        <a:pt x="19" y="4568"/>
                      </a:cubicBezTo>
                      <a:cubicBezTo>
                        <a:pt x="26" y="4578"/>
                        <a:pt x="30" y="4588"/>
                        <a:pt x="24" y="4599"/>
                      </a:cubicBezTo>
                      <a:cubicBezTo>
                        <a:pt x="17" y="4616"/>
                        <a:pt x="22" y="4632"/>
                        <a:pt x="29" y="4647"/>
                      </a:cubicBezTo>
                      <a:cubicBezTo>
                        <a:pt x="35" y="4659"/>
                        <a:pt x="45" y="4667"/>
                        <a:pt x="56" y="4673"/>
                      </a:cubicBezTo>
                      <a:cubicBezTo>
                        <a:pt x="66" y="4678"/>
                        <a:pt x="77" y="4681"/>
                        <a:pt x="87" y="4684"/>
                      </a:cubicBezTo>
                      <a:cubicBezTo>
                        <a:pt x="87" y="4684"/>
                        <a:pt x="87" y="4683"/>
                        <a:pt x="87" y="4683"/>
                      </a:cubicBezTo>
                      <a:lnTo>
                        <a:pt x="88" y="4681"/>
                      </a:lnTo>
                      <a:lnTo>
                        <a:pt x="87" y="4684"/>
                      </a:lnTo>
                      <a:cubicBezTo>
                        <a:pt x="87" y="4684"/>
                        <a:pt x="87" y="4684"/>
                        <a:pt x="87" y="4684"/>
                      </a:cubicBezTo>
                      <a:cubicBezTo>
                        <a:pt x="87" y="4696"/>
                        <a:pt x="91" y="4705"/>
                        <a:pt x="101" y="4711"/>
                      </a:cubicBezTo>
                      <a:cubicBezTo>
                        <a:pt x="111" y="4717"/>
                        <a:pt x="118" y="4725"/>
                        <a:pt x="121" y="4736"/>
                      </a:cubicBezTo>
                      <a:cubicBezTo>
                        <a:pt x="123" y="4744"/>
                        <a:pt x="128" y="4749"/>
                        <a:pt x="135" y="4752"/>
                      </a:cubicBezTo>
                      <a:cubicBezTo>
                        <a:pt x="151" y="4759"/>
                        <a:pt x="163" y="4770"/>
                        <a:pt x="174" y="4782"/>
                      </a:cubicBezTo>
                      <a:cubicBezTo>
                        <a:pt x="178" y="4788"/>
                        <a:pt x="184" y="4795"/>
                        <a:pt x="184" y="4801"/>
                      </a:cubicBezTo>
                      <a:cubicBezTo>
                        <a:pt x="185" y="4824"/>
                        <a:pt x="197" y="4843"/>
                        <a:pt x="207" y="4862"/>
                      </a:cubicBezTo>
                      <a:cubicBezTo>
                        <a:pt x="218" y="4882"/>
                        <a:pt x="233" y="4898"/>
                        <a:pt x="255" y="4906"/>
                      </a:cubicBezTo>
                      <a:cubicBezTo>
                        <a:pt x="271" y="4912"/>
                        <a:pt x="284" y="4921"/>
                        <a:pt x="297" y="4931"/>
                      </a:cubicBezTo>
                      <a:cubicBezTo>
                        <a:pt x="327" y="4955"/>
                        <a:pt x="356" y="4980"/>
                        <a:pt x="389" y="5000"/>
                      </a:cubicBezTo>
                      <a:cubicBezTo>
                        <a:pt x="405" y="5010"/>
                        <a:pt x="422" y="5017"/>
                        <a:pt x="440" y="5022"/>
                      </a:cubicBezTo>
                      <a:cubicBezTo>
                        <a:pt x="445" y="5023"/>
                        <a:pt x="451" y="5023"/>
                        <a:pt x="456" y="5021"/>
                      </a:cubicBezTo>
                      <a:cubicBezTo>
                        <a:pt x="468" y="5017"/>
                        <a:pt x="479" y="5011"/>
                        <a:pt x="491" y="5005"/>
                      </a:cubicBezTo>
                      <a:cubicBezTo>
                        <a:pt x="511" y="4996"/>
                        <a:pt x="532" y="4990"/>
                        <a:pt x="554" y="4991"/>
                      </a:cubicBezTo>
                      <a:cubicBezTo>
                        <a:pt x="569" y="4991"/>
                        <a:pt x="584" y="4990"/>
                        <a:pt x="598" y="4987"/>
                      </a:cubicBezTo>
                      <a:cubicBezTo>
                        <a:pt x="620" y="4984"/>
                        <a:pt x="641" y="4986"/>
                        <a:pt x="662" y="4996"/>
                      </a:cubicBezTo>
                      <a:cubicBezTo>
                        <a:pt x="667" y="4998"/>
                        <a:pt x="672" y="4999"/>
                        <a:pt x="678" y="5001"/>
                      </a:cubicBezTo>
                      <a:cubicBezTo>
                        <a:pt x="688" y="5004"/>
                        <a:pt x="699" y="5004"/>
                        <a:pt x="710" y="5000"/>
                      </a:cubicBezTo>
                      <a:cubicBezTo>
                        <a:pt x="722" y="4995"/>
                        <a:pt x="734" y="4992"/>
                        <a:pt x="746" y="4987"/>
                      </a:cubicBezTo>
                      <a:cubicBezTo>
                        <a:pt x="757" y="4984"/>
                        <a:pt x="767" y="4980"/>
                        <a:pt x="776" y="4974"/>
                      </a:cubicBezTo>
                      <a:cubicBezTo>
                        <a:pt x="790" y="4964"/>
                        <a:pt x="805" y="4958"/>
                        <a:pt x="821" y="4954"/>
                      </a:cubicBezTo>
                      <a:cubicBezTo>
                        <a:pt x="837" y="4949"/>
                        <a:pt x="852" y="4941"/>
                        <a:pt x="868" y="4939"/>
                      </a:cubicBezTo>
                      <a:cubicBezTo>
                        <a:pt x="892" y="4937"/>
                        <a:pt x="914" y="4925"/>
                        <a:pt x="938" y="4929"/>
                      </a:cubicBezTo>
                      <a:cubicBezTo>
                        <a:pt x="944" y="4930"/>
                        <a:pt x="949" y="4930"/>
                        <a:pt x="954" y="4932"/>
                      </a:cubicBezTo>
                      <a:cubicBezTo>
                        <a:pt x="975" y="4941"/>
                        <a:pt x="993" y="4954"/>
                        <a:pt x="1002" y="4976"/>
                      </a:cubicBezTo>
                      <a:cubicBezTo>
                        <a:pt x="1006" y="4986"/>
                        <a:pt x="1009" y="4996"/>
                        <a:pt x="1014" y="5006"/>
                      </a:cubicBezTo>
                      <a:cubicBezTo>
                        <a:pt x="1023" y="5024"/>
                        <a:pt x="1039" y="5033"/>
                        <a:pt x="1059" y="5033"/>
                      </a:cubicBezTo>
                      <a:cubicBezTo>
                        <a:pt x="1064" y="5033"/>
                        <a:pt x="1070" y="5033"/>
                        <a:pt x="1075" y="5032"/>
                      </a:cubicBezTo>
                      <a:cubicBezTo>
                        <a:pt x="1099" y="5028"/>
                        <a:pt x="1122" y="5024"/>
                        <a:pt x="1146" y="5019"/>
                      </a:cubicBezTo>
                      <a:cubicBezTo>
                        <a:pt x="1159" y="5016"/>
                        <a:pt x="1170" y="5015"/>
                        <a:pt x="1178" y="5029"/>
                      </a:cubicBezTo>
                      <a:cubicBezTo>
                        <a:pt x="1182" y="5035"/>
                        <a:pt x="1188" y="5040"/>
                        <a:pt x="1194" y="5044"/>
                      </a:cubicBezTo>
                      <a:cubicBezTo>
                        <a:pt x="1214" y="5057"/>
                        <a:pt x="1216" y="5077"/>
                        <a:pt x="1217" y="5097"/>
                      </a:cubicBezTo>
                      <a:cubicBezTo>
                        <a:pt x="1217" y="5109"/>
                        <a:pt x="1213" y="5122"/>
                        <a:pt x="1209" y="5135"/>
                      </a:cubicBezTo>
                      <a:cubicBezTo>
                        <a:pt x="1206" y="5145"/>
                        <a:pt x="1197" y="5154"/>
                        <a:pt x="1195" y="5164"/>
                      </a:cubicBezTo>
                      <a:cubicBezTo>
                        <a:pt x="1193" y="5176"/>
                        <a:pt x="1197" y="5190"/>
                        <a:pt x="1194" y="5202"/>
                      </a:cubicBezTo>
                      <a:cubicBezTo>
                        <a:pt x="1189" y="5221"/>
                        <a:pt x="1187" y="5242"/>
                        <a:pt x="1172" y="5257"/>
                      </a:cubicBezTo>
                      <a:cubicBezTo>
                        <a:pt x="1170" y="5259"/>
                        <a:pt x="1170" y="5264"/>
                        <a:pt x="1170" y="5267"/>
                      </a:cubicBezTo>
                      <a:cubicBezTo>
                        <a:pt x="1169" y="5269"/>
                        <a:pt x="1170" y="5271"/>
                        <a:pt x="1171" y="5273"/>
                      </a:cubicBezTo>
                      <a:cubicBezTo>
                        <a:pt x="1195" y="5332"/>
                        <a:pt x="1203" y="5345"/>
                        <a:pt x="1251" y="5389"/>
                      </a:cubicBezTo>
                      <a:cubicBezTo>
                        <a:pt x="1259" y="5396"/>
                        <a:pt x="1267" y="5404"/>
                        <a:pt x="1275" y="5411"/>
                      </a:cubicBezTo>
                      <a:cubicBezTo>
                        <a:pt x="1290" y="5423"/>
                        <a:pt x="1299" y="5439"/>
                        <a:pt x="1307" y="5455"/>
                      </a:cubicBezTo>
                      <a:cubicBezTo>
                        <a:pt x="1311" y="5464"/>
                        <a:pt x="1314" y="5472"/>
                        <a:pt x="1317" y="5481"/>
                      </a:cubicBezTo>
                      <a:cubicBezTo>
                        <a:pt x="1322" y="5502"/>
                        <a:pt x="1331" y="5522"/>
                        <a:pt x="1343" y="5541"/>
                      </a:cubicBezTo>
                      <a:cubicBezTo>
                        <a:pt x="1356" y="5562"/>
                        <a:pt x="1357" y="5589"/>
                        <a:pt x="1363" y="5614"/>
                      </a:cubicBezTo>
                      <a:cubicBezTo>
                        <a:pt x="1364" y="5618"/>
                        <a:pt x="1360" y="5624"/>
                        <a:pt x="1359" y="5629"/>
                      </a:cubicBezTo>
                      <a:cubicBezTo>
                        <a:pt x="1358" y="5637"/>
                        <a:pt x="1357" y="5644"/>
                        <a:pt x="1358" y="5651"/>
                      </a:cubicBezTo>
                      <a:cubicBezTo>
                        <a:pt x="1362" y="5667"/>
                        <a:pt x="1365" y="5683"/>
                        <a:pt x="1374" y="5698"/>
                      </a:cubicBezTo>
                      <a:cubicBezTo>
                        <a:pt x="1377" y="5704"/>
                        <a:pt x="1381" y="5711"/>
                        <a:pt x="1383" y="5718"/>
                      </a:cubicBezTo>
                      <a:cubicBezTo>
                        <a:pt x="1390" y="5748"/>
                        <a:pt x="1390" y="5777"/>
                        <a:pt x="1364" y="5799"/>
                      </a:cubicBezTo>
                      <a:cubicBezTo>
                        <a:pt x="1352" y="5808"/>
                        <a:pt x="1345" y="5821"/>
                        <a:pt x="1335" y="5831"/>
                      </a:cubicBezTo>
                      <a:cubicBezTo>
                        <a:pt x="1325" y="5843"/>
                        <a:pt x="1318" y="5855"/>
                        <a:pt x="1316" y="5870"/>
                      </a:cubicBezTo>
                      <a:cubicBezTo>
                        <a:pt x="1313" y="5894"/>
                        <a:pt x="1306" y="5917"/>
                        <a:pt x="1296" y="5938"/>
                      </a:cubicBezTo>
                      <a:cubicBezTo>
                        <a:pt x="1289" y="5950"/>
                        <a:pt x="1287" y="5963"/>
                        <a:pt x="1287" y="5976"/>
                      </a:cubicBezTo>
                      <a:cubicBezTo>
                        <a:pt x="1287" y="5998"/>
                        <a:pt x="1287" y="6020"/>
                        <a:pt x="1287" y="6042"/>
                      </a:cubicBezTo>
                      <a:cubicBezTo>
                        <a:pt x="1287" y="6053"/>
                        <a:pt x="1290" y="6064"/>
                        <a:pt x="1298" y="6072"/>
                      </a:cubicBezTo>
                      <a:cubicBezTo>
                        <a:pt x="1319" y="6093"/>
                        <a:pt x="1333" y="6119"/>
                        <a:pt x="1343" y="6147"/>
                      </a:cubicBezTo>
                      <a:cubicBezTo>
                        <a:pt x="1353" y="6177"/>
                        <a:pt x="1367" y="6204"/>
                        <a:pt x="1381" y="6232"/>
                      </a:cubicBezTo>
                      <a:cubicBezTo>
                        <a:pt x="1391" y="6252"/>
                        <a:pt x="1399" y="6271"/>
                        <a:pt x="1399" y="6294"/>
                      </a:cubicBezTo>
                      <a:cubicBezTo>
                        <a:pt x="1399" y="6318"/>
                        <a:pt x="1403" y="6342"/>
                        <a:pt x="1411" y="6364"/>
                      </a:cubicBezTo>
                      <a:cubicBezTo>
                        <a:pt x="1414" y="6373"/>
                        <a:pt x="1417" y="6382"/>
                        <a:pt x="1417" y="6391"/>
                      </a:cubicBezTo>
                      <a:cubicBezTo>
                        <a:pt x="1416" y="6417"/>
                        <a:pt x="1424" y="6442"/>
                        <a:pt x="1429" y="6467"/>
                      </a:cubicBezTo>
                      <a:cubicBezTo>
                        <a:pt x="1435" y="6495"/>
                        <a:pt x="1447" y="6518"/>
                        <a:pt x="1465" y="6540"/>
                      </a:cubicBezTo>
                      <a:cubicBezTo>
                        <a:pt x="1474" y="6552"/>
                        <a:pt x="1482" y="6564"/>
                        <a:pt x="1491" y="6575"/>
                      </a:cubicBezTo>
                      <a:cubicBezTo>
                        <a:pt x="1501" y="6587"/>
                        <a:pt x="1506" y="6600"/>
                        <a:pt x="1509" y="6615"/>
                      </a:cubicBezTo>
                      <a:cubicBezTo>
                        <a:pt x="1516" y="6643"/>
                        <a:pt x="1524" y="6671"/>
                        <a:pt x="1539" y="6697"/>
                      </a:cubicBezTo>
                      <a:cubicBezTo>
                        <a:pt x="1542" y="6704"/>
                        <a:pt x="1545" y="6711"/>
                        <a:pt x="1547" y="6718"/>
                      </a:cubicBezTo>
                      <a:cubicBezTo>
                        <a:pt x="1553" y="6734"/>
                        <a:pt x="1555" y="6750"/>
                        <a:pt x="1542" y="6764"/>
                      </a:cubicBezTo>
                      <a:cubicBezTo>
                        <a:pt x="1537" y="6770"/>
                        <a:pt x="1536" y="6778"/>
                        <a:pt x="1541" y="6785"/>
                      </a:cubicBezTo>
                      <a:cubicBezTo>
                        <a:pt x="1551" y="6799"/>
                        <a:pt x="1552" y="6815"/>
                        <a:pt x="1554" y="6832"/>
                      </a:cubicBezTo>
                      <a:cubicBezTo>
                        <a:pt x="1554" y="6835"/>
                        <a:pt x="1556" y="6840"/>
                        <a:pt x="1559" y="6841"/>
                      </a:cubicBezTo>
                      <a:cubicBezTo>
                        <a:pt x="1578" y="6852"/>
                        <a:pt x="1597" y="6863"/>
                        <a:pt x="1617" y="6872"/>
                      </a:cubicBezTo>
                      <a:cubicBezTo>
                        <a:pt x="1621" y="6875"/>
                        <a:pt x="1628" y="6874"/>
                        <a:pt x="1633" y="6872"/>
                      </a:cubicBezTo>
                      <a:cubicBezTo>
                        <a:pt x="1651" y="6862"/>
                        <a:pt x="1669" y="6855"/>
                        <a:pt x="1690" y="6857"/>
                      </a:cubicBezTo>
                      <a:cubicBezTo>
                        <a:pt x="1699" y="6857"/>
                        <a:pt x="1708" y="6854"/>
                        <a:pt x="1716" y="6850"/>
                      </a:cubicBezTo>
                      <a:cubicBezTo>
                        <a:pt x="1732" y="6844"/>
                        <a:pt x="1748" y="6841"/>
                        <a:pt x="1765" y="6841"/>
                      </a:cubicBezTo>
                      <a:cubicBezTo>
                        <a:pt x="1783" y="6841"/>
                        <a:pt x="1801" y="6836"/>
                        <a:pt x="1819" y="6844"/>
                      </a:cubicBezTo>
                      <a:cubicBezTo>
                        <a:pt x="1823" y="6846"/>
                        <a:pt x="1831" y="6847"/>
                        <a:pt x="1834" y="6845"/>
                      </a:cubicBezTo>
                      <a:cubicBezTo>
                        <a:pt x="1850" y="6836"/>
                        <a:pt x="1872" y="6846"/>
                        <a:pt x="1885" y="6829"/>
                      </a:cubicBezTo>
                      <a:cubicBezTo>
                        <a:pt x="1888" y="6825"/>
                        <a:pt x="1895" y="6823"/>
                        <a:pt x="1900" y="6823"/>
                      </a:cubicBezTo>
                      <a:cubicBezTo>
                        <a:pt x="1927" y="6823"/>
                        <a:pt x="1949" y="6811"/>
                        <a:pt x="1971" y="6796"/>
                      </a:cubicBezTo>
                      <a:cubicBezTo>
                        <a:pt x="2002" y="6776"/>
                        <a:pt x="2027" y="6749"/>
                        <a:pt x="2054" y="6724"/>
                      </a:cubicBezTo>
                      <a:cubicBezTo>
                        <a:pt x="2072" y="6708"/>
                        <a:pt x="2089" y="6691"/>
                        <a:pt x="2101" y="6671"/>
                      </a:cubicBezTo>
                      <a:cubicBezTo>
                        <a:pt x="2114" y="6650"/>
                        <a:pt x="2130" y="6633"/>
                        <a:pt x="2143" y="6612"/>
                      </a:cubicBezTo>
                      <a:cubicBezTo>
                        <a:pt x="2150" y="6602"/>
                        <a:pt x="2157" y="6591"/>
                        <a:pt x="2169" y="6584"/>
                      </a:cubicBezTo>
                      <a:cubicBezTo>
                        <a:pt x="2192" y="6570"/>
                        <a:pt x="2204" y="6548"/>
                        <a:pt x="2212" y="6523"/>
                      </a:cubicBezTo>
                      <a:cubicBezTo>
                        <a:pt x="2217" y="6505"/>
                        <a:pt x="2222" y="6487"/>
                        <a:pt x="2226" y="6470"/>
                      </a:cubicBezTo>
                      <a:cubicBezTo>
                        <a:pt x="2228" y="6461"/>
                        <a:pt x="2228" y="6452"/>
                        <a:pt x="2223" y="6443"/>
                      </a:cubicBezTo>
                      <a:cubicBezTo>
                        <a:pt x="2216" y="6431"/>
                        <a:pt x="2222" y="6421"/>
                        <a:pt x="2231" y="6414"/>
                      </a:cubicBezTo>
                      <a:cubicBezTo>
                        <a:pt x="2243" y="6403"/>
                        <a:pt x="2257" y="6394"/>
                        <a:pt x="2274" y="6390"/>
                      </a:cubicBezTo>
                      <a:cubicBezTo>
                        <a:pt x="2292" y="6386"/>
                        <a:pt x="2309" y="6381"/>
                        <a:pt x="2325" y="6370"/>
                      </a:cubicBezTo>
                      <a:cubicBezTo>
                        <a:pt x="2337" y="6362"/>
                        <a:pt x="2348" y="6351"/>
                        <a:pt x="2348" y="6335"/>
                      </a:cubicBezTo>
                      <a:cubicBezTo>
                        <a:pt x="2348" y="6316"/>
                        <a:pt x="2352" y="6299"/>
                        <a:pt x="2356" y="6281"/>
                      </a:cubicBezTo>
                      <a:cubicBezTo>
                        <a:pt x="2358" y="6272"/>
                        <a:pt x="2357" y="6263"/>
                        <a:pt x="2354" y="6254"/>
                      </a:cubicBezTo>
                      <a:cubicBezTo>
                        <a:pt x="2346" y="6226"/>
                        <a:pt x="2339" y="6197"/>
                        <a:pt x="2331" y="6169"/>
                      </a:cubicBezTo>
                      <a:cubicBezTo>
                        <a:pt x="2328" y="6159"/>
                        <a:pt x="2330" y="6149"/>
                        <a:pt x="2337" y="6143"/>
                      </a:cubicBezTo>
                      <a:cubicBezTo>
                        <a:pt x="2377" y="6112"/>
                        <a:pt x="2415" y="6078"/>
                        <a:pt x="2455" y="6045"/>
                      </a:cubicBezTo>
                      <a:cubicBezTo>
                        <a:pt x="2466" y="6036"/>
                        <a:pt x="2480" y="6029"/>
                        <a:pt x="2493" y="6024"/>
                      </a:cubicBezTo>
                      <a:cubicBezTo>
                        <a:pt x="2509" y="6018"/>
                        <a:pt x="2523" y="6009"/>
                        <a:pt x="2537" y="6001"/>
                      </a:cubicBezTo>
                      <a:cubicBezTo>
                        <a:pt x="2569" y="5983"/>
                        <a:pt x="2589" y="5957"/>
                        <a:pt x="2603" y="5923"/>
                      </a:cubicBezTo>
                      <a:cubicBezTo>
                        <a:pt x="2610" y="5908"/>
                        <a:pt x="2613" y="5893"/>
                        <a:pt x="2610" y="5876"/>
                      </a:cubicBezTo>
                      <a:cubicBezTo>
                        <a:pt x="2608" y="5860"/>
                        <a:pt x="2610" y="5843"/>
                        <a:pt x="2610" y="5826"/>
                      </a:cubicBezTo>
                      <a:cubicBezTo>
                        <a:pt x="2611" y="5813"/>
                        <a:pt x="2613" y="5800"/>
                        <a:pt x="2611" y="5788"/>
                      </a:cubicBezTo>
                      <a:cubicBezTo>
                        <a:pt x="2606" y="5765"/>
                        <a:pt x="2609" y="5744"/>
                        <a:pt x="2614" y="5723"/>
                      </a:cubicBezTo>
                      <a:cubicBezTo>
                        <a:pt x="2616" y="5711"/>
                        <a:pt x="2613" y="5700"/>
                        <a:pt x="2602" y="5694"/>
                      </a:cubicBezTo>
                      <a:cubicBezTo>
                        <a:pt x="2583" y="5683"/>
                        <a:pt x="2576" y="5665"/>
                        <a:pt x="2570" y="5645"/>
                      </a:cubicBezTo>
                      <a:cubicBezTo>
                        <a:pt x="2562" y="5620"/>
                        <a:pt x="2565" y="5594"/>
                        <a:pt x="2561" y="5569"/>
                      </a:cubicBezTo>
                      <a:cubicBezTo>
                        <a:pt x="2560" y="5564"/>
                        <a:pt x="2562" y="5558"/>
                        <a:pt x="2564" y="5554"/>
                      </a:cubicBezTo>
                      <a:cubicBezTo>
                        <a:pt x="2570" y="5542"/>
                        <a:pt x="2570" y="5531"/>
                        <a:pt x="2560" y="5524"/>
                      </a:cubicBezTo>
                      <a:cubicBezTo>
                        <a:pt x="2540" y="5509"/>
                        <a:pt x="2538" y="5492"/>
                        <a:pt x="2548" y="5471"/>
                      </a:cubicBezTo>
                      <a:cubicBezTo>
                        <a:pt x="2555" y="5454"/>
                        <a:pt x="2560" y="5437"/>
                        <a:pt x="2574" y="5423"/>
                      </a:cubicBezTo>
                      <a:cubicBezTo>
                        <a:pt x="2590" y="5407"/>
                        <a:pt x="2594" y="5384"/>
                        <a:pt x="2605" y="5365"/>
                      </a:cubicBezTo>
                      <a:cubicBezTo>
                        <a:pt x="2610" y="5355"/>
                        <a:pt x="2616" y="5347"/>
                        <a:pt x="2626" y="5341"/>
                      </a:cubicBezTo>
                      <a:cubicBezTo>
                        <a:pt x="2644" y="5331"/>
                        <a:pt x="2659" y="5317"/>
                        <a:pt x="2671" y="5301"/>
                      </a:cubicBezTo>
                      <a:cubicBezTo>
                        <a:pt x="2702" y="5257"/>
                        <a:pt x="2741" y="5221"/>
                        <a:pt x="2780" y="5185"/>
                      </a:cubicBezTo>
                      <a:cubicBezTo>
                        <a:pt x="2803" y="5163"/>
                        <a:pt x="2824" y="5140"/>
                        <a:pt x="2854" y="5129"/>
                      </a:cubicBezTo>
                      <a:cubicBezTo>
                        <a:pt x="2857" y="5127"/>
                        <a:pt x="2860" y="5125"/>
                        <a:pt x="2863" y="5122"/>
                      </a:cubicBezTo>
                      <a:cubicBezTo>
                        <a:pt x="2932" y="5068"/>
                        <a:pt x="2987" y="5003"/>
                        <a:pt x="3022" y="4922"/>
                      </a:cubicBezTo>
                      <a:cubicBezTo>
                        <a:pt x="3034" y="4892"/>
                        <a:pt x="3047" y="4861"/>
                        <a:pt x="3068" y="4835"/>
                      </a:cubicBezTo>
                      <a:cubicBezTo>
                        <a:pt x="3081" y="4818"/>
                        <a:pt x="3088" y="4796"/>
                        <a:pt x="3095" y="4775"/>
                      </a:cubicBezTo>
                      <a:cubicBezTo>
                        <a:pt x="3104" y="4746"/>
                        <a:pt x="3101" y="4717"/>
                        <a:pt x="3103" y="4688"/>
                      </a:cubicBezTo>
                      <a:cubicBezTo>
                        <a:pt x="3103" y="4681"/>
                        <a:pt x="3088" y="4672"/>
                        <a:pt x="3082" y="4675"/>
                      </a:cubicBezTo>
                      <a:cubicBezTo>
                        <a:pt x="3080" y="4675"/>
                        <a:pt x="3078" y="4676"/>
                        <a:pt x="3077" y="4677"/>
                      </a:cubicBezTo>
                      <a:cubicBezTo>
                        <a:pt x="3056" y="4694"/>
                        <a:pt x="3030" y="4698"/>
                        <a:pt x="3005" y="4702"/>
                      </a:cubicBezTo>
                      <a:cubicBezTo>
                        <a:pt x="2969" y="4708"/>
                        <a:pt x="2933" y="4710"/>
                        <a:pt x="2898" y="4723"/>
                      </a:cubicBezTo>
                      <a:cubicBezTo>
                        <a:pt x="2893" y="4725"/>
                        <a:pt x="2887" y="4726"/>
                        <a:pt x="2882" y="4725"/>
                      </a:cubicBezTo>
                      <a:cubicBezTo>
                        <a:pt x="2861" y="4723"/>
                        <a:pt x="2842" y="4730"/>
                        <a:pt x="2824" y="4739"/>
                      </a:cubicBezTo>
                      <a:cubicBezTo>
                        <a:pt x="2819" y="4742"/>
                        <a:pt x="2814" y="4744"/>
                        <a:pt x="2809" y="4745"/>
                      </a:cubicBezTo>
                      <a:cubicBezTo>
                        <a:pt x="2801" y="4748"/>
                        <a:pt x="2794" y="4746"/>
                        <a:pt x="2788" y="4742"/>
                      </a:cubicBezTo>
                      <a:cubicBezTo>
                        <a:pt x="2783" y="4739"/>
                        <a:pt x="2779" y="4736"/>
                        <a:pt x="2775" y="4732"/>
                      </a:cubicBezTo>
                      <a:cubicBezTo>
                        <a:pt x="2762" y="4719"/>
                        <a:pt x="2749" y="4706"/>
                        <a:pt x="2736" y="4693"/>
                      </a:cubicBezTo>
                      <a:cubicBezTo>
                        <a:pt x="2732" y="4688"/>
                        <a:pt x="2733" y="4684"/>
                        <a:pt x="2735" y="4679"/>
                      </a:cubicBezTo>
                      <a:cubicBezTo>
                        <a:pt x="2745" y="4658"/>
                        <a:pt x="2745" y="4653"/>
                        <a:pt x="2730" y="4641"/>
                      </a:cubicBezTo>
                      <a:cubicBezTo>
                        <a:pt x="2720" y="4632"/>
                        <a:pt x="2711" y="4624"/>
                        <a:pt x="2703" y="4613"/>
                      </a:cubicBezTo>
                      <a:cubicBezTo>
                        <a:pt x="2688" y="4590"/>
                        <a:pt x="2666" y="4574"/>
                        <a:pt x="2647" y="4553"/>
                      </a:cubicBezTo>
                      <a:cubicBezTo>
                        <a:pt x="2636" y="4541"/>
                        <a:pt x="2621" y="4534"/>
                        <a:pt x="2606" y="4526"/>
                      </a:cubicBezTo>
                      <a:cubicBezTo>
                        <a:pt x="2579" y="4514"/>
                        <a:pt x="2557" y="4495"/>
                        <a:pt x="2550" y="4464"/>
                      </a:cubicBezTo>
                      <a:cubicBezTo>
                        <a:pt x="2547" y="4448"/>
                        <a:pt x="2541" y="4432"/>
                        <a:pt x="2536" y="4416"/>
                      </a:cubicBezTo>
                      <a:cubicBezTo>
                        <a:pt x="2531" y="4400"/>
                        <a:pt x="2521" y="4387"/>
                        <a:pt x="2508" y="4377"/>
                      </a:cubicBezTo>
                      <a:cubicBezTo>
                        <a:pt x="2496" y="4367"/>
                        <a:pt x="2484" y="4358"/>
                        <a:pt x="2473" y="4349"/>
                      </a:cubicBezTo>
                      <a:cubicBezTo>
                        <a:pt x="2463" y="4342"/>
                        <a:pt x="2458" y="4332"/>
                        <a:pt x="2458" y="4321"/>
                      </a:cubicBezTo>
                      <a:cubicBezTo>
                        <a:pt x="2457" y="4290"/>
                        <a:pt x="2447" y="4260"/>
                        <a:pt x="2442" y="4229"/>
                      </a:cubicBezTo>
                      <a:cubicBezTo>
                        <a:pt x="2436" y="4200"/>
                        <a:pt x="2419" y="4180"/>
                        <a:pt x="2394" y="4165"/>
                      </a:cubicBezTo>
                      <a:cubicBezTo>
                        <a:pt x="2390" y="4162"/>
                        <a:pt x="2383" y="4161"/>
                        <a:pt x="2379" y="4158"/>
                      </a:cubicBezTo>
                      <a:cubicBezTo>
                        <a:pt x="2375" y="4155"/>
                        <a:pt x="2372" y="4149"/>
                        <a:pt x="2371" y="4145"/>
                      </a:cubicBezTo>
                      <a:cubicBezTo>
                        <a:pt x="2369" y="4140"/>
                        <a:pt x="2367" y="4134"/>
                        <a:pt x="2368" y="4128"/>
                      </a:cubicBezTo>
                      <a:cubicBezTo>
                        <a:pt x="2370" y="4109"/>
                        <a:pt x="2364" y="4093"/>
                        <a:pt x="2352" y="4078"/>
                      </a:cubicBezTo>
                      <a:cubicBezTo>
                        <a:pt x="2346" y="4071"/>
                        <a:pt x="2342" y="4062"/>
                        <a:pt x="2337" y="4054"/>
                      </a:cubicBezTo>
                      <a:cubicBezTo>
                        <a:pt x="2316" y="4020"/>
                        <a:pt x="2293" y="3987"/>
                        <a:pt x="2283" y="3947"/>
                      </a:cubicBezTo>
                      <a:cubicBezTo>
                        <a:pt x="2282" y="3940"/>
                        <a:pt x="2277" y="3934"/>
                        <a:pt x="2274" y="3927"/>
                      </a:cubicBezTo>
                      <a:cubicBezTo>
                        <a:pt x="2271" y="3922"/>
                        <a:pt x="2274" y="3916"/>
                        <a:pt x="2281" y="3916"/>
                      </a:cubicBezTo>
                      <a:cubicBezTo>
                        <a:pt x="2288" y="3916"/>
                        <a:pt x="2296" y="3919"/>
                        <a:pt x="2302" y="3913"/>
                      </a:cubicBezTo>
                      <a:cubicBezTo>
                        <a:pt x="2307" y="3908"/>
                        <a:pt x="2313" y="3903"/>
                        <a:pt x="2321" y="3903"/>
                      </a:cubicBezTo>
                      <a:cubicBezTo>
                        <a:pt x="2331" y="3903"/>
                        <a:pt x="2337" y="3910"/>
                        <a:pt x="2343" y="3917"/>
                      </a:cubicBezTo>
                      <a:cubicBezTo>
                        <a:pt x="2348" y="3923"/>
                        <a:pt x="2351" y="3929"/>
                        <a:pt x="2356" y="3935"/>
                      </a:cubicBezTo>
                      <a:cubicBezTo>
                        <a:pt x="2377" y="3960"/>
                        <a:pt x="2391" y="3991"/>
                        <a:pt x="2411" y="4017"/>
                      </a:cubicBezTo>
                      <a:cubicBezTo>
                        <a:pt x="2423" y="4031"/>
                        <a:pt x="2431" y="4047"/>
                        <a:pt x="2435" y="4065"/>
                      </a:cubicBezTo>
                      <a:cubicBezTo>
                        <a:pt x="2438" y="4077"/>
                        <a:pt x="2445" y="4085"/>
                        <a:pt x="2456" y="4089"/>
                      </a:cubicBezTo>
                      <a:cubicBezTo>
                        <a:pt x="2479" y="4096"/>
                        <a:pt x="2493" y="4112"/>
                        <a:pt x="2502" y="4133"/>
                      </a:cubicBezTo>
                      <a:cubicBezTo>
                        <a:pt x="2504" y="4140"/>
                        <a:pt x="2508" y="4147"/>
                        <a:pt x="2511" y="4153"/>
                      </a:cubicBezTo>
                      <a:cubicBezTo>
                        <a:pt x="2518" y="4165"/>
                        <a:pt x="2521" y="4177"/>
                        <a:pt x="2520" y="4190"/>
                      </a:cubicBezTo>
                      <a:cubicBezTo>
                        <a:pt x="2519" y="4196"/>
                        <a:pt x="2520" y="4201"/>
                        <a:pt x="2520" y="4207"/>
                      </a:cubicBezTo>
                      <a:cubicBezTo>
                        <a:pt x="2522" y="4236"/>
                        <a:pt x="2537" y="4259"/>
                        <a:pt x="2560" y="4276"/>
                      </a:cubicBezTo>
                      <a:cubicBezTo>
                        <a:pt x="2569" y="4283"/>
                        <a:pt x="2579" y="4287"/>
                        <a:pt x="2588" y="4294"/>
                      </a:cubicBezTo>
                      <a:cubicBezTo>
                        <a:pt x="2602" y="4305"/>
                        <a:pt x="2615" y="4319"/>
                        <a:pt x="2620" y="4337"/>
                      </a:cubicBezTo>
                      <a:cubicBezTo>
                        <a:pt x="2626" y="4359"/>
                        <a:pt x="2638" y="4377"/>
                        <a:pt x="2654" y="4393"/>
                      </a:cubicBezTo>
                      <a:cubicBezTo>
                        <a:pt x="2666" y="4407"/>
                        <a:pt x="2678" y="4421"/>
                        <a:pt x="2689" y="4436"/>
                      </a:cubicBezTo>
                      <a:cubicBezTo>
                        <a:pt x="2701" y="4454"/>
                        <a:pt x="2710" y="4474"/>
                        <a:pt x="2705" y="4498"/>
                      </a:cubicBezTo>
                      <a:cubicBezTo>
                        <a:pt x="2703" y="4505"/>
                        <a:pt x="2702" y="4512"/>
                        <a:pt x="2706" y="4519"/>
                      </a:cubicBezTo>
                      <a:cubicBezTo>
                        <a:pt x="2718" y="4544"/>
                        <a:pt x="2721" y="4571"/>
                        <a:pt x="2730" y="4597"/>
                      </a:cubicBezTo>
                      <a:cubicBezTo>
                        <a:pt x="2733" y="4608"/>
                        <a:pt x="2737" y="4618"/>
                        <a:pt x="2743" y="4628"/>
                      </a:cubicBezTo>
                      <a:cubicBezTo>
                        <a:pt x="2748" y="4637"/>
                        <a:pt x="2756" y="4640"/>
                        <a:pt x="2765" y="4640"/>
                      </a:cubicBezTo>
                      <a:cubicBezTo>
                        <a:pt x="2774" y="4641"/>
                        <a:pt x="2784" y="4639"/>
                        <a:pt x="2793" y="4638"/>
                      </a:cubicBezTo>
                      <a:cubicBezTo>
                        <a:pt x="2806" y="4637"/>
                        <a:pt x="2818" y="4634"/>
                        <a:pt x="2827" y="4623"/>
                      </a:cubicBezTo>
                      <a:cubicBezTo>
                        <a:pt x="2838" y="4608"/>
                        <a:pt x="2853" y="4605"/>
                        <a:pt x="2871" y="4607"/>
                      </a:cubicBezTo>
                      <a:cubicBezTo>
                        <a:pt x="2891" y="4609"/>
                        <a:pt x="2911" y="4605"/>
                        <a:pt x="2928" y="4593"/>
                      </a:cubicBezTo>
                      <a:cubicBezTo>
                        <a:pt x="2939" y="4585"/>
                        <a:pt x="2951" y="4582"/>
                        <a:pt x="2964" y="4580"/>
                      </a:cubicBezTo>
                      <a:cubicBezTo>
                        <a:pt x="2975" y="4578"/>
                        <a:pt x="2986" y="4574"/>
                        <a:pt x="2993" y="4565"/>
                      </a:cubicBezTo>
                      <a:cubicBezTo>
                        <a:pt x="3002" y="4555"/>
                        <a:pt x="3013" y="4550"/>
                        <a:pt x="3026" y="4546"/>
                      </a:cubicBezTo>
                      <a:cubicBezTo>
                        <a:pt x="3045" y="4540"/>
                        <a:pt x="3064" y="4534"/>
                        <a:pt x="3083" y="4527"/>
                      </a:cubicBezTo>
                      <a:cubicBezTo>
                        <a:pt x="3099" y="4522"/>
                        <a:pt x="3113" y="4514"/>
                        <a:pt x="3128" y="4507"/>
                      </a:cubicBezTo>
                      <a:cubicBezTo>
                        <a:pt x="3135" y="4503"/>
                        <a:pt x="3140" y="4498"/>
                        <a:pt x="3142" y="4491"/>
                      </a:cubicBezTo>
                      <a:cubicBezTo>
                        <a:pt x="3145" y="4472"/>
                        <a:pt x="3157" y="4462"/>
                        <a:pt x="3174" y="4457"/>
                      </a:cubicBezTo>
                      <a:cubicBezTo>
                        <a:pt x="3197" y="4451"/>
                        <a:pt x="3220" y="4444"/>
                        <a:pt x="3243" y="4440"/>
                      </a:cubicBezTo>
                      <a:cubicBezTo>
                        <a:pt x="3260" y="4437"/>
                        <a:pt x="3271" y="4430"/>
                        <a:pt x="3275" y="4414"/>
                      </a:cubicBezTo>
                      <a:cubicBezTo>
                        <a:pt x="3277" y="4404"/>
                        <a:pt x="3283" y="4397"/>
                        <a:pt x="3293" y="4396"/>
                      </a:cubicBezTo>
                      <a:cubicBezTo>
                        <a:pt x="3313" y="4393"/>
                        <a:pt x="3326" y="4383"/>
                        <a:pt x="3333" y="4363"/>
                      </a:cubicBezTo>
                      <a:cubicBezTo>
                        <a:pt x="3336" y="4355"/>
                        <a:pt x="3345" y="4349"/>
                        <a:pt x="3354" y="4346"/>
                      </a:cubicBezTo>
                      <a:cubicBezTo>
                        <a:pt x="3361" y="4344"/>
                        <a:pt x="3368" y="4343"/>
                        <a:pt x="3375" y="4340"/>
                      </a:cubicBezTo>
                      <a:cubicBezTo>
                        <a:pt x="3379" y="4337"/>
                        <a:pt x="3382" y="4332"/>
                        <a:pt x="3383" y="4327"/>
                      </a:cubicBezTo>
                      <a:cubicBezTo>
                        <a:pt x="3384" y="4316"/>
                        <a:pt x="3383" y="4305"/>
                        <a:pt x="3384" y="4294"/>
                      </a:cubicBezTo>
                      <a:cubicBezTo>
                        <a:pt x="3385" y="4285"/>
                        <a:pt x="3389" y="4276"/>
                        <a:pt x="3397" y="4271"/>
                      </a:cubicBezTo>
                      <a:cubicBezTo>
                        <a:pt x="3425" y="4254"/>
                        <a:pt x="3441" y="4227"/>
                        <a:pt x="3455" y="4200"/>
                      </a:cubicBezTo>
                      <a:cubicBezTo>
                        <a:pt x="3464" y="4182"/>
                        <a:pt x="3462" y="4172"/>
                        <a:pt x="3446" y="4156"/>
                      </a:cubicBezTo>
                      <a:cubicBezTo>
                        <a:pt x="3435" y="4146"/>
                        <a:pt x="3426" y="4135"/>
                        <a:pt x="3418" y="4122"/>
                      </a:cubicBezTo>
                      <a:cubicBezTo>
                        <a:pt x="3412" y="4112"/>
                        <a:pt x="3404" y="4106"/>
                        <a:pt x="3392" y="4105"/>
                      </a:cubicBezTo>
                      <a:cubicBezTo>
                        <a:pt x="3377" y="4103"/>
                        <a:pt x="3362" y="4102"/>
                        <a:pt x="3348" y="4099"/>
                      </a:cubicBezTo>
                      <a:cubicBezTo>
                        <a:pt x="3340" y="4096"/>
                        <a:pt x="3331" y="4091"/>
                        <a:pt x="3325" y="4085"/>
                      </a:cubicBezTo>
                      <a:cubicBezTo>
                        <a:pt x="3311" y="4072"/>
                        <a:pt x="3302" y="4057"/>
                        <a:pt x="3299" y="4037"/>
                      </a:cubicBezTo>
                      <a:cubicBezTo>
                        <a:pt x="3297" y="4021"/>
                        <a:pt x="3295" y="4005"/>
                        <a:pt x="3293" y="3989"/>
                      </a:cubicBezTo>
                      <a:cubicBezTo>
                        <a:pt x="3293" y="3987"/>
                        <a:pt x="3291" y="3984"/>
                        <a:pt x="3290" y="3985"/>
                      </a:cubicBezTo>
                      <a:cubicBezTo>
                        <a:pt x="3286" y="3985"/>
                        <a:pt x="3282" y="3985"/>
                        <a:pt x="3280" y="3987"/>
                      </a:cubicBezTo>
                      <a:cubicBezTo>
                        <a:pt x="3259" y="4010"/>
                        <a:pt x="3236" y="4031"/>
                        <a:pt x="3219" y="4057"/>
                      </a:cubicBezTo>
                      <a:cubicBezTo>
                        <a:pt x="3206" y="4078"/>
                        <a:pt x="3188" y="4088"/>
                        <a:pt x="3164" y="4086"/>
                      </a:cubicBezTo>
                      <a:cubicBezTo>
                        <a:pt x="3146" y="4085"/>
                        <a:pt x="3128" y="4085"/>
                        <a:pt x="3111" y="4093"/>
                      </a:cubicBezTo>
                      <a:cubicBezTo>
                        <a:pt x="3103" y="4096"/>
                        <a:pt x="3096" y="4092"/>
                        <a:pt x="3091" y="4086"/>
                      </a:cubicBezTo>
                      <a:cubicBezTo>
                        <a:pt x="3085" y="4079"/>
                        <a:pt x="3079" y="4072"/>
                        <a:pt x="3078" y="4062"/>
                      </a:cubicBezTo>
                      <a:cubicBezTo>
                        <a:pt x="3077" y="4044"/>
                        <a:pt x="3075" y="4026"/>
                        <a:pt x="3073" y="4008"/>
                      </a:cubicBezTo>
                      <a:cubicBezTo>
                        <a:pt x="3073" y="4004"/>
                        <a:pt x="3071" y="4000"/>
                        <a:pt x="3069" y="3998"/>
                      </a:cubicBezTo>
                      <a:cubicBezTo>
                        <a:pt x="3067" y="3995"/>
                        <a:pt x="3063" y="3992"/>
                        <a:pt x="3060" y="3992"/>
                      </a:cubicBezTo>
                      <a:cubicBezTo>
                        <a:pt x="3057" y="3991"/>
                        <a:pt x="3053" y="3993"/>
                        <a:pt x="3051" y="3996"/>
                      </a:cubicBezTo>
                      <a:cubicBezTo>
                        <a:pt x="3047" y="4002"/>
                        <a:pt x="3044" y="4009"/>
                        <a:pt x="3041" y="4015"/>
                      </a:cubicBezTo>
                      <a:cubicBezTo>
                        <a:pt x="3037" y="4023"/>
                        <a:pt x="3031" y="4023"/>
                        <a:pt x="3024" y="4015"/>
                      </a:cubicBezTo>
                      <a:cubicBezTo>
                        <a:pt x="3018" y="4006"/>
                        <a:pt x="3012" y="3997"/>
                        <a:pt x="3010" y="3986"/>
                      </a:cubicBezTo>
                      <a:cubicBezTo>
                        <a:pt x="3008" y="3967"/>
                        <a:pt x="2998" y="3951"/>
                        <a:pt x="2985" y="3938"/>
                      </a:cubicBezTo>
                      <a:cubicBezTo>
                        <a:pt x="2977" y="3928"/>
                        <a:pt x="2967" y="3919"/>
                        <a:pt x="2958" y="3911"/>
                      </a:cubicBezTo>
                      <a:cubicBezTo>
                        <a:pt x="2954" y="3907"/>
                        <a:pt x="2948" y="3904"/>
                        <a:pt x="2946" y="3900"/>
                      </a:cubicBezTo>
                      <a:cubicBezTo>
                        <a:pt x="2935" y="3881"/>
                        <a:pt x="2924" y="3862"/>
                        <a:pt x="2914" y="3842"/>
                      </a:cubicBezTo>
                      <a:cubicBezTo>
                        <a:pt x="2912" y="3838"/>
                        <a:pt x="2912" y="3831"/>
                        <a:pt x="2913" y="3826"/>
                      </a:cubicBezTo>
                      <a:cubicBezTo>
                        <a:pt x="2913" y="3819"/>
                        <a:pt x="2915" y="3812"/>
                        <a:pt x="2917" y="3805"/>
                      </a:cubicBezTo>
                      <a:cubicBezTo>
                        <a:pt x="2918" y="3802"/>
                        <a:pt x="2922" y="3798"/>
                        <a:pt x="2925" y="3798"/>
                      </a:cubicBezTo>
                      <a:cubicBezTo>
                        <a:pt x="2935" y="3796"/>
                        <a:pt x="2946" y="3794"/>
                        <a:pt x="2957" y="3795"/>
                      </a:cubicBezTo>
                      <a:cubicBezTo>
                        <a:pt x="2968" y="3795"/>
                        <a:pt x="2979" y="3796"/>
                        <a:pt x="2988" y="3800"/>
                      </a:cubicBezTo>
                      <a:cubicBezTo>
                        <a:pt x="2995" y="3804"/>
                        <a:pt x="3000" y="3814"/>
                        <a:pt x="3004" y="3822"/>
                      </a:cubicBezTo>
                      <a:cubicBezTo>
                        <a:pt x="3018" y="3844"/>
                        <a:pt x="3032" y="3865"/>
                        <a:pt x="3045" y="3887"/>
                      </a:cubicBezTo>
                      <a:cubicBezTo>
                        <a:pt x="3051" y="3897"/>
                        <a:pt x="3059" y="3904"/>
                        <a:pt x="3071" y="3906"/>
                      </a:cubicBezTo>
                      <a:cubicBezTo>
                        <a:pt x="3076" y="3908"/>
                        <a:pt x="3081" y="3909"/>
                        <a:pt x="3087" y="3910"/>
                      </a:cubicBezTo>
                      <a:cubicBezTo>
                        <a:pt x="3099" y="3913"/>
                        <a:pt x="3111" y="3918"/>
                        <a:pt x="3119" y="3929"/>
                      </a:cubicBezTo>
                      <a:cubicBezTo>
                        <a:pt x="3125" y="3936"/>
                        <a:pt x="3134" y="3940"/>
                        <a:pt x="3141" y="3946"/>
                      </a:cubicBezTo>
                      <a:cubicBezTo>
                        <a:pt x="3161" y="3960"/>
                        <a:pt x="3185" y="3963"/>
                        <a:pt x="3208" y="3969"/>
                      </a:cubicBezTo>
                      <a:cubicBezTo>
                        <a:pt x="3218" y="3971"/>
                        <a:pt x="3226" y="3970"/>
                        <a:pt x="3234" y="3965"/>
                      </a:cubicBezTo>
                      <a:cubicBezTo>
                        <a:pt x="3247" y="3958"/>
                        <a:pt x="3260" y="3951"/>
                        <a:pt x="3274" y="3946"/>
                      </a:cubicBezTo>
                      <a:cubicBezTo>
                        <a:pt x="3289" y="3939"/>
                        <a:pt x="3304" y="3945"/>
                        <a:pt x="3311" y="3960"/>
                      </a:cubicBezTo>
                      <a:cubicBezTo>
                        <a:pt x="3316" y="3971"/>
                        <a:pt x="3321" y="3983"/>
                        <a:pt x="3326" y="3995"/>
                      </a:cubicBezTo>
                      <a:cubicBezTo>
                        <a:pt x="3331" y="4006"/>
                        <a:pt x="3340" y="4011"/>
                        <a:pt x="3352" y="4012"/>
                      </a:cubicBezTo>
                      <a:cubicBezTo>
                        <a:pt x="3403" y="4016"/>
                        <a:pt x="3453" y="4027"/>
                        <a:pt x="3504" y="4035"/>
                      </a:cubicBezTo>
                      <a:cubicBezTo>
                        <a:pt x="3522" y="4038"/>
                        <a:pt x="3540" y="4039"/>
                        <a:pt x="3558" y="4037"/>
                      </a:cubicBezTo>
                      <a:cubicBezTo>
                        <a:pt x="3589" y="4034"/>
                        <a:pt x="3619" y="4024"/>
                        <a:pt x="3651" y="4032"/>
                      </a:cubicBezTo>
                      <a:cubicBezTo>
                        <a:pt x="3657" y="4033"/>
                        <a:pt x="3665" y="4030"/>
                        <a:pt x="3672" y="4028"/>
                      </a:cubicBezTo>
                      <a:cubicBezTo>
                        <a:pt x="3694" y="4022"/>
                        <a:pt x="3716" y="4022"/>
                        <a:pt x="3738" y="4023"/>
                      </a:cubicBezTo>
                      <a:cubicBezTo>
                        <a:pt x="3745" y="4023"/>
                        <a:pt x="3752" y="4027"/>
                        <a:pt x="3755" y="4034"/>
                      </a:cubicBezTo>
                      <a:cubicBezTo>
                        <a:pt x="3758" y="4041"/>
                        <a:pt x="3763" y="4047"/>
                        <a:pt x="3770" y="4050"/>
                      </a:cubicBezTo>
                      <a:cubicBezTo>
                        <a:pt x="3778" y="4055"/>
                        <a:pt x="3784" y="4062"/>
                        <a:pt x="3786" y="4071"/>
                      </a:cubicBezTo>
                      <a:cubicBezTo>
                        <a:pt x="3791" y="4090"/>
                        <a:pt x="3801" y="4100"/>
                        <a:pt x="3819" y="4103"/>
                      </a:cubicBezTo>
                      <a:cubicBezTo>
                        <a:pt x="3832" y="4105"/>
                        <a:pt x="3842" y="4114"/>
                        <a:pt x="3850" y="4125"/>
                      </a:cubicBezTo>
                      <a:cubicBezTo>
                        <a:pt x="3864" y="4144"/>
                        <a:pt x="3884" y="4152"/>
                        <a:pt x="3907" y="4153"/>
                      </a:cubicBezTo>
                      <a:cubicBezTo>
                        <a:pt x="3912" y="4154"/>
                        <a:pt x="3917" y="4154"/>
                        <a:pt x="3922" y="4154"/>
                      </a:cubicBezTo>
                      <a:cubicBezTo>
                        <a:pt x="3922" y="4154"/>
                        <a:pt x="3922" y="4153"/>
                        <a:pt x="3922" y="4153"/>
                      </a:cubicBezTo>
                      <a:lnTo>
                        <a:pt x="3925" y="4152"/>
                      </a:lnTo>
                      <a:lnTo>
                        <a:pt x="3924" y="4154"/>
                      </a:lnTo>
                      <a:cubicBezTo>
                        <a:pt x="3923" y="4154"/>
                        <a:pt x="3922" y="4154"/>
                        <a:pt x="3922" y="4154"/>
                      </a:cubicBezTo>
                      <a:cubicBezTo>
                        <a:pt x="3913" y="4167"/>
                        <a:pt x="3903" y="4174"/>
                        <a:pt x="3886" y="4167"/>
                      </a:cubicBezTo>
                      <a:cubicBezTo>
                        <a:pt x="3884" y="4167"/>
                        <a:pt x="3879" y="4169"/>
                        <a:pt x="3878" y="4171"/>
                      </a:cubicBezTo>
                      <a:cubicBezTo>
                        <a:pt x="3876" y="4174"/>
                        <a:pt x="3876" y="4179"/>
                        <a:pt x="3878" y="4181"/>
                      </a:cubicBezTo>
                      <a:cubicBezTo>
                        <a:pt x="3894" y="4198"/>
                        <a:pt x="3910" y="4215"/>
                        <a:pt x="3927" y="4231"/>
                      </a:cubicBezTo>
                      <a:cubicBezTo>
                        <a:pt x="3958" y="4260"/>
                        <a:pt x="3972" y="4260"/>
                        <a:pt x="4009" y="4237"/>
                      </a:cubicBezTo>
                      <a:cubicBezTo>
                        <a:pt x="4023" y="4228"/>
                        <a:pt x="4032" y="4216"/>
                        <a:pt x="4034" y="4199"/>
                      </a:cubicBezTo>
                      <a:cubicBezTo>
                        <a:pt x="4033" y="4199"/>
                        <a:pt x="4033" y="4199"/>
                        <a:pt x="4033" y="4199"/>
                      </a:cubicBezTo>
                      <a:lnTo>
                        <a:pt x="4032" y="4196"/>
                      </a:lnTo>
                      <a:lnTo>
                        <a:pt x="4034" y="4198"/>
                      </a:lnTo>
                      <a:cubicBezTo>
                        <a:pt x="4034" y="4198"/>
                        <a:pt x="4034" y="4199"/>
                        <a:pt x="4034" y="4199"/>
                      </a:cubicBezTo>
                      <a:cubicBezTo>
                        <a:pt x="4035" y="4200"/>
                        <a:pt x="4037" y="4201"/>
                        <a:pt x="4038" y="4202"/>
                      </a:cubicBezTo>
                      <a:cubicBezTo>
                        <a:pt x="4046" y="4226"/>
                        <a:pt x="4055" y="4249"/>
                        <a:pt x="4054" y="4276"/>
                      </a:cubicBezTo>
                      <a:cubicBezTo>
                        <a:pt x="4053" y="4287"/>
                        <a:pt x="4052" y="4299"/>
                        <a:pt x="4056" y="4308"/>
                      </a:cubicBezTo>
                      <a:cubicBezTo>
                        <a:pt x="4066" y="4334"/>
                        <a:pt x="4070" y="4362"/>
                        <a:pt x="4076" y="4388"/>
                      </a:cubicBezTo>
                      <a:cubicBezTo>
                        <a:pt x="4083" y="4415"/>
                        <a:pt x="4099" y="4438"/>
                        <a:pt x="4100" y="4467"/>
                      </a:cubicBezTo>
                      <a:cubicBezTo>
                        <a:pt x="4100" y="4472"/>
                        <a:pt x="4104" y="4477"/>
                        <a:pt x="4106" y="4482"/>
                      </a:cubicBezTo>
                      <a:cubicBezTo>
                        <a:pt x="4115" y="4498"/>
                        <a:pt x="4123" y="4515"/>
                        <a:pt x="4133" y="4530"/>
                      </a:cubicBezTo>
                      <a:cubicBezTo>
                        <a:pt x="4146" y="4548"/>
                        <a:pt x="4154" y="4569"/>
                        <a:pt x="4161" y="4589"/>
                      </a:cubicBezTo>
                      <a:cubicBezTo>
                        <a:pt x="4165" y="4600"/>
                        <a:pt x="4169" y="4610"/>
                        <a:pt x="4172" y="4620"/>
                      </a:cubicBezTo>
                      <a:cubicBezTo>
                        <a:pt x="4177" y="4642"/>
                        <a:pt x="4187" y="4661"/>
                        <a:pt x="4203" y="4678"/>
                      </a:cubicBezTo>
                      <a:cubicBezTo>
                        <a:pt x="4212" y="4686"/>
                        <a:pt x="4220" y="4697"/>
                        <a:pt x="4225" y="4709"/>
                      </a:cubicBezTo>
                      <a:cubicBezTo>
                        <a:pt x="4235" y="4735"/>
                        <a:pt x="4250" y="4758"/>
                        <a:pt x="4253" y="4786"/>
                      </a:cubicBezTo>
                      <a:cubicBezTo>
                        <a:pt x="4255" y="4803"/>
                        <a:pt x="4263" y="4818"/>
                        <a:pt x="4273" y="4831"/>
                      </a:cubicBezTo>
                      <a:cubicBezTo>
                        <a:pt x="4278" y="4837"/>
                        <a:pt x="4283" y="4842"/>
                        <a:pt x="4289" y="4847"/>
                      </a:cubicBezTo>
                      <a:cubicBezTo>
                        <a:pt x="4302" y="4858"/>
                        <a:pt x="4323" y="4855"/>
                        <a:pt x="4332" y="4841"/>
                      </a:cubicBezTo>
                      <a:cubicBezTo>
                        <a:pt x="4336" y="4836"/>
                        <a:pt x="4338" y="4831"/>
                        <a:pt x="4340" y="4826"/>
                      </a:cubicBezTo>
                      <a:cubicBezTo>
                        <a:pt x="4344" y="4818"/>
                        <a:pt x="4351" y="4811"/>
                        <a:pt x="4360" y="4808"/>
                      </a:cubicBezTo>
                      <a:cubicBezTo>
                        <a:pt x="4372" y="4804"/>
                        <a:pt x="4376" y="4795"/>
                        <a:pt x="4380" y="4784"/>
                      </a:cubicBezTo>
                      <a:cubicBezTo>
                        <a:pt x="4384" y="4770"/>
                        <a:pt x="4393" y="4758"/>
                        <a:pt x="4407" y="4751"/>
                      </a:cubicBezTo>
                      <a:cubicBezTo>
                        <a:pt x="4416" y="4746"/>
                        <a:pt x="4418" y="4737"/>
                        <a:pt x="4417" y="4727"/>
                      </a:cubicBezTo>
                      <a:cubicBezTo>
                        <a:pt x="4416" y="4718"/>
                        <a:pt x="4415" y="4709"/>
                        <a:pt x="4413" y="4700"/>
                      </a:cubicBezTo>
                      <a:cubicBezTo>
                        <a:pt x="4411" y="4689"/>
                        <a:pt x="4411" y="4678"/>
                        <a:pt x="4416" y="4668"/>
                      </a:cubicBezTo>
                      <a:cubicBezTo>
                        <a:pt x="4419" y="4661"/>
                        <a:pt x="4421" y="4654"/>
                        <a:pt x="4424" y="4647"/>
                      </a:cubicBezTo>
                      <a:cubicBezTo>
                        <a:pt x="4432" y="4632"/>
                        <a:pt x="4432" y="4616"/>
                        <a:pt x="4425" y="4600"/>
                      </a:cubicBezTo>
                      <a:cubicBezTo>
                        <a:pt x="4422" y="4591"/>
                        <a:pt x="4421" y="4582"/>
                        <a:pt x="4420" y="4573"/>
                      </a:cubicBezTo>
                      <a:cubicBezTo>
                        <a:pt x="4420" y="4553"/>
                        <a:pt x="4420" y="4532"/>
                        <a:pt x="4420" y="4512"/>
                      </a:cubicBezTo>
                      <a:cubicBezTo>
                        <a:pt x="4421" y="4500"/>
                        <a:pt x="4428" y="4492"/>
                        <a:pt x="4440" y="4490"/>
                      </a:cubicBezTo>
                      <a:cubicBezTo>
                        <a:pt x="4445" y="4488"/>
                        <a:pt x="4453" y="4487"/>
                        <a:pt x="4455" y="4484"/>
                      </a:cubicBezTo>
                      <a:cubicBezTo>
                        <a:pt x="4464" y="4468"/>
                        <a:pt x="4479" y="4463"/>
                        <a:pt x="4495" y="4458"/>
                      </a:cubicBezTo>
                      <a:cubicBezTo>
                        <a:pt x="4502" y="4455"/>
                        <a:pt x="4506" y="4449"/>
                        <a:pt x="4509" y="4441"/>
                      </a:cubicBezTo>
                      <a:cubicBezTo>
                        <a:pt x="4511" y="4432"/>
                        <a:pt x="4513" y="4422"/>
                        <a:pt x="4521" y="4418"/>
                      </a:cubicBezTo>
                      <a:cubicBezTo>
                        <a:pt x="4545" y="4405"/>
                        <a:pt x="4559" y="4383"/>
                        <a:pt x="4579" y="4367"/>
                      </a:cubicBezTo>
                      <a:cubicBezTo>
                        <a:pt x="4588" y="4361"/>
                        <a:pt x="4595" y="4352"/>
                        <a:pt x="4601" y="4343"/>
                      </a:cubicBezTo>
                      <a:cubicBezTo>
                        <a:pt x="4608" y="4332"/>
                        <a:pt x="4617" y="4323"/>
                        <a:pt x="4624" y="4312"/>
                      </a:cubicBezTo>
                      <a:cubicBezTo>
                        <a:pt x="4630" y="4305"/>
                        <a:pt x="4638" y="4301"/>
                        <a:pt x="4646" y="4297"/>
                      </a:cubicBezTo>
                      <a:cubicBezTo>
                        <a:pt x="4676" y="4284"/>
                        <a:pt x="4697" y="4262"/>
                        <a:pt x="4698" y="4226"/>
                      </a:cubicBezTo>
                      <a:cubicBezTo>
                        <a:pt x="4698" y="4217"/>
                        <a:pt x="4705" y="4210"/>
                        <a:pt x="4714" y="4205"/>
                      </a:cubicBezTo>
                      <a:cubicBezTo>
                        <a:pt x="4727" y="4198"/>
                        <a:pt x="4742" y="4197"/>
                        <a:pt x="4756" y="4197"/>
                      </a:cubicBezTo>
                      <a:cubicBezTo>
                        <a:pt x="4790" y="4199"/>
                        <a:pt x="4822" y="4191"/>
                        <a:pt x="4850" y="4171"/>
                      </a:cubicBezTo>
                      <a:cubicBezTo>
                        <a:pt x="4862" y="4163"/>
                        <a:pt x="4879" y="4165"/>
                        <a:pt x="4889" y="4153"/>
                      </a:cubicBezTo>
                      <a:cubicBezTo>
                        <a:pt x="4890" y="4152"/>
                        <a:pt x="4897" y="4156"/>
                        <a:pt x="4898" y="4158"/>
                      </a:cubicBezTo>
                      <a:cubicBezTo>
                        <a:pt x="4902" y="4168"/>
                        <a:pt x="4905" y="4179"/>
                        <a:pt x="4908" y="4189"/>
                      </a:cubicBezTo>
                      <a:cubicBezTo>
                        <a:pt x="4920" y="4226"/>
                        <a:pt x="4938" y="4256"/>
                        <a:pt x="4974" y="4273"/>
                      </a:cubicBezTo>
                      <a:cubicBezTo>
                        <a:pt x="4979" y="4275"/>
                        <a:pt x="4984" y="4277"/>
                        <a:pt x="4989" y="4280"/>
                      </a:cubicBezTo>
                      <a:cubicBezTo>
                        <a:pt x="4997" y="4284"/>
                        <a:pt x="4999" y="4291"/>
                        <a:pt x="4996" y="4303"/>
                      </a:cubicBezTo>
                      <a:cubicBezTo>
                        <a:pt x="4993" y="4320"/>
                        <a:pt x="4995" y="4326"/>
                        <a:pt x="5012" y="4332"/>
                      </a:cubicBezTo>
                      <a:cubicBezTo>
                        <a:pt x="5022" y="4337"/>
                        <a:pt x="5031" y="4343"/>
                        <a:pt x="5036" y="4353"/>
                      </a:cubicBezTo>
                      <a:cubicBezTo>
                        <a:pt x="5036" y="4355"/>
                        <a:pt x="5037" y="4356"/>
                        <a:pt x="5038" y="4358"/>
                      </a:cubicBezTo>
                      <a:cubicBezTo>
                        <a:pt x="5049" y="4382"/>
                        <a:pt x="5055" y="4406"/>
                        <a:pt x="5047" y="4432"/>
                      </a:cubicBezTo>
                      <a:cubicBezTo>
                        <a:pt x="5044" y="4441"/>
                        <a:pt x="5046" y="4450"/>
                        <a:pt x="5046" y="4459"/>
                      </a:cubicBezTo>
                      <a:cubicBezTo>
                        <a:pt x="5046" y="4467"/>
                        <a:pt x="5058" y="4478"/>
                        <a:pt x="5064" y="4478"/>
                      </a:cubicBezTo>
                      <a:cubicBezTo>
                        <a:pt x="5085" y="4477"/>
                        <a:pt x="5105" y="4476"/>
                        <a:pt x="5122" y="4463"/>
                      </a:cubicBezTo>
                      <a:cubicBezTo>
                        <a:pt x="5136" y="4453"/>
                        <a:pt x="5150" y="4445"/>
                        <a:pt x="5163" y="443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8" name="Freeform 14">
                  <a:extLst>
                    <a:ext uri="{FF2B5EF4-FFF2-40B4-BE49-F238E27FC236}">
                      <a16:creationId xmlns:a16="http://schemas.microsoft.com/office/drawing/2014/main" id="{916E737B-AE5B-4414-B7AB-51BDDFCB7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68" y="2790"/>
                  <a:ext cx="0" cy="1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0 h 1"/>
                    <a:gd name="T4" fmla="*/ 1 w 2"/>
                    <a:gd name="T5" fmla="*/ 1 h 1"/>
                    <a:gd name="T6" fmla="*/ 2 w 2"/>
                    <a:gd name="T7" fmla="*/ 1 h 1"/>
                    <a:gd name="T8" fmla="*/ 0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9" name="Freeform 15">
                  <a:extLst>
                    <a:ext uri="{FF2B5EF4-FFF2-40B4-BE49-F238E27FC236}">
                      <a16:creationId xmlns:a16="http://schemas.microsoft.com/office/drawing/2014/main" id="{8B83C058-87EE-44AA-8C54-8BC1EC4223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0" y="2626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1 h 2"/>
                    <a:gd name="T4" fmla="*/ 0 w 1"/>
                    <a:gd name="T5" fmla="*/ 0 h 2"/>
                    <a:gd name="T6" fmla="*/ 0 w 1"/>
                    <a:gd name="T7" fmla="*/ 1 h 2"/>
                    <a:gd name="T8" fmla="*/ 1 w 1"/>
                    <a:gd name="T9" fmla="*/ 2 h 2"/>
                    <a:gd name="T10" fmla="*/ 1 w 1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0" y="0"/>
                        <a:pt x="0" y="0"/>
                      </a:cubicBezTo>
                      <a:lnTo>
                        <a:pt x="0" y="1"/>
                      </a:ln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0" name="Freeform 16">
                  <a:extLst>
                    <a:ext uri="{FF2B5EF4-FFF2-40B4-BE49-F238E27FC236}">
                      <a16:creationId xmlns:a16="http://schemas.microsoft.com/office/drawing/2014/main" id="{314C68F9-082C-435D-BF22-23A3A98FF9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4" y="2841"/>
                  <a:ext cx="1" cy="0"/>
                </a:xfrm>
                <a:custGeom>
                  <a:avLst/>
                  <a:gdLst>
                    <a:gd name="T0" fmla="*/ 2 w 2"/>
                    <a:gd name="T1" fmla="*/ 2 h 2"/>
                    <a:gd name="T2" fmla="*/ 2 w 2"/>
                    <a:gd name="T3" fmla="*/ 2 h 2"/>
                    <a:gd name="T4" fmla="*/ 2 w 2"/>
                    <a:gd name="T5" fmla="*/ 0 h 2"/>
                    <a:gd name="T6" fmla="*/ 0 w 2"/>
                    <a:gd name="T7" fmla="*/ 1 h 2"/>
                    <a:gd name="T8" fmla="*/ 1 w 2"/>
                    <a:gd name="T9" fmla="*/ 2 h 2"/>
                    <a:gd name="T10" fmla="*/ 2 w 2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lnTo>
                        <a:pt x="2" y="2"/>
                      </a:lnTo>
                      <a:cubicBezTo>
                        <a:pt x="2" y="2"/>
                        <a:pt x="2" y="1"/>
                        <a:pt x="2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1" name="Freeform 17">
                  <a:extLst>
                    <a:ext uri="{FF2B5EF4-FFF2-40B4-BE49-F238E27FC236}">
                      <a16:creationId xmlns:a16="http://schemas.microsoft.com/office/drawing/2014/main" id="{99A98269-DCCC-4DD1-80DE-C84ABE3756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5" y="2344"/>
                  <a:ext cx="0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1 h 2"/>
                    <a:gd name="T4" fmla="*/ 1 w 3"/>
                    <a:gd name="T5" fmla="*/ 0 h 2"/>
                    <a:gd name="T6" fmla="*/ 0 w 3"/>
                    <a:gd name="T7" fmla="*/ 2 h 2"/>
                    <a:gd name="T8" fmla="*/ 3 w 3"/>
                    <a:gd name="T9" fmla="*/ 2 h 2"/>
                    <a:gd name="T10" fmla="*/ 2 w 3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lnTo>
                        <a:pt x="2" y="1"/>
                      </a:lnTo>
                      <a:cubicBezTo>
                        <a:pt x="2" y="1"/>
                        <a:pt x="1" y="1"/>
                        <a:pt x="1" y="0"/>
                      </a:cubicBezTo>
                      <a:cubicBezTo>
                        <a:pt x="1" y="1"/>
                        <a:pt x="1" y="2"/>
                        <a:pt x="0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cubicBezTo>
                        <a:pt x="2" y="2"/>
                        <a:pt x="2" y="1"/>
                        <a:pt x="2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18">
                  <a:extLst>
                    <a:ext uri="{FF2B5EF4-FFF2-40B4-BE49-F238E27FC236}">
                      <a16:creationId xmlns:a16="http://schemas.microsoft.com/office/drawing/2014/main" id="{5A120DE7-1E40-4274-9BD7-4E89B67441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8" y="2392"/>
                  <a:ext cx="29" cy="28"/>
                </a:xfrm>
                <a:custGeom>
                  <a:avLst/>
                  <a:gdLst>
                    <a:gd name="T0" fmla="*/ 80 w 249"/>
                    <a:gd name="T1" fmla="*/ 14 h 243"/>
                    <a:gd name="T2" fmla="*/ 80 w 249"/>
                    <a:gd name="T3" fmla="*/ 14 h 243"/>
                    <a:gd name="T4" fmla="*/ 79 w 249"/>
                    <a:gd name="T5" fmla="*/ 15 h 243"/>
                    <a:gd name="T6" fmla="*/ 80 w 249"/>
                    <a:gd name="T7" fmla="*/ 14 h 243"/>
                    <a:gd name="T8" fmla="*/ 71 w 249"/>
                    <a:gd name="T9" fmla="*/ 45 h 243"/>
                    <a:gd name="T10" fmla="*/ 32 w 249"/>
                    <a:gd name="T11" fmla="*/ 142 h 243"/>
                    <a:gd name="T12" fmla="*/ 17 w 249"/>
                    <a:gd name="T13" fmla="*/ 157 h 243"/>
                    <a:gd name="T14" fmla="*/ 5 w 249"/>
                    <a:gd name="T15" fmla="*/ 168 h 243"/>
                    <a:gd name="T16" fmla="*/ 11 w 249"/>
                    <a:gd name="T17" fmla="*/ 191 h 243"/>
                    <a:gd name="T18" fmla="*/ 21 w 249"/>
                    <a:gd name="T19" fmla="*/ 195 h 243"/>
                    <a:gd name="T20" fmla="*/ 32 w 249"/>
                    <a:gd name="T21" fmla="*/ 212 h 243"/>
                    <a:gd name="T22" fmla="*/ 31 w 249"/>
                    <a:gd name="T23" fmla="*/ 223 h 243"/>
                    <a:gd name="T24" fmla="*/ 52 w 249"/>
                    <a:gd name="T25" fmla="*/ 239 h 243"/>
                    <a:gd name="T26" fmla="*/ 72 w 249"/>
                    <a:gd name="T27" fmla="*/ 231 h 243"/>
                    <a:gd name="T28" fmla="*/ 132 w 249"/>
                    <a:gd name="T29" fmla="*/ 176 h 243"/>
                    <a:gd name="T30" fmla="*/ 141 w 249"/>
                    <a:gd name="T31" fmla="*/ 174 h 243"/>
                    <a:gd name="T32" fmla="*/ 164 w 249"/>
                    <a:gd name="T33" fmla="*/ 202 h 243"/>
                    <a:gd name="T34" fmla="*/ 172 w 249"/>
                    <a:gd name="T35" fmla="*/ 215 h 243"/>
                    <a:gd name="T36" fmla="*/ 214 w 249"/>
                    <a:gd name="T37" fmla="*/ 231 h 243"/>
                    <a:gd name="T38" fmla="*/ 224 w 249"/>
                    <a:gd name="T39" fmla="*/ 228 h 243"/>
                    <a:gd name="T40" fmla="*/ 244 w 249"/>
                    <a:gd name="T41" fmla="*/ 210 h 243"/>
                    <a:gd name="T42" fmla="*/ 237 w 249"/>
                    <a:gd name="T43" fmla="*/ 187 h 243"/>
                    <a:gd name="T44" fmla="*/ 232 w 249"/>
                    <a:gd name="T45" fmla="*/ 185 h 243"/>
                    <a:gd name="T46" fmla="*/ 214 w 249"/>
                    <a:gd name="T47" fmla="*/ 161 h 243"/>
                    <a:gd name="T48" fmla="*/ 198 w 249"/>
                    <a:gd name="T49" fmla="*/ 121 h 243"/>
                    <a:gd name="T50" fmla="*/ 181 w 249"/>
                    <a:gd name="T51" fmla="*/ 100 h 243"/>
                    <a:gd name="T52" fmla="*/ 138 w 249"/>
                    <a:gd name="T53" fmla="*/ 51 h 243"/>
                    <a:gd name="T54" fmla="*/ 128 w 249"/>
                    <a:gd name="T55" fmla="*/ 47 h 243"/>
                    <a:gd name="T56" fmla="*/ 124 w 249"/>
                    <a:gd name="T57" fmla="*/ 34 h 243"/>
                    <a:gd name="T58" fmla="*/ 142 w 249"/>
                    <a:gd name="T59" fmla="*/ 14 h 243"/>
                    <a:gd name="T60" fmla="*/ 141 w 249"/>
                    <a:gd name="T61" fmla="*/ 4 h 243"/>
                    <a:gd name="T62" fmla="*/ 132 w 249"/>
                    <a:gd name="T63" fmla="*/ 2 h 243"/>
                    <a:gd name="T64" fmla="*/ 112 w 249"/>
                    <a:gd name="T65" fmla="*/ 6 h 243"/>
                    <a:gd name="T66" fmla="*/ 90 w 249"/>
                    <a:gd name="T67" fmla="*/ 4 h 243"/>
                    <a:gd name="T68" fmla="*/ 80 w 249"/>
                    <a:gd name="T69" fmla="*/ 14 h 243"/>
                    <a:gd name="T70" fmla="*/ 80 w 249"/>
                    <a:gd name="T71" fmla="*/ 14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49" h="243">
                      <a:moveTo>
                        <a:pt x="80" y="14"/>
                      </a:moveTo>
                      <a:lnTo>
                        <a:pt x="80" y="14"/>
                      </a:lnTo>
                      <a:cubicBezTo>
                        <a:pt x="80" y="14"/>
                        <a:pt x="79" y="15"/>
                        <a:pt x="79" y="15"/>
                      </a:cubicBezTo>
                      <a:lnTo>
                        <a:pt x="80" y="14"/>
                      </a:lnTo>
                      <a:cubicBezTo>
                        <a:pt x="77" y="24"/>
                        <a:pt x="74" y="35"/>
                        <a:pt x="71" y="45"/>
                      </a:cubicBezTo>
                      <a:cubicBezTo>
                        <a:pt x="60" y="78"/>
                        <a:pt x="40" y="107"/>
                        <a:pt x="32" y="142"/>
                      </a:cubicBezTo>
                      <a:cubicBezTo>
                        <a:pt x="30" y="149"/>
                        <a:pt x="24" y="153"/>
                        <a:pt x="17" y="157"/>
                      </a:cubicBezTo>
                      <a:cubicBezTo>
                        <a:pt x="13" y="160"/>
                        <a:pt x="9" y="164"/>
                        <a:pt x="5" y="168"/>
                      </a:cubicBezTo>
                      <a:cubicBezTo>
                        <a:pt x="0" y="174"/>
                        <a:pt x="3" y="187"/>
                        <a:pt x="11" y="191"/>
                      </a:cubicBezTo>
                      <a:cubicBezTo>
                        <a:pt x="14" y="193"/>
                        <a:pt x="17" y="194"/>
                        <a:pt x="21" y="195"/>
                      </a:cubicBezTo>
                      <a:cubicBezTo>
                        <a:pt x="29" y="198"/>
                        <a:pt x="33" y="203"/>
                        <a:pt x="32" y="212"/>
                      </a:cubicBezTo>
                      <a:cubicBezTo>
                        <a:pt x="31" y="215"/>
                        <a:pt x="31" y="219"/>
                        <a:pt x="31" y="223"/>
                      </a:cubicBezTo>
                      <a:cubicBezTo>
                        <a:pt x="31" y="236"/>
                        <a:pt x="39" y="243"/>
                        <a:pt x="52" y="239"/>
                      </a:cubicBezTo>
                      <a:cubicBezTo>
                        <a:pt x="59" y="237"/>
                        <a:pt x="68" y="236"/>
                        <a:pt x="72" y="231"/>
                      </a:cubicBezTo>
                      <a:cubicBezTo>
                        <a:pt x="90" y="211"/>
                        <a:pt x="120" y="203"/>
                        <a:pt x="132" y="176"/>
                      </a:cubicBezTo>
                      <a:cubicBezTo>
                        <a:pt x="132" y="175"/>
                        <a:pt x="139" y="173"/>
                        <a:pt x="141" y="174"/>
                      </a:cubicBezTo>
                      <a:cubicBezTo>
                        <a:pt x="152" y="181"/>
                        <a:pt x="164" y="187"/>
                        <a:pt x="164" y="202"/>
                      </a:cubicBezTo>
                      <a:cubicBezTo>
                        <a:pt x="165" y="209"/>
                        <a:pt x="167" y="213"/>
                        <a:pt x="172" y="215"/>
                      </a:cubicBezTo>
                      <a:cubicBezTo>
                        <a:pt x="186" y="221"/>
                        <a:pt x="200" y="226"/>
                        <a:pt x="214" y="231"/>
                      </a:cubicBezTo>
                      <a:cubicBezTo>
                        <a:pt x="216" y="232"/>
                        <a:pt x="221" y="230"/>
                        <a:pt x="224" y="228"/>
                      </a:cubicBezTo>
                      <a:cubicBezTo>
                        <a:pt x="231" y="223"/>
                        <a:pt x="238" y="217"/>
                        <a:pt x="244" y="210"/>
                      </a:cubicBezTo>
                      <a:cubicBezTo>
                        <a:pt x="249" y="203"/>
                        <a:pt x="245" y="191"/>
                        <a:pt x="237" y="187"/>
                      </a:cubicBezTo>
                      <a:cubicBezTo>
                        <a:pt x="236" y="186"/>
                        <a:pt x="234" y="185"/>
                        <a:pt x="232" y="185"/>
                      </a:cubicBezTo>
                      <a:cubicBezTo>
                        <a:pt x="220" y="181"/>
                        <a:pt x="214" y="173"/>
                        <a:pt x="214" y="161"/>
                      </a:cubicBezTo>
                      <a:cubicBezTo>
                        <a:pt x="214" y="145"/>
                        <a:pt x="209" y="132"/>
                        <a:pt x="198" y="121"/>
                      </a:cubicBezTo>
                      <a:cubicBezTo>
                        <a:pt x="191" y="115"/>
                        <a:pt x="184" y="108"/>
                        <a:pt x="181" y="100"/>
                      </a:cubicBezTo>
                      <a:cubicBezTo>
                        <a:pt x="172" y="78"/>
                        <a:pt x="148" y="71"/>
                        <a:pt x="138" y="51"/>
                      </a:cubicBezTo>
                      <a:cubicBezTo>
                        <a:pt x="137" y="48"/>
                        <a:pt x="132" y="48"/>
                        <a:pt x="128" y="47"/>
                      </a:cubicBezTo>
                      <a:cubicBezTo>
                        <a:pt x="117" y="43"/>
                        <a:pt x="117" y="42"/>
                        <a:pt x="124" y="34"/>
                      </a:cubicBezTo>
                      <a:cubicBezTo>
                        <a:pt x="130" y="28"/>
                        <a:pt x="137" y="21"/>
                        <a:pt x="142" y="14"/>
                      </a:cubicBezTo>
                      <a:cubicBezTo>
                        <a:pt x="144" y="12"/>
                        <a:pt x="143" y="7"/>
                        <a:pt x="141" y="4"/>
                      </a:cubicBezTo>
                      <a:cubicBezTo>
                        <a:pt x="140" y="0"/>
                        <a:pt x="136" y="0"/>
                        <a:pt x="132" y="2"/>
                      </a:cubicBezTo>
                      <a:cubicBezTo>
                        <a:pt x="126" y="6"/>
                        <a:pt x="120" y="9"/>
                        <a:pt x="112" y="6"/>
                      </a:cubicBezTo>
                      <a:cubicBezTo>
                        <a:pt x="105" y="3"/>
                        <a:pt x="97" y="4"/>
                        <a:pt x="90" y="4"/>
                      </a:cubicBezTo>
                      <a:cubicBezTo>
                        <a:pt x="87" y="7"/>
                        <a:pt x="84" y="11"/>
                        <a:pt x="80" y="14"/>
                      </a:cubicBezTo>
                      <a:cubicBezTo>
                        <a:pt x="80" y="14"/>
                        <a:pt x="80" y="14"/>
                        <a:pt x="80" y="1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3" name="Freeform 19">
                  <a:extLst>
                    <a:ext uri="{FF2B5EF4-FFF2-40B4-BE49-F238E27FC236}">
                      <a16:creationId xmlns:a16="http://schemas.microsoft.com/office/drawing/2014/main" id="{25907322-65BC-403D-A092-D7271685E2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2" y="3178"/>
                  <a:ext cx="0" cy="0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0 h 1"/>
                    <a:gd name="T4" fmla="*/ 0 w 2"/>
                    <a:gd name="T5" fmla="*/ 1 h 1"/>
                    <a:gd name="T6" fmla="*/ 2 w 2"/>
                    <a:gd name="T7" fmla="*/ 1 h 1"/>
                    <a:gd name="T8" fmla="*/ 1 w 2"/>
                    <a:gd name="T9" fmla="*/ 0 h 1"/>
                    <a:gd name="T10" fmla="*/ 0 w 2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2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4" name="Freeform 20">
                  <a:extLst>
                    <a:ext uri="{FF2B5EF4-FFF2-40B4-BE49-F238E27FC236}">
                      <a16:creationId xmlns:a16="http://schemas.microsoft.com/office/drawing/2014/main" id="{8C0D2047-E82F-490C-B28D-5E1C03340D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5" y="2351"/>
                  <a:ext cx="1" cy="0"/>
                </a:xfrm>
                <a:custGeom>
                  <a:avLst/>
                  <a:gdLst>
                    <a:gd name="T0" fmla="*/ 0 w 2"/>
                    <a:gd name="T1" fmla="*/ 1 h 1"/>
                    <a:gd name="T2" fmla="*/ 0 w 2"/>
                    <a:gd name="T3" fmla="*/ 1 h 1"/>
                    <a:gd name="T4" fmla="*/ 2 w 2"/>
                    <a:gd name="T5" fmla="*/ 1 h 1"/>
                    <a:gd name="T6" fmla="*/ 0 w 2"/>
                    <a:gd name="T7" fmla="*/ 0 h 1"/>
                    <a:gd name="T8" fmla="*/ 0 w 2"/>
                    <a:gd name="T9" fmla="*/ 0 h 1"/>
                    <a:gd name="T10" fmla="*/ 0 w 2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5" name="Freeform 21">
                  <a:extLst>
                    <a:ext uri="{FF2B5EF4-FFF2-40B4-BE49-F238E27FC236}">
                      <a16:creationId xmlns:a16="http://schemas.microsoft.com/office/drawing/2014/main" id="{AC1EE6F7-48E5-4610-82B3-CCDC5AFFA9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7" y="2569"/>
                  <a:ext cx="0" cy="1"/>
                </a:xfrm>
                <a:custGeom>
                  <a:avLst/>
                  <a:gdLst>
                    <a:gd name="T0" fmla="*/ 0 w 1"/>
                    <a:gd name="T1" fmla="*/ 2 h 2"/>
                    <a:gd name="T2" fmla="*/ 0 w 1"/>
                    <a:gd name="T3" fmla="*/ 2 h 2"/>
                    <a:gd name="T4" fmla="*/ 1 w 1"/>
                    <a:gd name="T5" fmla="*/ 0 h 2"/>
                    <a:gd name="T6" fmla="*/ 0 w 1"/>
                    <a:gd name="T7" fmla="*/ 0 h 2"/>
                    <a:gd name="T8" fmla="*/ 0 w 1"/>
                    <a:gd name="T9" fmla="*/ 2 h 2"/>
                    <a:gd name="T10" fmla="*/ 0 w 1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6" name="Freeform 22">
                  <a:extLst>
                    <a:ext uri="{FF2B5EF4-FFF2-40B4-BE49-F238E27FC236}">
                      <a16:creationId xmlns:a16="http://schemas.microsoft.com/office/drawing/2014/main" id="{F6AA74FC-5F93-4438-9D5C-EE1DD2A406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2" y="3186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0 h 1"/>
                    <a:gd name="T4" fmla="*/ 1 w 1"/>
                    <a:gd name="T5" fmla="*/ 0 h 1"/>
                    <a:gd name="T6" fmla="*/ 0 w 1"/>
                    <a:gd name="T7" fmla="*/ 1 h 1"/>
                    <a:gd name="T8" fmla="*/ 1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cubicBezTo>
                        <a:pt x="1" y="1"/>
                        <a:pt x="0" y="1"/>
                        <a:pt x="0" y="1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7" name="Freeform 23">
                  <a:extLst>
                    <a:ext uri="{FF2B5EF4-FFF2-40B4-BE49-F238E27FC236}">
                      <a16:creationId xmlns:a16="http://schemas.microsoft.com/office/drawing/2014/main" id="{A09FF7E1-7F17-42CE-9828-291424C31C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2" y="2396"/>
                  <a:ext cx="0" cy="0"/>
                </a:xfrm>
                <a:custGeom>
                  <a:avLst/>
                  <a:gdLst>
                    <a:gd name="T0" fmla="*/ 1 w 2"/>
                    <a:gd name="T1" fmla="*/ 0 h 2"/>
                    <a:gd name="T2" fmla="*/ 1 w 2"/>
                    <a:gd name="T3" fmla="*/ 0 h 2"/>
                    <a:gd name="T4" fmla="*/ 0 w 2"/>
                    <a:gd name="T5" fmla="*/ 0 h 2"/>
                    <a:gd name="T6" fmla="*/ 0 w 2"/>
                    <a:gd name="T7" fmla="*/ 2 h 2"/>
                    <a:gd name="T8" fmla="*/ 2 w 2"/>
                    <a:gd name="T9" fmla="*/ 0 h 2"/>
                    <a:gd name="T10" fmla="*/ 1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8" name="Freeform 24">
                  <a:extLst>
                    <a:ext uri="{FF2B5EF4-FFF2-40B4-BE49-F238E27FC236}">
                      <a16:creationId xmlns:a16="http://schemas.microsoft.com/office/drawing/2014/main" id="{16C8E691-762B-40BF-8593-76960B0F58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42" y="2249"/>
                  <a:ext cx="612" cy="939"/>
                </a:xfrm>
                <a:custGeom>
                  <a:avLst/>
                  <a:gdLst>
                    <a:gd name="T0" fmla="*/ 4023 w 5225"/>
                    <a:gd name="T1" fmla="*/ 6522 h 8009"/>
                    <a:gd name="T2" fmla="*/ 3928 w 5225"/>
                    <a:gd name="T3" fmla="*/ 7886 h 8009"/>
                    <a:gd name="T4" fmla="*/ 3784 w 5225"/>
                    <a:gd name="T5" fmla="*/ 7769 h 8009"/>
                    <a:gd name="T6" fmla="*/ 2374 w 5225"/>
                    <a:gd name="T7" fmla="*/ 1655 h 8009"/>
                    <a:gd name="T8" fmla="*/ 2439 w 5225"/>
                    <a:gd name="T9" fmla="*/ 1359 h 8009"/>
                    <a:gd name="T10" fmla="*/ 2291 w 5225"/>
                    <a:gd name="T11" fmla="*/ 1075 h 8009"/>
                    <a:gd name="T12" fmla="*/ 2344 w 5225"/>
                    <a:gd name="T13" fmla="*/ 989 h 8009"/>
                    <a:gd name="T14" fmla="*/ 2538 w 5225"/>
                    <a:gd name="T15" fmla="*/ 994 h 8009"/>
                    <a:gd name="T16" fmla="*/ 2033 w 5225"/>
                    <a:gd name="T17" fmla="*/ 503 h 8009"/>
                    <a:gd name="T18" fmla="*/ 1393 w 5225"/>
                    <a:gd name="T19" fmla="*/ 1763 h 8009"/>
                    <a:gd name="T20" fmla="*/ 2581 w 5225"/>
                    <a:gd name="T21" fmla="*/ 1171 h 8009"/>
                    <a:gd name="T22" fmla="*/ 2663 w 5225"/>
                    <a:gd name="T23" fmla="*/ 1741 h 8009"/>
                    <a:gd name="T24" fmla="*/ 2640 w 5225"/>
                    <a:gd name="T25" fmla="*/ 2213 h 8009"/>
                    <a:gd name="T26" fmla="*/ 2716 w 5225"/>
                    <a:gd name="T27" fmla="*/ 2167 h 8009"/>
                    <a:gd name="T28" fmla="*/ 2817 w 5225"/>
                    <a:gd name="T29" fmla="*/ 2443 h 8009"/>
                    <a:gd name="T30" fmla="*/ 2901 w 5225"/>
                    <a:gd name="T31" fmla="*/ 2131 h 8009"/>
                    <a:gd name="T32" fmla="*/ 2914 w 5225"/>
                    <a:gd name="T33" fmla="*/ 2369 h 8009"/>
                    <a:gd name="T34" fmla="*/ 3078 w 5225"/>
                    <a:gd name="T35" fmla="*/ 2440 h 8009"/>
                    <a:gd name="T36" fmla="*/ 3177 w 5225"/>
                    <a:gd name="T37" fmla="*/ 2687 h 8009"/>
                    <a:gd name="T38" fmla="*/ 3416 w 5225"/>
                    <a:gd name="T39" fmla="*/ 2824 h 8009"/>
                    <a:gd name="T40" fmla="*/ 3128 w 5225"/>
                    <a:gd name="T41" fmla="*/ 1297 h 8009"/>
                    <a:gd name="T42" fmla="*/ 3958 w 5225"/>
                    <a:gd name="T43" fmla="*/ 2156 h 8009"/>
                    <a:gd name="T44" fmla="*/ 5115 w 5225"/>
                    <a:gd name="T45" fmla="*/ 5271 h 8009"/>
                    <a:gd name="T46" fmla="*/ 4147 w 5225"/>
                    <a:gd name="T47" fmla="*/ 4722 h 8009"/>
                    <a:gd name="T48" fmla="*/ 3424 w 5225"/>
                    <a:gd name="T49" fmla="*/ 4534 h 8009"/>
                    <a:gd name="T50" fmla="*/ 2817 w 5225"/>
                    <a:gd name="T51" fmla="*/ 4207 h 8009"/>
                    <a:gd name="T52" fmla="*/ 2847 w 5225"/>
                    <a:gd name="T53" fmla="*/ 3582 h 8009"/>
                    <a:gd name="T54" fmla="*/ 3476 w 5225"/>
                    <a:gd name="T55" fmla="*/ 3193 h 8009"/>
                    <a:gd name="T56" fmla="*/ 4039 w 5225"/>
                    <a:gd name="T57" fmla="*/ 2820 h 8009"/>
                    <a:gd name="T58" fmla="*/ 3826 w 5225"/>
                    <a:gd name="T59" fmla="*/ 2609 h 8009"/>
                    <a:gd name="T60" fmla="*/ 4395 w 5225"/>
                    <a:gd name="T61" fmla="*/ 2176 h 8009"/>
                    <a:gd name="T62" fmla="*/ 3886 w 5225"/>
                    <a:gd name="T63" fmla="*/ 1570 h 8009"/>
                    <a:gd name="T64" fmla="*/ 3426 w 5225"/>
                    <a:gd name="T65" fmla="*/ 2081 h 8009"/>
                    <a:gd name="T66" fmla="*/ 3491 w 5225"/>
                    <a:gd name="T67" fmla="*/ 1291 h 8009"/>
                    <a:gd name="T68" fmla="*/ 3699 w 5225"/>
                    <a:gd name="T69" fmla="*/ 932 h 8009"/>
                    <a:gd name="T70" fmla="*/ 3509 w 5225"/>
                    <a:gd name="T71" fmla="*/ 571 h 8009"/>
                    <a:gd name="T72" fmla="*/ 3367 w 5225"/>
                    <a:gd name="T73" fmla="*/ 817 h 8009"/>
                    <a:gd name="T74" fmla="*/ 3292 w 5225"/>
                    <a:gd name="T75" fmla="*/ 783 h 8009"/>
                    <a:gd name="T76" fmla="*/ 2851 w 5225"/>
                    <a:gd name="T77" fmla="*/ 868 h 8009"/>
                    <a:gd name="T78" fmla="*/ 2248 w 5225"/>
                    <a:gd name="T79" fmla="*/ 417 h 8009"/>
                    <a:gd name="T80" fmla="*/ 1682 w 5225"/>
                    <a:gd name="T81" fmla="*/ 305 h 8009"/>
                    <a:gd name="T82" fmla="*/ 1188 w 5225"/>
                    <a:gd name="T83" fmla="*/ 17 h 8009"/>
                    <a:gd name="T84" fmla="*/ 730 w 5225"/>
                    <a:gd name="T85" fmla="*/ 521 h 8009"/>
                    <a:gd name="T86" fmla="*/ 387 w 5225"/>
                    <a:gd name="T87" fmla="*/ 842 h 8009"/>
                    <a:gd name="T88" fmla="*/ 330 w 5225"/>
                    <a:gd name="T89" fmla="*/ 1457 h 8009"/>
                    <a:gd name="T90" fmla="*/ 654 w 5225"/>
                    <a:gd name="T91" fmla="*/ 1306 h 8009"/>
                    <a:gd name="T92" fmla="*/ 1003 w 5225"/>
                    <a:gd name="T93" fmla="*/ 1201 h 8009"/>
                    <a:gd name="T94" fmla="*/ 1301 w 5225"/>
                    <a:gd name="T95" fmla="*/ 1618 h 8009"/>
                    <a:gd name="T96" fmla="*/ 1345 w 5225"/>
                    <a:gd name="T97" fmla="*/ 1730 h 8009"/>
                    <a:gd name="T98" fmla="*/ 1404 w 5225"/>
                    <a:gd name="T99" fmla="*/ 1837 h 8009"/>
                    <a:gd name="T100" fmla="*/ 1556 w 5225"/>
                    <a:gd name="T101" fmla="*/ 2290 h 8009"/>
                    <a:gd name="T102" fmla="*/ 1400 w 5225"/>
                    <a:gd name="T103" fmla="*/ 2817 h 8009"/>
                    <a:gd name="T104" fmla="*/ 1808 w 5225"/>
                    <a:gd name="T105" fmla="*/ 3764 h 8009"/>
                    <a:gd name="T106" fmla="*/ 2818 w 5225"/>
                    <a:gd name="T107" fmla="*/ 4446 h 8009"/>
                    <a:gd name="T108" fmla="*/ 3151 w 5225"/>
                    <a:gd name="T109" fmla="*/ 5216 h 8009"/>
                    <a:gd name="T110" fmla="*/ 3586 w 5225"/>
                    <a:gd name="T111" fmla="*/ 6887 h 8009"/>
                    <a:gd name="T112" fmla="*/ 3649 w 5225"/>
                    <a:gd name="T113" fmla="*/ 7517 h 8009"/>
                    <a:gd name="T114" fmla="*/ 3737 w 5225"/>
                    <a:gd name="T115" fmla="*/ 7811 h 8009"/>
                    <a:gd name="T116" fmla="*/ 4024 w 5225"/>
                    <a:gd name="T117" fmla="*/ 7993 h 8009"/>
                    <a:gd name="T118" fmla="*/ 3951 w 5225"/>
                    <a:gd name="T119" fmla="*/ 7641 h 8009"/>
                    <a:gd name="T120" fmla="*/ 4103 w 5225"/>
                    <a:gd name="T121" fmla="*/ 7034 h 8009"/>
                    <a:gd name="T122" fmla="*/ 4551 w 5225"/>
                    <a:gd name="T123" fmla="*/ 6509 h 80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25" h="8009">
                      <a:moveTo>
                        <a:pt x="4598" y="5902"/>
                      </a:moveTo>
                      <a:lnTo>
                        <a:pt x="4598" y="5902"/>
                      </a:lnTo>
                      <a:lnTo>
                        <a:pt x="4594" y="5901"/>
                      </a:lnTo>
                      <a:lnTo>
                        <a:pt x="4598" y="5900"/>
                      </a:lnTo>
                      <a:lnTo>
                        <a:pt x="4598" y="5902"/>
                      </a:lnTo>
                      <a:close/>
                      <a:moveTo>
                        <a:pt x="4561" y="5265"/>
                      </a:moveTo>
                      <a:lnTo>
                        <a:pt x="4561" y="5265"/>
                      </a:lnTo>
                      <a:cubicBezTo>
                        <a:pt x="4560" y="5265"/>
                        <a:pt x="4558" y="5265"/>
                        <a:pt x="4558" y="5265"/>
                      </a:cubicBezTo>
                      <a:cubicBezTo>
                        <a:pt x="4555" y="5260"/>
                        <a:pt x="4552" y="5256"/>
                        <a:pt x="4550" y="5252"/>
                      </a:cubicBezTo>
                      <a:cubicBezTo>
                        <a:pt x="4547" y="5248"/>
                        <a:pt x="4548" y="5245"/>
                        <a:pt x="4552" y="5243"/>
                      </a:cubicBezTo>
                      <a:cubicBezTo>
                        <a:pt x="4553" y="5243"/>
                        <a:pt x="4555" y="5245"/>
                        <a:pt x="4556" y="5246"/>
                      </a:cubicBezTo>
                      <a:cubicBezTo>
                        <a:pt x="4558" y="5251"/>
                        <a:pt x="4560" y="5255"/>
                        <a:pt x="4562" y="5259"/>
                      </a:cubicBezTo>
                      <a:cubicBezTo>
                        <a:pt x="4561" y="5262"/>
                        <a:pt x="4561" y="5264"/>
                        <a:pt x="4561" y="5265"/>
                      </a:cubicBezTo>
                      <a:close/>
                      <a:moveTo>
                        <a:pt x="4546" y="5141"/>
                      </a:moveTo>
                      <a:lnTo>
                        <a:pt x="4546" y="5141"/>
                      </a:lnTo>
                      <a:cubicBezTo>
                        <a:pt x="4546" y="5140"/>
                        <a:pt x="4546" y="5138"/>
                        <a:pt x="4547" y="5138"/>
                      </a:cubicBezTo>
                      <a:cubicBezTo>
                        <a:pt x="4550" y="5137"/>
                        <a:pt x="4553" y="5135"/>
                        <a:pt x="4556" y="5134"/>
                      </a:cubicBezTo>
                      <a:cubicBezTo>
                        <a:pt x="4557" y="5134"/>
                        <a:pt x="4559" y="5136"/>
                        <a:pt x="4559" y="5138"/>
                      </a:cubicBezTo>
                      <a:cubicBezTo>
                        <a:pt x="4559" y="5139"/>
                        <a:pt x="4557" y="5141"/>
                        <a:pt x="4556" y="5141"/>
                      </a:cubicBezTo>
                      <a:cubicBezTo>
                        <a:pt x="4553" y="5142"/>
                        <a:pt x="4550" y="5141"/>
                        <a:pt x="4546" y="5141"/>
                      </a:cubicBezTo>
                      <a:close/>
                      <a:moveTo>
                        <a:pt x="4491" y="5081"/>
                      </a:moveTo>
                      <a:lnTo>
                        <a:pt x="4491" y="5081"/>
                      </a:lnTo>
                      <a:cubicBezTo>
                        <a:pt x="4487" y="5086"/>
                        <a:pt x="4478" y="5088"/>
                        <a:pt x="4473" y="5084"/>
                      </a:cubicBezTo>
                      <a:cubicBezTo>
                        <a:pt x="4468" y="5081"/>
                        <a:pt x="4468" y="5076"/>
                        <a:pt x="4470" y="5071"/>
                      </a:cubicBezTo>
                      <a:cubicBezTo>
                        <a:pt x="4471" y="5067"/>
                        <a:pt x="4474" y="5063"/>
                        <a:pt x="4477" y="5060"/>
                      </a:cubicBezTo>
                      <a:cubicBezTo>
                        <a:pt x="4477" y="5062"/>
                        <a:pt x="4477" y="5065"/>
                        <a:pt x="4478" y="5068"/>
                      </a:cubicBezTo>
                      <a:cubicBezTo>
                        <a:pt x="4480" y="5073"/>
                        <a:pt x="4485" y="5076"/>
                        <a:pt x="4491" y="5074"/>
                      </a:cubicBezTo>
                      <a:cubicBezTo>
                        <a:pt x="4493" y="5073"/>
                        <a:pt x="4495" y="5072"/>
                        <a:pt x="4497" y="5071"/>
                      </a:cubicBezTo>
                      <a:cubicBezTo>
                        <a:pt x="4495" y="5074"/>
                        <a:pt x="4494" y="5078"/>
                        <a:pt x="4491" y="5081"/>
                      </a:cubicBezTo>
                      <a:close/>
                      <a:moveTo>
                        <a:pt x="4277" y="4822"/>
                      </a:moveTo>
                      <a:lnTo>
                        <a:pt x="4277" y="4822"/>
                      </a:lnTo>
                      <a:cubicBezTo>
                        <a:pt x="4276" y="4822"/>
                        <a:pt x="4276" y="4820"/>
                        <a:pt x="4276" y="4819"/>
                      </a:cubicBezTo>
                      <a:cubicBezTo>
                        <a:pt x="4278" y="4818"/>
                        <a:pt x="4281" y="4817"/>
                        <a:pt x="4283" y="4816"/>
                      </a:cubicBezTo>
                      <a:cubicBezTo>
                        <a:pt x="4284" y="4817"/>
                        <a:pt x="4285" y="4819"/>
                        <a:pt x="4285" y="4820"/>
                      </a:cubicBezTo>
                      <a:cubicBezTo>
                        <a:pt x="4283" y="4823"/>
                        <a:pt x="4281" y="4824"/>
                        <a:pt x="4277" y="4822"/>
                      </a:cubicBezTo>
                      <a:close/>
                      <a:moveTo>
                        <a:pt x="4023" y="6522"/>
                      </a:moveTo>
                      <a:lnTo>
                        <a:pt x="4023" y="6522"/>
                      </a:lnTo>
                      <a:cubicBezTo>
                        <a:pt x="4021" y="6521"/>
                        <a:pt x="4018" y="6520"/>
                        <a:pt x="4015" y="6519"/>
                      </a:cubicBezTo>
                      <a:cubicBezTo>
                        <a:pt x="4016" y="6518"/>
                        <a:pt x="4018" y="6517"/>
                        <a:pt x="4019" y="6516"/>
                      </a:cubicBezTo>
                      <a:cubicBezTo>
                        <a:pt x="4021" y="6516"/>
                        <a:pt x="4023" y="6516"/>
                        <a:pt x="4024" y="6516"/>
                      </a:cubicBezTo>
                      <a:cubicBezTo>
                        <a:pt x="4026" y="6517"/>
                        <a:pt x="4027" y="6518"/>
                        <a:pt x="4028" y="6520"/>
                      </a:cubicBezTo>
                      <a:cubicBezTo>
                        <a:pt x="4026" y="6521"/>
                        <a:pt x="4025" y="6521"/>
                        <a:pt x="4023" y="6522"/>
                      </a:cubicBezTo>
                      <a:close/>
                      <a:moveTo>
                        <a:pt x="3941" y="4719"/>
                      </a:moveTo>
                      <a:lnTo>
                        <a:pt x="3941" y="4719"/>
                      </a:lnTo>
                      <a:lnTo>
                        <a:pt x="3943" y="4715"/>
                      </a:lnTo>
                      <a:lnTo>
                        <a:pt x="3944" y="4720"/>
                      </a:lnTo>
                      <a:lnTo>
                        <a:pt x="3941" y="4719"/>
                      </a:lnTo>
                      <a:close/>
                      <a:moveTo>
                        <a:pt x="3894" y="7913"/>
                      </a:moveTo>
                      <a:lnTo>
                        <a:pt x="3894" y="7913"/>
                      </a:lnTo>
                      <a:cubicBezTo>
                        <a:pt x="3894" y="7914"/>
                        <a:pt x="3894" y="7915"/>
                        <a:pt x="3894" y="7916"/>
                      </a:cubicBezTo>
                      <a:cubicBezTo>
                        <a:pt x="3901" y="7919"/>
                        <a:pt x="3908" y="7923"/>
                        <a:pt x="3915" y="7927"/>
                      </a:cubicBezTo>
                      <a:cubicBezTo>
                        <a:pt x="3915" y="7927"/>
                        <a:pt x="3916" y="7926"/>
                        <a:pt x="3916" y="7926"/>
                      </a:cubicBezTo>
                      <a:cubicBezTo>
                        <a:pt x="3916" y="7926"/>
                        <a:pt x="3917" y="7926"/>
                        <a:pt x="3917" y="7926"/>
                      </a:cubicBezTo>
                      <a:cubicBezTo>
                        <a:pt x="3917" y="7923"/>
                        <a:pt x="3917" y="7921"/>
                        <a:pt x="3917" y="7918"/>
                      </a:cubicBezTo>
                      <a:cubicBezTo>
                        <a:pt x="3917" y="7914"/>
                        <a:pt x="3920" y="7912"/>
                        <a:pt x="3924" y="7913"/>
                      </a:cubicBezTo>
                      <a:cubicBezTo>
                        <a:pt x="3925" y="7913"/>
                        <a:pt x="3927" y="7914"/>
                        <a:pt x="3928" y="7915"/>
                      </a:cubicBezTo>
                      <a:cubicBezTo>
                        <a:pt x="3931" y="7919"/>
                        <a:pt x="3930" y="7921"/>
                        <a:pt x="3925" y="7923"/>
                      </a:cubicBezTo>
                      <a:cubicBezTo>
                        <a:pt x="3923" y="7924"/>
                        <a:pt x="3920" y="7925"/>
                        <a:pt x="3917" y="7926"/>
                      </a:cubicBezTo>
                      <a:cubicBezTo>
                        <a:pt x="3917" y="7927"/>
                        <a:pt x="3917" y="7927"/>
                        <a:pt x="3917" y="7928"/>
                      </a:cubicBezTo>
                      <a:cubicBezTo>
                        <a:pt x="3916" y="7928"/>
                        <a:pt x="3915" y="7927"/>
                        <a:pt x="3915" y="7927"/>
                      </a:cubicBezTo>
                      <a:cubicBezTo>
                        <a:pt x="3912" y="7928"/>
                        <a:pt x="3909" y="7929"/>
                        <a:pt x="3907" y="7930"/>
                      </a:cubicBezTo>
                      <a:cubicBezTo>
                        <a:pt x="3901" y="7931"/>
                        <a:pt x="3897" y="7928"/>
                        <a:pt x="3896" y="7923"/>
                      </a:cubicBezTo>
                      <a:cubicBezTo>
                        <a:pt x="3895" y="7921"/>
                        <a:pt x="3895" y="7918"/>
                        <a:pt x="3894" y="7916"/>
                      </a:cubicBezTo>
                      <a:cubicBezTo>
                        <a:pt x="3894" y="7916"/>
                        <a:pt x="3893" y="7915"/>
                        <a:pt x="3892" y="7915"/>
                      </a:cubicBezTo>
                      <a:cubicBezTo>
                        <a:pt x="3892" y="7914"/>
                        <a:pt x="3891" y="7913"/>
                        <a:pt x="3891" y="7913"/>
                      </a:cubicBezTo>
                      <a:cubicBezTo>
                        <a:pt x="3888" y="7912"/>
                        <a:pt x="3884" y="7912"/>
                        <a:pt x="3884" y="7908"/>
                      </a:cubicBezTo>
                      <a:cubicBezTo>
                        <a:pt x="3884" y="7907"/>
                        <a:pt x="3887" y="7906"/>
                        <a:pt x="3888" y="7907"/>
                      </a:cubicBezTo>
                      <a:cubicBezTo>
                        <a:pt x="3889" y="7909"/>
                        <a:pt x="3890" y="7911"/>
                        <a:pt x="3891" y="7913"/>
                      </a:cubicBezTo>
                      <a:cubicBezTo>
                        <a:pt x="3892" y="7913"/>
                        <a:pt x="3893" y="7913"/>
                        <a:pt x="3894" y="7913"/>
                      </a:cubicBezTo>
                      <a:close/>
                      <a:moveTo>
                        <a:pt x="3929" y="7874"/>
                      </a:moveTo>
                      <a:lnTo>
                        <a:pt x="3929" y="7874"/>
                      </a:lnTo>
                      <a:cubicBezTo>
                        <a:pt x="3933" y="7872"/>
                        <a:pt x="3936" y="7872"/>
                        <a:pt x="3938" y="7876"/>
                      </a:cubicBezTo>
                      <a:cubicBezTo>
                        <a:pt x="3939" y="7877"/>
                        <a:pt x="3937" y="7879"/>
                        <a:pt x="3936" y="7880"/>
                      </a:cubicBezTo>
                      <a:cubicBezTo>
                        <a:pt x="3934" y="7882"/>
                        <a:pt x="3931" y="7884"/>
                        <a:pt x="3928" y="7886"/>
                      </a:cubicBezTo>
                      <a:cubicBezTo>
                        <a:pt x="3926" y="7886"/>
                        <a:pt x="3925" y="7886"/>
                        <a:pt x="3923" y="7885"/>
                      </a:cubicBezTo>
                      <a:cubicBezTo>
                        <a:pt x="3920" y="7884"/>
                        <a:pt x="3923" y="7877"/>
                        <a:pt x="3929" y="7874"/>
                      </a:cubicBezTo>
                      <a:close/>
                      <a:moveTo>
                        <a:pt x="3850" y="7846"/>
                      </a:moveTo>
                      <a:lnTo>
                        <a:pt x="3850" y="7846"/>
                      </a:lnTo>
                      <a:cubicBezTo>
                        <a:pt x="3850" y="7846"/>
                        <a:pt x="3849" y="7847"/>
                        <a:pt x="3849" y="7848"/>
                      </a:cubicBezTo>
                      <a:cubicBezTo>
                        <a:pt x="3848" y="7848"/>
                        <a:pt x="3848" y="7849"/>
                        <a:pt x="3847" y="7849"/>
                      </a:cubicBezTo>
                      <a:cubicBezTo>
                        <a:pt x="3846" y="7853"/>
                        <a:pt x="3843" y="7855"/>
                        <a:pt x="3840" y="7856"/>
                      </a:cubicBezTo>
                      <a:cubicBezTo>
                        <a:pt x="3839" y="7857"/>
                        <a:pt x="3838" y="7858"/>
                        <a:pt x="3838" y="7859"/>
                      </a:cubicBezTo>
                      <a:lnTo>
                        <a:pt x="3836" y="7861"/>
                      </a:lnTo>
                      <a:lnTo>
                        <a:pt x="3837" y="7857"/>
                      </a:lnTo>
                      <a:cubicBezTo>
                        <a:pt x="3838" y="7857"/>
                        <a:pt x="3839" y="7857"/>
                        <a:pt x="3840" y="7856"/>
                      </a:cubicBezTo>
                      <a:cubicBezTo>
                        <a:pt x="3841" y="7853"/>
                        <a:pt x="3843" y="7850"/>
                        <a:pt x="3847" y="7849"/>
                      </a:cubicBezTo>
                      <a:cubicBezTo>
                        <a:pt x="3847" y="7848"/>
                        <a:pt x="3848" y="7847"/>
                        <a:pt x="3848" y="7846"/>
                      </a:cubicBezTo>
                      <a:cubicBezTo>
                        <a:pt x="3849" y="7846"/>
                        <a:pt x="3849" y="7846"/>
                        <a:pt x="3850" y="7846"/>
                      </a:cubicBezTo>
                      <a:cubicBezTo>
                        <a:pt x="3850" y="7845"/>
                        <a:pt x="3851" y="7844"/>
                        <a:pt x="3851" y="7843"/>
                      </a:cubicBezTo>
                      <a:cubicBezTo>
                        <a:pt x="3854" y="7845"/>
                        <a:pt x="3853" y="7845"/>
                        <a:pt x="3850" y="7846"/>
                      </a:cubicBezTo>
                      <a:close/>
                      <a:moveTo>
                        <a:pt x="3823" y="7888"/>
                      </a:moveTo>
                      <a:lnTo>
                        <a:pt x="3823" y="7888"/>
                      </a:lnTo>
                      <a:cubicBezTo>
                        <a:pt x="3823" y="7888"/>
                        <a:pt x="3822" y="7886"/>
                        <a:pt x="3822" y="7885"/>
                      </a:cubicBezTo>
                      <a:cubicBezTo>
                        <a:pt x="3823" y="7885"/>
                        <a:pt x="3825" y="7885"/>
                        <a:pt x="3826" y="7884"/>
                      </a:cubicBezTo>
                      <a:cubicBezTo>
                        <a:pt x="3826" y="7886"/>
                        <a:pt x="3827" y="7886"/>
                        <a:pt x="3827" y="7887"/>
                      </a:cubicBezTo>
                      <a:cubicBezTo>
                        <a:pt x="3826" y="7888"/>
                        <a:pt x="3824" y="7888"/>
                        <a:pt x="3823" y="7888"/>
                      </a:cubicBezTo>
                      <a:close/>
                      <a:moveTo>
                        <a:pt x="3813" y="7824"/>
                      </a:moveTo>
                      <a:lnTo>
                        <a:pt x="3813" y="7824"/>
                      </a:lnTo>
                      <a:cubicBezTo>
                        <a:pt x="3810" y="7825"/>
                        <a:pt x="3807" y="7827"/>
                        <a:pt x="3804" y="7828"/>
                      </a:cubicBezTo>
                      <a:cubicBezTo>
                        <a:pt x="3803" y="7829"/>
                        <a:pt x="3801" y="7827"/>
                        <a:pt x="3800" y="7826"/>
                      </a:cubicBezTo>
                      <a:cubicBezTo>
                        <a:pt x="3797" y="7822"/>
                        <a:pt x="3799" y="7819"/>
                        <a:pt x="3803" y="7819"/>
                      </a:cubicBezTo>
                      <a:cubicBezTo>
                        <a:pt x="3807" y="7818"/>
                        <a:pt x="3810" y="7819"/>
                        <a:pt x="3814" y="7820"/>
                      </a:cubicBezTo>
                      <a:cubicBezTo>
                        <a:pt x="3814" y="7820"/>
                        <a:pt x="3814" y="7823"/>
                        <a:pt x="3813" y="7824"/>
                      </a:cubicBezTo>
                      <a:close/>
                      <a:moveTo>
                        <a:pt x="3784" y="7769"/>
                      </a:moveTo>
                      <a:lnTo>
                        <a:pt x="3784" y="7769"/>
                      </a:lnTo>
                      <a:cubicBezTo>
                        <a:pt x="3784" y="7769"/>
                        <a:pt x="3784" y="7770"/>
                        <a:pt x="3784" y="7771"/>
                      </a:cubicBezTo>
                      <a:lnTo>
                        <a:pt x="3780" y="7772"/>
                      </a:lnTo>
                      <a:lnTo>
                        <a:pt x="3782" y="7770"/>
                      </a:lnTo>
                      <a:cubicBezTo>
                        <a:pt x="3783" y="7769"/>
                        <a:pt x="3783" y="7769"/>
                        <a:pt x="3784" y="7769"/>
                      </a:cubicBezTo>
                      <a:cubicBezTo>
                        <a:pt x="3784" y="7768"/>
                        <a:pt x="3785" y="7767"/>
                        <a:pt x="3785" y="7767"/>
                      </a:cubicBezTo>
                      <a:cubicBezTo>
                        <a:pt x="3787" y="7767"/>
                        <a:pt x="3786" y="7768"/>
                        <a:pt x="3784" y="7769"/>
                      </a:cubicBezTo>
                      <a:close/>
                      <a:moveTo>
                        <a:pt x="3682" y="5808"/>
                      </a:moveTo>
                      <a:lnTo>
                        <a:pt x="3682" y="5808"/>
                      </a:lnTo>
                      <a:cubicBezTo>
                        <a:pt x="3682" y="5808"/>
                        <a:pt x="3681" y="5807"/>
                        <a:pt x="3681" y="5807"/>
                      </a:cubicBezTo>
                      <a:cubicBezTo>
                        <a:pt x="3664" y="5807"/>
                        <a:pt x="3654" y="5797"/>
                        <a:pt x="3645" y="5783"/>
                      </a:cubicBezTo>
                      <a:cubicBezTo>
                        <a:pt x="3644" y="5782"/>
                        <a:pt x="3646" y="5777"/>
                        <a:pt x="3647" y="5774"/>
                      </a:cubicBezTo>
                      <a:cubicBezTo>
                        <a:pt x="3647" y="5774"/>
                        <a:pt x="3651" y="5773"/>
                        <a:pt x="3651" y="5774"/>
                      </a:cubicBezTo>
                      <a:cubicBezTo>
                        <a:pt x="3663" y="5784"/>
                        <a:pt x="3677" y="5791"/>
                        <a:pt x="3681" y="5807"/>
                      </a:cubicBezTo>
                      <a:cubicBezTo>
                        <a:pt x="3682" y="5807"/>
                        <a:pt x="3683" y="5807"/>
                        <a:pt x="3683" y="5807"/>
                      </a:cubicBezTo>
                      <a:cubicBezTo>
                        <a:pt x="3684" y="5808"/>
                        <a:pt x="3685" y="5809"/>
                        <a:pt x="3686" y="5810"/>
                      </a:cubicBezTo>
                      <a:cubicBezTo>
                        <a:pt x="3685" y="5809"/>
                        <a:pt x="3683" y="5809"/>
                        <a:pt x="3682" y="5808"/>
                      </a:cubicBezTo>
                      <a:close/>
                      <a:moveTo>
                        <a:pt x="3668" y="7561"/>
                      </a:moveTo>
                      <a:lnTo>
                        <a:pt x="3668" y="7561"/>
                      </a:lnTo>
                      <a:cubicBezTo>
                        <a:pt x="3667" y="7560"/>
                        <a:pt x="3666" y="7560"/>
                        <a:pt x="3665" y="7559"/>
                      </a:cubicBezTo>
                      <a:cubicBezTo>
                        <a:pt x="3665" y="7558"/>
                        <a:pt x="3665" y="7556"/>
                        <a:pt x="3666" y="7554"/>
                      </a:cubicBezTo>
                      <a:cubicBezTo>
                        <a:pt x="3667" y="7551"/>
                        <a:pt x="3669" y="7551"/>
                        <a:pt x="3669" y="7557"/>
                      </a:cubicBezTo>
                      <a:cubicBezTo>
                        <a:pt x="3669" y="7558"/>
                        <a:pt x="3668" y="7559"/>
                        <a:pt x="3668" y="7561"/>
                      </a:cubicBezTo>
                      <a:close/>
                      <a:moveTo>
                        <a:pt x="3559" y="4612"/>
                      </a:moveTo>
                      <a:lnTo>
                        <a:pt x="3559" y="4612"/>
                      </a:lnTo>
                      <a:cubicBezTo>
                        <a:pt x="3558" y="4616"/>
                        <a:pt x="3551" y="4623"/>
                        <a:pt x="3548" y="4622"/>
                      </a:cubicBezTo>
                      <a:cubicBezTo>
                        <a:pt x="3545" y="4620"/>
                        <a:pt x="3542" y="4618"/>
                        <a:pt x="3540" y="4615"/>
                      </a:cubicBezTo>
                      <a:cubicBezTo>
                        <a:pt x="3531" y="4601"/>
                        <a:pt x="3532" y="4596"/>
                        <a:pt x="3547" y="4579"/>
                      </a:cubicBezTo>
                      <a:cubicBezTo>
                        <a:pt x="3549" y="4577"/>
                        <a:pt x="3553" y="4577"/>
                        <a:pt x="3557" y="4576"/>
                      </a:cubicBezTo>
                      <a:cubicBezTo>
                        <a:pt x="3557" y="4576"/>
                        <a:pt x="3558" y="4579"/>
                        <a:pt x="3559" y="4581"/>
                      </a:cubicBezTo>
                      <a:cubicBezTo>
                        <a:pt x="3559" y="4586"/>
                        <a:pt x="3560" y="4591"/>
                        <a:pt x="3560" y="4599"/>
                      </a:cubicBezTo>
                      <a:cubicBezTo>
                        <a:pt x="3560" y="4602"/>
                        <a:pt x="3560" y="4607"/>
                        <a:pt x="3559" y="4612"/>
                      </a:cubicBezTo>
                      <a:close/>
                      <a:moveTo>
                        <a:pt x="2940" y="4521"/>
                      </a:moveTo>
                      <a:lnTo>
                        <a:pt x="2940" y="4521"/>
                      </a:lnTo>
                      <a:cubicBezTo>
                        <a:pt x="2939" y="4522"/>
                        <a:pt x="2938" y="4524"/>
                        <a:pt x="2936" y="4524"/>
                      </a:cubicBezTo>
                      <a:cubicBezTo>
                        <a:pt x="2926" y="4528"/>
                        <a:pt x="2915" y="4518"/>
                        <a:pt x="2916" y="4507"/>
                      </a:cubicBezTo>
                      <a:cubicBezTo>
                        <a:pt x="2916" y="4506"/>
                        <a:pt x="2918" y="4504"/>
                        <a:pt x="2919" y="4504"/>
                      </a:cubicBezTo>
                      <a:cubicBezTo>
                        <a:pt x="2929" y="4503"/>
                        <a:pt x="2936" y="4507"/>
                        <a:pt x="2941" y="4516"/>
                      </a:cubicBezTo>
                      <a:cubicBezTo>
                        <a:pt x="2941" y="4517"/>
                        <a:pt x="2940" y="4519"/>
                        <a:pt x="2940" y="4521"/>
                      </a:cubicBezTo>
                      <a:close/>
                      <a:moveTo>
                        <a:pt x="2370" y="1679"/>
                      </a:moveTo>
                      <a:lnTo>
                        <a:pt x="2370" y="1679"/>
                      </a:lnTo>
                      <a:cubicBezTo>
                        <a:pt x="2367" y="1680"/>
                        <a:pt x="2363" y="1678"/>
                        <a:pt x="2360" y="1677"/>
                      </a:cubicBezTo>
                      <a:cubicBezTo>
                        <a:pt x="2360" y="1677"/>
                        <a:pt x="2360" y="1673"/>
                        <a:pt x="2360" y="1672"/>
                      </a:cubicBezTo>
                      <a:cubicBezTo>
                        <a:pt x="2365" y="1666"/>
                        <a:pt x="2368" y="1659"/>
                        <a:pt x="2374" y="1655"/>
                      </a:cubicBezTo>
                      <a:cubicBezTo>
                        <a:pt x="2394" y="1643"/>
                        <a:pt x="2414" y="1632"/>
                        <a:pt x="2435" y="1621"/>
                      </a:cubicBezTo>
                      <a:cubicBezTo>
                        <a:pt x="2437" y="1619"/>
                        <a:pt x="2443" y="1620"/>
                        <a:pt x="2445" y="1622"/>
                      </a:cubicBezTo>
                      <a:cubicBezTo>
                        <a:pt x="2455" y="1631"/>
                        <a:pt x="2465" y="1637"/>
                        <a:pt x="2478" y="1637"/>
                      </a:cubicBezTo>
                      <a:cubicBezTo>
                        <a:pt x="2479" y="1637"/>
                        <a:pt x="2481" y="1642"/>
                        <a:pt x="2482" y="1645"/>
                      </a:cubicBezTo>
                      <a:cubicBezTo>
                        <a:pt x="2482" y="1646"/>
                        <a:pt x="2480" y="1649"/>
                        <a:pt x="2479" y="1649"/>
                      </a:cubicBezTo>
                      <a:cubicBezTo>
                        <a:pt x="2467" y="1651"/>
                        <a:pt x="2454" y="1652"/>
                        <a:pt x="2442" y="1653"/>
                      </a:cubicBezTo>
                      <a:cubicBezTo>
                        <a:pt x="2442" y="1652"/>
                        <a:pt x="2442" y="1652"/>
                        <a:pt x="2442" y="1651"/>
                      </a:cubicBezTo>
                      <a:cubicBezTo>
                        <a:pt x="2436" y="1651"/>
                        <a:pt x="2431" y="1651"/>
                        <a:pt x="2425" y="1651"/>
                      </a:cubicBezTo>
                      <a:cubicBezTo>
                        <a:pt x="2408" y="1650"/>
                        <a:pt x="2393" y="1656"/>
                        <a:pt x="2382" y="1669"/>
                      </a:cubicBezTo>
                      <a:cubicBezTo>
                        <a:pt x="2378" y="1673"/>
                        <a:pt x="2374" y="1677"/>
                        <a:pt x="2370" y="1679"/>
                      </a:cubicBezTo>
                      <a:close/>
                      <a:moveTo>
                        <a:pt x="2361" y="1908"/>
                      </a:moveTo>
                      <a:lnTo>
                        <a:pt x="2361" y="1908"/>
                      </a:lnTo>
                      <a:cubicBezTo>
                        <a:pt x="2360" y="1907"/>
                        <a:pt x="2359" y="1906"/>
                        <a:pt x="2359" y="1905"/>
                      </a:cubicBezTo>
                      <a:cubicBezTo>
                        <a:pt x="2358" y="1902"/>
                        <a:pt x="2356" y="1899"/>
                        <a:pt x="2355" y="1896"/>
                      </a:cubicBezTo>
                      <a:cubicBezTo>
                        <a:pt x="2357" y="1899"/>
                        <a:pt x="2358" y="1902"/>
                        <a:pt x="2360" y="1904"/>
                      </a:cubicBezTo>
                      <a:cubicBezTo>
                        <a:pt x="2363" y="1905"/>
                        <a:pt x="2364" y="1906"/>
                        <a:pt x="2361" y="1908"/>
                      </a:cubicBezTo>
                      <a:close/>
                      <a:moveTo>
                        <a:pt x="2324" y="1438"/>
                      </a:moveTo>
                      <a:lnTo>
                        <a:pt x="2324" y="1438"/>
                      </a:lnTo>
                      <a:cubicBezTo>
                        <a:pt x="2316" y="1446"/>
                        <a:pt x="2308" y="1452"/>
                        <a:pt x="2296" y="1453"/>
                      </a:cubicBezTo>
                      <a:cubicBezTo>
                        <a:pt x="2280" y="1456"/>
                        <a:pt x="2264" y="1460"/>
                        <a:pt x="2247" y="1462"/>
                      </a:cubicBezTo>
                      <a:cubicBezTo>
                        <a:pt x="2234" y="1463"/>
                        <a:pt x="2222" y="1459"/>
                        <a:pt x="2213" y="1448"/>
                      </a:cubicBezTo>
                      <a:cubicBezTo>
                        <a:pt x="2208" y="1441"/>
                        <a:pt x="2201" y="1434"/>
                        <a:pt x="2196" y="1427"/>
                      </a:cubicBezTo>
                      <a:cubicBezTo>
                        <a:pt x="2195" y="1427"/>
                        <a:pt x="2196" y="1424"/>
                        <a:pt x="2197" y="1424"/>
                      </a:cubicBezTo>
                      <a:cubicBezTo>
                        <a:pt x="2199" y="1423"/>
                        <a:pt x="2201" y="1422"/>
                        <a:pt x="2202" y="1423"/>
                      </a:cubicBezTo>
                      <a:cubicBezTo>
                        <a:pt x="2209" y="1424"/>
                        <a:pt x="2216" y="1428"/>
                        <a:pt x="2223" y="1429"/>
                      </a:cubicBezTo>
                      <a:cubicBezTo>
                        <a:pt x="2228" y="1429"/>
                        <a:pt x="2235" y="1428"/>
                        <a:pt x="2238" y="1425"/>
                      </a:cubicBezTo>
                      <a:cubicBezTo>
                        <a:pt x="2247" y="1418"/>
                        <a:pt x="2254" y="1410"/>
                        <a:pt x="2261" y="1401"/>
                      </a:cubicBezTo>
                      <a:cubicBezTo>
                        <a:pt x="2268" y="1391"/>
                        <a:pt x="2278" y="1388"/>
                        <a:pt x="2290" y="1390"/>
                      </a:cubicBezTo>
                      <a:cubicBezTo>
                        <a:pt x="2293" y="1390"/>
                        <a:pt x="2297" y="1389"/>
                        <a:pt x="2300" y="1389"/>
                      </a:cubicBezTo>
                      <a:cubicBezTo>
                        <a:pt x="2307" y="1388"/>
                        <a:pt x="2314" y="1380"/>
                        <a:pt x="2313" y="1373"/>
                      </a:cubicBezTo>
                      <a:cubicBezTo>
                        <a:pt x="2312" y="1368"/>
                        <a:pt x="2312" y="1362"/>
                        <a:pt x="2311" y="1357"/>
                      </a:cubicBezTo>
                      <a:cubicBezTo>
                        <a:pt x="2309" y="1346"/>
                        <a:pt x="2307" y="1335"/>
                        <a:pt x="2305" y="1324"/>
                      </a:cubicBezTo>
                      <a:cubicBezTo>
                        <a:pt x="2304" y="1320"/>
                        <a:pt x="2304" y="1317"/>
                        <a:pt x="2308" y="1316"/>
                      </a:cubicBezTo>
                      <a:cubicBezTo>
                        <a:pt x="2309" y="1316"/>
                        <a:pt x="2311" y="1317"/>
                        <a:pt x="2313" y="1319"/>
                      </a:cubicBezTo>
                      <a:cubicBezTo>
                        <a:pt x="2329" y="1331"/>
                        <a:pt x="2339" y="1349"/>
                        <a:pt x="2349" y="1366"/>
                      </a:cubicBezTo>
                      <a:cubicBezTo>
                        <a:pt x="2355" y="1374"/>
                        <a:pt x="2363" y="1377"/>
                        <a:pt x="2373" y="1379"/>
                      </a:cubicBezTo>
                      <a:cubicBezTo>
                        <a:pt x="2398" y="1382"/>
                        <a:pt x="2420" y="1375"/>
                        <a:pt x="2439" y="1359"/>
                      </a:cubicBezTo>
                      <a:cubicBezTo>
                        <a:pt x="2457" y="1343"/>
                        <a:pt x="2477" y="1337"/>
                        <a:pt x="2499" y="1333"/>
                      </a:cubicBezTo>
                      <a:cubicBezTo>
                        <a:pt x="2507" y="1332"/>
                        <a:pt x="2516" y="1334"/>
                        <a:pt x="2525" y="1334"/>
                      </a:cubicBezTo>
                      <a:cubicBezTo>
                        <a:pt x="2526" y="1334"/>
                        <a:pt x="2526" y="1333"/>
                        <a:pt x="2526" y="1333"/>
                      </a:cubicBezTo>
                      <a:cubicBezTo>
                        <a:pt x="2526" y="1329"/>
                        <a:pt x="2526" y="1329"/>
                        <a:pt x="2528" y="1332"/>
                      </a:cubicBezTo>
                      <a:cubicBezTo>
                        <a:pt x="2529" y="1332"/>
                        <a:pt x="2527" y="1333"/>
                        <a:pt x="2526" y="1334"/>
                      </a:cubicBezTo>
                      <a:cubicBezTo>
                        <a:pt x="2526" y="1334"/>
                        <a:pt x="2526" y="1334"/>
                        <a:pt x="2525" y="1334"/>
                      </a:cubicBezTo>
                      <a:cubicBezTo>
                        <a:pt x="2521" y="1339"/>
                        <a:pt x="2517" y="1345"/>
                        <a:pt x="2512" y="1349"/>
                      </a:cubicBezTo>
                      <a:cubicBezTo>
                        <a:pt x="2505" y="1354"/>
                        <a:pt x="2496" y="1358"/>
                        <a:pt x="2488" y="1362"/>
                      </a:cubicBezTo>
                      <a:cubicBezTo>
                        <a:pt x="2470" y="1370"/>
                        <a:pt x="2452" y="1380"/>
                        <a:pt x="2436" y="1392"/>
                      </a:cubicBezTo>
                      <a:cubicBezTo>
                        <a:pt x="2417" y="1406"/>
                        <a:pt x="2394" y="1415"/>
                        <a:pt x="2373" y="1426"/>
                      </a:cubicBezTo>
                      <a:cubicBezTo>
                        <a:pt x="2370" y="1427"/>
                        <a:pt x="2366" y="1427"/>
                        <a:pt x="2363" y="1426"/>
                      </a:cubicBezTo>
                      <a:cubicBezTo>
                        <a:pt x="2346" y="1419"/>
                        <a:pt x="2334" y="1426"/>
                        <a:pt x="2324" y="1438"/>
                      </a:cubicBezTo>
                      <a:close/>
                      <a:moveTo>
                        <a:pt x="2302" y="1682"/>
                      </a:moveTo>
                      <a:lnTo>
                        <a:pt x="2302" y="1682"/>
                      </a:lnTo>
                      <a:cubicBezTo>
                        <a:pt x="2302" y="1683"/>
                        <a:pt x="2300" y="1683"/>
                        <a:pt x="2298" y="1683"/>
                      </a:cubicBezTo>
                      <a:cubicBezTo>
                        <a:pt x="2298" y="1680"/>
                        <a:pt x="2297" y="1677"/>
                        <a:pt x="2296" y="1674"/>
                      </a:cubicBezTo>
                      <a:cubicBezTo>
                        <a:pt x="2296" y="1674"/>
                        <a:pt x="2299" y="1672"/>
                        <a:pt x="2300" y="1673"/>
                      </a:cubicBezTo>
                      <a:cubicBezTo>
                        <a:pt x="2301" y="1673"/>
                        <a:pt x="2302" y="1675"/>
                        <a:pt x="2303" y="1677"/>
                      </a:cubicBezTo>
                      <a:cubicBezTo>
                        <a:pt x="2303" y="1678"/>
                        <a:pt x="2303" y="1680"/>
                        <a:pt x="2302" y="1682"/>
                      </a:cubicBezTo>
                      <a:close/>
                      <a:moveTo>
                        <a:pt x="2217" y="1515"/>
                      </a:moveTo>
                      <a:lnTo>
                        <a:pt x="2217" y="1515"/>
                      </a:lnTo>
                      <a:lnTo>
                        <a:pt x="2217" y="1512"/>
                      </a:lnTo>
                      <a:lnTo>
                        <a:pt x="2221" y="1514"/>
                      </a:lnTo>
                      <a:lnTo>
                        <a:pt x="2217" y="1515"/>
                      </a:lnTo>
                      <a:close/>
                      <a:moveTo>
                        <a:pt x="2256" y="1228"/>
                      </a:moveTo>
                      <a:lnTo>
                        <a:pt x="2256" y="1228"/>
                      </a:lnTo>
                      <a:cubicBezTo>
                        <a:pt x="2254" y="1231"/>
                        <a:pt x="2252" y="1233"/>
                        <a:pt x="2251" y="1233"/>
                      </a:cubicBezTo>
                      <a:cubicBezTo>
                        <a:pt x="2236" y="1231"/>
                        <a:pt x="2230" y="1220"/>
                        <a:pt x="2226" y="1208"/>
                      </a:cubicBezTo>
                      <a:cubicBezTo>
                        <a:pt x="2225" y="1206"/>
                        <a:pt x="2229" y="1201"/>
                        <a:pt x="2232" y="1200"/>
                      </a:cubicBezTo>
                      <a:cubicBezTo>
                        <a:pt x="2235" y="1199"/>
                        <a:pt x="2241" y="1198"/>
                        <a:pt x="2242" y="1200"/>
                      </a:cubicBezTo>
                      <a:cubicBezTo>
                        <a:pt x="2247" y="1209"/>
                        <a:pt x="2252" y="1219"/>
                        <a:pt x="2256" y="1228"/>
                      </a:cubicBezTo>
                      <a:close/>
                      <a:moveTo>
                        <a:pt x="2301" y="1059"/>
                      </a:moveTo>
                      <a:lnTo>
                        <a:pt x="2301" y="1059"/>
                      </a:lnTo>
                      <a:cubicBezTo>
                        <a:pt x="2299" y="1061"/>
                        <a:pt x="2296" y="1062"/>
                        <a:pt x="2294" y="1063"/>
                      </a:cubicBezTo>
                      <a:cubicBezTo>
                        <a:pt x="2294" y="1064"/>
                        <a:pt x="2294" y="1065"/>
                        <a:pt x="2294" y="1066"/>
                      </a:cubicBezTo>
                      <a:cubicBezTo>
                        <a:pt x="2294" y="1067"/>
                        <a:pt x="2293" y="1068"/>
                        <a:pt x="2292" y="1069"/>
                      </a:cubicBezTo>
                      <a:cubicBezTo>
                        <a:pt x="2292" y="1071"/>
                        <a:pt x="2292" y="1073"/>
                        <a:pt x="2291" y="1075"/>
                      </a:cubicBezTo>
                      <a:cubicBezTo>
                        <a:pt x="2288" y="1072"/>
                        <a:pt x="2290" y="1070"/>
                        <a:pt x="2292" y="1069"/>
                      </a:cubicBezTo>
                      <a:cubicBezTo>
                        <a:pt x="2292" y="1067"/>
                        <a:pt x="2292" y="1066"/>
                        <a:pt x="2292" y="1065"/>
                      </a:cubicBezTo>
                      <a:cubicBezTo>
                        <a:pt x="2293" y="1064"/>
                        <a:pt x="2294" y="1064"/>
                        <a:pt x="2294" y="1063"/>
                      </a:cubicBezTo>
                      <a:cubicBezTo>
                        <a:pt x="2295" y="1060"/>
                        <a:pt x="2295" y="1056"/>
                        <a:pt x="2300" y="1055"/>
                      </a:cubicBezTo>
                      <a:cubicBezTo>
                        <a:pt x="2300" y="1055"/>
                        <a:pt x="2301" y="1059"/>
                        <a:pt x="2301" y="1059"/>
                      </a:cubicBezTo>
                      <a:close/>
                      <a:moveTo>
                        <a:pt x="2172" y="1024"/>
                      </a:moveTo>
                      <a:lnTo>
                        <a:pt x="2172" y="1024"/>
                      </a:lnTo>
                      <a:cubicBezTo>
                        <a:pt x="2158" y="1036"/>
                        <a:pt x="2144" y="1036"/>
                        <a:pt x="2126" y="1026"/>
                      </a:cubicBezTo>
                      <a:cubicBezTo>
                        <a:pt x="2118" y="1021"/>
                        <a:pt x="2117" y="1017"/>
                        <a:pt x="2122" y="1014"/>
                      </a:cubicBezTo>
                      <a:cubicBezTo>
                        <a:pt x="2130" y="1009"/>
                        <a:pt x="2139" y="1005"/>
                        <a:pt x="2144" y="998"/>
                      </a:cubicBezTo>
                      <a:cubicBezTo>
                        <a:pt x="2153" y="988"/>
                        <a:pt x="2162" y="980"/>
                        <a:pt x="2174" y="976"/>
                      </a:cubicBezTo>
                      <a:cubicBezTo>
                        <a:pt x="2184" y="972"/>
                        <a:pt x="2188" y="964"/>
                        <a:pt x="2191" y="955"/>
                      </a:cubicBezTo>
                      <a:cubicBezTo>
                        <a:pt x="2191" y="953"/>
                        <a:pt x="2196" y="950"/>
                        <a:pt x="2199" y="950"/>
                      </a:cubicBezTo>
                      <a:cubicBezTo>
                        <a:pt x="2208" y="951"/>
                        <a:pt x="2216" y="957"/>
                        <a:pt x="2226" y="955"/>
                      </a:cubicBezTo>
                      <a:cubicBezTo>
                        <a:pt x="2233" y="953"/>
                        <a:pt x="2238" y="943"/>
                        <a:pt x="2234" y="938"/>
                      </a:cubicBezTo>
                      <a:cubicBezTo>
                        <a:pt x="2229" y="932"/>
                        <a:pt x="2224" y="926"/>
                        <a:pt x="2218" y="923"/>
                      </a:cubicBezTo>
                      <a:cubicBezTo>
                        <a:pt x="2207" y="917"/>
                        <a:pt x="2194" y="914"/>
                        <a:pt x="2181" y="914"/>
                      </a:cubicBezTo>
                      <a:cubicBezTo>
                        <a:pt x="2158" y="913"/>
                        <a:pt x="2134" y="911"/>
                        <a:pt x="2111" y="909"/>
                      </a:cubicBezTo>
                      <a:cubicBezTo>
                        <a:pt x="2110" y="909"/>
                        <a:pt x="2107" y="907"/>
                        <a:pt x="2108" y="906"/>
                      </a:cubicBezTo>
                      <a:cubicBezTo>
                        <a:pt x="2109" y="903"/>
                        <a:pt x="2110" y="899"/>
                        <a:pt x="2112" y="897"/>
                      </a:cubicBezTo>
                      <a:cubicBezTo>
                        <a:pt x="2115" y="895"/>
                        <a:pt x="2119" y="894"/>
                        <a:pt x="2123" y="894"/>
                      </a:cubicBezTo>
                      <a:cubicBezTo>
                        <a:pt x="2150" y="893"/>
                        <a:pt x="2177" y="892"/>
                        <a:pt x="2205" y="891"/>
                      </a:cubicBezTo>
                      <a:cubicBezTo>
                        <a:pt x="2225" y="891"/>
                        <a:pt x="2245" y="888"/>
                        <a:pt x="2264" y="882"/>
                      </a:cubicBezTo>
                      <a:cubicBezTo>
                        <a:pt x="2282" y="876"/>
                        <a:pt x="2300" y="873"/>
                        <a:pt x="2318" y="869"/>
                      </a:cubicBezTo>
                      <a:cubicBezTo>
                        <a:pt x="2323" y="868"/>
                        <a:pt x="2329" y="869"/>
                        <a:pt x="2334" y="870"/>
                      </a:cubicBezTo>
                      <a:cubicBezTo>
                        <a:pt x="2337" y="871"/>
                        <a:pt x="2341" y="873"/>
                        <a:pt x="2342" y="876"/>
                      </a:cubicBezTo>
                      <a:cubicBezTo>
                        <a:pt x="2343" y="879"/>
                        <a:pt x="2341" y="884"/>
                        <a:pt x="2338" y="885"/>
                      </a:cubicBezTo>
                      <a:cubicBezTo>
                        <a:pt x="2323" y="892"/>
                        <a:pt x="2308" y="897"/>
                        <a:pt x="2293" y="903"/>
                      </a:cubicBezTo>
                      <a:cubicBezTo>
                        <a:pt x="2289" y="905"/>
                        <a:pt x="2287" y="914"/>
                        <a:pt x="2289" y="917"/>
                      </a:cubicBezTo>
                      <a:cubicBezTo>
                        <a:pt x="2290" y="919"/>
                        <a:pt x="2291" y="921"/>
                        <a:pt x="2292" y="922"/>
                      </a:cubicBezTo>
                      <a:cubicBezTo>
                        <a:pt x="2295" y="924"/>
                        <a:pt x="2298" y="926"/>
                        <a:pt x="2301" y="928"/>
                      </a:cubicBezTo>
                      <a:cubicBezTo>
                        <a:pt x="2326" y="946"/>
                        <a:pt x="2350" y="953"/>
                        <a:pt x="2376" y="931"/>
                      </a:cubicBezTo>
                      <a:cubicBezTo>
                        <a:pt x="2377" y="930"/>
                        <a:pt x="2380" y="929"/>
                        <a:pt x="2381" y="930"/>
                      </a:cubicBezTo>
                      <a:cubicBezTo>
                        <a:pt x="2385" y="932"/>
                        <a:pt x="2385" y="935"/>
                        <a:pt x="2384" y="939"/>
                      </a:cubicBezTo>
                      <a:cubicBezTo>
                        <a:pt x="2382" y="946"/>
                        <a:pt x="2379" y="953"/>
                        <a:pt x="2373" y="958"/>
                      </a:cubicBezTo>
                      <a:cubicBezTo>
                        <a:pt x="2366" y="964"/>
                        <a:pt x="2358" y="969"/>
                        <a:pt x="2352" y="975"/>
                      </a:cubicBezTo>
                      <a:cubicBezTo>
                        <a:pt x="2348" y="979"/>
                        <a:pt x="2346" y="984"/>
                        <a:pt x="2344" y="989"/>
                      </a:cubicBezTo>
                      <a:cubicBezTo>
                        <a:pt x="2337" y="1008"/>
                        <a:pt x="2332" y="1010"/>
                        <a:pt x="2318" y="998"/>
                      </a:cubicBezTo>
                      <a:cubicBezTo>
                        <a:pt x="2304" y="986"/>
                        <a:pt x="2289" y="985"/>
                        <a:pt x="2272" y="992"/>
                      </a:cubicBezTo>
                      <a:cubicBezTo>
                        <a:pt x="2268" y="994"/>
                        <a:pt x="2262" y="999"/>
                        <a:pt x="2261" y="1003"/>
                      </a:cubicBezTo>
                      <a:cubicBezTo>
                        <a:pt x="2259" y="1022"/>
                        <a:pt x="2247" y="1030"/>
                        <a:pt x="2231" y="1034"/>
                      </a:cubicBezTo>
                      <a:cubicBezTo>
                        <a:pt x="2230" y="1034"/>
                        <a:pt x="2230" y="1035"/>
                        <a:pt x="2230" y="1035"/>
                      </a:cubicBezTo>
                      <a:cubicBezTo>
                        <a:pt x="2229" y="1036"/>
                        <a:pt x="2228" y="1036"/>
                        <a:pt x="2226" y="1036"/>
                      </a:cubicBezTo>
                      <a:cubicBezTo>
                        <a:pt x="2221" y="1040"/>
                        <a:pt x="2215" y="1042"/>
                        <a:pt x="2209" y="1043"/>
                      </a:cubicBezTo>
                      <a:cubicBezTo>
                        <a:pt x="2208" y="1044"/>
                        <a:pt x="2208" y="1045"/>
                        <a:pt x="2207" y="1046"/>
                      </a:cubicBezTo>
                      <a:cubicBezTo>
                        <a:pt x="2206" y="1046"/>
                        <a:pt x="2205" y="1046"/>
                        <a:pt x="2204" y="1046"/>
                      </a:cubicBezTo>
                      <a:cubicBezTo>
                        <a:pt x="2203" y="1048"/>
                        <a:pt x="2201" y="1050"/>
                        <a:pt x="2200" y="1051"/>
                      </a:cubicBezTo>
                      <a:cubicBezTo>
                        <a:pt x="2199" y="1052"/>
                        <a:pt x="2197" y="1051"/>
                        <a:pt x="2196" y="1050"/>
                      </a:cubicBezTo>
                      <a:cubicBezTo>
                        <a:pt x="2197" y="1046"/>
                        <a:pt x="2201" y="1046"/>
                        <a:pt x="2204" y="1046"/>
                      </a:cubicBezTo>
                      <a:cubicBezTo>
                        <a:pt x="2205" y="1045"/>
                        <a:pt x="2205" y="1045"/>
                        <a:pt x="2206" y="1044"/>
                      </a:cubicBezTo>
                      <a:cubicBezTo>
                        <a:pt x="2207" y="1044"/>
                        <a:pt x="2208" y="1044"/>
                        <a:pt x="2209" y="1043"/>
                      </a:cubicBezTo>
                      <a:cubicBezTo>
                        <a:pt x="2213" y="1038"/>
                        <a:pt x="2220" y="1036"/>
                        <a:pt x="2226" y="1036"/>
                      </a:cubicBezTo>
                      <a:cubicBezTo>
                        <a:pt x="2227" y="1035"/>
                        <a:pt x="2228" y="1035"/>
                        <a:pt x="2229" y="1034"/>
                      </a:cubicBezTo>
                      <a:cubicBezTo>
                        <a:pt x="2229" y="1034"/>
                        <a:pt x="2230" y="1034"/>
                        <a:pt x="2231" y="1034"/>
                      </a:cubicBezTo>
                      <a:cubicBezTo>
                        <a:pt x="2233" y="1026"/>
                        <a:pt x="2236" y="1018"/>
                        <a:pt x="2238" y="1010"/>
                      </a:cubicBezTo>
                      <a:cubicBezTo>
                        <a:pt x="2241" y="1001"/>
                        <a:pt x="2231" y="990"/>
                        <a:pt x="2222" y="993"/>
                      </a:cubicBezTo>
                      <a:cubicBezTo>
                        <a:pt x="2212" y="997"/>
                        <a:pt x="2202" y="1001"/>
                        <a:pt x="2192" y="1006"/>
                      </a:cubicBezTo>
                      <a:cubicBezTo>
                        <a:pt x="2185" y="1011"/>
                        <a:pt x="2179" y="1019"/>
                        <a:pt x="2172" y="1024"/>
                      </a:cubicBezTo>
                      <a:close/>
                      <a:moveTo>
                        <a:pt x="2162" y="1399"/>
                      </a:moveTo>
                      <a:lnTo>
                        <a:pt x="2162" y="1399"/>
                      </a:lnTo>
                      <a:cubicBezTo>
                        <a:pt x="2161" y="1398"/>
                        <a:pt x="2160" y="1397"/>
                        <a:pt x="2159" y="1396"/>
                      </a:cubicBezTo>
                      <a:cubicBezTo>
                        <a:pt x="2160" y="1396"/>
                        <a:pt x="2162" y="1397"/>
                        <a:pt x="2163" y="1397"/>
                      </a:cubicBezTo>
                      <a:lnTo>
                        <a:pt x="2164" y="1400"/>
                      </a:lnTo>
                      <a:lnTo>
                        <a:pt x="2162" y="1399"/>
                      </a:lnTo>
                      <a:close/>
                      <a:moveTo>
                        <a:pt x="2117" y="790"/>
                      </a:moveTo>
                      <a:lnTo>
                        <a:pt x="2117" y="790"/>
                      </a:lnTo>
                      <a:cubicBezTo>
                        <a:pt x="2118" y="790"/>
                        <a:pt x="2119" y="790"/>
                        <a:pt x="2119" y="790"/>
                      </a:cubicBezTo>
                      <a:cubicBezTo>
                        <a:pt x="2119" y="789"/>
                        <a:pt x="2120" y="788"/>
                        <a:pt x="2120" y="788"/>
                      </a:cubicBezTo>
                      <a:cubicBezTo>
                        <a:pt x="2122" y="788"/>
                        <a:pt x="2121" y="789"/>
                        <a:pt x="2119" y="790"/>
                      </a:cubicBezTo>
                      <a:cubicBezTo>
                        <a:pt x="2119" y="790"/>
                        <a:pt x="2119" y="791"/>
                        <a:pt x="2119" y="792"/>
                      </a:cubicBezTo>
                      <a:lnTo>
                        <a:pt x="2115" y="794"/>
                      </a:lnTo>
                      <a:lnTo>
                        <a:pt x="2117" y="790"/>
                      </a:lnTo>
                      <a:close/>
                      <a:moveTo>
                        <a:pt x="2538" y="994"/>
                      </a:moveTo>
                      <a:lnTo>
                        <a:pt x="2538" y="994"/>
                      </a:lnTo>
                      <a:cubicBezTo>
                        <a:pt x="2541" y="994"/>
                        <a:pt x="2544" y="995"/>
                        <a:pt x="2547" y="996"/>
                      </a:cubicBezTo>
                      <a:cubicBezTo>
                        <a:pt x="2548" y="997"/>
                        <a:pt x="2549" y="999"/>
                        <a:pt x="2550" y="1000"/>
                      </a:cubicBezTo>
                      <a:cubicBezTo>
                        <a:pt x="2549" y="1002"/>
                        <a:pt x="2549" y="1005"/>
                        <a:pt x="2549" y="1005"/>
                      </a:cubicBezTo>
                      <a:cubicBezTo>
                        <a:pt x="2546" y="1005"/>
                        <a:pt x="2543" y="1006"/>
                        <a:pt x="2541" y="1005"/>
                      </a:cubicBezTo>
                      <a:cubicBezTo>
                        <a:pt x="2534" y="1001"/>
                        <a:pt x="2533" y="994"/>
                        <a:pt x="2538" y="994"/>
                      </a:cubicBezTo>
                      <a:close/>
                      <a:moveTo>
                        <a:pt x="2507" y="1432"/>
                      </a:moveTo>
                      <a:lnTo>
                        <a:pt x="2507" y="1432"/>
                      </a:lnTo>
                      <a:lnTo>
                        <a:pt x="2509" y="1428"/>
                      </a:lnTo>
                      <a:lnTo>
                        <a:pt x="2510" y="1432"/>
                      </a:lnTo>
                      <a:lnTo>
                        <a:pt x="2507" y="1432"/>
                      </a:lnTo>
                      <a:close/>
                      <a:moveTo>
                        <a:pt x="2487" y="1811"/>
                      </a:moveTo>
                      <a:lnTo>
                        <a:pt x="2487" y="1811"/>
                      </a:lnTo>
                      <a:cubicBezTo>
                        <a:pt x="2486" y="1811"/>
                        <a:pt x="2484" y="1810"/>
                        <a:pt x="2483" y="1809"/>
                      </a:cubicBezTo>
                      <a:cubicBezTo>
                        <a:pt x="2482" y="1808"/>
                        <a:pt x="2483" y="1805"/>
                        <a:pt x="2484" y="1804"/>
                      </a:cubicBezTo>
                      <a:cubicBezTo>
                        <a:pt x="2489" y="1797"/>
                        <a:pt x="2496" y="1793"/>
                        <a:pt x="2506" y="1795"/>
                      </a:cubicBezTo>
                      <a:cubicBezTo>
                        <a:pt x="2506" y="1795"/>
                        <a:pt x="2507" y="1798"/>
                        <a:pt x="2507" y="1799"/>
                      </a:cubicBezTo>
                      <a:cubicBezTo>
                        <a:pt x="2503" y="1808"/>
                        <a:pt x="2497" y="1812"/>
                        <a:pt x="2487" y="1811"/>
                      </a:cubicBezTo>
                      <a:close/>
                      <a:moveTo>
                        <a:pt x="2492" y="1990"/>
                      </a:moveTo>
                      <a:lnTo>
                        <a:pt x="2492" y="1990"/>
                      </a:lnTo>
                      <a:cubicBezTo>
                        <a:pt x="2491" y="1990"/>
                        <a:pt x="2489" y="1988"/>
                        <a:pt x="2488" y="1987"/>
                      </a:cubicBezTo>
                      <a:cubicBezTo>
                        <a:pt x="2489" y="1984"/>
                        <a:pt x="2490" y="1980"/>
                        <a:pt x="2491" y="1978"/>
                      </a:cubicBezTo>
                      <a:cubicBezTo>
                        <a:pt x="2495" y="1975"/>
                        <a:pt x="2500" y="1973"/>
                        <a:pt x="2505" y="1976"/>
                      </a:cubicBezTo>
                      <a:cubicBezTo>
                        <a:pt x="2506" y="1977"/>
                        <a:pt x="2507" y="1979"/>
                        <a:pt x="2507" y="1980"/>
                      </a:cubicBezTo>
                      <a:cubicBezTo>
                        <a:pt x="2506" y="1986"/>
                        <a:pt x="2498" y="1991"/>
                        <a:pt x="2492" y="1990"/>
                      </a:cubicBezTo>
                      <a:close/>
                      <a:moveTo>
                        <a:pt x="2092" y="501"/>
                      </a:moveTo>
                      <a:lnTo>
                        <a:pt x="2092" y="501"/>
                      </a:lnTo>
                      <a:cubicBezTo>
                        <a:pt x="2090" y="502"/>
                        <a:pt x="2089" y="503"/>
                        <a:pt x="2087" y="503"/>
                      </a:cubicBezTo>
                      <a:cubicBezTo>
                        <a:pt x="2069" y="503"/>
                        <a:pt x="2051" y="503"/>
                        <a:pt x="2033" y="503"/>
                      </a:cubicBezTo>
                      <a:cubicBezTo>
                        <a:pt x="2032" y="503"/>
                        <a:pt x="2031" y="503"/>
                        <a:pt x="2030" y="504"/>
                      </a:cubicBezTo>
                      <a:cubicBezTo>
                        <a:pt x="2026" y="508"/>
                        <a:pt x="2022" y="513"/>
                        <a:pt x="2018" y="517"/>
                      </a:cubicBezTo>
                      <a:cubicBezTo>
                        <a:pt x="2017" y="517"/>
                        <a:pt x="2016" y="517"/>
                        <a:pt x="2015" y="517"/>
                      </a:cubicBezTo>
                      <a:cubicBezTo>
                        <a:pt x="2014" y="519"/>
                        <a:pt x="2012" y="521"/>
                        <a:pt x="2011" y="523"/>
                      </a:cubicBezTo>
                      <a:cubicBezTo>
                        <a:pt x="2010" y="523"/>
                        <a:pt x="2008" y="522"/>
                        <a:pt x="2006" y="521"/>
                      </a:cubicBezTo>
                      <a:cubicBezTo>
                        <a:pt x="2008" y="517"/>
                        <a:pt x="2012" y="517"/>
                        <a:pt x="2015" y="517"/>
                      </a:cubicBezTo>
                      <a:cubicBezTo>
                        <a:pt x="2016" y="517"/>
                        <a:pt x="2016" y="516"/>
                        <a:pt x="2017" y="515"/>
                      </a:cubicBezTo>
                      <a:cubicBezTo>
                        <a:pt x="2021" y="511"/>
                        <a:pt x="2025" y="507"/>
                        <a:pt x="2029" y="503"/>
                      </a:cubicBezTo>
                      <a:cubicBezTo>
                        <a:pt x="2030" y="503"/>
                        <a:pt x="2032" y="503"/>
                        <a:pt x="2033" y="503"/>
                      </a:cubicBezTo>
                      <a:cubicBezTo>
                        <a:pt x="2052" y="493"/>
                        <a:pt x="2071" y="495"/>
                        <a:pt x="2091" y="498"/>
                      </a:cubicBezTo>
                      <a:cubicBezTo>
                        <a:pt x="2091" y="498"/>
                        <a:pt x="2092" y="500"/>
                        <a:pt x="2092" y="501"/>
                      </a:cubicBezTo>
                      <a:close/>
                      <a:moveTo>
                        <a:pt x="2080" y="1902"/>
                      </a:moveTo>
                      <a:lnTo>
                        <a:pt x="2080" y="1902"/>
                      </a:lnTo>
                      <a:cubicBezTo>
                        <a:pt x="2078" y="1902"/>
                        <a:pt x="2077" y="1901"/>
                        <a:pt x="2075" y="1900"/>
                      </a:cubicBezTo>
                      <a:cubicBezTo>
                        <a:pt x="2077" y="1900"/>
                        <a:pt x="2079" y="1898"/>
                        <a:pt x="2081" y="1898"/>
                      </a:cubicBezTo>
                      <a:cubicBezTo>
                        <a:pt x="2082" y="1898"/>
                        <a:pt x="2083" y="1900"/>
                        <a:pt x="2084" y="1900"/>
                      </a:cubicBezTo>
                      <a:cubicBezTo>
                        <a:pt x="2083" y="1901"/>
                        <a:pt x="2081" y="1902"/>
                        <a:pt x="2080" y="1902"/>
                      </a:cubicBezTo>
                      <a:close/>
                      <a:moveTo>
                        <a:pt x="1996" y="1454"/>
                      </a:moveTo>
                      <a:lnTo>
                        <a:pt x="1996" y="1454"/>
                      </a:lnTo>
                      <a:lnTo>
                        <a:pt x="1994" y="1455"/>
                      </a:lnTo>
                      <a:lnTo>
                        <a:pt x="1995" y="1453"/>
                      </a:lnTo>
                      <a:lnTo>
                        <a:pt x="1998" y="1451"/>
                      </a:lnTo>
                      <a:lnTo>
                        <a:pt x="1996" y="1454"/>
                      </a:lnTo>
                      <a:close/>
                      <a:moveTo>
                        <a:pt x="1975" y="538"/>
                      </a:moveTo>
                      <a:lnTo>
                        <a:pt x="1975" y="538"/>
                      </a:lnTo>
                      <a:cubicBezTo>
                        <a:pt x="1974" y="539"/>
                        <a:pt x="1973" y="540"/>
                        <a:pt x="1972" y="541"/>
                      </a:cubicBezTo>
                      <a:cubicBezTo>
                        <a:pt x="1973" y="540"/>
                        <a:pt x="1973" y="538"/>
                        <a:pt x="1974" y="537"/>
                      </a:cubicBezTo>
                      <a:lnTo>
                        <a:pt x="1976" y="536"/>
                      </a:lnTo>
                      <a:lnTo>
                        <a:pt x="1975" y="538"/>
                      </a:lnTo>
                      <a:close/>
                      <a:moveTo>
                        <a:pt x="1899" y="563"/>
                      </a:moveTo>
                      <a:lnTo>
                        <a:pt x="1899" y="563"/>
                      </a:lnTo>
                      <a:cubicBezTo>
                        <a:pt x="1898" y="563"/>
                        <a:pt x="1897" y="560"/>
                        <a:pt x="1897" y="558"/>
                      </a:cubicBezTo>
                      <a:cubicBezTo>
                        <a:pt x="1897" y="553"/>
                        <a:pt x="1897" y="548"/>
                        <a:pt x="1897" y="550"/>
                      </a:cubicBezTo>
                      <a:cubicBezTo>
                        <a:pt x="1897" y="540"/>
                        <a:pt x="1897" y="536"/>
                        <a:pt x="1898" y="533"/>
                      </a:cubicBezTo>
                      <a:cubicBezTo>
                        <a:pt x="1898" y="531"/>
                        <a:pt x="1900" y="530"/>
                        <a:pt x="1901" y="529"/>
                      </a:cubicBezTo>
                      <a:cubicBezTo>
                        <a:pt x="1901" y="529"/>
                        <a:pt x="1903" y="530"/>
                        <a:pt x="1903" y="530"/>
                      </a:cubicBezTo>
                      <a:cubicBezTo>
                        <a:pt x="1904" y="539"/>
                        <a:pt x="1904" y="548"/>
                        <a:pt x="1904" y="556"/>
                      </a:cubicBezTo>
                      <a:cubicBezTo>
                        <a:pt x="1905" y="561"/>
                        <a:pt x="1903" y="563"/>
                        <a:pt x="1899" y="563"/>
                      </a:cubicBezTo>
                      <a:close/>
                      <a:moveTo>
                        <a:pt x="1408" y="1725"/>
                      </a:moveTo>
                      <a:lnTo>
                        <a:pt x="1408" y="1725"/>
                      </a:lnTo>
                      <a:cubicBezTo>
                        <a:pt x="1407" y="1724"/>
                        <a:pt x="1405" y="1723"/>
                        <a:pt x="1405" y="1722"/>
                      </a:cubicBezTo>
                      <a:cubicBezTo>
                        <a:pt x="1405" y="1719"/>
                        <a:pt x="1406" y="1716"/>
                        <a:pt x="1407" y="1713"/>
                      </a:cubicBezTo>
                      <a:cubicBezTo>
                        <a:pt x="1409" y="1715"/>
                        <a:pt x="1411" y="1717"/>
                        <a:pt x="1414" y="1719"/>
                      </a:cubicBezTo>
                      <a:cubicBezTo>
                        <a:pt x="1414" y="1723"/>
                        <a:pt x="1412" y="1725"/>
                        <a:pt x="1408" y="1725"/>
                      </a:cubicBezTo>
                      <a:close/>
                      <a:moveTo>
                        <a:pt x="1393" y="1763"/>
                      </a:moveTo>
                      <a:lnTo>
                        <a:pt x="1393" y="1763"/>
                      </a:lnTo>
                      <a:cubicBezTo>
                        <a:pt x="1390" y="1765"/>
                        <a:pt x="1387" y="1764"/>
                        <a:pt x="1384" y="1761"/>
                      </a:cubicBezTo>
                      <a:cubicBezTo>
                        <a:pt x="1380" y="1755"/>
                        <a:pt x="1375" y="1749"/>
                        <a:pt x="1373" y="1743"/>
                      </a:cubicBezTo>
                      <a:cubicBezTo>
                        <a:pt x="1370" y="1734"/>
                        <a:pt x="1372" y="1726"/>
                        <a:pt x="1380" y="1721"/>
                      </a:cubicBezTo>
                      <a:cubicBezTo>
                        <a:pt x="1380" y="1720"/>
                        <a:pt x="1380" y="1720"/>
                        <a:pt x="1380" y="1719"/>
                      </a:cubicBezTo>
                      <a:cubicBezTo>
                        <a:pt x="1380" y="1718"/>
                        <a:pt x="1380" y="1718"/>
                        <a:pt x="1381" y="1717"/>
                      </a:cubicBezTo>
                      <a:cubicBezTo>
                        <a:pt x="1380" y="1714"/>
                        <a:pt x="1380" y="1710"/>
                        <a:pt x="1383" y="1708"/>
                      </a:cubicBezTo>
                      <a:cubicBezTo>
                        <a:pt x="1384" y="1709"/>
                        <a:pt x="1385" y="1711"/>
                        <a:pt x="1385" y="1711"/>
                      </a:cubicBezTo>
                      <a:cubicBezTo>
                        <a:pt x="1384" y="1713"/>
                        <a:pt x="1382" y="1715"/>
                        <a:pt x="1381" y="1717"/>
                      </a:cubicBezTo>
                      <a:cubicBezTo>
                        <a:pt x="1381" y="1718"/>
                        <a:pt x="1381" y="1719"/>
                        <a:pt x="1381" y="1720"/>
                      </a:cubicBezTo>
                      <a:cubicBezTo>
                        <a:pt x="1381" y="1720"/>
                        <a:pt x="1381" y="1721"/>
                        <a:pt x="1380" y="1721"/>
                      </a:cubicBezTo>
                      <a:cubicBezTo>
                        <a:pt x="1385" y="1733"/>
                        <a:pt x="1390" y="1746"/>
                        <a:pt x="1395" y="1758"/>
                      </a:cubicBezTo>
                      <a:cubicBezTo>
                        <a:pt x="1395" y="1759"/>
                        <a:pt x="1394" y="1762"/>
                        <a:pt x="1393" y="1763"/>
                      </a:cubicBezTo>
                      <a:close/>
                      <a:moveTo>
                        <a:pt x="1386" y="1471"/>
                      </a:moveTo>
                      <a:lnTo>
                        <a:pt x="1386" y="1471"/>
                      </a:lnTo>
                      <a:cubicBezTo>
                        <a:pt x="1386" y="1471"/>
                        <a:pt x="1384" y="1472"/>
                        <a:pt x="1384" y="1472"/>
                      </a:cubicBezTo>
                      <a:cubicBezTo>
                        <a:pt x="1384" y="1469"/>
                        <a:pt x="1384" y="1466"/>
                        <a:pt x="1384" y="1463"/>
                      </a:cubicBezTo>
                      <a:cubicBezTo>
                        <a:pt x="1385" y="1464"/>
                        <a:pt x="1386" y="1465"/>
                        <a:pt x="1386" y="1467"/>
                      </a:cubicBezTo>
                      <a:cubicBezTo>
                        <a:pt x="1386" y="1468"/>
                        <a:pt x="1386" y="1470"/>
                        <a:pt x="1386" y="1471"/>
                      </a:cubicBezTo>
                      <a:close/>
                      <a:moveTo>
                        <a:pt x="1378" y="1541"/>
                      </a:moveTo>
                      <a:lnTo>
                        <a:pt x="1378" y="1541"/>
                      </a:lnTo>
                      <a:cubicBezTo>
                        <a:pt x="1378" y="1540"/>
                        <a:pt x="1378" y="1539"/>
                        <a:pt x="1378" y="1538"/>
                      </a:cubicBezTo>
                      <a:cubicBezTo>
                        <a:pt x="1376" y="1537"/>
                        <a:pt x="1374" y="1536"/>
                        <a:pt x="1372" y="1534"/>
                      </a:cubicBezTo>
                      <a:cubicBezTo>
                        <a:pt x="1372" y="1534"/>
                        <a:pt x="1373" y="1531"/>
                        <a:pt x="1373" y="1530"/>
                      </a:cubicBezTo>
                      <a:cubicBezTo>
                        <a:pt x="1378" y="1532"/>
                        <a:pt x="1378" y="1535"/>
                        <a:pt x="1378" y="1538"/>
                      </a:cubicBezTo>
                      <a:cubicBezTo>
                        <a:pt x="1378" y="1539"/>
                        <a:pt x="1379" y="1539"/>
                        <a:pt x="1379" y="1540"/>
                      </a:cubicBezTo>
                      <a:cubicBezTo>
                        <a:pt x="1380" y="1541"/>
                        <a:pt x="1381" y="1542"/>
                        <a:pt x="1382" y="1543"/>
                      </a:cubicBezTo>
                      <a:cubicBezTo>
                        <a:pt x="1381" y="1543"/>
                        <a:pt x="1379" y="1542"/>
                        <a:pt x="1378" y="1541"/>
                      </a:cubicBezTo>
                      <a:close/>
                      <a:moveTo>
                        <a:pt x="1347" y="1621"/>
                      </a:moveTo>
                      <a:lnTo>
                        <a:pt x="1347" y="1621"/>
                      </a:lnTo>
                      <a:lnTo>
                        <a:pt x="1345" y="1621"/>
                      </a:lnTo>
                      <a:lnTo>
                        <a:pt x="1346" y="1619"/>
                      </a:lnTo>
                      <a:cubicBezTo>
                        <a:pt x="1346" y="1618"/>
                        <a:pt x="1347" y="1617"/>
                        <a:pt x="1347" y="1617"/>
                      </a:cubicBezTo>
                      <a:cubicBezTo>
                        <a:pt x="1347" y="1618"/>
                        <a:pt x="1347" y="1619"/>
                        <a:pt x="1347" y="1621"/>
                      </a:cubicBezTo>
                      <a:close/>
                      <a:moveTo>
                        <a:pt x="2575" y="1163"/>
                      </a:moveTo>
                      <a:lnTo>
                        <a:pt x="2575" y="1163"/>
                      </a:lnTo>
                      <a:cubicBezTo>
                        <a:pt x="2576" y="1162"/>
                        <a:pt x="2578" y="1163"/>
                        <a:pt x="2579" y="1162"/>
                      </a:cubicBezTo>
                      <a:cubicBezTo>
                        <a:pt x="2583" y="1165"/>
                        <a:pt x="2583" y="1168"/>
                        <a:pt x="2581" y="1171"/>
                      </a:cubicBezTo>
                      <a:cubicBezTo>
                        <a:pt x="2580" y="1172"/>
                        <a:pt x="2577" y="1172"/>
                        <a:pt x="2576" y="1172"/>
                      </a:cubicBezTo>
                      <a:cubicBezTo>
                        <a:pt x="2573" y="1169"/>
                        <a:pt x="2572" y="1166"/>
                        <a:pt x="2575" y="1163"/>
                      </a:cubicBezTo>
                      <a:close/>
                      <a:moveTo>
                        <a:pt x="2609" y="1055"/>
                      </a:moveTo>
                      <a:lnTo>
                        <a:pt x="2609" y="1055"/>
                      </a:lnTo>
                      <a:lnTo>
                        <a:pt x="2608" y="1058"/>
                      </a:lnTo>
                      <a:lnTo>
                        <a:pt x="2607" y="1055"/>
                      </a:lnTo>
                      <a:lnTo>
                        <a:pt x="2609" y="1055"/>
                      </a:lnTo>
                      <a:close/>
                      <a:moveTo>
                        <a:pt x="2611" y="1889"/>
                      </a:moveTo>
                      <a:lnTo>
                        <a:pt x="2611" y="1889"/>
                      </a:lnTo>
                      <a:cubicBezTo>
                        <a:pt x="2618" y="1888"/>
                        <a:pt x="2624" y="1887"/>
                        <a:pt x="2631" y="1886"/>
                      </a:cubicBezTo>
                      <a:cubicBezTo>
                        <a:pt x="2632" y="1885"/>
                        <a:pt x="2634" y="1884"/>
                        <a:pt x="2635" y="1884"/>
                      </a:cubicBezTo>
                      <a:cubicBezTo>
                        <a:pt x="2639" y="1880"/>
                        <a:pt x="2643" y="1875"/>
                        <a:pt x="2648" y="1871"/>
                      </a:cubicBezTo>
                      <a:cubicBezTo>
                        <a:pt x="2648" y="1871"/>
                        <a:pt x="2648" y="1871"/>
                        <a:pt x="2648" y="1871"/>
                      </a:cubicBezTo>
                      <a:cubicBezTo>
                        <a:pt x="2648" y="1870"/>
                        <a:pt x="2648" y="1868"/>
                        <a:pt x="2647" y="1867"/>
                      </a:cubicBezTo>
                      <a:cubicBezTo>
                        <a:pt x="2638" y="1823"/>
                        <a:pt x="2633" y="1819"/>
                        <a:pt x="2683" y="1790"/>
                      </a:cubicBezTo>
                      <a:cubicBezTo>
                        <a:pt x="2685" y="1789"/>
                        <a:pt x="2690" y="1790"/>
                        <a:pt x="2692" y="1792"/>
                      </a:cubicBezTo>
                      <a:cubicBezTo>
                        <a:pt x="2695" y="1794"/>
                        <a:pt x="2695" y="1798"/>
                        <a:pt x="2695" y="1801"/>
                      </a:cubicBezTo>
                      <a:cubicBezTo>
                        <a:pt x="2696" y="1803"/>
                        <a:pt x="2695" y="1805"/>
                        <a:pt x="2694" y="1806"/>
                      </a:cubicBezTo>
                      <a:cubicBezTo>
                        <a:pt x="2685" y="1816"/>
                        <a:pt x="2676" y="1824"/>
                        <a:pt x="2669" y="1835"/>
                      </a:cubicBezTo>
                      <a:cubicBezTo>
                        <a:pt x="2663" y="1843"/>
                        <a:pt x="2660" y="1854"/>
                        <a:pt x="2656" y="1864"/>
                      </a:cubicBezTo>
                      <a:cubicBezTo>
                        <a:pt x="2654" y="1867"/>
                        <a:pt x="2651" y="1869"/>
                        <a:pt x="2648" y="1871"/>
                      </a:cubicBezTo>
                      <a:cubicBezTo>
                        <a:pt x="2649" y="1871"/>
                        <a:pt x="2649" y="1872"/>
                        <a:pt x="2649" y="1872"/>
                      </a:cubicBezTo>
                      <a:cubicBezTo>
                        <a:pt x="2645" y="1877"/>
                        <a:pt x="2640" y="1881"/>
                        <a:pt x="2636" y="1885"/>
                      </a:cubicBezTo>
                      <a:cubicBezTo>
                        <a:pt x="2634" y="1885"/>
                        <a:pt x="2633" y="1885"/>
                        <a:pt x="2631" y="1886"/>
                      </a:cubicBezTo>
                      <a:cubicBezTo>
                        <a:pt x="2625" y="1889"/>
                        <a:pt x="2619" y="1893"/>
                        <a:pt x="2613" y="1896"/>
                      </a:cubicBezTo>
                      <a:cubicBezTo>
                        <a:pt x="2612" y="1896"/>
                        <a:pt x="2610" y="1894"/>
                        <a:pt x="2610" y="1893"/>
                      </a:cubicBezTo>
                      <a:cubicBezTo>
                        <a:pt x="2609" y="1892"/>
                        <a:pt x="2610" y="1889"/>
                        <a:pt x="2611" y="1889"/>
                      </a:cubicBezTo>
                      <a:close/>
                      <a:moveTo>
                        <a:pt x="2631" y="1223"/>
                      </a:moveTo>
                      <a:lnTo>
                        <a:pt x="2631" y="1223"/>
                      </a:lnTo>
                      <a:cubicBezTo>
                        <a:pt x="2636" y="1223"/>
                        <a:pt x="2637" y="1225"/>
                        <a:pt x="2634" y="1228"/>
                      </a:cubicBezTo>
                      <a:cubicBezTo>
                        <a:pt x="2633" y="1229"/>
                        <a:pt x="2631" y="1228"/>
                        <a:pt x="2629" y="1228"/>
                      </a:cubicBezTo>
                      <a:cubicBezTo>
                        <a:pt x="2628" y="1227"/>
                        <a:pt x="2627" y="1226"/>
                        <a:pt x="2626" y="1225"/>
                      </a:cubicBezTo>
                      <a:cubicBezTo>
                        <a:pt x="2628" y="1224"/>
                        <a:pt x="2629" y="1223"/>
                        <a:pt x="2631" y="1223"/>
                      </a:cubicBezTo>
                      <a:close/>
                      <a:moveTo>
                        <a:pt x="2638" y="1752"/>
                      </a:moveTo>
                      <a:lnTo>
                        <a:pt x="2638" y="1752"/>
                      </a:lnTo>
                      <a:cubicBezTo>
                        <a:pt x="2640" y="1744"/>
                        <a:pt x="2646" y="1739"/>
                        <a:pt x="2653" y="1738"/>
                      </a:cubicBezTo>
                      <a:cubicBezTo>
                        <a:pt x="2656" y="1738"/>
                        <a:pt x="2660" y="1740"/>
                        <a:pt x="2663" y="1741"/>
                      </a:cubicBezTo>
                      <a:cubicBezTo>
                        <a:pt x="2664" y="1742"/>
                        <a:pt x="2664" y="1745"/>
                        <a:pt x="2663" y="1747"/>
                      </a:cubicBezTo>
                      <a:cubicBezTo>
                        <a:pt x="2657" y="1757"/>
                        <a:pt x="2648" y="1765"/>
                        <a:pt x="2637" y="1771"/>
                      </a:cubicBezTo>
                      <a:cubicBezTo>
                        <a:pt x="2637" y="1772"/>
                        <a:pt x="2637" y="1772"/>
                        <a:pt x="2637" y="1773"/>
                      </a:cubicBezTo>
                      <a:cubicBezTo>
                        <a:pt x="2636" y="1773"/>
                        <a:pt x="2635" y="1774"/>
                        <a:pt x="2634" y="1774"/>
                      </a:cubicBezTo>
                      <a:cubicBezTo>
                        <a:pt x="2633" y="1775"/>
                        <a:pt x="2632" y="1776"/>
                        <a:pt x="2631" y="1777"/>
                      </a:cubicBezTo>
                      <a:cubicBezTo>
                        <a:pt x="2632" y="1776"/>
                        <a:pt x="2632" y="1774"/>
                        <a:pt x="2632" y="1774"/>
                      </a:cubicBezTo>
                      <a:cubicBezTo>
                        <a:pt x="2633" y="1774"/>
                        <a:pt x="2633" y="1774"/>
                        <a:pt x="2634" y="1774"/>
                      </a:cubicBezTo>
                      <a:cubicBezTo>
                        <a:pt x="2634" y="1773"/>
                        <a:pt x="2635" y="1773"/>
                        <a:pt x="2635" y="1772"/>
                      </a:cubicBezTo>
                      <a:cubicBezTo>
                        <a:pt x="2636" y="1772"/>
                        <a:pt x="2636" y="1771"/>
                        <a:pt x="2637" y="1771"/>
                      </a:cubicBezTo>
                      <a:cubicBezTo>
                        <a:pt x="2637" y="1765"/>
                        <a:pt x="2637" y="1758"/>
                        <a:pt x="2638" y="1752"/>
                      </a:cubicBezTo>
                      <a:close/>
                      <a:moveTo>
                        <a:pt x="2668" y="1239"/>
                      </a:moveTo>
                      <a:lnTo>
                        <a:pt x="2668" y="1239"/>
                      </a:lnTo>
                      <a:cubicBezTo>
                        <a:pt x="2669" y="1238"/>
                        <a:pt x="2671" y="1238"/>
                        <a:pt x="2672" y="1237"/>
                      </a:cubicBezTo>
                      <a:cubicBezTo>
                        <a:pt x="2676" y="1239"/>
                        <a:pt x="2678" y="1242"/>
                        <a:pt x="2675" y="1246"/>
                      </a:cubicBezTo>
                      <a:cubicBezTo>
                        <a:pt x="2675" y="1247"/>
                        <a:pt x="2672" y="1247"/>
                        <a:pt x="2671" y="1247"/>
                      </a:cubicBezTo>
                      <a:cubicBezTo>
                        <a:pt x="2667" y="1246"/>
                        <a:pt x="2666" y="1243"/>
                        <a:pt x="2668" y="1239"/>
                      </a:cubicBezTo>
                      <a:close/>
                      <a:moveTo>
                        <a:pt x="2686" y="2347"/>
                      </a:moveTo>
                      <a:lnTo>
                        <a:pt x="2686" y="2347"/>
                      </a:lnTo>
                      <a:cubicBezTo>
                        <a:pt x="2686" y="2348"/>
                        <a:pt x="2684" y="2350"/>
                        <a:pt x="2683" y="2350"/>
                      </a:cubicBezTo>
                      <a:cubicBezTo>
                        <a:pt x="2680" y="2351"/>
                        <a:pt x="2675" y="2351"/>
                        <a:pt x="2674" y="2350"/>
                      </a:cubicBezTo>
                      <a:cubicBezTo>
                        <a:pt x="2671" y="2338"/>
                        <a:pt x="2668" y="2326"/>
                        <a:pt x="2666" y="2314"/>
                      </a:cubicBezTo>
                      <a:cubicBezTo>
                        <a:pt x="2665" y="2312"/>
                        <a:pt x="2669" y="2308"/>
                        <a:pt x="2671" y="2305"/>
                      </a:cubicBezTo>
                      <a:cubicBezTo>
                        <a:pt x="2670" y="2305"/>
                        <a:pt x="2670" y="2304"/>
                        <a:pt x="2670" y="2304"/>
                      </a:cubicBezTo>
                      <a:cubicBezTo>
                        <a:pt x="2671" y="2301"/>
                        <a:pt x="2671" y="2298"/>
                        <a:pt x="2672" y="2295"/>
                      </a:cubicBezTo>
                      <a:cubicBezTo>
                        <a:pt x="2672" y="2295"/>
                        <a:pt x="2672" y="2295"/>
                        <a:pt x="2672" y="2295"/>
                      </a:cubicBezTo>
                      <a:cubicBezTo>
                        <a:pt x="2672" y="2294"/>
                        <a:pt x="2673" y="2293"/>
                        <a:pt x="2673" y="2291"/>
                      </a:cubicBezTo>
                      <a:cubicBezTo>
                        <a:pt x="2673" y="2293"/>
                        <a:pt x="2672" y="2294"/>
                        <a:pt x="2672" y="2295"/>
                      </a:cubicBezTo>
                      <a:cubicBezTo>
                        <a:pt x="2671" y="2299"/>
                        <a:pt x="2671" y="2302"/>
                        <a:pt x="2671" y="2305"/>
                      </a:cubicBezTo>
                      <a:cubicBezTo>
                        <a:pt x="2671" y="2305"/>
                        <a:pt x="2671" y="2305"/>
                        <a:pt x="2671" y="2305"/>
                      </a:cubicBezTo>
                      <a:cubicBezTo>
                        <a:pt x="2676" y="2316"/>
                        <a:pt x="2681" y="2326"/>
                        <a:pt x="2686" y="2336"/>
                      </a:cubicBezTo>
                      <a:cubicBezTo>
                        <a:pt x="2687" y="2339"/>
                        <a:pt x="2687" y="2343"/>
                        <a:pt x="2686" y="2347"/>
                      </a:cubicBezTo>
                      <a:close/>
                      <a:moveTo>
                        <a:pt x="2661" y="2199"/>
                      </a:moveTo>
                      <a:lnTo>
                        <a:pt x="2661" y="2199"/>
                      </a:lnTo>
                      <a:cubicBezTo>
                        <a:pt x="2657" y="2207"/>
                        <a:pt x="2651" y="2214"/>
                        <a:pt x="2646" y="2221"/>
                      </a:cubicBezTo>
                      <a:cubicBezTo>
                        <a:pt x="2644" y="2225"/>
                        <a:pt x="2641" y="2226"/>
                        <a:pt x="2639" y="2223"/>
                      </a:cubicBezTo>
                      <a:cubicBezTo>
                        <a:pt x="2639" y="2221"/>
                        <a:pt x="2639" y="2219"/>
                        <a:pt x="2639" y="2218"/>
                      </a:cubicBezTo>
                      <a:cubicBezTo>
                        <a:pt x="2639" y="2216"/>
                        <a:pt x="2639" y="2214"/>
                        <a:pt x="2640" y="2213"/>
                      </a:cubicBezTo>
                      <a:cubicBezTo>
                        <a:pt x="2644" y="2203"/>
                        <a:pt x="2650" y="2194"/>
                        <a:pt x="2647" y="2182"/>
                      </a:cubicBezTo>
                      <a:cubicBezTo>
                        <a:pt x="2643" y="2169"/>
                        <a:pt x="2630" y="2170"/>
                        <a:pt x="2622" y="2164"/>
                      </a:cubicBezTo>
                      <a:cubicBezTo>
                        <a:pt x="2620" y="2164"/>
                        <a:pt x="2620" y="2161"/>
                        <a:pt x="2620" y="2160"/>
                      </a:cubicBezTo>
                      <a:cubicBezTo>
                        <a:pt x="2622" y="2157"/>
                        <a:pt x="2624" y="2155"/>
                        <a:pt x="2627" y="2154"/>
                      </a:cubicBezTo>
                      <a:cubicBezTo>
                        <a:pt x="2630" y="2153"/>
                        <a:pt x="2634" y="2155"/>
                        <a:pt x="2638" y="2156"/>
                      </a:cubicBezTo>
                      <a:cubicBezTo>
                        <a:pt x="2644" y="2157"/>
                        <a:pt x="2651" y="2158"/>
                        <a:pt x="2657" y="2159"/>
                      </a:cubicBezTo>
                      <a:cubicBezTo>
                        <a:pt x="2657" y="2159"/>
                        <a:pt x="2657" y="2158"/>
                        <a:pt x="2657" y="2158"/>
                      </a:cubicBezTo>
                      <a:cubicBezTo>
                        <a:pt x="2657" y="2158"/>
                        <a:pt x="2657" y="2157"/>
                        <a:pt x="2657" y="2157"/>
                      </a:cubicBezTo>
                      <a:cubicBezTo>
                        <a:pt x="2652" y="2149"/>
                        <a:pt x="2647" y="2140"/>
                        <a:pt x="2642" y="2132"/>
                      </a:cubicBezTo>
                      <a:cubicBezTo>
                        <a:pt x="2634" y="2118"/>
                        <a:pt x="2634" y="2104"/>
                        <a:pt x="2640" y="2090"/>
                      </a:cubicBezTo>
                      <a:cubicBezTo>
                        <a:pt x="2642" y="2085"/>
                        <a:pt x="2647" y="2080"/>
                        <a:pt x="2651" y="2079"/>
                      </a:cubicBezTo>
                      <a:cubicBezTo>
                        <a:pt x="2655" y="2078"/>
                        <a:pt x="2662" y="2081"/>
                        <a:pt x="2665" y="2084"/>
                      </a:cubicBezTo>
                      <a:cubicBezTo>
                        <a:pt x="2671" y="2091"/>
                        <a:pt x="2675" y="2098"/>
                        <a:pt x="2680" y="2106"/>
                      </a:cubicBezTo>
                      <a:cubicBezTo>
                        <a:pt x="2681" y="2105"/>
                        <a:pt x="2681" y="2105"/>
                        <a:pt x="2681" y="2105"/>
                      </a:cubicBezTo>
                      <a:lnTo>
                        <a:pt x="2682" y="2102"/>
                      </a:lnTo>
                      <a:lnTo>
                        <a:pt x="2681" y="2106"/>
                      </a:lnTo>
                      <a:cubicBezTo>
                        <a:pt x="2681" y="2106"/>
                        <a:pt x="2681" y="2106"/>
                        <a:pt x="2680" y="2106"/>
                      </a:cubicBezTo>
                      <a:cubicBezTo>
                        <a:pt x="2666" y="2119"/>
                        <a:pt x="2666" y="2132"/>
                        <a:pt x="2681" y="2145"/>
                      </a:cubicBezTo>
                      <a:cubicBezTo>
                        <a:pt x="2684" y="2148"/>
                        <a:pt x="2681" y="2152"/>
                        <a:pt x="2677" y="2153"/>
                      </a:cubicBezTo>
                      <a:cubicBezTo>
                        <a:pt x="2671" y="2155"/>
                        <a:pt x="2664" y="2156"/>
                        <a:pt x="2657" y="2157"/>
                      </a:cubicBezTo>
                      <a:cubicBezTo>
                        <a:pt x="2658" y="2158"/>
                        <a:pt x="2658" y="2159"/>
                        <a:pt x="2659" y="2159"/>
                      </a:cubicBezTo>
                      <a:cubicBezTo>
                        <a:pt x="2658" y="2159"/>
                        <a:pt x="2658" y="2159"/>
                        <a:pt x="2657" y="2159"/>
                      </a:cubicBezTo>
                      <a:cubicBezTo>
                        <a:pt x="2660" y="2165"/>
                        <a:pt x="2663" y="2171"/>
                        <a:pt x="2663" y="2178"/>
                      </a:cubicBezTo>
                      <a:cubicBezTo>
                        <a:pt x="2664" y="2185"/>
                        <a:pt x="2664" y="2192"/>
                        <a:pt x="2661" y="2199"/>
                      </a:cubicBezTo>
                      <a:close/>
                      <a:moveTo>
                        <a:pt x="2722" y="2122"/>
                      </a:moveTo>
                      <a:lnTo>
                        <a:pt x="2722" y="2122"/>
                      </a:lnTo>
                      <a:cubicBezTo>
                        <a:pt x="2724" y="2120"/>
                        <a:pt x="2729" y="2119"/>
                        <a:pt x="2732" y="2120"/>
                      </a:cubicBezTo>
                      <a:cubicBezTo>
                        <a:pt x="2743" y="2123"/>
                        <a:pt x="2752" y="2128"/>
                        <a:pt x="2756" y="2139"/>
                      </a:cubicBezTo>
                      <a:cubicBezTo>
                        <a:pt x="2760" y="2152"/>
                        <a:pt x="2762" y="2164"/>
                        <a:pt x="2761" y="2177"/>
                      </a:cubicBezTo>
                      <a:cubicBezTo>
                        <a:pt x="2759" y="2195"/>
                        <a:pt x="2759" y="2213"/>
                        <a:pt x="2759" y="2227"/>
                      </a:cubicBezTo>
                      <a:cubicBezTo>
                        <a:pt x="2761" y="2236"/>
                        <a:pt x="2763" y="2241"/>
                        <a:pt x="2763" y="2247"/>
                      </a:cubicBezTo>
                      <a:cubicBezTo>
                        <a:pt x="2763" y="2252"/>
                        <a:pt x="2763" y="2259"/>
                        <a:pt x="2760" y="2261"/>
                      </a:cubicBezTo>
                      <a:cubicBezTo>
                        <a:pt x="2754" y="2265"/>
                        <a:pt x="2752" y="2258"/>
                        <a:pt x="2749" y="2254"/>
                      </a:cubicBezTo>
                      <a:cubicBezTo>
                        <a:pt x="2746" y="2249"/>
                        <a:pt x="2742" y="2244"/>
                        <a:pt x="2738" y="2243"/>
                      </a:cubicBezTo>
                      <a:cubicBezTo>
                        <a:pt x="2728" y="2240"/>
                        <a:pt x="2723" y="2234"/>
                        <a:pt x="2720" y="2225"/>
                      </a:cubicBezTo>
                      <a:cubicBezTo>
                        <a:pt x="2718" y="2220"/>
                        <a:pt x="2717" y="2214"/>
                        <a:pt x="2716" y="2209"/>
                      </a:cubicBezTo>
                      <a:cubicBezTo>
                        <a:pt x="2713" y="2195"/>
                        <a:pt x="2707" y="2181"/>
                        <a:pt x="2716" y="2167"/>
                      </a:cubicBezTo>
                      <a:cubicBezTo>
                        <a:pt x="2713" y="2161"/>
                        <a:pt x="2709" y="2155"/>
                        <a:pt x="2706" y="2149"/>
                      </a:cubicBezTo>
                      <a:cubicBezTo>
                        <a:pt x="2711" y="2140"/>
                        <a:pt x="2716" y="2130"/>
                        <a:pt x="2722" y="2122"/>
                      </a:cubicBezTo>
                      <a:close/>
                      <a:moveTo>
                        <a:pt x="2760" y="2076"/>
                      </a:moveTo>
                      <a:lnTo>
                        <a:pt x="2760" y="2076"/>
                      </a:lnTo>
                      <a:cubicBezTo>
                        <a:pt x="2761" y="2076"/>
                        <a:pt x="2762" y="2078"/>
                        <a:pt x="2763" y="2079"/>
                      </a:cubicBezTo>
                      <a:cubicBezTo>
                        <a:pt x="2762" y="2080"/>
                        <a:pt x="2762" y="2082"/>
                        <a:pt x="2761" y="2082"/>
                      </a:cubicBezTo>
                      <a:cubicBezTo>
                        <a:pt x="2760" y="2083"/>
                        <a:pt x="2758" y="2082"/>
                        <a:pt x="2757" y="2082"/>
                      </a:cubicBezTo>
                      <a:cubicBezTo>
                        <a:pt x="2754" y="2078"/>
                        <a:pt x="2755" y="2076"/>
                        <a:pt x="2760" y="2076"/>
                      </a:cubicBezTo>
                      <a:close/>
                      <a:moveTo>
                        <a:pt x="2766" y="2298"/>
                      </a:moveTo>
                      <a:lnTo>
                        <a:pt x="2766" y="2298"/>
                      </a:lnTo>
                      <a:cubicBezTo>
                        <a:pt x="2769" y="2317"/>
                        <a:pt x="2764" y="2333"/>
                        <a:pt x="2748" y="2345"/>
                      </a:cubicBezTo>
                      <a:cubicBezTo>
                        <a:pt x="2748" y="2345"/>
                        <a:pt x="2748" y="2346"/>
                        <a:pt x="2748" y="2347"/>
                      </a:cubicBezTo>
                      <a:lnTo>
                        <a:pt x="2745" y="2347"/>
                      </a:lnTo>
                      <a:lnTo>
                        <a:pt x="2747" y="2346"/>
                      </a:lnTo>
                      <a:cubicBezTo>
                        <a:pt x="2747" y="2345"/>
                        <a:pt x="2748" y="2345"/>
                        <a:pt x="2748" y="2345"/>
                      </a:cubicBezTo>
                      <a:cubicBezTo>
                        <a:pt x="2745" y="2327"/>
                        <a:pt x="2751" y="2310"/>
                        <a:pt x="2760" y="2295"/>
                      </a:cubicBezTo>
                      <a:cubicBezTo>
                        <a:pt x="2760" y="2294"/>
                        <a:pt x="2763" y="2293"/>
                        <a:pt x="2763" y="2294"/>
                      </a:cubicBezTo>
                      <a:cubicBezTo>
                        <a:pt x="2765" y="2295"/>
                        <a:pt x="2766" y="2297"/>
                        <a:pt x="2766" y="2298"/>
                      </a:cubicBezTo>
                      <a:close/>
                      <a:moveTo>
                        <a:pt x="2774" y="1879"/>
                      </a:moveTo>
                      <a:lnTo>
                        <a:pt x="2774" y="1879"/>
                      </a:lnTo>
                      <a:cubicBezTo>
                        <a:pt x="2777" y="1877"/>
                        <a:pt x="2780" y="1880"/>
                        <a:pt x="2782" y="1884"/>
                      </a:cubicBezTo>
                      <a:cubicBezTo>
                        <a:pt x="2782" y="1888"/>
                        <a:pt x="2780" y="1890"/>
                        <a:pt x="2775" y="1890"/>
                      </a:cubicBezTo>
                      <a:cubicBezTo>
                        <a:pt x="2772" y="1889"/>
                        <a:pt x="2769" y="1887"/>
                        <a:pt x="2767" y="1886"/>
                      </a:cubicBezTo>
                      <a:cubicBezTo>
                        <a:pt x="2769" y="1884"/>
                        <a:pt x="2771" y="1880"/>
                        <a:pt x="2774" y="1879"/>
                      </a:cubicBezTo>
                      <a:close/>
                      <a:moveTo>
                        <a:pt x="2789" y="2053"/>
                      </a:moveTo>
                      <a:lnTo>
                        <a:pt x="2789" y="2053"/>
                      </a:lnTo>
                      <a:lnTo>
                        <a:pt x="2793" y="2054"/>
                      </a:lnTo>
                      <a:lnTo>
                        <a:pt x="2789" y="2056"/>
                      </a:lnTo>
                      <a:lnTo>
                        <a:pt x="2789" y="2053"/>
                      </a:lnTo>
                      <a:close/>
                      <a:moveTo>
                        <a:pt x="2799" y="2446"/>
                      </a:moveTo>
                      <a:lnTo>
                        <a:pt x="2799" y="2446"/>
                      </a:lnTo>
                      <a:cubicBezTo>
                        <a:pt x="2803" y="2439"/>
                        <a:pt x="2804" y="2430"/>
                        <a:pt x="2812" y="2425"/>
                      </a:cubicBezTo>
                      <a:cubicBezTo>
                        <a:pt x="2812" y="2424"/>
                        <a:pt x="2811" y="2423"/>
                        <a:pt x="2811" y="2423"/>
                      </a:cubicBezTo>
                      <a:cubicBezTo>
                        <a:pt x="2812" y="2422"/>
                        <a:pt x="2813" y="2421"/>
                        <a:pt x="2814" y="2420"/>
                      </a:cubicBezTo>
                      <a:cubicBezTo>
                        <a:pt x="2813" y="2422"/>
                        <a:pt x="2813" y="2423"/>
                        <a:pt x="2813" y="2424"/>
                      </a:cubicBezTo>
                      <a:cubicBezTo>
                        <a:pt x="2812" y="2424"/>
                        <a:pt x="2812" y="2425"/>
                        <a:pt x="2812" y="2425"/>
                      </a:cubicBezTo>
                      <a:cubicBezTo>
                        <a:pt x="2813" y="2431"/>
                        <a:pt x="2815" y="2437"/>
                        <a:pt x="2817" y="2443"/>
                      </a:cubicBezTo>
                      <a:cubicBezTo>
                        <a:pt x="2817" y="2445"/>
                        <a:pt x="2817" y="2448"/>
                        <a:pt x="2816" y="2448"/>
                      </a:cubicBezTo>
                      <a:cubicBezTo>
                        <a:pt x="2814" y="2451"/>
                        <a:pt x="2811" y="2453"/>
                        <a:pt x="2808" y="2455"/>
                      </a:cubicBezTo>
                      <a:cubicBezTo>
                        <a:pt x="2807" y="2455"/>
                        <a:pt x="2805" y="2455"/>
                        <a:pt x="2803" y="2454"/>
                      </a:cubicBezTo>
                      <a:cubicBezTo>
                        <a:pt x="2799" y="2453"/>
                        <a:pt x="2798" y="2450"/>
                        <a:pt x="2799" y="2446"/>
                      </a:cubicBezTo>
                      <a:close/>
                      <a:moveTo>
                        <a:pt x="2818" y="1858"/>
                      </a:moveTo>
                      <a:lnTo>
                        <a:pt x="2818" y="1858"/>
                      </a:lnTo>
                      <a:lnTo>
                        <a:pt x="2820" y="1862"/>
                      </a:lnTo>
                      <a:lnTo>
                        <a:pt x="2817" y="1862"/>
                      </a:lnTo>
                      <a:lnTo>
                        <a:pt x="2818" y="1858"/>
                      </a:lnTo>
                      <a:close/>
                      <a:moveTo>
                        <a:pt x="2845" y="1434"/>
                      </a:moveTo>
                      <a:lnTo>
                        <a:pt x="2845" y="1434"/>
                      </a:lnTo>
                      <a:lnTo>
                        <a:pt x="2845" y="1437"/>
                      </a:lnTo>
                      <a:lnTo>
                        <a:pt x="2841" y="1436"/>
                      </a:lnTo>
                      <a:lnTo>
                        <a:pt x="2845" y="1434"/>
                      </a:lnTo>
                      <a:close/>
                      <a:moveTo>
                        <a:pt x="2856" y="1616"/>
                      </a:moveTo>
                      <a:lnTo>
                        <a:pt x="2856" y="1616"/>
                      </a:lnTo>
                      <a:cubicBezTo>
                        <a:pt x="2856" y="1615"/>
                        <a:pt x="2857" y="1615"/>
                        <a:pt x="2858" y="1614"/>
                      </a:cubicBezTo>
                      <a:cubicBezTo>
                        <a:pt x="2859" y="1612"/>
                        <a:pt x="2859" y="1610"/>
                        <a:pt x="2860" y="1607"/>
                      </a:cubicBezTo>
                      <a:cubicBezTo>
                        <a:pt x="2861" y="1608"/>
                        <a:pt x="2862" y="1609"/>
                        <a:pt x="2863" y="1609"/>
                      </a:cubicBezTo>
                      <a:cubicBezTo>
                        <a:pt x="2861" y="1611"/>
                        <a:pt x="2859" y="1612"/>
                        <a:pt x="2858" y="1614"/>
                      </a:cubicBezTo>
                      <a:cubicBezTo>
                        <a:pt x="2857" y="1615"/>
                        <a:pt x="2857" y="1616"/>
                        <a:pt x="2857" y="1617"/>
                      </a:cubicBezTo>
                      <a:cubicBezTo>
                        <a:pt x="2853" y="1622"/>
                        <a:pt x="2849" y="1626"/>
                        <a:pt x="2845" y="1631"/>
                      </a:cubicBezTo>
                      <a:cubicBezTo>
                        <a:pt x="2844" y="1631"/>
                        <a:pt x="2843" y="1632"/>
                        <a:pt x="2842" y="1633"/>
                      </a:cubicBezTo>
                      <a:cubicBezTo>
                        <a:pt x="2843" y="1632"/>
                        <a:pt x="2843" y="1631"/>
                        <a:pt x="2844" y="1629"/>
                      </a:cubicBezTo>
                      <a:cubicBezTo>
                        <a:pt x="2848" y="1625"/>
                        <a:pt x="2852" y="1621"/>
                        <a:pt x="2856" y="1616"/>
                      </a:cubicBezTo>
                      <a:close/>
                      <a:moveTo>
                        <a:pt x="2871" y="1348"/>
                      </a:moveTo>
                      <a:lnTo>
                        <a:pt x="2871" y="1348"/>
                      </a:lnTo>
                      <a:cubicBezTo>
                        <a:pt x="2877" y="1345"/>
                        <a:pt x="2885" y="1344"/>
                        <a:pt x="2892" y="1343"/>
                      </a:cubicBezTo>
                      <a:cubicBezTo>
                        <a:pt x="2894" y="1343"/>
                        <a:pt x="2897" y="1347"/>
                        <a:pt x="2900" y="1349"/>
                      </a:cubicBezTo>
                      <a:cubicBezTo>
                        <a:pt x="2887" y="1360"/>
                        <a:pt x="2891" y="1376"/>
                        <a:pt x="2886" y="1389"/>
                      </a:cubicBezTo>
                      <a:cubicBezTo>
                        <a:pt x="2882" y="1399"/>
                        <a:pt x="2873" y="1402"/>
                        <a:pt x="2865" y="1394"/>
                      </a:cubicBezTo>
                      <a:cubicBezTo>
                        <a:pt x="2845" y="1375"/>
                        <a:pt x="2847" y="1360"/>
                        <a:pt x="2871" y="1348"/>
                      </a:cubicBezTo>
                      <a:close/>
                      <a:moveTo>
                        <a:pt x="2897" y="2132"/>
                      </a:moveTo>
                      <a:lnTo>
                        <a:pt x="2897" y="2132"/>
                      </a:lnTo>
                      <a:cubicBezTo>
                        <a:pt x="2892" y="2131"/>
                        <a:pt x="2891" y="2128"/>
                        <a:pt x="2893" y="2125"/>
                      </a:cubicBezTo>
                      <a:cubicBezTo>
                        <a:pt x="2894" y="2124"/>
                        <a:pt x="2897" y="2123"/>
                        <a:pt x="2897" y="2124"/>
                      </a:cubicBezTo>
                      <a:cubicBezTo>
                        <a:pt x="2899" y="2126"/>
                        <a:pt x="2900" y="2128"/>
                        <a:pt x="2901" y="2131"/>
                      </a:cubicBezTo>
                      <a:cubicBezTo>
                        <a:pt x="2899" y="2131"/>
                        <a:pt x="2898" y="2132"/>
                        <a:pt x="2897" y="2132"/>
                      </a:cubicBezTo>
                      <a:close/>
                      <a:moveTo>
                        <a:pt x="2956" y="2557"/>
                      </a:moveTo>
                      <a:lnTo>
                        <a:pt x="2956" y="2557"/>
                      </a:lnTo>
                      <a:cubicBezTo>
                        <a:pt x="2979" y="2549"/>
                        <a:pt x="3002" y="2543"/>
                        <a:pt x="3021" y="2528"/>
                      </a:cubicBezTo>
                      <a:cubicBezTo>
                        <a:pt x="3038" y="2514"/>
                        <a:pt x="3062" y="2512"/>
                        <a:pt x="3078" y="2496"/>
                      </a:cubicBezTo>
                      <a:cubicBezTo>
                        <a:pt x="3084" y="2490"/>
                        <a:pt x="3092" y="2490"/>
                        <a:pt x="3099" y="2493"/>
                      </a:cubicBezTo>
                      <a:cubicBezTo>
                        <a:pt x="3104" y="2494"/>
                        <a:pt x="3109" y="2497"/>
                        <a:pt x="3114" y="2498"/>
                      </a:cubicBezTo>
                      <a:cubicBezTo>
                        <a:pt x="3134" y="2502"/>
                        <a:pt x="3148" y="2512"/>
                        <a:pt x="3152" y="2533"/>
                      </a:cubicBezTo>
                      <a:cubicBezTo>
                        <a:pt x="3154" y="2545"/>
                        <a:pt x="3163" y="2552"/>
                        <a:pt x="3174" y="2555"/>
                      </a:cubicBezTo>
                      <a:cubicBezTo>
                        <a:pt x="3188" y="2557"/>
                        <a:pt x="3191" y="2565"/>
                        <a:pt x="3191" y="2578"/>
                      </a:cubicBezTo>
                      <a:cubicBezTo>
                        <a:pt x="3191" y="2594"/>
                        <a:pt x="3194" y="2611"/>
                        <a:pt x="3196" y="2627"/>
                      </a:cubicBezTo>
                      <a:cubicBezTo>
                        <a:pt x="3197" y="2634"/>
                        <a:pt x="3188" y="2639"/>
                        <a:pt x="3181" y="2635"/>
                      </a:cubicBezTo>
                      <a:cubicBezTo>
                        <a:pt x="3174" y="2632"/>
                        <a:pt x="3169" y="2628"/>
                        <a:pt x="3161" y="2629"/>
                      </a:cubicBezTo>
                      <a:cubicBezTo>
                        <a:pt x="3146" y="2630"/>
                        <a:pt x="3131" y="2630"/>
                        <a:pt x="3117" y="2633"/>
                      </a:cubicBezTo>
                      <a:cubicBezTo>
                        <a:pt x="3099" y="2637"/>
                        <a:pt x="3085" y="2633"/>
                        <a:pt x="3074" y="2618"/>
                      </a:cubicBezTo>
                      <a:cubicBezTo>
                        <a:pt x="3072" y="2615"/>
                        <a:pt x="3069" y="2613"/>
                        <a:pt x="3066" y="2611"/>
                      </a:cubicBezTo>
                      <a:cubicBezTo>
                        <a:pt x="3062" y="2608"/>
                        <a:pt x="3054" y="2608"/>
                        <a:pt x="3055" y="2601"/>
                      </a:cubicBezTo>
                      <a:cubicBezTo>
                        <a:pt x="3056" y="2597"/>
                        <a:pt x="3061" y="2593"/>
                        <a:pt x="3064" y="2588"/>
                      </a:cubicBezTo>
                      <a:cubicBezTo>
                        <a:pt x="3067" y="2585"/>
                        <a:pt x="3067" y="2581"/>
                        <a:pt x="3064" y="2579"/>
                      </a:cubicBezTo>
                      <a:cubicBezTo>
                        <a:pt x="3062" y="2578"/>
                        <a:pt x="3060" y="2577"/>
                        <a:pt x="3059" y="2577"/>
                      </a:cubicBezTo>
                      <a:cubicBezTo>
                        <a:pt x="3055" y="2577"/>
                        <a:pt x="3051" y="2577"/>
                        <a:pt x="3048" y="2578"/>
                      </a:cubicBezTo>
                      <a:cubicBezTo>
                        <a:pt x="3044" y="2578"/>
                        <a:pt x="3041" y="2580"/>
                        <a:pt x="3038" y="2582"/>
                      </a:cubicBezTo>
                      <a:cubicBezTo>
                        <a:pt x="3017" y="2598"/>
                        <a:pt x="2993" y="2606"/>
                        <a:pt x="2969" y="2614"/>
                      </a:cubicBezTo>
                      <a:cubicBezTo>
                        <a:pt x="2953" y="2620"/>
                        <a:pt x="2942" y="2623"/>
                        <a:pt x="2931" y="2606"/>
                      </a:cubicBezTo>
                      <a:cubicBezTo>
                        <a:pt x="2925" y="2597"/>
                        <a:pt x="2912" y="2600"/>
                        <a:pt x="2902" y="2599"/>
                      </a:cubicBezTo>
                      <a:cubicBezTo>
                        <a:pt x="2902" y="2599"/>
                        <a:pt x="2902" y="2600"/>
                        <a:pt x="2901" y="2600"/>
                      </a:cubicBezTo>
                      <a:cubicBezTo>
                        <a:pt x="2900" y="2600"/>
                        <a:pt x="2899" y="2600"/>
                        <a:pt x="2899" y="2600"/>
                      </a:cubicBezTo>
                      <a:cubicBezTo>
                        <a:pt x="2898" y="2601"/>
                        <a:pt x="2897" y="2602"/>
                        <a:pt x="2896" y="2603"/>
                      </a:cubicBezTo>
                      <a:cubicBezTo>
                        <a:pt x="2896" y="2602"/>
                        <a:pt x="2897" y="2601"/>
                        <a:pt x="2897" y="2601"/>
                      </a:cubicBezTo>
                      <a:cubicBezTo>
                        <a:pt x="2898" y="2600"/>
                        <a:pt x="2898" y="2601"/>
                        <a:pt x="2899" y="2600"/>
                      </a:cubicBezTo>
                      <a:cubicBezTo>
                        <a:pt x="2899" y="2600"/>
                        <a:pt x="2900" y="2599"/>
                        <a:pt x="2900" y="2599"/>
                      </a:cubicBezTo>
                      <a:cubicBezTo>
                        <a:pt x="2901" y="2599"/>
                        <a:pt x="2901" y="2599"/>
                        <a:pt x="2902" y="2599"/>
                      </a:cubicBezTo>
                      <a:cubicBezTo>
                        <a:pt x="2915" y="2578"/>
                        <a:pt x="2934" y="2566"/>
                        <a:pt x="2956" y="2557"/>
                      </a:cubicBezTo>
                      <a:close/>
                      <a:moveTo>
                        <a:pt x="2911" y="2366"/>
                      </a:moveTo>
                      <a:lnTo>
                        <a:pt x="2911" y="2366"/>
                      </a:lnTo>
                      <a:cubicBezTo>
                        <a:pt x="2911" y="2366"/>
                        <a:pt x="2912" y="2367"/>
                        <a:pt x="2913" y="2368"/>
                      </a:cubicBezTo>
                      <a:cubicBezTo>
                        <a:pt x="2913" y="2368"/>
                        <a:pt x="2913" y="2369"/>
                        <a:pt x="2914" y="2369"/>
                      </a:cubicBezTo>
                      <a:cubicBezTo>
                        <a:pt x="2924" y="2370"/>
                        <a:pt x="2934" y="2370"/>
                        <a:pt x="2945" y="2372"/>
                      </a:cubicBezTo>
                      <a:cubicBezTo>
                        <a:pt x="2948" y="2373"/>
                        <a:pt x="2948" y="2377"/>
                        <a:pt x="2945" y="2380"/>
                      </a:cubicBezTo>
                      <a:cubicBezTo>
                        <a:pt x="2944" y="2382"/>
                        <a:pt x="2942" y="2383"/>
                        <a:pt x="2941" y="2383"/>
                      </a:cubicBezTo>
                      <a:cubicBezTo>
                        <a:pt x="2931" y="2381"/>
                        <a:pt x="2921" y="2376"/>
                        <a:pt x="2914" y="2369"/>
                      </a:cubicBezTo>
                      <a:cubicBezTo>
                        <a:pt x="2913" y="2369"/>
                        <a:pt x="2913" y="2369"/>
                        <a:pt x="2912" y="2369"/>
                      </a:cubicBezTo>
                      <a:cubicBezTo>
                        <a:pt x="2909" y="2368"/>
                        <a:pt x="2908" y="2367"/>
                        <a:pt x="2911" y="2366"/>
                      </a:cubicBezTo>
                      <a:close/>
                      <a:moveTo>
                        <a:pt x="2932" y="2063"/>
                      </a:moveTo>
                      <a:lnTo>
                        <a:pt x="2932" y="2063"/>
                      </a:lnTo>
                      <a:cubicBezTo>
                        <a:pt x="2933" y="2063"/>
                        <a:pt x="2935" y="2064"/>
                        <a:pt x="2936" y="2065"/>
                      </a:cubicBezTo>
                      <a:cubicBezTo>
                        <a:pt x="2936" y="2066"/>
                        <a:pt x="2935" y="2068"/>
                        <a:pt x="2935" y="2068"/>
                      </a:cubicBezTo>
                      <a:cubicBezTo>
                        <a:pt x="2933" y="2068"/>
                        <a:pt x="2932" y="2067"/>
                        <a:pt x="2931" y="2066"/>
                      </a:cubicBezTo>
                      <a:cubicBezTo>
                        <a:pt x="2931" y="2065"/>
                        <a:pt x="2932" y="2064"/>
                        <a:pt x="2932" y="2063"/>
                      </a:cubicBezTo>
                      <a:close/>
                      <a:moveTo>
                        <a:pt x="2950" y="1385"/>
                      </a:moveTo>
                      <a:lnTo>
                        <a:pt x="2950" y="1385"/>
                      </a:lnTo>
                      <a:cubicBezTo>
                        <a:pt x="2951" y="1387"/>
                        <a:pt x="2951" y="1388"/>
                        <a:pt x="2952" y="1389"/>
                      </a:cubicBezTo>
                      <a:cubicBezTo>
                        <a:pt x="2951" y="1390"/>
                        <a:pt x="2950" y="1391"/>
                        <a:pt x="2949" y="1392"/>
                      </a:cubicBezTo>
                      <a:cubicBezTo>
                        <a:pt x="2949" y="1391"/>
                        <a:pt x="2948" y="1390"/>
                        <a:pt x="2948" y="1388"/>
                      </a:cubicBezTo>
                      <a:cubicBezTo>
                        <a:pt x="2948" y="1387"/>
                        <a:pt x="2950" y="1386"/>
                        <a:pt x="2950" y="1385"/>
                      </a:cubicBezTo>
                      <a:close/>
                      <a:moveTo>
                        <a:pt x="2987" y="1420"/>
                      </a:moveTo>
                      <a:lnTo>
                        <a:pt x="2987" y="1420"/>
                      </a:lnTo>
                      <a:cubicBezTo>
                        <a:pt x="2989" y="1418"/>
                        <a:pt x="2994" y="1416"/>
                        <a:pt x="2997" y="1417"/>
                      </a:cubicBezTo>
                      <a:cubicBezTo>
                        <a:pt x="3000" y="1417"/>
                        <a:pt x="3004" y="1420"/>
                        <a:pt x="3005" y="1422"/>
                      </a:cubicBezTo>
                      <a:cubicBezTo>
                        <a:pt x="3007" y="1427"/>
                        <a:pt x="3007" y="1433"/>
                        <a:pt x="3008" y="1437"/>
                      </a:cubicBezTo>
                      <a:cubicBezTo>
                        <a:pt x="3005" y="1442"/>
                        <a:pt x="3002" y="1444"/>
                        <a:pt x="2998" y="1441"/>
                      </a:cubicBezTo>
                      <a:cubicBezTo>
                        <a:pt x="2994" y="1437"/>
                        <a:pt x="2990" y="1434"/>
                        <a:pt x="2987" y="1429"/>
                      </a:cubicBezTo>
                      <a:cubicBezTo>
                        <a:pt x="2985" y="1427"/>
                        <a:pt x="2986" y="1422"/>
                        <a:pt x="2987" y="1420"/>
                      </a:cubicBezTo>
                      <a:close/>
                      <a:moveTo>
                        <a:pt x="3022" y="2328"/>
                      </a:moveTo>
                      <a:lnTo>
                        <a:pt x="3022" y="2328"/>
                      </a:lnTo>
                      <a:lnTo>
                        <a:pt x="3022" y="2331"/>
                      </a:lnTo>
                      <a:lnTo>
                        <a:pt x="3017" y="2329"/>
                      </a:lnTo>
                      <a:lnTo>
                        <a:pt x="3022" y="2328"/>
                      </a:lnTo>
                      <a:close/>
                      <a:moveTo>
                        <a:pt x="3073" y="2408"/>
                      </a:moveTo>
                      <a:lnTo>
                        <a:pt x="3073" y="2408"/>
                      </a:lnTo>
                      <a:cubicBezTo>
                        <a:pt x="3074" y="2407"/>
                        <a:pt x="3077" y="2407"/>
                        <a:pt x="3078" y="2407"/>
                      </a:cubicBezTo>
                      <a:cubicBezTo>
                        <a:pt x="3081" y="2409"/>
                        <a:pt x="3085" y="2410"/>
                        <a:pt x="3086" y="2413"/>
                      </a:cubicBezTo>
                      <a:cubicBezTo>
                        <a:pt x="3088" y="2421"/>
                        <a:pt x="3088" y="2430"/>
                        <a:pt x="3082" y="2437"/>
                      </a:cubicBezTo>
                      <a:cubicBezTo>
                        <a:pt x="3081" y="2439"/>
                        <a:pt x="3079" y="2439"/>
                        <a:pt x="3078" y="2440"/>
                      </a:cubicBezTo>
                      <a:cubicBezTo>
                        <a:pt x="3074" y="2441"/>
                        <a:pt x="3071" y="2440"/>
                        <a:pt x="3069" y="2436"/>
                      </a:cubicBezTo>
                      <a:cubicBezTo>
                        <a:pt x="3064" y="2425"/>
                        <a:pt x="3065" y="2415"/>
                        <a:pt x="3073" y="2408"/>
                      </a:cubicBezTo>
                      <a:close/>
                      <a:moveTo>
                        <a:pt x="3210" y="2180"/>
                      </a:moveTo>
                      <a:lnTo>
                        <a:pt x="3210" y="2180"/>
                      </a:lnTo>
                      <a:cubicBezTo>
                        <a:pt x="3210" y="2179"/>
                        <a:pt x="3210" y="2179"/>
                        <a:pt x="3211" y="2178"/>
                      </a:cubicBezTo>
                      <a:cubicBezTo>
                        <a:pt x="3211" y="2174"/>
                        <a:pt x="3211" y="2170"/>
                        <a:pt x="3211" y="2166"/>
                      </a:cubicBezTo>
                      <a:cubicBezTo>
                        <a:pt x="3211" y="2161"/>
                        <a:pt x="3213" y="2160"/>
                        <a:pt x="3217" y="2163"/>
                      </a:cubicBezTo>
                      <a:cubicBezTo>
                        <a:pt x="3217" y="2163"/>
                        <a:pt x="3218" y="2166"/>
                        <a:pt x="3217" y="2167"/>
                      </a:cubicBezTo>
                      <a:cubicBezTo>
                        <a:pt x="3215" y="2171"/>
                        <a:pt x="3213" y="2174"/>
                        <a:pt x="3211" y="2178"/>
                      </a:cubicBezTo>
                      <a:cubicBezTo>
                        <a:pt x="3211" y="2179"/>
                        <a:pt x="3211" y="2180"/>
                        <a:pt x="3211" y="2182"/>
                      </a:cubicBezTo>
                      <a:lnTo>
                        <a:pt x="3207" y="2182"/>
                      </a:lnTo>
                      <a:lnTo>
                        <a:pt x="3210" y="2180"/>
                      </a:lnTo>
                      <a:close/>
                      <a:moveTo>
                        <a:pt x="3221" y="2661"/>
                      </a:moveTo>
                      <a:lnTo>
                        <a:pt x="3221" y="2661"/>
                      </a:lnTo>
                      <a:cubicBezTo>
                        <a:pt x="3259" y="2666"/>
                        <a:pt x="3296" y="2676"/>
                        <a:pt x="3332" y="2690"/>
                      </a:cubicBezTo>
                      <a:cubicBezTo>
                        <a:pt x="3337" y="2691"/>
                        <a:pt x="3342" y="2695"/>
                        <a:pt x="3345" y="2699"/>
                      </a:cubicBezTo>
                      <a:cubicBezTo>
                        <a:pt x="3353" y="2714"/>
                        <a:pt x="3361" y="2728"/>
                        <a:pt x="3368" y="2743"/>
                      </a:cubicBezTo>
                      <a:cubicBezTo>
                        <a:pt x="3371" y="2751"/>
                        <a:pt x="3366" y="2757"/>
                        <a:pt x="3362" y="2764"/>
                      </a:cubicBezTo>
                      <a:cubicBezTo>
                        <a:pt x="3360" y="2769"/>
                        <a:pt x="3354" y="2770"/>
                        <a:pt x="3349" y="2768"/>
                      </a:cubicBezTo>
                      <a:cubicBezTo>
                        <a:pt x="3336" y="2763"/>
                        <a:pt x="3329" y="2751"/>
                        <a:pt x="3320" y="2742"/>
                      </a:cubicBezTo>
                      <a:cubicBezTo>
                        <a:pt x="3319" y="2741"/>
                        <a:pt x="3314" y="2741"/>
                        <a:pt x="3311" y="2741"/>
                      </a:cubicBezTo>
                      <a:cubicBezTo>
                        <a:pt x="3310" y="2741"/>
                        <a:pt x="3309" y="2744"/>
                        <a:pt x="3309" y="2745"/>
                      </a:cubicBezTo>
                      <a:cubicBezTo>
                        <a:pt x="3308" y="2751"/>
                        <a:pt x="3309" y="2757"/>
                        <a:pt x="3306" y="2762"/>
                      </a:cubicBezTo>
                      <a:cubicBezTo>
                        <a:pt x="3292" y="2785"/>
                        <a:pt x="3283" y="2811"/>
                        <a:pt x="3276" y="2837"/>
                      </a:cubicBezTo>
                      <a:cubicBezTo>
                        <a:pt x="3275" y="2840"/>
                        <a:pt x="3271" y="2843"/>
                        <a:pt x="3268" y="2845"/>
                      </a:cubicBezTo>
                      <a:cubicBezTo>
                        <a:pt x="3265" y="2849"/>
                        <a:pt x="3256" y="2847"/>
                        <a:pt x="3255" y="2842"/>
                      </a:cubicBezTo>
                      <a:cubicBezTo>
                        <a:pt x="3253" y="2831"/>
                        <a:pt x="3252" y="2820"/>
                        <a:pt x="3249" y="2810"/>
                      </a:cubicBezTo>
                      <a:cubicBezTo>
                        <a:pt x="3247" y="2801"/>
                        <a:pt x="3236" y="2796"/>
                        <a:pt x="3227" y="2800"/>
                      </a:cubicBezTo>
                      <a:cubicBezTo>
                        <a:pt x="3222" y="2802"/>
                        <a:pt x="3218" y="2805"/>
                        <a:pt x="3213" y="2808"/>
                      </a:cubicBezTo>
                      <a:cubicBezTo>
                        <a:pt x="3210" y="2811"/>
                        <a:pt x="3206" y="2812"/>
                        <a:pt x="3204" y="2808"/>
                      </a:cubicBezTo>
                      <a:cubicBezTo>
                        <a:pt x="3203" y="2807"/>
                        <a:pt x="3203" y="2805"/>
                        <a:pt x="3204" y="2804"/>
                      </a:cubicBezTo>
                      <a:cubicBezTo>
                        <a:pt x="3209" y="2796"/>
                        <a:pt x="3215" y="2789"/>
                        <a:pt x="3220" y="2782"/>
                      </a:cubicBezTo>
                      <a:cubicBezTo>
                        <a:pt x="3231" y="2767"/>
                        <a:pt x="3233" y="2751"/>
                        <a:pt x="3226" y="2735"/>
                      </a:cubicBezTo>
                      <a:cubicBezTo>
                        <a:pt x="3223" y="2728"/>
                        <a:pt x="3219" y="2721"/>
                        <a:pt x="3214" y="2717"/>
                      </a:cubicBezTo>
                      <a:cubicBezTo>
                        <a:pt x="3206" y="2710"/>
                        <a:pt x="3196" y="2705"/>
                        <a:pt x="3187" y="2698"/>
                      </a:cubicBezTo>
                      <a:cubicBezTo>
                        <a:pt x="3184" y="2695"/>
                        <a:pt x="3181" y="2690"/>
                        <a:pt x="3179" y="2686"/>
                      </a:cubicBezTo>
                      <a:cubicBezTo>
                        <a:pt x="3178" y="2686"/>
                        <a:pt x="3177" y="2687"/>
                        <a:pt x="3177" y="2687"/>
                      </a:cubicBezTo>
                      <a:cubicBezTo>
                        <a:pt x="3177" y="2687"/>
                        <a:pt x="3177" y="2686"/>
                        <a:pt x="3176" y="2686"/>
                      </a:cubicBezTo>
                      <a:cubicBezTo>
                        <a:pt x="3166" y="2693"/>
                        <a:pt x="3158" y="2702"/>
                        <a:pt x="3151" y="2712"/>
                      </a:cubicBezTo>
                      <a:cubicBezTo>
                        <a:pt x="3146" y="2720"/>
                        <a:pt x="3139" y="2726"/>
                        <a:pt x="3129" y="2727"/>
                      </a:cubicBezTo>
                      <a:cubicBezTo>
                        <a:pt x="3117" y="2728"/>
                        <a:pt x="3109" y="2736"/>
                        <a:pt x="3104" y="2746"/>
                      </a:cubicBezTo>
                      <a:cubicBezTo>
                        <a:pt x="3089" y="2777"/>
                        <a:pt x="3075" y="2809"/>
                        <a:pt x="3077" y="2845"/>
                      </a:cubicBezTo>
                      <a:cubicBezTo>
                        <a:pt x="3078" y="2880"/>
                        <a:pt x="3061" y="2903"/>
                        <a:pt x="3034" y="2922"/>
                      </a:cubicBezTo>
                      <a:cubicBezTo>
                        <a:pt x="3027" y="2928"/>
                        <a:pt x="3015" y="2923"/>
                        <a:pt x="3013" y="2913"/>
                      </a:cubicBezTo>
                      <a:cubicBezTo>
                        <a:pt x="3008" y="2882"/>
                        <a:pt x="3008" y="2851"/>
                        <a:pt x="3024" y="2823"/>
                      </a:cubicBezTo>
                      <a:cubicBezTo>
                        <a:pt x="3034" y="2805"/>
                        <a:pt x="3037" y="2785"/>
                        <a:pt x="3045" y="2767"/>
                      </a:cubicBezTo>
                      <a:cubicBezTo>
                        <a:pt x="3048" y="2758"/>
                        <a:pt x="3048" y="2749"/>
                        <a:pt x="3044" y="2740"/>
                      </a:cubicBezTo>
                      <a:cubicBezTo>
                        <a:pt x="3042" y="2738"/>
                        <a:pt x="3044" y="2733"/>
                        <a:pt x="3044" y="2730"/>
                      </a:cubicBezTo>
                      <a:cubicBezTo>
                        <a:pt x="3044" y="2728"/>
                        <a:pt x="3046" y="2727"/>
                        <a:pt x="3047" y="2725"/>
                      </a:cubicBezTo>
                      <a:cubicBezTo>
                        <a:pt x="3091" y="2676"/>
                        <a:pt x="3080" y="2682"/>
                        <a:pt x="3143" y="2673"/>
                      </a:cubicBezTo>
                      <a:cubicBezTo>
                        <a:pt x="3158" y="2671"/>
                        <a:pt x="3167" y="2679"/>
                        <a:pt x="3176" y="2686"/>
                      </a:cubicBezTo>
                      <a:cubicBezTo>
                        <a:pt x="3177" y="2686"/>
                        <a:pt x="3177" y="2685"/>
                        <a:pt x="3178" y="2685"/>
                      </a:cubicBezTo>
                      <a:cubicBezTo>
                        <a:pt x="3178" y="2685"/>
                        <a:pt x="3178" y="2686"/>
                        <a:pt x="3179" y="2686"/>
                      </a:cubicBezTo>
                      <a:cubicBezTo>
                        <a:pt x="3188" y="2683"/>
                        <a:pt x="3198" y="2680"/>
                        <a:pt x="3208" y="2677"/>
                      </a:cubicBezTo>
                      <a:cubicBezTo>
                        <a:pt x="3211" y="2676"/>
                        <a:pt x="3212" y="2671"/>
                        <a:pt x="3214" y="2668"/>
                      </a:cubicBezTo>
                      <a:cubicBezTo>
                        <a:pt x="3217" y="2666"/>
                        <a:pt x="3219" y="2661"/>
                        <a:pt x="3221" y="2661"/>
                      </a:cubicBezTo>
                      <a:close/>
                      <a:moveTo>
                        <a:pt x="3378" y="2887"/>
                      </a:moveTo>
                      <a:lnTo>
                        <a:pt x="3378" y="2887"/>
                      </a:lnTo>
                      <a:cubicBezTo>
                        <a:pt x="3377" y="2890"/>
                        <a:pt x="3376" y="2894"/>
                        <a:pt x="3374" y="2896"/>
                      </a:cubicBezTo>
                      <a:cubicBezTo>
                        <a:pt x="3354" y="2906"/>
                        <a:pt x="3335" y="2917"/>
                        <a:pt x="3315" y="2925"/>
                      </a:cubicBezTo>
                      <a:cubicBezTo>
                        <a:pt x="3300" y="2932"/>
                        <a:pt x="3285" y="2937"/>
                        <a:pt x="3271" y="2945"/>
                      </a:cubicBezTo>
                      <a:cubicBezTo>
                        <a:pt x="3257" y="2953"/>
                        <a:pt x="3241" y="2957"/>
                        <a:pt x="3222" y="2957"/>
                      </a:cubicBezTo>
                      <a:cubicBezTo>
                        <a:pt x="3217" y="2954"/>
                        <a:pt x="3211" y="2951"/>
                        <a:pt x="3205" y="2947"/>
                      </a:cubicBezTo>
                      <a:cubicBezTo>
                        <a:pt x="3200" y="2944"/>
                        <a:pt x="3202" y="2931"/>
                        <a:pt x="3207" y="2928"/>
                      </a:cubicBezTo>
                      <a:cubicBezTo>
                        <a:pt x="3209" y="2927"/>
                        <a:pt x="3210" y="2925"/>
                        <a:pt x="3212" y="2925"/>
                      </a:cubicBezTo>
                      <a:cubicBezTo>
                        <a:pt x="3238" y="2923"/>
                        <a:pt x="3260" y="2910"/>
                        <a:pt x="3281" y="2896"/>
                      </a:cubicBezTo>
                      <a:cubicBezTo>
                        <a:pt x="3290" y="2891"/>
                        <a:pt x="3298" y="2890"/>
                        <a:pt x="3307" y="2893"/>
                      </a:cubicBezTo>
                      <a:cubicBezTo>
                        <a:pt x="3318" y="2897"/>
                        <a:pt x="3328" y="2896"/>
                        <a:pt x="3339" y="2890"/>
                      </a:cubicBezTo>
                      <a:cubicBezTo>
                        <a:pt x="3347" y="2886"/>
                        <a:pt x="3356" y="2884"/>
                        <a:pt x="3364" y="2881"/>
                      </a:cubicBezTo>
                      <a:cubicBezTo>
                        <a:pt x="3369" y="2880"/>
                        <a:pt x="3378" y="2884"/>
                        <a:pt x="3378" y="2887"/>
                      </a:cubicBezTo>
                      <a:close/>
                      <a:moveTo>
                        <a:pt x="3386" y="2836"/>
                      </a:moveTo>
                      <a:lnTo>
                        <a:pt x="3386" y="2836"/>
                      </a:lnTo>
                      <a:cubicBezTo>
                        <a:pt x="3387" y="2835"/>
                        <a:pt x="3389" y="2834"/>
                        <a:pt x="3391" y="2833"/>
                      </a:cubicBezTo>
                      <a:cubicBezTo>
                        <a:pt x="3399" y="2830"/>
                        <a:pt x="3407" y="2825"/>
                        <a:pt x="3416" y="2824"/>
                      </a:cubicBezTo>
                      <a:cubicBezTo>
                        <a:pt x="3434" y="2822"/>
                        <a:pt x="3452" y="2820"/>
                        <a:pt x="3470" y="2820"/>
                      </a:cubicBezTo>
                      <a:cubicBezTo>
                        <a:pt x="3482" y="2820"/>
                        <a:pt x="3491" y="2816"/>
                        <a:pt x="3500" y="2809"/>
                      </a:cubicBezTo>
                      <a:cubicBezTo>
                        <a:pt x="3502" y="2806"/>
                        <a:pt x="3506" y="2806"/>
                        <a:pt x="3510" y="2805"/>
                      </a:cubicBezTo>
                      <a:cubicBezTo>
                        <a:pt x="3511" y="2806"/>
                        <a:pt x="3513" y="2807"/>
                        <a:pt x="3513" y="2809"/>
                      </a:cubicBezTo>
                      <a:cubicBezTo>
                        <a:pt x="3520" y="2819"/>
                        <a:pt x="3519" y="2830"/>
                        <a:pt x="3512" y="2839"/>
                      </a:cubicBezTo>
                      <a:cubicBezTo>
                        <a:pt x="3500" y="2854"/>
                        <a:pt x="3485" y="2865"/>
                        <a:pt x="3465" y="2857"/>
                      </a:cubicBezTo>
                      <a:cubicBezTo>
                        <a:pt x="3440" y="2848"/>
                        <a:pt x="3414" y="2855"/>
                        <a:pt x="3389" y="2852"/>
                      </a:cubicBezTo>
                      <a:cubicBezTo>
                        <a:pt x="3387" y="2852"/>
                        <a:pt x="3383" y="2848"/>
                        <a:pt x="3383" y="2845"/>
                      </a:cubicBezTo>
                      <a:cubicBezTo>
                        <a:pt x="3382" y="2843"/>
                        <a:pt x="3385" y="2839"/>
                        <a:pt x="3386" y="2836"/>
                      </a:cubicBezTo>
                      <a:close/>
                      <a:moveTo>
                        <a:pt x="3423" y="2511"/>
                      </a:moveTo>
                      <a:lnTo>
                        <a:pt x="3423" y="2511"/>
                      </a:lnTo>
                      <a:cubicBezTo>
                        <a:pt x="3424" y="2510"/>
                        <a:pt x="3426" y="2510"/>
                        <a:pt x="3427" y="2510"/>
                      </a:cubicBezTo>
                      <a:cubicBezTo>
                        <a:pt x="3429" y="2511"/>
                        <a:pt x="3431" y="2512"/>
                        <a:pt x="3431" y="2513"/>
                      </a:cubicBezTo>
                      <a:cubicBezTo>
                        <a:pt x="3433" y="2517"/>
                        <a:pt x="3431" y="2518"/>
                        <a:pt x="3427" y="2518"/>
                      </a:cubicBezTo>
                      <a:cubicBezTo>
                        <a:pt x="3425" y="2518"/>
                        <a:pt x="3423" y="2517"/>
                        <a:pt x="3423" y="2515"/>
                      </a:cubicBezTo>
                      <a:cubicBezTo>
                        <a:pt x="3422" y="2514"/>
                        <a:pt x="3423" y="2512"/>
                        <a:pt x="3423" y="2511"/>
                      </a:cubicBezTo>
                      <a:close/>
                      <a:moveTo>
                        <a:pt x="3023" y="1258"/>
                      </a:moveTo>
                      <a:lnTo>
                        <a:pt x="3023" y="1258"/>
                      </a:lnTo>
                      <a:cubicBezTo>
                        <a:pt x="3024" y="1258"/>
                        <a:pt x="3025" y="1260"/>
                        <a:pt x="3026" y="1261"/>
                      </a:cubicBezTo>
                      <a:cubicBezTo>
                        <a:pt x="3025" y="1261"/>
                        <a:pt x="3023" y="1262"/>
                        <a:pt x="3022" y="1262"/>
                      </a:cubicBezTo>
                      <a:cubicBezTo>
                        <a:pt x="3018" y="1260"/>
                        <a:pt x="3018" y="1259"/>
                        <a:pt x="3023" y="1258"/>
                      </a:cubicBezTo>
                      <a:close/>
                      <a:moveTo>
                        <a:pt x="3128" y="1297"/>
                      </a:moveTo>
                      <a:lnTo>
                        <a:pt x="3128" y="1297"/>
                      </a:lnTo>
                      <a:cubicBezTo>
                        <a:pt x="3129" y="1296"/>
                        <a:pt x="3131" y="1295"/>
                        <a:pt x="3133" y="1296"/>
                      </a:cubicBezTo>
                      <a:cubicBezTo>
                        <a:pt x="3141" y="1298"/>
                        <a:pt x="3148" y="1301"/>
                        <a:pt x="3152" y="1310"/>
                      </a:cubicBezTo>
                      <a:cubicBezTo>
                        <a:pt x="3153" y="1309"/>
                        <a:pt x="3153" y="1309"/>
                        <a:pt x="3154" y="1309"/>
                      </a:cubicBezTo>
                      <a:cubicBezTo>
                        <a:pt x="3154" y="1310"/>
                        <a:pt x="3155" y="1310"/>
                        <a:pt x="3156" y="1311"/>
                      </a:cubicBezTo>
                      <a:cubicBezTo>
                        <a:pt x="3162" y="1312"/>
                        <a:pt x="3169" y="1313"/>
                        <a:pt x="3174" y="1319"/>
                      </a:cubicBezTo>
                      <a:cubicBezTo>
                        <a:pt x="3175" y="1319"/>
                        <a:pt x="3176" y="1319"/>
                        <a:pt x="3177" y="1319"/>
                      </a:cubicBezTo>
                      <a:lnTo>
                        <a:pt x="3177" y="1322"/>
                      </a:lnTo>
                      <a:lnTo>
                        <a:pt x="3176" y="1320"/>
                      </a:lnTo>
                      <a:cubicBezTo>
                        <a:pt x="3175" y="1319"/>
                        <a:pt x="3174" y="1319"/>
                        <a:pt x="3174" y="1319"/>
                      </a:cubicBezTo>
                      <a:cubicBezTo>
                        <a:pt x="3167" y="1318"/>
                        <a:pt x="3161" y="1316"/>
                        <a:pt x="3156" y="1311"/>
                      </a:cubicBezTo>
                      <a:cubicBezTo>
                        <a:pt x="3155" y="1311"/>
                        <a:pt x="3154" y="1310"/>
                        <a:pt x="3152" y="1310"/>
                      </a:cubicBezTo>
                      <a:cubicBezTo>
                        <a:pt x="3152" y="1310"/>
                        <a:pt x="3152" y="1310"/>
                        <a:pt x="3152" y="1310"/>
                      </a:cubicBezTo>
                      <a:cubicBezTo>
                        <a:pt x="3137" y="1315"/>
                        <a:pt x="3134" y="1315"/>
                        <a:pt x="3128" y="1306"/>
                      </a:cubicBezTo>
                      <a:cubicBezTo>
                        <a:pt x="3126" y="1304"/>
                        <a:pt x="3128" y="1300"/>
                        <a:pt x="3128" y="1297"/>
                      </a:cubicBezTo>
                      <a:close/>
                      <a:moveTo>
                        <a:pt x="3417" y="1209"/>
                      </a:moveTo>
                      <a:lnTo>
                        <a:pt x="3417" y="1209"/>
                      </a:lnTo>
                      <a:cubicBezTo>
                        <a:pt x="3419" y="1208"/>
                        <a:pt x="3421" y="1209"/>
                        <a:pt x="3422" y="1210"/>
                      </a:cubicBezTo>
                      <a:cubicBezTo>
                        <a:pt x="3436" y="1222"/>
                        <a:pt x="3444" y="1238"/>
                        <a:pt x="3453" y="1253"/>
                      </a:cubicBezTo>
                      <a:cubicBezTo>
                        <a:pt x="3454" y="1254"/>
                        <a:pt x="3453" y="1256"/>
                        <a:pt x="3452" y="1258"/>
                      </a:cubicBezTo>
                      <a:cubicBezTo>
                        <a:pt x="3451" y="1259"/>
                        <a:pt x="3449" y="1261"/>
                        <a:pt x="3448" y="1260"/>
                      </a:cubicBezTo>
                      <a:cubicBezTo>
                        <a:pt x="3443" y="1259"/>
                        <a:pt x="3438" y="1257"/>
                        <a:pt x="3434" y="1254"/>
                      </a:cubicBezTo>
                      <a:cubicBezTo>
                        <a:pt x="3423" y="1244"/>
                        <a:pt x="3417" y="1231"/>
                        <a:pt x="3413" y="1217"/>
                      </a:cubicBezTo>
                      <a:cubicBezTo>
                        <a:pt x="3411" y="1213"/>
                        <a:pt x="3413" y="1210"/>
                        <a:pt x="3417" y="1209"/>
                      </a:cubicBezTo>
                      <a:close/>
                      <a:moveTo>
                        <a:pt x="3638" y="2536"/>
                      </a:moveTo>
                      <a:lnTo>
                        <a:pt x="3638" y="2536"/>
                      </a:lnTo>
                      <a:cubicBezTo>
                        <a:pt x="3639" y="2536"/>
                        <a:pt x="3640" y="2537"/>
                        <a:pt x="3642" y="2537"/>
                      </a:cubicBezTo>
                      <a:cubicBezTo>
                        <a:pt x="3642" y="2538"/>
                        <a:pt x="3642" y="2540"/>
                        <a:pt x="3641" y="2541"/>
                      </a:cubicBezTo>
                      <a:cubicBezTo>
                        <a:pt x="3640" y="2541"/>
                        <a:pt x="3638" y="2542"/>
                        <a:pt x="3637" y="2541"/>
                      </a:cubicBezTo>
                      <a:cubicBezTo>
                        <a:pt x="3636" y="2541"/>
                        <a:pt x="3635" y="2539"/>
                        <a:pt x="3634" y="2538"/>
                      </a:cubicBezTo>
                      <a:cubicBezTo>
                        <a:pt x="3635" y="2538"/>
                        <a:pt x="3636" y="2536"/>
                        <a:pt x="3638" y="2536"/>
                      </a:cubicBezTo>
                      <a:close/>
                      <a:moveTo>
                        <a:pt x="3734" y="2382"/>
                      </a:moveTo>
                      <a:lnTo>
                        <a:pt x="3734" y="2382"/>
                      </a:lnTo>
                      <a:cubicBezTo>
                        <a:pt x="3735" y="2382"/>
                        <a:pt x="3737" y="2383"/>
                        <a:pt x="3738" y="2384"/>
                      </a:cubicBezTo>
                      <a:cubicBezTo>
                        <a:pt x="3739" y="2384"/>
                        <a:pt x="3739" y="2387"/>
                        <a:pt x="3738" y="2387"/>
                      </a:cubicBezTo>
                      <a:cubicBezTo>
                        <a:pt x="3731" y="2392"/>
                        <a:pt x="3723" y="2396"/>
                        <a:pt x="3715" y="2400"/>
                      </a:cubicBezTo>
                      <a:cubicBezTo>
                        <a:pt x="3715" y="2400"/>
                        <a:pt x="3714" y="2397"/>
                        <a:pt x="3713" y="2396"/>
                      </a:cubicBezTo>
                      <a:cubicBezTo>
                        <a:pt x="3717" y="2388"/>
                        <a:pt x="3724" y="2382"/>
                        <a:pt x="3734" y="2382"/>
                      </a:cubicBezTo>
                      <a:close/>
                      <a:moveTo>
                        <a:pt x="3821" y="2119"/>
                      </a:moveTo>
                      <a:lnTo>
                        <a:pt x="3821" y="2119"/>
                      </a:lnTo>
                      <a:cubicBezTo>
                        <a:pt x="3826" y="2120"/>
                        <a:pt x="3826" y="2121"/>
                        <a:pt x="3820" y="2121"/>
                      </a:cubicBezTo>
                      <a:cubicBezTo>
                        <a:pt x="3819" y="2121"/>
                        <a:pt x="3818" y="2120"/>
                        <a:pt x="3817" y="2119"/>
                      </a:cubicBezTo>
                      <a:cubicBezTo>
                        <a:pt x="3818" y="2119"/>
                        <a:pt x="3820" y="2118"/>
                        <a:pt x="3821" y="2119"/>
                      </a:cubicBezTo>
                      <a:close/>
                      <a:moveTo>
                        <a:pt x="3922" y="2173"/>
                      </a:moveTo>
                      <a:lnTo>
                        <a:pt x="3922" y="2173"/>
                      </a:lnTo>
                      <a:cubicBezTo>
                        <a:pt x="3924" y="2168"/>
                        <a:pt x="3928" y="2165"/>
                        <a:pt x="3932" y="2161"/>
                      </a:cubicBezTo>
                      <a:cubicBezTo>
                        <a:pt x="3933" y="2165"/>
                        <a:pt x="3934" y="2168"/>
                        <a:pt x="3935" y="2171"/>
                      </a:cubicBezTo>
                      <a:cubicBezTo>
                        <a:pt x="3936" y="2175"/>
                        <a:pt x="3936" y="2178"/>
                        <a:pt x="3937" y="2186"/>
                      </a:cubicBezTo>
                      <a:cubicBezTo>
                        <a:pt x="3937" y="2187"/>
                        <a:pt x="3937" y="2192"/>
                        <a:pt x="3936" y="2197"/>
                      </a:cubicBezTo>
                      <a:cubicBezTo>
                        <a:pt x="3936" y="2198"/>
                        <a:pt x="3932" y="2199"/>
                        <a:pt x="3931" y="2198"/>
                      </a:cubicBezTo>
                      <a:cubicBezTo>
                        <a:pt x="3920" y="2194"/>
                        <a:pt x="3916" y="2184"/>
                        <a:pt x="3922" y="2173"/>
                      </a:cubicBezTo>
                      <a:close/>
                      <a:moveTo>
                        <a:pt x="3958" y="2156"/>
                      </a:moveTo>
                      <a:lnTo>
                        <a:pt x="3958" y="2156"/>
                      </a:lnTo>
                      <a:cubicBezTo>
                        <a:pt x="3959" y="2156"/>
                        <a:pt x="3960" y="2157"/>
                        <a:pt x="3961" y="2158"/>
                      </a:cubicBezTo>
                      <a:cubicBezTo>
                        <a:pt x="3962" y="2161"/>
                        <a:pt x="3963" y="2164"/>
                        <a:pt x="3964" y="2167"/>
                      </a:cubicBezTo>
                      <a:cubicBezTo>
                        <a:pt x="3962" y="2164"/>
                        <a:pt x="3961" y="2161"/>
                        <a:pt x="3960" y="2158"/>
                      </a:cubicBezTo>
                      <a:cubicBezTo>
                        <a:pt x="3956" y="2159"/>
                        <a:pt x="3955" y="2158"/>
                        <a:pt x="3958" y="2156"/>
                      </a:cubicBezTo>
                      <a:close/>
                      <a:moveTo>
                        <a:pt x="4090" y="2302"/>
                      </a:moveTo>
                      <a:lnTo>
                        <a:pt x="4090" y="2302"/>
                      </a:lnTo>
                      <a:lnTo>
                        <a:pt x="4092" y="2303"/>
                      </a:lnTo>
                      <a:lnTo>
                        <a:pt x="4089" y="2303"/>
                      </a:lnTo>
                      <a:lnTo>
                        <a:pt x="4090" y="2302"/>
                      </a:lnTo>
                      <a:close/>
                      <a:moveTo>
                        <a:pt x="4104" y="2208"/>
                      </a:moveTo>
                      <a:lnTo>
                        <a:pt x="4104" y="2208"/>
                      </a:lnTo>
                      <a:cubicBezTo>
                        <a:pt x="4113" y="2207"/>
                        <a:pt x="4122" y="2211"/>
                        <a:pt x="4131" y="2206"/>
                      </a:cubicBezTo>
                      <a:cubicBezTo>
                        <a:pt x="4148" y="2197"/>
                        <a:pt x="4166" y="2203"/>
                        <a:pt x="4183" y="2209"/>
                      </a:cubicBezTo>
                      <a:cubicBezTo>
                        <a:pt x="4184" y="2210"/>
                        <a:pt x="4185" y="2215"/>
                        <a:pt x="4186" y="2218"/>
                      </a:cubicBezTo>
                      <a:cubicBezTo>
                        <a:pt x="4186" y="2219"/>
                        <a:pt x="4184" y="2221"/>
                        <a:pt x="4182" y="2222"/>
                      </a:cubicBezTo>
                      <a:cubicBezTo>
                        <a:pt x="4176" y="2225"/>
                        <a:pt x="4169" y="2227"/>
                        <a:pt x="4164" y="2229"/>
                      </a:cubicBezTo>
                      <a:cubicBezTo>
                        <a:pt x="4148" y="2221"/>
                        <a:pt x="4134" y="2223"/>
                        <a:pt x="4119" y="2223"/>
                      </a:cubicBezTo>
                      <a:cubicBezTo>
                        <a:pt x="4115" y="2224"/>
                        <a:pt x="4110" y="2220"/>
                        <a:pt x="4105" y="2217"/>
                      </a:cubicBezTo>
                      <a:cubicBezTo>
                        <a:pt x="4104" y="2217"/>
                        <a:pt x="4103" y="2214"/>
                        <a:pt x="4103" y="2213"/>
                      </a:cubicBezTo>
                      <a:cubicBezTo>
                        <a:pt x="4102" y="2211"/>
                        <a:pt x="4103" y="2208"/>
                        <a:pt x="4104" y="2208"/>
                      </a:cubicBezTo>
                      <a:close/>
                      <a:moveTo>
                        <a:pt x="4117" y="2313"/>
                      </a:moveTo>
                      <a:lnTo>
                        <a:pt x="4117" y="2313"/>
                      </a:lnTo>
                      <a:lnTo>
                        <a:pt x="4119" y="2309"/>
                      </a:lnTo>
                      <a:lnTo>
                        <a:pt x="4120" y="2313"/>
                      </a:lnTo>
                      <a:lnTo>
                        <a:pt x="4117" y="2313"/>
                      </a:lnTo>
                      <a:close/>
                      <a:moveTo>
                        <a:pt x="4353" y="2240"/>
                      </a:moveTo>
                      <a:lnTo>
                        <a:pt x="4353" y="2240"/>
                      </a:lnTo>
                      <a:cubicBezTo>
                        <a:pt x="4354" y="2240"/>
                        <a:pt x="4356" y="2243"/>
                        <a:pt x="4355" y="2244"/>
                      </a:cubicBezTo>
                      <a:cubicBezTo>
                        <a:pt x="4351" y="2259"/>
                        <a:pt x="4337" y="2259"/>
                        <a:pt x="4327" y="2266"/>
                      </a:cubicBezTo>
                      <a:cubicBezTo>
                        <a:pt x="4324" y="2263"/>
                        <a:pt x="4322" y="2261"/>
                        <a:pt x="4323" y="2260"/>
                      </a:cubicBezTo>
                      <a:cubicBezTo>
                        <a:pt x="4329" y="2248"/>
                        <a:pt x="4341" y="2243"/>
                        <a:pt x="4353" y="2240"/>
                      </a:cubicBezTo>
                      <a:close/>
                      <a:moveTo>
                        <a:pt x="5193" y="5302"/>
                      </a:moveTo>
                      <a:lnTo>
                        <a:pt x="5193" y="5302"/>
                      </a:lnTo>
                      <a:cubicBezTo>
                        <a:pt x="5192" y="5298"/>
                        <a:pt x="5186" y="5293"/>
                        <a:pt x="5182" y="5291"/>
                      </a:cubicBezTo>
                      <a:cubicBezTo>
                        <a:pt x="5174" y="5288"/>
                        <a:pt x="5164" y="5284"/>
                        <a:pt x="5156" y="5284"/>
                      </a:cubicBezTo>
                      <a:cubicBezTo>
                        <a:pt x="5140" y="5286"/>
                        <a:pt x="5127" y="5280"/>
                        <a:pt x="5115" y="5271"/>
                      </a:cubicBezTo>
                      <a:cubicBezTo>
                        <a:pt x="5101" y="5259"/>
                        <a:pt x="5081" y="5255"/>
                        <a:pt x="5071" y="5239"/>
                      </a:cubicBezTo>
                      <a:cubicBezTo>
                        <a:pt x="5054" y="5212"/>
                        <a:pt x="5027" y="5201"/>
                        <a:pt x="5001" y="5187"/>
                      </a:cubicBezTo>
                      <a:cubicBezTo>
                        <a:pt x="4990" y="5180"/>
                        <a:pt x="4977" y="5177"/>
                        <a:pt x="4964" y="5177"/>
                      </a:cubicBezTo>
                      <a:cubicBezTo>
                        <a:pt x="4920" y="5179"/>
                        <a:pt x="4877" y="5171"/>
                        <a:pt x="4834" y="5160"/>
                      </a:cubicBezTo>
                      <a:cubicBezTo>
                        <a:pt x="4829" y="5158"/>
                        <a:pt x="4823" y="5160"/>
                        <a:pt x="4818" y="5161"/>
                      </a:cubicBezTo>
                      <a:cubicBezTo>
                        <a:pt x="4811" y="5164"/>
                        <a:pt x="4805" y="5168"/>
                        <a:pt x="4799" y="5171"/>
                      </a:cubicBezTo>
                      <a:cubicBezTo>
                        <a:pt x="4793" y="5173"/>
                        <a:pt x="4788" y="5171"/>
                        <a:pt x="4786" y="5165"/>
                      </a:cubicBezTo>
                      <a:cubicBezTo>
                        <a:pt x="4783" y="5156"/>
                        <a:pt x="4781" y="5147"/>
                        <a:pt x="4776" y="5139"/>
                      </a:cubicBezTo>
                      <a:cubicBezTo>
                        <a:pt x="4773" y="5133"/>
                        <a:pt x="4766" y="5125"/>
                        <a:pt x="4760" y="5125"/>
                      </a:cubicBezTo>
                      <a:cubicBezTo>
                        <a:pt x="4735" y="5123"/>
                        <a:pt x="4716" y="5108"/>
                        <a:pt x="4694" y="5099"/>
                      </a:cubicBezTo>
                      <a:cubicBezTo>
                        <a:pt x="4677" y="5092"/>
                        <a:pt x="4660" y="5087"/>
                        <a:pt x="4641" y="5086"/>
                      </a:cubicBezTo>
                      <a:cubicBezTo>
                        <a:pt x="4625" y="5085"/>
                        <a:pt x="4612" y="5088"/>
                        <a:pt x="4604" y="5103"/>
                      </a:cubicBezTo>
                      <a:cubicBezTo>
                        <a:pt x="4604" y="5105"/>
                        <a:pt x="4602" y="5106"/>
                        <a:pt x="4600" y="5106"/>
                      </a:cubicBezTo>
                      <a:cubicBezTo>
                        <a:pt x="4597" y="5106"/>
                        <a:pt x="4595" y="5103"/>
                        <a:pt x="4597" y="5099"/>
                      </a:cubicBezTo>
                      <a:cubicBezTo>
                        <a:pt x="4597" y="5095"/>
                        <a:pt x="4598" y="5091"/>
                        <a:pt x="4599" y="5088"/>
                      </a:cubicBezTo>
                      <a:cubicBezTo>
                        <a:pt x="4602" y="5073"/>
                        <a:pt x="4593" y="5065"/>
                        <a:pt x="4585" y="5061"/>
                      </a:cubicBezTo>
                      <a:cubicBezTo>
                        <a:pt x="4571" y="5056"/>
                        <a:pt x="4557" y="5052"/>
                        <a:pt x="4544" y="5048"/>
                      </a:cubicBezTo>
                      <a:cubicBezTo>
                        <a:pt x="4543" y="5051"/>
                        <a:pt x="4542" y="5054"/>
                        <a:pt x="4542" y="5058"/>
                      </a:cubicBezTo>
                      <a:cubicBezTo>
                        <a:pt x="4542" y="5058"/>
                        <a:pt x="4542" y="5058"/>
                        <a:pt x="4543" y="5058"/>
                      </a:cubicBezTo>
                      <a:lnTo>
                        <a:pt x="4544" y="5059"/>
                      </a:lnTo>
                      <a:lnTo>
                        <a:pt x="4541" y="5059"/>
                      </a:lnTo>
                      <a:cubicBezTo>
                        <a:pt x="4541" y="5058"/>
                        <a:pt x="4542" y="5058"/>
                        <a:pt x="4542" y="5058"/>
                      </a:cubicBezTo>
                      <a:cubicBezTo>
                        <a:pt x="4526" y="5055"/>
                        <a:pt x="4511" y="5056"/>
                        <a:pt x="4499" y="5068"/>
                      </a:cubicBezTo>
                      <a:cubicBezTo>
                        <a:pt x="4495" y="5059"/>
                        <a:pt x="4487" y="5058"/>
                        <a:pt x="4478" y="5057"/>
                      </a:cubicBezTo>
                      <a:cubicBezTo>
                        <a:pt x="4490" y="5046"/>
                        <a:pt x="4505" y="5040"/>
                        <a:pt x="4520" y="5036"/>
                      </a:cubicBezTo>
                      <a:cubicBezTo>
                        <a:pt x="4524" y="5022"/>
                        <a:pt x="4529" y="5008"/>
                        <a:pt x="4532" y="4994"/>
                      </a:cubicBezTo>
                      <a:cubicBezTo>
                        <a:pt x="4533" y="4985"/>
                        <a:pt x="4533" y="4976"/>
                        <a:pt x="4527" y="4968"/>
                      </a:cubicBezTo>
                      <a:cubicBezTo>
                        <a:pt x="4520" y="4960"/>
                        <a:pt x="4516" y="4950"/>
                        <a:pt x="4508" y="4941"/>
                      </a:cubicBezTo>
                      <a:cubicBezTo>
                        <a:pt x="4493" y="4925"/>
                        <a:pt x="4482" y="4906"/>
                        <a:pt x="4478" y="4883"/>
                      </a:cubicBezTo>
                      <a:cubicBezTo>
                        <a:pt x="4476" y="4872"/>
                        <a:pt x="4471" y="4862"/>
                        <a:pt x="4464" y="4854"/>
                      </a:cubicBezTo>
                      <a:cubicBezTo>
                        <a:pt x="4434" y="4825"/>
                        <a:pt x="4405" y="4793"/>
                        <a:pt x="4360" y="4785"/>
                      </a:cubicBezTo>
                      <a:cubicBezTo>
                        <a:pt x="4355" y="4784"/>
                        <a:pt x="4350" y="4782"/>
                        <a:pt x="4345" y="4779"/>
                      </a:cubicBezTo>
                      <a:cubicBezTo>
                        <a:pt x="4326" y="4770"/>
                        <a:pt x="4307" y="4768"/>
                        <a:pt x="4286" y="4769"/>
                      </a:cubicBezTo>
                      <a:cubicBezTo>
                        <a:pt x="4266" y="4769"/>
                        <a:pt x="4246" y="4769"/>
                        <a:pt x="4225" y="4768"/>
                      </a:cubicBezTo>
                      <a:cubicBezTo>
                        <a:pt x="4220" y="4768"/>
                        <a:pt x="4215" y="4766"/>
                        <a:pt x="4210" y="4763"/>
                      </a:cubicBezTo>
                      <a:cubicBezTo>
                        <a:pt x="4191" y="4752"/>
                        <a:pt x="4176" y="4735"/>
                        <a:pt x="4154" y="4730"/>
                      </a:cubicBezTo>
                      <a:cubicBezTo>
                        <a:pt x="4151" y="4730"/>
                        <a:pt x="4148" y="4725"/>
                        <a:pt x="4147" y="4722"/>
                      </a:cubicBezTo>
                      <a:cubicBezTo>
                        <a:pt x="4145" y="4713"/>
                        <a:pt x="4141" y="4705"/>
                        <a:pt x="4134" y="4699"/>
                      </a:cubicBezTo>
                      <a:cubicBezTo>
                        <a:pt x="4122" y="4687"/>
                        <a:pt x="4111" y="4675"/>
                        <a:pt x="4099" y="4664"/>
                      </a:cubicBezTo>
                      <a:cubicBezTo>
                        <a:pt x="4090" y="4658"/>
                        <a:pt x="4080" y="4652"/>
                        <a:pt x="4070" y="4649"/>
                      </a:cubicBezTo>
                      <a:cubicBezTo>
                        <a:pt x="4061" y="4646"/>
                        <a:pt x="4052" y="4647"/>
                        <a:pt x="4043" y="4646"/>
                      </a:cubicBezTo>
                      <a:cubicBezTo>
                        <a:pt x="4037" y="4645"/>
                        <a:pt x="4032" y="4642"/>
                        <a:pt x="4033" y="4636"/>
                      </a:cubicBezTo>
                      <a:cubicBezTo>
                        <a:pt x="4033" y="4618"/>
                        <a:pt x="4024" y="4608"/>
                        <a:pt x="4009" y="4602"/>
                      </a:cubicBezTo>
                      <a:cubicBezTo>
                        <a:pt x="3996" y="4596"/>
                        <a:pt x="3983" y="4590"/>
                        <a:pt x="3970" y="4583"/>
                      </a:cubicBezTo>
                      <a:cubicBezTo>
                        <a:pt x="3965" y="4581"/>
                        <a:pt x="3960" y="4577"/>
                        <a:pt x="3959" y="4573"/>
                      </a:cubicBezTo>
                      <a:cubicBezTo>
                        <a:pt x="3957" y="4566"/>
                        <a:pt x="3964" y="4566"/>
                        <a:pt x="3969" y="4564"/>
                      </a:cubicBezTo>
                      <a:cubicBezTo>
                        <a:pt x="3971" y="4563"/>
                        <a:pt x="3972" y="4563"/>
                        <a:pt x="3974" y="4562"/>
                      </a:cubicBezTo>
                      <a:cubicBezTo>
                        <a:pt x="3978" y="4560"/>
                        <a:pt x="3979" y="4557"/>
                        <a:pt x="3978" y="4554"/>
                      </a:cubicBezTo>
                      <a:cubicBezTo>
                        <a:pt x="3977" y="4552"/>
                        <a:pt x="3975" y="4551"/>
                        <a:pt x="3973" y="4551"/>
                      </a:cubicBezTo>
                      <a:cubicBezTo>
                        <a:pt x="3957" y="4545"/>
                        <a:pt x="3940" y="4548"/>
                        <a:pt x="3924" y="4549"/>
                      </a:cubicBezTo>
                      <a:cubicBezTo>
                        <a:pt x="3914" y="4549"/>
                        <a:pt x="3907" y="4546"/>
                        <a:pt x="3900" y="4539"/>
                      </a:cubicBezTo>
                      <a:cubicBezTo>
                        <a:pt x="3897" y="4536"/>
                        <a:pt x="3892" y="4537"/>
                        <a:pt x="3891" y="4541"/>
                      </a:cubicBezTo>
                      <a:cubicBezTo>
                        <a:pt x="3888" y="4546"/>
                        <a:pt x="3888" y="4553"/>
                        <a:pt x="3885" y="4556"/>
                      </a:cubicBezTo>
                      <a:cubicBezTo>
                        <a:pt x="3868" y="4571"/>
                        <a:pt x="3841" y="4582"/>
                        <a:pt x="3819" y="4567"/>
                      </a:cubicBezTo>
                      <a:cubicBezTo>
                        <a:pt x="3806" y="4557"/>
                        <a:pt x="3793" y="4556"/>
                        <a:pt x="3778" y="4558"/>
                      </a:cubicBezTo>
                      <a:cubicBezTo>
                        <a:pt x="3761" y="4560"/>
                        <a:pt x="3745" y="4560"/>
                        <a:pt x="3728" y="4561"/>
                      </a:cubicBezTo>
                      <a:cubicBezTo>
                        <a:pt x="3720" y="4562"/>
                        <a:pt x="3715" y="4558"/>
                        <a:pt x="3712" y="4550"/>
                      </a:cubicBezTo>
                      <a:cubicBezTo>
                        <a:pt x="3711" y="4548"/>
                        <a:pt x="3711" y="4546"/>
                        <a:pt x="3711" y="4544"/>
                      </a:cubicBezTo>
                      <a:cubicBezTo>
                        <a:pt x="3708" y="4532"/>
                        <a:pt x="3701" y="4525"/>
                        <a:pt x="3689" y="4522"/>
                      </a:cubicBezTo>
                      <a:cubicBezTo>
                        <a:pt x="3682" y="4521"/>
                        <a:pt x="3675" y="4519"/>
                        <a:pt x="3668" y="4518"/>
                      </a:cubicBezTo>
                      <a:cubicBezTo>
                        <a:pt x="3653" y="4517"/>
                        <a:pt x="3644" y="4509"/>
                        <a:pt x="3640" y="4495"/>
                      </a:cubicBezTo>
                      <a:cubicBezTo>
                        <a:pt x="3639" y="4490"/>
                        <a:pt x="3635" y="4486"/>
                        <a:pt x="3629" y="4485"/>
                      </a:cubicBezTo>
                      <a:cubicBezTo>
                        <a:pt x="3623" y="4485"/>
                        <a:pt x="3613" y="4490"/>
                        <a:pt x="3611" y="4496"/>
                      </a:cubicBezTo>
                      <a:cubicBezTo>
                        <a:pt x="3609" y="4499"/>
                        <a:pt x="3608" y="4503"/>
                        <a:pt x="3608" y="4506"/>
                      </a:cubicBezTo>
                      <a:cubicBezTo>
                        <a:pt x="3607" y="4519"/>
                        <a:pt x="3600" y="4526"/>
                        <a:pt x="3588" y="4530"/>
                      </a:cubicBezTo>
                      <a:cubicBezTo>
                        <a:pt x="3579" y="4532"/>
                        <a:pt x="3571" y="4537"/>
                        <a:pt x="3563" y="4540"/>
                      </a:cubicBezTo>
                      <a:cubicBezTo>
                        <a:pt x="3557" y="4542"/>
                        <a:pt x="3553" y="4540"/>
                        <a:pt x="3549" y="4534"/>
                      </a:cubicBezTo>
                      <a:cubicBezTo>
                        <a:pt x="3547" y="4529"/>
                        <a:pt x="3544" y="4524"/>
                        <a:pt x="3549" y="4519"/>
                      </a:cubicBezTo>
                      <a:cubicBezTo>
                        <a:pt x="3556" y="4511"/>
                        <a:pt x="3564" y="4504"/>
                        <a:pt x="3572" y="4496"/>
                      </a:cubicBezTo>
                      <a:cubicBezTo>
                        <a:pt x="3576" y="4492"/>
                        <a:pt x="3573" y="4480"/>
                        <a:pt x="3567" y="4477"/>
                      </a:cubicBezTo>
                      <a:cubicBezTo>
                        <a:pt x="3562" y="4475"/>
                        <a:pt x="3556" y="4473"/>
                        <a:pt x="3551" y="4474"/>
                      </a:cubicBezTo>
                      <a:cubicBezTo>
                        <a:pt x="3538" y="4476"/>
                        <a:pt x="3527" y="4481"/>
                        <a:pt x="3517" y="4491"/>
                      </a:cubicBezTo>
                      <a:cubicBezTo>
                        <a:pt x="3505" y="4503"/>
                        <a:pt x="3491" y="4512"/>
                        <a:pt x="3475" y="4516"/>
                      </a:cubicBezTo>
                      <a:cubicBezTo>
                        <a:pt x="3458" y="4520"/>
                        <a:pt x="3439" y="4520"/>
                        <a:pt x="3424" y="4534"/>
                      </a:cubicBezTo>
                      <a:cubicBezTo>
                        <a:pt x="3422" y="4535"/>
                        <a:pt x="3417" y="4534"/>
                        <a:pt x="3414" y="4533"/>
                      </a:cubicBezTo>
                      <a:cubicBezTo>
                        <a:pt x="3401" y="4532"/>
                        <a:pt x="3392" y="4538"/>
                        <a:pt x="3385" y="4546"/>
                      </a:cubicBezTo>
                      <a:cubicBezTo>
                        <a:pt x="3375" y="4557"/>
                        <a:pt x="3365" y="4569"/>
                        <a:pt x="3363" y="4584"/>
                      </a:cubicBezTo>
                      <a:cubicBezTo>
                        <a:pt x="3361" y="4598"/>
                        <a:pt x="3356" y="4607"/>
                        <a:pt x="3344" y="4615"/>
                      </a:cubicBezTo>
                      <a:cubicBezTo>
                        <a:pt x="3333" y="4622"/>
                        <a:pt x="3324" y="4631"/>
                        <a:pt x="3315" y="4641"/>
                      </a:cubicBezTo>
                      <a:cubicBezTo>
                        <a:pt x="3311" y="4645"/>
                        <a:pt x="3310" y="4653"/>
                        <a:pt x="3309" y="4659"/>
                      </a:cubicBezTo>
                      <a:cubicBezTo>
                        <a:pt x="3309" y="4659"/>
                        <a:pt x="3309" y="4659"/>
                        <a:pt x="3309" y="4659"/>
                      </a:cubicBezTo>
                      <a:lnTo>
                        <a:pt x="3309" y="4662"/>
                      </a:lnTo>
                      <a:lnTo>
                        <a:pt x="3308" y="4661"/>
                      </a:lnTo>
                      <a:cubicBezTo>
                        <a:pt x="3308" y="4660"/>
                        <a:pt x="3308" y="4659"/>
                        <a:pt x="3309" y="4659"/>
                      </a:cubicBezTo>
                      <a:cubicBezTo>
                        <a:pt x="3305" y="4658"/>
                        <a:pt x="3302" y="4658"/>
                        <a:pt x="3299" y="4656"/>
                      </a:cubicBezTo>
                      <a:cubicBezTo>
                        <a:pt x="3290" y="4647"/>
                        <a:pt x="3280" y="4639"/>
                        <a:pt x="3271" y="4630"/>
                      </a:cubicBezTo>
                      <a:cubicBezTo>
                        <a:pt x="3259" y="4618"/>
                        <a:pt x="3244" y="4611"/>
                        <a:pt x="3228" y="4608"/>
                      </a:cubicBezTo>
                      <a:cubicBezTo>
                        <a:pt x="3206" y="4603"/>
                        <a:pt x="3185" y="4603"/>
                        <a:pt x="3164" y="4615"/>
                      </a:cubicBezTo>
                      <a:cubicBezTo>
                        <a:pt x="3158" y="4618"/>
                        <a:pt x="3151" y="4621"/>
                        <a:pt x="3145" y="4624"/>
                      </a:cubicBezTo>
                      <a:cubicBezTo>
                        <a:pt x="3130" y="4633"/>
                        <a:pt x="3115" y="4639"/>
                        <a:pt x="3099" y="4628"/>
                      </a:cubicBezTo>
                      <a:cubicBezTo>
                        <a:pt x="3069" y="4626"/>
                        <a:pt x="3050" y="4605"/>
                        <a:pt x="3033" y="4584"/>
                      </a:cubicBezTo>
                      <a:cubicBezTo>
                        <a:pt x="3023" y="4571"/>
                        <a:pt x="3015" y="4556"/>
                        <a:pt x="3007" y="4542"/>
                      </a:cubicBezTo>
                      <a:cubicBezTo>
                        <a:pt x="3005" y="4537"/>
                        <a:pt x="3003" y="4532"/>
                        <a:pt x="3003" y="4526"/>
                      </a:cubicBezTo>
                      <a:cubicBezTo>
                        <a:pt x="3003" y="4508"/>
                        <a:pt x="3003" y="4490"/>
                        <a:pt x="3015" y="4474"/>
                      </a:cubicBezTo>
                      <a:cubicBezTo>
                        <a:pt x="3019" y="4469"/>
                        <a:pt x="3021" y="4460"/>
                        <a:pt x="3021" y="4453"/>
                      </a:cubicBezTo>
                      <a:cubicBezTo>
                        <a:pt x="3021" y="4435"/>
                        <a:pt x="3026" y="4418"/>
                        <a:pt x="3032" y="4401"/>
                      </a:cubicBezTo>
                      <a:cubicBezTo>
                        <a:pt x="3037" y="4384"/>
                        <a:pt x="3036" y="4365"/>
                        <a:pt x="3036" y="4346"/>
                      </a:cubicBezTo>
                      <a:cubicBezTo>
                        <a:pt x="3037" y="4344"/>
                        <a:pt x="3033" y="4339"/>
                        <a:pt x="3031" y="4338"/>
                      </a:cubicBezTo>
                      <a:cubicBezTo>
                        <a:pt x="3024" y="4334"/>
                        <a:pt x="3017" y="4332"/>
                        <a:pt x="3011" y="4330"/>
                      </a:cubicBezTo>
                      <a:lnTo>
                        <a:pt x="3010" y="4330"/>
                      </a:lnTo>
                      <a:cubicBezTo>
                        <a:pt x="3011" y="4330"/>
                        <a:pt x="3011" y="4331"/>
                        <a:pt x="3012" y="4331"/>
                      </a:cubicBezTo>
                      <a:lnTo>
                        <a:pt x="3008" y="4332"/>
                      </a:lnTo>
                      <a:lnTo>
                        <a:pt x="3010" y="4330"/>
                      </a:lnTo>
                      <a:cubicBezTo>
                        <a:pt x="2998" y="4319"/>
                        <a:pt x="2986" y="4311"/>
                        <a:pt x="2968" y="4310"/>
                      </a:cubicBezTo>
                      <a:cubicBezTo>
                        <a:pt x="2952" y="4310"/>
                        <a:pt x="2935" y="4308"/>
                        <a:pt x="2919" y="4304"/>
                      </a:cubicBezTo>
                      <a:cubicBezTo>
                        <a:pt x="2900" y="4300"/>
                        <a:pt x="2884" y="4310"/>
                        <a:pt x="2865" y="4309"/>
                      </a:cubicBezTo>
                      <a:cubicBezTo>
                        <a:pt x="2851" y="4308"/>
                        <a:pt x="2836" y="4311"/>
                        <a:pt x="2822" y="4311"/>
                      </a:cubicBezTo>
                      <a:cubicBezTo>
                        <a:pt x="2813" y="4311"/>
                        <a:pt x="2804" y="4309"/>
                        <a:pt x="2795" y="4307"/>
                      </a:cubicBezTo>
                      <a:cubicBezTo>
                        <a:pt x="2790" y="4306"/>
                        <a:pt x="2788" y="4302"/>
                        <a:pt x="2791" y="4299"/>
                      </a:cubicBezTo>
                      <a:cubicBezTo>
                        <a:pt x="2808" y="4283"/>
                        <a:pt x="2816" y="4264"/>
                        <a:pt x="2813" y="4240"/>
                      </a:cubicBezTo>
                      <a:cubicBezTo>
                        <a:pt x="2813" y="4229"/>
                        <a:pt x="2815" y="4218"/>
                        <a:pt x="2817" y="4207"/>
                      </a:cubicBezTo>
                      <a:cubicBezTo>
                        <a:pt x="2818" y="4202"/>
                        <a:pt x="2821" y="4197"/>
                        <a:pt x="2827" y="4197"/>
                      </a:cubicBezTo>
                      <a:cubicBezTo>
                        <a:pt x="2840" y="4196"/>
                        <a:pt x="2847" y="4188"/>
                        <a:pt x="2849" y="4176"/>
                      </a:cubicBezTo>
                      <a:cubicBezTo>
                        <a:pt x="2851" y="4164"/>
                        <a:pt x="2854" y="4151"/>
                        <a:pt x="2854" y="4138"/>
                      </a:cubicBezTo>
                      <a:cubicBezTo>
                        <a:pt x="2853" y="4121"/>
                        <a:pt x="2858" y="4107"/>
                        <a:pt x="2870" y="4094"/>
                      </a:cubicBezTo>
                      <a:cubicBezTo>
                        <a:pt x="2877" y="4085"/>
                        <a:pt x="2883" y="4077"/>
                        <a:pt x="2890" y="4068"/>
                      </a:cubicBezTo>
                      <a:cubicBezTo>
                        <a:pt x="2893" y="4063"/>
                        <a:pt x="2894" y="4058"/>
                        <a:pt x="2896" y="4052"/>
                      </a:cubicBezTo>
                      <a:cubicBezTo>
                        <a:pt x="2899" y="4043"/>
                        <a:pt x="2889" y="4029"/>
                        <a:pt x="2879" y="4028"/>
                      </a:cubicBezTo>
                      <a:cubicBezTo>
                        <a:pt x="2857" y="4028"/>
                        <a:pt x="2835" y="4024"/>
                        <a:pt x="2814" y="4033"/>
                      </a:cubicBezTo>
                      <a:cubicBezTo>
                        <a:pt x="2797" y="4041"/>
                        <a:pt x="2779" y="4042"/>
                        <a:pt x="2761" y="4043"/>
                      </a:cubicBezTo>
                      <a:cubicBezTo>
                        <a:pt x="2744" y="4043"/>
                        <a:pt x="2733" y="4052"/>
                        <a:pt x="2727" y="4067"/>
                      </a:cubicBezTo>
                      <a:cubicBezTo>
                        <a:pt x="2723" y="4075"/>
                        <a:pt x="2720" y="4084"/>
                        <a:pt x="2717" y="4092"/>
                      </a:cubicBezTo>
                      <a:cubicBezTo>
                        <a:pt x="2710" y="4119"/>
                        <a:pt x="2701" y="4144"/>
                        <a:pt x="2678" y="4163"/>
                      </a:cubicBezTo>
                      <a:cubicBezTo>
                        <a:pt x="2672" y="4184"/>
                        <a:pt x="2658" y="4184"/>
                        <a:pt x="2640" y="4177"/>
                      </a:cubicBezTo>
                      <a:cubicBezTo>
                        <a:pt x="2632" y="4174"/>
                        <a:pt x="2622" y="4176"/>
                        <a:pt x="2613" y="4178"/>
                      </a:cubicBezTo>
                      <a:cubicBezTo>
                        <a:pt x="2595" y="4183"/>
                        <a:pt x="2579" y="4190"/>
                        <a:pt x="2561" y="4194"/>
                      </a:cubicBezTo>
                      <a:cubicBezTo>
                        <a:pt x="2547" y="4197"/>
                        <a:pt x="2532" y="4198"/>
                        <a:pt x="2520" y="4185"/>
                      </a:cubicBezTo>
                      <a:cubicBezTo>
                        <a:pt x="2512" y="4175"/>
                        <a:pt x="2500" y="4169"/>
                        <a:pt x="2488" y="4165"/>
                      </a:cubicBezTo>
                      <a:cubicBezTo>
                        <a:pt x="2473" y="4160"/>
                        <a:pt x="2463" y="4149"/>
                        <a:pt x="2457" y="4135"/>
                      </a:cubicBezTo>
                      <a:cubicBezTo>
                        <a:pt x="2449" y="4117"/>
                        <a:pt x="2440" y="4099"/>
                        <a:pt x="2426" y="4084"/>
                      </a:cubicBezTo>
                      <a:cubicBezTo>
                        <a:pt x="2420" y="4077"/>
                        <a:pt x="2417" y="4068"/>
                        <a:pt x="2415" y="4059"/>
                      </a:cubicBezTo>
                      <a:cubicBezTo>
                        <a:pt x="2412" y="4043"/>
                        <a:pt x="2409" y="4027"/>
                        <a:pt x="2407" y="4010"/>
                      </a:cubicBezTo>
                      <a:cubicBezTo>
                        <a:pt x="2405" y="4000"/>
                        <a:pt x="2404" y="3989"/>
                        <a:pt x="2405" y="3978"/>
                      </a:cubicBezTo>
                      <a:cubicBezTo>
                        <a:pt x="2407" y="3939"/>
                        <a:pt x="2411" y="3901"/>
                        <a:pt x="2419" y="3863"/>
                      </a:cubicBezTo>
                      <a:cubicBezTo>
                        <a:pt x="2421" y="3856"/>
                        <a:pt x="2423" y="3848"/>
                        <a:pt x="2427" y="3843"/>
                      </a:cubicBezTo>
                      <a:cubicBezTo>
                        <a:pt x="2440" y="3828"/>
                        <a:pt x="2443" y="3811"/>
                        <a:pt x="2441" y="3792"/>
                      </a:cubicBezTo>
                      <a:cubicBezTo>
                        <a:pt x="2438" y="3766"/>
                        <a:pt x="2444" y="3741"/>
                        <a:pt x="2452" y="3717"/>
                      </a:cubicBezTo>
                      <a:cubicBezTo>
                        <a:pt x="2460" y="3695"/>
                        <a:pt x="2475" y="3676"/>
                        <a:pt x="2497" y="3672"/>
                      </a:cubicBezTo>
                      <a:cubicBezTo>
                        <a:pt x="2523" y="3667"/>
                        <a:pt x="2546" y="3657"/>
                        <a:pt x="2565" y="3640"/>
                      </a:cubicBezTo>
                      <a:cubicBezTo>
                        <a:pt x="2579" y="3627"/>
                        <a:pt x="2598" y="3624"/>
                        <a:pt x="2614" y="3618"/>
                      </a:cubicBezTo>
                      <a:cubicBezTo>
                        <a:pt x="2628" y="3612"/>
                        <a:pt x="2643" y="3615"/>
                        <a:pt x="2657" y="3621"/>
                      </a:cubicBezTo>
                      <a:cubicBezTo>
                        <a:pt x="2668" y="3625"/>
                        <a:pt x="2679" y="3627"/>
                        <a:pt x="2689" y="3622"/>
                      </a:cubicBezTo>
                      <a:cubicBezTo>
                        <a:pt x="2701" y="3617"/>
                        <a:pt x="2712" y="3620"/>
                        <a:pt x="2718" y="3629"/>
                      </a:cubicBezTo>
                      <a:cubicBezTo>
                        <a:pt x="2731" y="3651"/>
                        <a:pt x="2751" y="3651"/>
                        <a:pt x="2771" y="3647"/>
                      </a:cubicBezTo>
                      <a:cubicBezTo>
                        <a:pt x="2781" y="3645"/>
                        <a:pt x="2791" y="3640"/>
                        <a:pt x="2801" y="3636"/>
                      </a:cubicBezTo>
                      <a:cubicBezTo>
                        <a:pt x="2804" y="3625"/>
                        <a:pt x="2808" y="3615"/>
                        <a:pt x="2808" y="3605"/>
                      </a:cubicBezTo>
                      <a:cubicBezTo>
                        <a:pt x="2809" y="3593"/>
                        <a:pt x="2817" y="3589"/>
                        <a:pt x="2825" y="3586"/>
                      </a:cubicBezTo>
                      <a:cubicBezTo>
                        <a:pt x="2832" y="3584"/>
                        <a:pt x="2840" y="3584"/>
                        <a:pt x="2847" y="3582"/>
                      </a:cubicBezTo>
                      <a:cubicBezTo>
                        <a:pt x="2872" y="3578"/>
                        <a:pt x="2898" y="3585"/>
                        <a:pt x="2924" y="3583"/>
                      </a:cubicBezTo>
                      <a:cubicBezTo>
                        <a:pt x="2952" y="3582"/>
                        <a:pt x="2978" y="3588"/>
                        <a:pt x="2998" y="3611"/>
                      </a:cubicBezTo>
                      <a:cubicBezTo>
                        <a:pt x="3005" y="3618"/>
                        <a:pt x="3015" y="3617"/>
                        <a:pt x="3024" y="3614"/>
                      </a:cubicBezTo>
                      <a:cubicBezTo>
                        <a:pt x="3031" y="3611"/>
                        <a:pt x="3037" y="3608"/>
                        <a:pt x="3044" y="3605"/>
                      </a:cubicBezTo>
                      <a:cubicBezTo>
                        <a:pt x="3052" y="3603"/>
                        <a:pt x="3059" y="3605"/>
                        <a:pt x="3064" y="3610"/>
                      </a:cubicBezTo>
                      <a:cubicBezTo>
                        <a:pt x="3076" y="3624"/>
                        <a:pt x="3087" y="3639"/>
                        <a:pt x="3098" y="3653"/>
                      </a:cubicBezTo>
                      <a:cubicBezTo>
                        <a:pt x="3104" y="3661"/>
                        <a:pt x="3105" y="3670"/>
                        <a:pt x="3102" y="3679"/>
                      </a:cubicBezTo>
                      <a:cubicBezTo>
                        <a:pt x="3100" y="3684"/>
                        <a:pt x="3099" y="3690"/>
                        <a:pt x="3096" y="3695"/>
                      </a:cubicBezTo>
                      <a:cubicBezTo>
                        <a:pt x="3092" y="3706"/>
                        <a:pt x="3091" y="3716"/>
                        <a:pt x="3100" y="3726"/>
                      </a:cubicBezTo>
                      <a:cubicBezTo>
                        <a:pt x="3107" y="3756"/>
                        <a:pt x="3124" y="3782"/>
                        <a:pt x="3136" y="3811"/>
                      </a:cubicBezTo>
                      <a:cubicBezTo>
                        <a:pt x="3141" y="3824"/>
                        <a:pt x="3152" y="3835"/>
                        <a:pt x="3162" y="3846"/>
                      </a:cubicBezTo>
                      <a:cubicBezTo>
                        <a:pt x="3170" y="3856"/>
                        <a:pt x="3188" y="3854"/>
                        <a:pt x="3195" y="3843"/>
                      </a:cubicBezTo>
                      <a:cubicBezTo>
                        <a:pt x="3209" y="3821"/>
                        <a:pt x="3217" y="3797"/>
                        <a:pt x="3219" y="3771"/>
                      </a:cubicBezTo>
                      <a:cubicBezTo>
                        <a:pt x="3220" y="3767"/>
                        <a:pt x="3220" y="3763"/>
                        <a:pt x="3219" y="3760"/>
                      </a:cubicBezTo>
                      <a:cubicBezTo>
                        <a:pt x="3214" y="3746"/>
                        <a:pt x="3208" y="3732"/>
                        <a:pt x="3205" y="3718"/>
                      </a:cubicBezTo>
                      <a:cubicBezTo>
                        <a:pt x="3202" y="3704"/>
                        <a:pt x="3202" y="3689"/>
                        <a:pt x="3200" y="3674"/>
                      </a:cubicBezTo>
                      <a:cubicBezTo>
                        <a:pt x="3200" y="3673"/>
                        <a:pt x="3199" y="3671"/>
                        <a:pt x="3199" y="3669"/>
                      </a:cubicBezTo>
                      <a:cubicBezTo>
                        <a:pt x="3182" y="3627"/>
                        <a:pt x="3184" y="3583"/>
                        <a:pt x="3188" y="3539"/>
                      </a:cubicBezTo>
                      <a:cubicBezTo>
                        <a:pt x="3189" y="3532"/>
                        <a:pt x="3191" y="3524"/>
                        <a:pt x="3196" y="3518"/>
                      </a:cubicBezTo>
                      <a:cubicBezTo>
                        <a:pt x="3215" y="3497"/>
                        <a:pt x="3233" y="3473"/>
                        <a:pt x="3263" y="3465"/>
                      </a:cubicBezTo>
                      <a:cubicBezTo>
                        <a:pt x="3267" y="3464"/>
                        <a:pt x="3270" y="3462"/>
                        <a:pt x="3274" y="3461"/>
                      </a:cubicBezTo>
                      <a:cubicBezTo>
                        <a:pt x="3285" y="3458"/>
                        <a:pt x="3293" y="3450"/>
                        <a:pt x="3300" y="3442"/>
                      </a:cubicBezTo>
                      <a:cubicBezTo>
                        <a:pt x="3306" y="3435"/>
                        <a:pt x="3311" y="3427"/>
                        <a:pt x="3317" y="3420"/>
                      </a:cubicBezTo>
                      <a:cubicBezTo>
                        <a:pt x="3322" y="3415"/>
                        <a:pt x="3328" y="3409"/>
                        <a:pt x="3334" y="3407"/>
                      </a:cubicBezTo>
                      <a:cubicBezTo>
                        <a:pt x="3347" y="3404"/>
                        <a:pt x="3357" y="3396"/>
                        <a:pt x="3366" y="3387"/>
                      </a:cubicBezTo>
                      <a:cubicBezTo>
                        <a:pt x="3381" y="3373"/>
                        <a:pt x="3398" y="3362"/>
                        <a:pt x="3418" y="3358"/>
                      </a:cubicBezTo>
                      <a:cubicBezTo>
                        <a:pt x="3428" y="3356"/>
                        <a:pt x="3434" y="3349"/>
                        <a:pt x="3434" y="3339"/>
                      </a:cubicBezTo>
                      <a:cubicBezTo>
                        <a:pt x="3434" y="3332"/>
                        <a:pt x="3440" y="3330"/>
                        <a:pt x="3444" y="3327"/>
                      </a:cubicBezTo>
                      <a:cubicBezTo>
                        <a:pt x="3450" y="3323"/>
                        <a:pt x="3456" y="3319"/>
                        <a:pt x="3461" y="3314"/>
                      </a:cubicBezTo>
                      <a:cubicBezTo>
                        <a:pt x="3465" y="3310"/>
                        <a:pt x="3468" y="3304"/>
                        <a:pt x="3465" y="3299"/>
                      </a:cubicBezTo>
                      <a:cubicBezTo>
                        <a:pt x="3460" y="3291"/>
                        <a:pt x="3456" y="3285"/>
                        <a:pt x="3461" y="3274"/>
                      </a:cubicBezTo>
                      <a:cubicBezTo>
                        <a:pt x="3468" y="3261"/>
                        <a:pt x="3470" y="3247"/>
                        <a:pt x="3461" y="3232"/>
                      </a:cubicBezTo>
                      <a:cubicBezTo>
                        <a:pt x="3458" y="3228"/>
                        <a:pt x="3457" y="3222"/>
                        <a:pt x="3457" y="3217"/>
                      </a:cubicBezTo>
                      <a:cubicBezTo>
                        <a:pt x="3458" y="3201"/>
                        <a:pt x="3459" y="3184"/>
                        <a:pt x="3461" y="3168"/>
                      </a:cubicBezTo>
                      <a:cubicBezTo>
                        <a:pt x="3461" y="3167"/>
                        <a:pt x="3464" y="3166"/>
                        <a:pt x="3465" y="3166"/>
                      </a:cubicBezTo>
                      <a:cubicBezTo>
                        <a:pt x="3467" y="3166"/>
                        <a:pt x="3469" y="3167"/>
                        <a:pt x="3470" y="3168"/>
                      </a:cubicBezTo>
                      <a:cubicBezTo>
                        <a:pt x="3478" y="3175"/>
                        <a:pt x="3476" y="3184"/>
                        <a:pt x="3476" y="3193"/>
                      </a:cubicBezTo>
                      <a:cubicBezTo>
                        <a:pt x="3476" y="3196"/>
                        <a:pt x="3480" y="3198"/>
                        <a:pt x="3482" y="3200"/>
                      </a:cubicBezTo>
                      <a:cubicBezTo>
                        <a:pt x="3483" y="3201"/>
                        <a:pt x="3486" y="3200"/>
                        <a:pt x="3487" y="3198"/>
                      </a:cubicBezTo>
                      <a:cubicBezTo>
                        <a:pt x="3497" y="3185"/>
                        <a:pt x="3507" y="3172"/>
                        <a:pt x="3515" y="3158"/>
                      </a:cubicBezTo>
                      <a:cubicBezTo>
                        <a:pt x="3519" y="3152"/>
                        <a:pt x="3519" y="3144"/>
                        <a:pt x="3521" y="3137"/>
                      </a:cubicBezTo>
                      <a:cubicBezTo>
                        <a:pt x="3521" y="3131"/>
                        <a:pt x="3521" y="3126"/>
                        <a:pt x="3521" y="3120"/>
                      </a:cubicBezTo>
                      <a:cubicBezTo>
                        <a:pt x="3521" y="3116"/>
                        <a:pt x="3524" y="3114"/>
                        <a:pt x="3529" y="3114"/>
                      </a:cubicBezTo>
                      <a:cubicBezTo>
                        <a:pt x="3539" y="3115"/>
                        <a:pt x="3546" y="3109"/>
                        <a:pt x="3552" y="3102"/>
                      </a:cubicBezTo>
                      <a:cubicBezTo>
                        <a:pt x="3568" y="3086"/>
                        <a:pt x="3580" y="3067"/>
                        <a:pt x="3583" y="3045"/>
                      </a:cubicBezTo>
                      <a:cubicBezTo>
                        <a:pt x="3586" y="3025"/>
                        <a:pt x="3597" y="3021"/>
                        <a:pt x="3613" y="3020"/>
                      </a:cubicBezTo>
                      <a:cubicBezTo>
                        <a:pt x="3624" y="3019"/>
                        <a:pt x="3635" y="3017"/>
                        <a:pt x="3646" y="3015"/>
                      </a:cubicBezTo>
                      <a:cubicBezTo>
                        <a:pt x="3651" y="3013"/>
                        <a:pt x="3656" y="3010"/>
                        <a:pt x="3660" y="3007"/>
                      </a:cubicBezTo>
                      <a:cubicBezTo>
                        <a:pt x="3662" y="3006"/>
                        <a:pt x="3663" y="3004"/>
                        <a:pt x="3663" y="3003"/>
                      </a:cubicBezTo>
                      <a:cubicBezTo>
                        <a:pt x="3663" y="3001"/>
                        <a:pt x="3662" y="2999"/>
                        <a:pt x="3660" y="2998"/>
                      </a:cubicBezTo>
                      <a:cubicBezTo>
                        <a:pt x="3657" y="2997"/>
                        <a:pt x="3653" y="2996"/>
                        <a:pt x="3650" y="2996"/>
                      </a:cubicBezTo>
                      <a:cubicBezTo>
                        <a:pt x="3645" y="2995"/>
                        <a:pt x="3642" y="2994"/>
                        <a:pt x="3644" y="2990"/>
                      </a:cubicBezTo>
                      <a:cubicBezTo>
                        <a:pt x="3644" y="2989"/>
                        <a:pt x="3647" y="2989"/>
                        <a:pt x="3649" y="2989"/>
                      </a:cubicBezTo>
                      <a:cubicBezTo>
                        <a:pt x="3651" y="2988"/>
                        <a:pt x="3653" y="2988"/>
                        <a:pt x="3655" y="2988"/>
                      </a:cubicBezTo>
                      <a:cubicBezTo>
                        <a:pt x="3686" y="2993"/>
                        <a:pt x="3716" y="2977"/>
                        <a:pt x="3747" y="2978"/>
                      </a:cubicBezTo>
                      <a:cubicBezTo>
                        <a:pt x="3751" y="2978"/>
                        <a:pt x="3756" y="2973"/>
                        <a:pt x="3761" y="2969"/>
                      </a:cubicBezTo>
                      <a:cubicBezTo>
                        <a:pt x="3772" y="2961"/>
                        <a:pt x="3772" y="2956"/>
                        <a:pt x="3758" y="2947"/>
                      </a:cubicBezTo>
                      <a:cubicBezTo>
                        <a:pt x="3748" y="2940"/>
                        <a:pt x="3742" y="2929"/>
                        <a:pt x="3744" y="2920"/>
                      </a:cubicBezTo>
                      <a:cubicBezTo>
                        <a:pt x="3748" y="2908"/>
                        <a:pt x="3752" y="2896"/>
                        <a:pt x="3757" y="2884"/>
                      </a:cubicBezTo>
                      <a:cubicBezTo>
                        <a:pt x="3766" y="2863"/>
                        <a:pt x="3781" y="2847"/>
                        <a:pt x="3802" y="2839"/>
                      </a:cubicBezTo>
                      <a:cubicBezTo>
                        <a:pt x="3814" y="2834"/>
                        <a:pt x="3826" y="2829"/>
                        <a:pt x="3836" y="2820"/>
                      </a:cubicBezTo>
                      <a:cubicBezTo>
                        <a:pt x="3843" y="2813"/>
                        <a:pt x="3852" y="2810"/>
                        <a:pt x="3861" y="2811"/>
                      </a:cubicBezTo>
                      <a:cubicBezTo>
                        <a:pt x="3886" y="2813"/>
                        <a:pt x="3908" y="2801"/>
                        <a:pt x="3931" y="2797"/>
                      </a:cubicBezTo>
                      <a:cubicBezTo>
                        <a:pt x="3940" y="2796"/>
                        <a:pt x="3941" y="2788"/>
                        <a:pt x="3943" y="2781"/>
                      </a:cubicBezTo>
                      <a:cubicBezTo>
                        <a:pt x="3945" y="2777"/>
                        <a:pt x="3950" y="2772"/>
                        <a:pt x="3955" y="2771"/>
                      </a:cubicBezTo>
                      <a:cubicBezTo>
                        <a:pt x="3972" y="2766"/>
                        <a:pt x="3990" y="2763"/>
                        <a:pt x="4008" y="2759"/>
                      </a:cubicBezTo>
                      <a:cubicBezTo>
                        <a:pt x="4010" y="2759"/>
                        <a:pt x="4013" y="2761"/>
                        <a:pt x="4013" y="2761"/>
                      </a:cubicBezTo>
                      <a:cubicBezTo>
                        <a:pt x="4012" y="2764"/>
                        <a:pt x="4012" y="2769"/>
                        <a:pt x="4009" y="2770"/>
                      </a:cubicBezTo>
                      <a:cubicBezTo>
                        <a:pt x="4003" y="2773"/>
                        <a:pt x="3996" y="2775"/>
                        <a:pt x="3989" y="2778"/>
                      </a:cubicBezTo>
                      <a:cubicBezTo>
                        <a:pt x="3974" y="2786"/>
                        <a:pt x="3962" y="2797"/>
                        <a:pt x="3956" y="2813"/>
                      </a:cubicBezTo>
                      <a:cubicBezTo>
                        <a:pt x="3953" y="2820"/>
                        <a:pt x="3952" y="2828"/>
                        <a:pt x="3953" y="2834"/>
                      </a:cubicBezTo>
                      <a:cubicBezTo>
                        <a:pt x="3955" y="2845"/>
                        <a:pt x="3962" y="2854"/>
                        <a:pt x="3972" y="2860"/>
                      </a:cubicBezTo>
                      <a:cubicBezTo>
                        <a:pt x="3975" y="2862"/>
                        <a:pt x="3980" y="2863"/>
                        <a:pt x="3982" y="2862"/>
                      </a:cubicBezTo>
                      <a:cubicBezTo>
                        <a:pt x="4004" y="2852"/>
                        <a:pt x="4025" y="2840"/>
                        <a:pt x="4039" y="2820"/>
                      </a:cubicBezTo>
                      <a:cubicBezTo>
                        <a:pt x="4048" y="2809"/>
                        <a:pt x="4057" y="2803"/>
                        <a:pt x="4072" y="2806"/>
                      </a:cubicBezTo>
                      <a:cubicBezTo>
                        <a:pt x="4099" y="2797"/>
                        <a:pt x="4127" y="2788"/>
                        <a:pt x="4155" y="2779"/>
                      </a:cubicBezTo>
                      <a:cubicBezTo>
                        <a:pt x="4164" y="2776"/>
                        <a:pt x="4172" y="2773"/>
                        <a:pt x="4181" y="2770"/>
                      </a:cubicBezTo>
                      <a:cubicBezTo>
                        <a:pt x="4185" y="2751"/>
                        <a:pt x="4205" y="2757"/>
                        <a:pt x="4216" y="2749"/>
                      </a:cubicBezTo>
                      <a:cubicBezTo>
                        <a:pt x="4221" y="2747"/>
                        <a:pt x="4227" y="2745"/>
                        <a:pt x="4231" y="2743"/>
                      </a:cubicBezTo>
                      <a:cubicBezTo>
                        <a:pt x="4235" y="2741"/>
                        <a:pt x="4237" y="2739"/>
                        <a:pt x="4241" y="2737"/>
                      </a:cubicBezTo>
                      <a:cubicBezTo>
                        <a:pt x="4244" y="2734"/>
                        <a:pt x="4247" y="2724"/>
                        <a:pt x="4244" y="2722"/>
                      </a:cubicBezTo>
                      <a:cubicBezTo>
                        <a:pt x="4232" y="2712"/>
                        <a:pt x="4223" y="2701"/>
                        <a:pt x="4230" y="2684"/>
                      </a:cubicBezTo>
                      <a:cubicBezTo>
                        <a:pt x="4230" y="2683"/>
                        <a:pt x="4228" y="2681"/>
                        <a:pt x="4228" y="2679"/>
                      </a:cubicBezTo>
                      <a:cubicBezTo>
                        <a:pt x="4227" y="2675"/>
                        <a:pt x="4217" y="2672"/>
                        <a:pt x="4214" y="2674"/>
                      </a:cubicBezTo>
                      <a:cubicBezTo>
                        <a:pt x="4196" y="2690"/>
                        <a:pt x="4182" y="2709"/>
                        <a:pt x="4168" y="2729"/>
                      </a:cubicBezTo>
                      <a:cubicBezTo>
                        <a:pt x="4163" y="2736"/>
                        <a:pt x="4159" y="2738"/>
                        <a:pt x="4151" y="2736"/>
                      </a:cubicBezTo>
                      <a:cubicBezTo>
                        <a:pt x="4146" y="2735"/>
                        <a:pt x="4140" y="2734"/>
                        <a:pt x="4135" y="2733"/>
                      </a:cubicBezTo>
                      <a:cubicBezTo>
                        <a:pt x="4133" y="2737"/>
                        <a:pt x="4130" y="2739"/>
                        <a:pt x="4125" y="2738"/>
                      </a:cubicBezTo>
                      <a:cubicBezTo>
                        <a:pt x="4121" y="2737"/>
                        <a:pt x="4117" y="2735"/>
                        <a:pt x="4114" y="2733"/>
                      </a:cubicBezTo>
                      <a:cubicBezTo>
                        <a:pt x="4109" y="2732"/>
                        <a:pt x="4103" y="2731"/>
                        <a:pt x="4098" y="2730"/>
                      </a:cubicBezTo>
                      <a:cubicBezTo>
                        <a:pt x="4085" y="2729"/>
                        <a:pt x="4080" y="2721"/>
                        <a:pt x="4079" y="2710"/>
                      </a:cubicBezTo>
                      <a:cubicBezTo>
                        <a:pt x="4059" y="2708"/>
                        <a:pt x="4049" y="2697"/>
                        <a:pt x="4046" y="2676"/>
                      </a:cubicBezTo>
                      <a:cubicBezTo>
                        <a:pt x="4044" y="2658"/>
                        <a:pt x="4043" y="2641"/>
                        <a:pt x="4052" y="2624"/>
                      </a:cubicBezTo>
                      <a:cubicBezTo>
                        <a:pt x="4055" y="2617"/>
                        <a:pt x="4051" y="2611"/>
                        <a:pt x="4042" y="2609"/>
                      </a:cubicBezTo>
                      <a:cubicBezTo>
                        <a:pt x="4038" y="2608"/>
                        <a:pt x="4034" y="2608"/>
                        <a:pt x="4031" y="2608"/>
                      </a:cubicBezTo>
                      <a:cubicBezTo>
                        <a:pt x="4029" y="2607"/>
                        <a:pt x="4028" y="2606"/>
                        <a:pt x="4026" y="2605"/>
                      </a:cubicBezTo>
                      <a:cubicBezTo>
                        <a:pt x="4029" y="2604"/>
                        <a:pt x="4033" y="2603"/>
                        <a:pt x="4036" y="2602"/>
                      </a:cubicBezTo>
                      <a:cubicBezTo>
                        <a:pt x="4049" y="2597"/>
                        <a:pt x="4062" y="2590"/>
                        <a:pt x="4073" y="2580"/>
                      </a:cubicBezTo>
                      <a:cubicBezTo>
                        <a:pt x="4079" y="2575"/>
                        <a:pt x="4082" y="2563"/>
                        <a:pt x="4078" y="2555"/>
                      </a:cubicBezTo>
                      <a:cubicBezTo>
                        <a:pt x="4074" y="2549"/>
                        <a:pt x="4071" y="2542"/>
                        <a:pt x="4065" y="2538"/>
                      </a:cubicBezTo>
                      <a:cubicBezTo>
                        <a:pt x="4050" y="2527"/>
                        <a:pt x="4032" y="2520"/>
                        <a:pt x="4014" y="2525"/>
                      </a:cubicBezTo>
                      <a:cubicBezTo>
                        <a:pt x="3965" y="2538"/>
                        <a:pt x="3915" y="2547"/>
                        <a:pt x="3873" y="2577"/>
                      </a:cubicBezTo>
                      <a:cubicBezTo>
                        <a:pt x="3873" y="2578"/>
                        <a:pt x="3873" y="2578"/>
                        <a:pt x="3873" y="2579"/>
                      </a:cubicBezTo>
                      <a:cubicBezTo>
                        <a:pt x="3872" y="2579"/>
                        <a:pt x="3871" y="2579"/>
                        <a:pt x="3870" y="2580"/>
                      </a:cubicBezTo>
                      <a:cubicBezTo>
                        <a:pt x="3864" y="2586"/>
                        <a:pt x="3858" y="2592"/>
                        <a:pt x="3852" y="2598"/>
                      </a:cubicBezTo>
                      <a:cubicBezTo>
                        <a:pt x="3852" y="2599"/>
                        <a:pt x="3852" y="2600"/>
                        <a:pt x="3852" y="2601"/>
                      </a:cubicBezTo>
                      <a:cubicBezTo>
                        <a:pt x="3844" y="2604"/>
                        <a:pt x="3836" y="2607"/>
                        <a:pt x="3828" y="2610"/>
                      </a:cubicBezTo>
                      <a:cubicBezTo>
                        <a:pt x="3823" y="2614"/>
                        <a:pt x="3819" y="2617"/>
                        <a:pt x="3815" y="2620"/>
                      </a:cubicBezTo>
                      <a:lnTo>
                        <a:pt x="3814" y="2623"/>
                      </a:lnTo>
                      <a:lnTo>
                        <a:pt x="3815" y="2619"/>
                      </a:lnTo>
                      <a:cubicBezTo>
                        <a:pt x="3819" y="2615"/>
                        <a:pt x="3822" y="2612"/>
                        <a:pt x="3826" y="2609"/>
                      </a:cubicBezTo>
                      <a:cubicBezTo>
                        <a:pt x="3834" y="2606"/>
                        <a:pt x="3842" y="2603"/>
                        <a:pt x="3850" y="2600"/>
                      </a:cubicBezTo>
                      <a:cubicBezTo>
                        <a:pt x="3851" y="2600"/>
                        <a:pt x="3851" y="2599"/>
                        <a:pt x="3852" y="2598"/>
                      </a:cubicBezTo>
                      <a:cubicBezTo>
                        <a:pt x="3854" y="2583"/>
                        <a:pt x="3855" y="2582"/>
                        <a:pt x="3870" y="2580"/>
                      </a:cubicBezTo>
                      <a:cubicBezTo>
                        <a:pt x="3871" y="2579"/>
                        <a:pt x="3871" y="2578"/>
                        <a:pt x="3872" y="2578"/>
                      </a:cubicBezTo>
                      <a:cubicBezTo>
                        <a:pt x="3872" y="2578"/>
                        <a:pt x="3872" y="2577"/>
                        <a:pt x="3873" y="2577"/>
                      </a:cubicBezTo>
                      <a:cubicBezTo>
                        <a:pt x="3872" y="2568"/>
                        <a:pt x="3876" y="2561"/>
                        <a:pt x="3883" y="2555"/>
                      </a:cubicBezTo>
                      <a:cubicBezTo>
                        <a:pt x="3901" y="2539"/>
                        <a:pt x="3922" y="2527"/>
                        <a:pt x="3944" y="2520"/>
                      </a:cubicBezTo>
                      <a:cubicBezTo>
                        <a:pt x="3959" y="2516"/>
                        <a:pt x="3972" y="2510"/>
                        <a:pt x="3978" y="2495"/>
                      </a:cubicBezTo>
                      <a:cubicBezTo>
                        <a:pt x="3979" y="2491"/>
                        <a:pt x="3981" y="2488"/>
                        <a:pt x="3984" y="2486"/>
                      </a:cubicBezTo>
                      <a:cubicBezTo>
                        <a:pt x="3995" y="2476"/>
                        <a:pt x="4006" y="2466"/>
                        <a:pt x="4018" y="2458"/>
                      </a:cubicBezTo>
                      <a:cubicBezTo>
                        <a:pt x="4029" y="2451"/>
                        <a:pt x="4043" y="2458"/>
                        <a:pt x="4055" y="2459"/>
                      </a:cubicBezTo>
                      <a:cubicBezTo>
                        <a:pt x="4106" y="2460"/>
                        <a:pt x="4157" y="2466"/>
                        <a:pt x="4208" y="2474"/>
                      </a:cubicBezTo>
                      <a:cubicBezTo>
                        <a:pt x="4230" y="2477"/>
                        <a:pt x="4251" y="2466"/>
                        <a:pt x="4273" y="2470"/>
                      </a:cubicBezTo>
                      <a:cubicBezTo>
                        <a:pt x="4278" y="2471"/>
                        <a:pt x="4284" y="2469"/>
                        <a:pt x="4289" y="2468"/>
                      </a:cubicBezTo>
                      <a:cubicBezTo>
                        <a:pt x="4294" y="2466"/>
                        <a:pt x="4299" y="2464"/>
                        <a:pt x="4304" y="2461"/>
                      </a:cubicBezTo>
                      <a:cubicBezTo>
                        <a:pt x="4318" y="2453"/>
                        <a:pt x="4331" y="2443"/>
                        <a:pt x="4341" y="2429"/>
                      </a:cubicBezTo>
                      <a:cubicBezTo>
                        <a:pt x="4348" y="2418"/>
                        <a:pt x="4360" y="2412"/>
                        <a:pt x="4373" y="2410"/>
                      </a:cubicBezTo>
                      <a:cubicBezTo>
                        <a:pt x="4382" y="2409"/>
                        <a:pt x="4391" y="2406"/>
                        <a:pt x="4400" y="2406"/>
                      </a:cubicBezTo>
                      <a:cubicBezTo>
                        <a:pt x="4427" y="2405"/>
                        <a:pt x="4449" y="2391"/>
                        <a:pt x="4469" y="2376"/>
                      </a:cubicBezTo>
                      <a:cubicBezTo>
                        <a:pt x="4480" y="2368"/>
                        <a:pt x="4487" y="2356"/>
                        <a:pt x="4481" y="2342"/>
                      </a:cubicBezTo>
                      <a:cubicBezTo>
                        <a:pt x="4477" y="2334"/>
                        <a:pt x="4475" y="2326"/>
                        <a:pt x="4480" y="2316"/>
                      </a:cubicBezTo>
                      <a:cubicBezTo>
                        <a:pt x="4483" y="2310"/>
                        <a:pt x="4486" y="2303"/>
                        <a:pt x="4487" y="2296"/>
                      </a:cubicBezTo>
                      <a:cubicBezTo>
                        <a:pt x="4488" y="2291"/>
                        <a:pt x="4487" y="2284"/>
                        <a:pt x="4484" y="2280"/>
                      </a:cubicBezTo>
                      <a:cubicBezTo>
                        <a:pt x="4476" y="2266"/>
                        <a:pt x="4464" y="2255"/>
                        <a:pt x="4446" y="2258"/>
                      </a:cubicBezTo>
                      <a:cubicBezTo>
                        <a:pt x="4446" y="2258"/>
                        <a:pt x="4446" y="2258"/>
                        <a:pt x="4446" y="2258"/>
                      </a:cubicBezTo>
                      <a:lnTo>
                        <a:pt x="4442" y="2260"/>
                      </a:lnTo>
                      <a:lnTo>
                        <a:pt x="4445" y="2258"/>
                      </a:lnTo>
                      <a:cubicBezTo>
                        <a:pt x="4445" y="2257"/>
                        <a:pt x="4445" y="2258"/>
                        <a:pt x="4446" y="2258"/>
                      </a:cubicBezTo>
                      <a:cubicBezTo>
                        <a:pt x="4445" y="2252"/>
                        <a:pt x="4445" y="2247"/>
                        <a:pt x="4443" y="2242"/>
                      </a:cubicBezTo>
                      <a:cubicBezTo>
                        <a:pt x="4440" y="2232"/>
                        <a:pt x="4435" y="2225"/>
                        <a:pt x="4425" y="2224"/>
                      </a:cubicBezTo>
                      <a:cubicBezTo>
                        <a:pt x="4419" y="2223"/>
                        <a:pt x="4414" y="2223"/>
                        <a:pt x="4408" y="2222"/>
                      </a:cubicBezTo>
                      <a:cubicBezTo>
                        <a:pt x="4406" y="2222"/>
                        <a:pt x="4405" y="2221"/>
                        <a:pt x="4403" y="2221"/>
                      </a:cubicBezTo>
                      <a:cubicBezTo>
                        <a:pt x="4405" y="2219"/>
                        <a:pt x="4407" y="2217"/>
                        <a:pt x="4409" y="2216"/>
                      </a:cubicBezTo>
                      <a:cubicBezTo>
                        <a:pt x="4414" y="2213"/>
                        <a:pt x="4420" y="2212"/>
                        <a:pt x="4425" y="2210"/>
                      </a:cubicBezTo>
                      <a:cubicBezTo>
                        <a:pt x="4431" y="2207"/>
                        <a:pt x="4432" y="2198"/>
                        <a:pt x="4428" y="2191"/>
                      </a:cubicBezTo>
                      <a:cubicBezTo>
                        <a:pt x="4422" y="2184"/>
                        <a:pt x="4417" y="2176"/>
                        <a:pt x="4406" y="2177"/>
                      </a:cubicBezTo>
                      <a:cubicBezTo>
                        <a:pt x="4402" y="2177"/>
                        <a:pt x="4397" y="2178"/>
                        <a:pt x="4395" y="2176"/>
                      </a:cubicBezTo>
                      <a:cubicBezTo>
                        <a:pt x="4382" y="2159"/>
                        <a:pt x="4362" y="2154"/>
                        <a:pt x="4345" y="2145"/>
                      </a:cubicBezTo>
                      <a:cubicBezTo>
                        <a:pt x="4342" y="2144"/>
                        <a:pt x="4338" y="2141"/>
                        <a:pt x="4337" y="2138"/>
                      </a:cubicBezTo>
                      <a:cubicBezTo>
                        <a:pt x="4333" y="2118"/>
                        <a:pt x="4319" y="2107"/>
                        <a:pt x="4305" y="2094"/>
                      </a:cubicBezTo>
                      <a:cubicBezTo>
                        <a:pt x="4299" y="2088"/>
                        <a:pt x="4294" y="2081"/>
                        <a:pt x="4288" y="2074"/>
                      </a:cubicBezTo>
                      <a:cubicBezTo>
                        <a:pt x="4282" y="2067"/>
                        <a:pt x="4282" y="2060"/>
                        <a:pt x="4287" y="2054"/>
                      </a:cubicBezTo>
                      <a:cubicBezTo>
                        <a:pt x="4294" y="2047"/>
                        <a:pt x="4300" y="2041"/>
                        <a:pt x="4306" y="2034"/>
                      </a:cubicBezTo>
                      <a:cubicBezTo>
                        <a:pt x="4312" y="2028"/>
                        <a:pt x="4313" y="2021"/>
                        <a:pt x="4308" y="2014"/>
                      </a:cubicBezTo>
                      <a:cubicBezTo>
                        <a:pt x="4300" y="2002"/>
                        <a:pt x="4295" y="1989"/>
                        <a:pt x="4298" y="1973"/>
                      </a:cubicBezTo>
                      <a:cubicBezTo>
                        <a:pt x="4299" y="1969"/>
                        <a:pt x="4294" y="1963"/>
                        <a:pt x="4291" y="1959"/>
                      </a:cubicBezTo>
                      <a:cubicBezTo>
                        <a:pt x="4283" y="1953"/>
                        <a:pt x="4288" y="1942"/>
                        <a:pt x="4279" y="1936"/>
                      </a:cubicBezTo>
                      <a:cubicBezTo>
                        <a:pt x="4272" y="1931"/>
                        <a:pt x="4278" y="1922"/>
                        <a:pt x="4276" y="1915"/>
                      </a:cubicBezTo>
                      <a:cubicBezTo>
                        <a:pt x="4273" y="1907"/>
                        <a:pt x="4275" y="1897"/>
                        <a:pt x="4273" y="1889"/>
                      </a:cubicBezTo>
                      <a:cubicBezTo>
                        <a:pt x="4271" y="1878"/>
                        <a:pt x="4269" y="1867"/>
                        <a:pt x="4265" y="1857"/>
                      </a:cubicBezTo>
                      <a:cubicBezTo>
                        <a:pt x="4256" y="1833"/>
                        <a:pt x="4252" y="1808"/>
                        <a:pt x="4249" y="1782"/>
                      </a:cubicBezTo>
                      <a:cubicBezTo>
                        <a:pt x="4248" y="1775"/>
                        <a:pt x="4247" y="1768"/>
                        <a:pt x="4245" y="1761"/>
                      </a:cubicBezTo>
                      <a:cubicBezTo>
                        <a:pt x="4244" y="1758"/>
                        <a:pt x="4240" y="1757"/>
                        <a:pt x="4237" y="1755"/>
                      </a:cubicBezTo>
                      <a:cubicBezTo>
                        <a:pt x="4235" y="1755"/>
                        <a:pt x="4232" y="1756"/>
                        <a:pt x="4232" y="1757"/>
                      </a:cubicBezTo>
                      <a:cubicBezTo>
                        <a:pt x="4218" y="1778"/>
                        <a:pt x="4201" y="1797"/>
                        <a:pt x="4190" y="1820"/>
                      </a:cubicBezTo>
                      <a:cubicBezTo>
                        <a:pt x="4179" y="1844"/>
                        <a:pt x="4165" y="1865"/>
                        <a:pt x="4139" y="1876"/>
                      </a:cubicBezTo>
                      <a:cubicBezTo>
                        <a:pt x="4133" y="1878"/>
                        <a:pt x="4128" y="1885"/>
                        <a:pt x="4122" y="1889"/>
                      </a:cubicBezTo>
                      <a:cubicBezTo>
                        <a:pt x="4114" y="1894"/>
                        <a:pt x="4106" y="1898"/>
                        <a:pt x="4097" y="1901"/>
                      </a:cubicBezTo>
                      <a:cubicBezTo>
                        <a:pt x="4088" y="1905"/>
                        <a:pt x="4080" y="1901"/>
                        <a:pt x="4072" y="1895"/>
                      </a:cubicBezTo>
                      <a:cubicBezTo>
                        <a:pt x="4066" y="1890"/>
                        <a:pt x="4062" y="1885"/>
                        <a:pt x="4059" y="1877"/>
                      </a:cubicBezTo>
                      <a:cubicBezTo>
                        <a:pt x="4056" y="1868"/>
                        <a:pt x="4050" y="1862"/>
                        <a:pt x="4041" y="1858"/>
                      </a:cubicBezTo>
                      <a:cubicBezTo>
                        <a:pt x="4029" y="1852"/>
                        <a:pt x="4028" y="1841"/>
                        <a:pt x="4029" y="1830"/>
                      </a:cubicBezTo>
                      <a:cubicBezTo>
                        <a:pt x="4029" y="1812"/>
                        <a:pt x="4041" y="1795"/>
                        <a:pt x="4034" y="1776"/>
                      </a:cubicBezTo>
                      <a:cubicBezTo>
                        <a:pt x="4032" y="1772"/>
                        <a:pt x="4037" y="1766"/>
                        <a:pt x="4039" y="1761"/>
                      </a:cubicBezTo>
                      <a:cubicBezTo>
                        <a:pt x="4045" y="1744"/>
                        <a:pt x="4051" y="1727"/>
                        <a:pt x="4061" y="1711"/>
                      </a:cubicBezTo>
                      <a:cubicBezTo>
                        <a:pt x="4064" y="1707"/>
                        <a:pt x="4061" y="1698"/>
                        <a:pt x="4055" y="1698"/>
                      </a:cubicBezTo>
                      <a:cubicBezTo>
                        <a:pt x="4039" y="1696"/>
                        <a:pt x="4029" y="1679"/>
                        <a:pt x="4011" y="1679"/>
                      </a:cubicBezTo>
                      <a:cubicBezTo>
                        <a:pt x="4005" y="1680"/>
                        <a:pt x="3998" y="1674"/>
                        <a:pt x="3991" y="1670"/>
                      </a:cubicBezTo>
                      <a:cubicBezTo>
                        <a:pt x="3986" y="1667"/>
                        <a:pt x="3984" y="1662"/>
                        <a:pt x="3984" y="1657"/>
                      </a:cubicBezTo>
                      <a:cubicBezTo>
                        <a:pt x="3985" y="1651"/>
                        <a:pt x="3986" y="1646"/>
                        <a:pt x="3982" y="1641"/>
                      </a:cubicBezTo>
                      <a:cubicBezTo>
                        <a:pt x="3973" y="1630"/>
                        <a:pt x="3965" y="1618"/>
                        <a:pt x="3960" y="1603"/>
                      </a:cubicBezTo>
                      <a:cubicBezTo>
                        <a:pt x="3957" y="1595"/>
                        <a:pt x="3951" y="1588"/>
                        <a:pt x="3945" y="1581"/>
                      </a:cubicBezTo>
                      <a:cubicBezTo>
                        <a:pt x="3936" y="1568"/>
                        <a:pt x="3925" y="1560"/>
                        <a:pt x="3908" y="1568"/>
                      </a:cubicBezTo>
                      <a:cubicBezTo>
                        <a:pt x="3901" y="1570"/>
                        <a:pt x="3893" y="1571"/>
                        <a:pt x="3886" y="1570"/>
                      </a:cubicBezTo>
                      <a:cubicBezTo>
                        <a:pt x="3865" y="1565"/>
                        <a:pt x="3843" y="1565"/>
                        <a:pt x="3824" y="1551"/>
                      </a:cubicBezTo>
                      <a:cubicBezTo>
                        <a:pt x="3817" y="1546"/>
                        <a:pt x="3808" y="1543"/>
                        <a:pt x="3799" y="1541"/>
                      </a:cubicBezTo>
                      <a:cubicBezTo>
                        <a:pt x="3777" y="1535"/>
                        <a:pt x="3754" y="1548"/>
                        <a:pt x="3746" y="1569"/>
                      </a:cubicBezTo>
                      <a:cubicBezTo>
                        <a:pt x="3741" y="1582"/>
                        <a:pt x="3740" y="1594"/>
                        <a:pt x="3747" y="1606"/>
                      </a:cubicBezTo>
                      <a:cubicBezTo>
                        <a:pt x="3752" y="1615"/>
                        <a:pt x="3754" y="1623"/>
                        <a:pt x="3747" y="1632"/>
                      </a:cubicBezTo>
                      <a:cubicBezTo>
                        <a:pt x="3739" y="1644"/>
                        <a:pt x="3727" y="1654"/>
                        <a:pt x="3722" y="1668"/>
                      </a:cubicBezTo>
                      <a:cubicBezTo>
                        <a:pt x="3716" y="1683"/>
                        <a:pt x="3730" y="1699"/>
                        <a:pt x="3726" y="1716"/>
                      </a:cubicBezTo>
                      <a:cubicBezTo>
                        <a:pt x="3724" y="1722"/>
                        <a:pt x="3726" y="1730"/>
                        <a:pt x="3728" y="1737"/>
                      </a:cubicBezTo>
                      <a:cubicBezTo>
                        <a:pt x="3733" y="1751"/>
                        <a:pt x="3726" y="1758"/>
                        <a:pt x="3716" y="1764"/>
                      </a:cubicBezTo>
                      <a:cubicBezTo>
                        <a:pt x="3711" y="1767"/>
                        <a:pt x="3704" y="1769"/>
                        <a:pt x="3702" y="1773"/>
                      </a:cubicBezTo>
                      <a:cubicBezTo>
                        <a:pt x="3692" y="1796"/>
                        <a:pt x="3672" y="1809"/>
                        <a:pt x="3656" y="1827"/>
                      </a:cubicBezTo>
                      <a:cubicBezTo>
                        <a:pt x="3648" y="1836"/>
                        <a:pt x="3648" y="1847"/>
                        <a:pt x="3656" y="1857"/>
                      </a:cubicBezTo>
                      <a:cubicBezTo>
                        <a:pt x="3661" y="1865"/>
                        <a:pt x="3668" y="1871"/>
                        <a:pt x="3673" y="1879"/>
                      </a:cubicBezTo>
                      <a:cubicBezTo>
                        <a:pt x="3677" y="1885"/>
                        <a:pt x="3681" y="1892"/>
                        <a:pt x="3682" y="1899"/>
                      </a:cubicBezTo>
                      <a:cubicBezTo>
                        <a:pt x="3686" y="1918"/>
                        <a:pt x="3687" y="1939"/>
                        <a:pt x="3691" y="1958"/>
                      </a:cubicBezTo>
                      <a:cubicBezTo>
                        <a:pt x="3695" y="1980"/>
                        <a:pt x="3680" y="2001"/>
                        <a:pt x="3688" y="2023"/>
                      </a:cubicBezTo>
                      <a:cubicBezTo>
                        <a:pt x="3688" y="2025"/>
                        <a:pt x="3685" y="2030"/>
                        <a:pt x="3682" y="2032"/>
                      </a:cubicBezTo>
                      <a:cubicBezTo>
                        <a:pt x="3675" y="2037"/>
                        <a:pt x="3666" y="2041"/>
                        <a:pt x="3660" y="2047"/>
                      </a:cubicBezTo>
                      <a:cubicBezTo>
                        <a:pt x="3638" y="2070"/>
                        <a:pt x="3610" y="2085"/>
                        <a:pt x="3581" y="2097"/>
                      </a:cubicBezTo>
                      <a:cubicBezTo>
                        <a:pt x="3568" y="2102"/>
                        <a:pt x="3554" y="2108"/>
                        <a:pt x="3540" y="2113"/>
                      </a:cubicBezTo>
                      <a:cubicBezTo>
                        <a:pt x="3531" y="2117"/>
                        <a:pt x="3526" y="2125"/>
                        <a:pt x="3527" y="2134"/>
                      </a:cubicBezTo>
                      <a:cubicBezTo>
                        <a:pt x="3528" y="2157"/>
                        <a:pt x="3530" y="2178"/>
                        <a:pt x="3526" y="2200"/>
                      </a:cubicBezTo>
                      <a:cubicBezTo>
                        <a:pt x="3523" y="2215"/>
                        <a:pt x="3522" y="2229"/>
                        <a:pt x="3521" y="2244"/>
                      </a:cubicBezTo>
                      <a:cubicBezTo>
                        <a:pt x="3521" y="2258"/>
                        <a:pt x="3523" y="2273"/>
                        <a:pt x="3523" y="2287"/>
                      </a:cubicBezTo>
                      <a:cubicBezTo>
                        <a:pt x="3523" y="2292"/>
                        <a:pt x="3523" y="2298"/>
                        <a:pt x="3521" y="2303"/>
                      </a:cubicBezTo>
                      <a:cubicBezTo>
                        <a:pt x="3516" y="2313"/>
                        <a:pt x="3511" y="2323"/>
                        <a:pt x="3505" y="2332"/>
                      </a:cubicBezTo>
                      <a:cubicBezTo>
                        <a:pt x="3503" y="2334"/>
                        <a:pt x="3499" y="2337"/>
                        <a:pt x="3496" y="2337"/>
                      </a:cubicBezTo>
                      <a:cubicBezTo>
                        <a:pt x="3483" y="2334"/>
                        <a:pt x="3477" y="2344"/>
                        <a:pt x="3468" y="2350"/>
                      </a:cubicBezTo>
                      <a:cubicBezTo>
                        <a:pt x="3463" y="2354"/>
                        <a:pt x="3451" y="2352"/>
                        <a:pt x="3449" y="2346"/>
                      </a:cubicBezTo>
                      <a:cubicBezTo>
                        <a:pt x="3446" y="2341"/>
                        <a:pt x="3445" y="2336"/>
                        <a:pt x="3442" y="2331"/>
                      </a:cubicBezTo>
                      <a:cubicBezTo>
                        <a:pt x="3439" y="2323"/>
                        <a:pt x="3437" y="2312"/>
                        <a:pt x="3431" y="2307"/>
                      </a:cubicBezTo>
                      <a:cubicBezTo>
                        <a:pt x="3412" y="2290"/>
                        <a:pt x="3406" y="2266"/>
                        <a:pt x="3394" y="2246"/>
                      </a:cubicBezTo>
                      <a:cubicBezTo>
                        <a:pt x="3390" y="2239"/>
                        <a:pt x="3391" y="2232"/>
                        <a:pt x="3395" y="2225"/>
                      </a:cubicBezTo>
                      <a:cubicBezTo>
                        <a:pt x="3407" y="2201"/>
                        <a:pt x="3419" y="2176"/>
                        <a:pt x="3417" y="2147"/>
                      </a:cubicBezTo>
                      <a:cubicBezTo>
                        <a:pt x="3417" y="2139"/>
                        <a:pt x="3422" y="2130"/>
                        <a:pt x="3425" y="2121"/>
                      </a:cubicBezTo>
                      <a:cubicBezTo>
                        <a:pt x="3428" y="2112"/>
                        <a:pt x="3430" y="2104"/>
                        <a:pt x="3433" y="2095"/>
                      </a:cubicBezTo>
                      <a:cubicBezTo>
                        <a:pt x="3434" y="2091"/>
                        <a:pt x="3429" y="2082"/>
                        <a:pt x="3426" y="2081"/>
                      </a:cubicBezTo>
                      <a:cubicBezTo>
                        <a:pt x="3397" y="2078"/>
                        <a:pt x="3369" y="2067"/>
                        <a:pt x="3339" y="2068"/>
                      </a:cubicBezTo>
                      <a:cubicBezTo>
                        <a:pt x="3332" y="2068"/>
                        <a:pt x="3325" y="2065"/>
                        <a:pt x="3320" y="2058"/>
                      </a:cubicBezTo>
                      <a:cubicBezTo>
                        <a:pt x="3307" y="2040"/>
                        <a:pt x="3290" y="2026"/>
                        <a:pt x="3270" y="2016"/>
                      </a:cubicBezTo>
                      <a:cubicBezTo>
                        <a:pt x="3251" y="2007"/>
                        <a:pt x="3237" y="1994"/>
                        <a:pt x="3227" y="1975"/>
                      </a:cubicBezTo>
                      <a:cubicBezTo>
                        <a:pt x="3217" y="1955"/>
                        <a:pt x="3201" y="1940"/>
                        <a:pt x="3181" y="1929"/>
                      </a:cubicBezTo>
                      <a:cubicBezTo>
                        <a:pt x="3164" y="1918"/>
                        <a:pt x="3146" y="1908"/>
                        <a:pt x="3129" y="1899"/>
                      </a:cubicBezTo>
                      <a:cubicBezTo>
                        <a:pt x="3121" y="1894"/>
                        <a:pt x="3112" y="1893"/>
                        <a:pt x="3102" y="1895"/>
                      </a:cubicBezTo>
                      <a:cubicBezTo>
                        <a:pt x="3087" y="1899"/>
                        <a:pt x="3072" y="1906"/>
                        <a:pt x="3056" y="1903"/>
                      </a:cubicBezTo>
                      <a:cubicBezTo>
                        <a:pt x="3056" y="1904"/>
                        <a:pt x="3056" y="1904"/>
                        <a:pt x="3055" y="1904"/>
                      </a:cubicBezTo>
                      <a:lnTo>
                        <a:pt x="3053" y="1906"/>
                      </a:lnTo>
                      <a:lnTo>
                        <a:pt x="3054" y="1903"/>
                      </a:lnTo>
                      <a:cubicBezTo>
                        <a:pt x="3055" y="1903"/>
                        <a:pt x="3055" y="1903"/>
                        <a:pt x="3056" y="1903"/>
                      </a:cubicBezTo>
                      <a:cubicBezTo>
                        <a:pt x="3065" y="1890"/>
                        <a:pt x="3071" y="1876"/>
                        <a:pt x="3069" y="1859"/>
                      </a:cubicBezTo>
                      <a:cubicBezTo>
                        <a:pt x="3067" y="1839"/>
                        <a:pt x="3068" y="1819"/>
                        <a:pt x="3068" y="1799"/>
                      </a:cubicBezTo>
                      <a:cubicBezTo>
                        <a:pt x="3067" y="1791"/>
                        <a:pt x="3066" y="1784"/>
                        <a:pt x="3064" y="1777"/>
                      </a:cubicBezTo>
                      <a:cubicBezTo>
                        <a:pt x="3064" y="1774"/>
                        <a:pt x="3060" y="1771"/>
                        <a:pt x="3057" y="1770"/>
                      </a:cubicBezTo>
                      <a:cubicBezTo>
                        <a:pt x="3050" y="1769"/>
                        <a:pt x="3042" y="1769"/>
                        <a:pt x="3035" y="1768"/>
                      </a:cubicBezTo>
                      <a:cubicBezTo>
                        <a:pt x="3027" y="1768"/>
                        <a:pt x="3021" y="1764"/>
                        <a:pt x="3020" y="1756"/>
                      </a:cubicBezTo>
                      <a:cubicBezTo>
                        <a:pt x="3019" y="1751"/>
                        <a:pt x="3017" y="1745"/>
                        <a:pt x="3018" y="1740"/>
                      </a:cubicBezTo>
                      <a:cubicBezTo>
                        <a:pt x="3021" y="1730"/>
                        <a:pt x="3027" y="1720"/>
                        <a:pt x="3029" y="1709"/>
                      </a:cubicBezTo>
                      <a:cubicBezTo>
                        <a:pt x="3039" y="1664"/>
                        <a:pt x="3056" y="1623"/>
                        <a:pt x="3094" y="1592"/>
                      </a:cubicBezTo>
                      <a:cubicBezTo>
                        <a:pt x="3102" y="1586"/>
                        <a:pt x="3108" y="1576"/>
                        <a:pt x="3114" y="1567"/>
                      </a:cubicBezTo>
                      <a:cubicBezTo>
                        <a:pt x="3134" y="1541"/>
                        <a:pt x="3152" y="1513"/>
                        <a:pt x="3186" y="1502"/>
                      </a:cubicBezTo>
                      <a:cubicBezTo>
                        <a:pt x="3200" y="1489"/>
                        <a:pt x="3218" y="1479"/>
                        <a:pt x="3223" y="1458"/>
                      </a:cubicBezTo>
                      <a:cubicBezTo>
                        <a:pt x="3225" y="1452"/>
                        <a:pt x="3229" y="1449"/>
                        <a:pt x="3235" y="1450"/>
                      </a:cubicBezTo>
                      <a:cubicBezTo>
                        <a:pt x="3242" y="1451"/>
                        <a:pt x="3249" y="1453"/>
                        <a:pt x="3257" y="1454"/>
                      </a:cubicBezTo>
                      <a:cubicBezTo>
                        <a:pt x="3274" y="1454"/>
                        <a:pt x="3289" y="1441"/>
                        <a:pt x="3290" y="1424"/>
                      </a:cubicBezTo>
                      <a:cubicBezTo>
                        <a:pt x="3290" y="1416"/>
                        <a:pt x="3289" y="1407"/>
                        <a:pt x="3288" y="1398"/>
                      </a:cubicBezTo>
                      <a:cubicBezTo>
                        <a:pt x="3288" y="1398"/>
                        <a:pt x="3287" y="1398"/>
                        <a:pt x="3287" y="1398"/>
                      </a:cubicBezTo>
                      <a:cubicBezTo>
                        <a:pt x="3286" y="1398"/>
                        <a:pt x="3285" y="1397"/>
                        <a:pt x="3284" y="1396"/>
                      </a:cubicBezTo>
                      <a:cubicBezTo>
                        <a:pt x="3285" y="1396"/>
                        <a:pt x="3287" y="1397"/>
                        <a:pt x="3288" y="1397"/>
                      </a:cubicBezTo>
                      <a:cubicBezTo>
                        <a:pt x="3288" y="1397"/>
                        <a:pt x="3288" y="1398"/>
                        <a:pt x="3288" y="1398"/>
                      </a:cubicBezTo>
                      <a:cubicBezTo>
                        <a:pt x="3313" y="1400"/>
                        <a:pt x="3333" y="1394"/>
                        <a:pt x="3344" y="1368"/>
                      </a:cubicBezTo>
                      <a:cubicBezTo>
                        <a:pt x="3346" y="1363"/>
                        <a:pt x="3352" y="1361"/>
                        <a:pt x="3357" y="1363"/>
                      </a:cubicBezTo>
                      <a:cubicBezTo>
                        <a:pt x="3366" y="1366"/>
                        <a:pt x="3374" y="1370"/>
                        <a:pt x="3383" y="1373"/>
                      </a:cubicBezTo>
                      <a:cubicBezTo>
                        <a:pt x="3392" y="1376"/>
                        <a:pt x="3401" y="1376"/>
                        <a:pt x="3408" y="1370"/>
                      </a:cubicBezTo>
                      <a:cubicBezTo>
                        <a:pt x="3436" y="1344"/>
                        <a:pt x="3464" y="1318"/>
                        <a:pt x="3491" y="1291"/>
                      </a:cubicBezTo>
                      <a:cubicBezTo>
                        <a:pt x="3493" y="1289"/>
                        <a:pt x="3495" y="1284"/>
                        <a:pt x="3494" y="1281"/>
                      </a:cubicBezTo>
                      <a:cubicBezTo>
                        <a:pt x="3494" y="1273"/>
                        <a:pt x="3496" y="1267"/>
                        <a:pt x="3502" y="1263"/>
                      </a:cubicBezTo>
                      <a:cubicBezTo>
                        <a:pt x="3515" y="1253"/>
                        <a:pt x="3528" y="1242"/>
                        <a:pt x="3540" y="1232"/>
                      </a:cubicBezTo>
                      <a:cubicBezTo>
                        <a:pt x="3543" y="1229"/>
                        <a:pt x="3547" y="1225"/>
                        <a:pt x="3550" y="1222"/>
                      </a:cubicBezTo>
                      <a:cubicBezTo>
                        <a:pt x="3550" y="1222"/>
                        <a:pt x="3551" y="1221"/>
                        <a:pt x="3551" y="1221"/>
                      </a:cubicBezTo>
                      <a:cubicBezTo>
                        <a:pt x="3553" y="1219"/>
                        <a:pt x="3556" y="1217"/>
                        <a:pt x="3558" y="1214"/>
                      </a:cubicBezTo>
                      <a:cubicBezTo>
                        <a:pt x="3572" y="1201"/>
                        <a:pt x="3572" y="1201"/>
                        <a:pt x="3562" y="1182"/>
                      </a:cubicBezTo>
                      <a:cubicBezTo>
                        <a:pt x="3562" y="1181"/>
                        <a:pt x="3561" y="1179"/>
                        <a:pt x="3560" y="1177"/>
                      </a:cubicBezTo>
                      <a:cubicBezTo>
                        <a:pt x="3559" y="1173"/>
                        <a:pt x="3560" y="1169"/>
                        <a:pt x="3564" y="1169"/>
                      </a:cubicBezTo>
                      <a:cubicBezTo>
                        <a:pt x="3581" y="1166"/>
                        <a:pt x="3597" y="1165"/>
                        <a:pt x="3604" y="1186"/>
                      </a:cubicBezTo>
                      <a:cubicBezTo>
                        <a:pt x="3605" y="1187"/>
                        <a:pt x="3607" y="1189"/>
                        <a:pt x="3608" y="1189"/>
                      </a:cubicBezTo>
                      <a:cubicBezTo>
                        <a:pt x="3634" y="1200"/>
                        <a:pt x="3661" y="1204"/>
                        <a:pt x="3687" y="1191"/>
                      </a:cubicBezTo>
                      <a:cubicBezTo>
                        <a:pt x="3706" y="1183"/>
                        <a:pt x="3723" y="1172"/>
                        <a:pt x="3738" y="1158"/>
                      </a:cubicBezTo>
                      <a:cubicBezTo>
                        <a:pt x="3743" y="1154"/>
                        <a:pt x="3749" y="1148"/>
                        <a:pt x="3756" y="1147"/>
                      </a:cubicBezTo>
                      <a:cubicBezTo>
                        <a:pt x="3770" y="1144"/>
                        <a:pt x="3776" y="1133"/>
                        <a:pt x="3783" y="1122"/>
                      </a:cubicBezTo>
                      <a:cubicBezTo>
                        <a:pt x="3788" y="1114"/>
                        <a:pt x="3790" y="1105"/>
                        <a:pt x="3787" y="1096"/>
                      </a:cubicBezTo>
                      <a:cubicBezTo>
                        <a:pt x="3785" y="1089"/>
                        <a:pt x="3783" y="1081"/>
                        <a:pt x="3780" y="1075"/>
                      </a:cubicBezTo>
                      <a:cubicBezTo>
                        <a:pt x="3775" y="1064"/>
                        <a:pt x="3775" y="1054"/>
                        <a:pt x="3778" y="1043"/>
                      </a:cubicBezTo>
                      <a:cubicBezTo>
                        <a:pt x="3781" y="1033"/>
                        <a:pt x="3783" y="1022"/>
                        <a:pt x="3785" y="1011"/>
                      </a:cubicBezTo>
                      <a:cubicBezTo>
                        <a:pt x="3785" y="1011"/>
                        <a:pt x="3784" y="1011"/>
                        <a:pt x="3784" y="1011"/>
                      </a:cubicBezTo>
                      <a:lnTo>
                        <a:pt x="3781" y="1010"/>
                      </a:lnTo>
                      <a:lnTo>
                        <a:pt x="3785" y="1011"/>
                      </a:lnTo>
                      <a:cubicBezTo>
                        <a:pt x="3785" y="1011"/>
                        <a:pt x="3785" y="1011"/>
                        <a:pt x="3785" y="1011"/>
                      </a:cubicBezTo>
                      <a:cubicBezTo>
                        <a:pt x="3792" y="1013"/>
                        <a:pt x="3798" y="1014"/>
                        <a:pt x="3805" y="1014"/>
                      </a:cubicBezTo>
                      <a:cubicBezTo>
                        <a:pt x="3825" y="1013"/>
                        <a:pt x="3833" y="1005"/>
                        <a:pt x="3834" y="984"/>
                      </a:cubicBezTo>
                      <a:cubicBezTo>
                        <a:pt x="3834" y="976"/>
                        <a:pt x="3835" y="970"/>
                        <a:pt x="3840" y="964"/>
                      </a:cubicBezTo>
                      <a:cubicBezTo>
                        <a:pt x="3849" y="954"/>
                        <a:pt x="3843" y="945"/>
                        <a:pt x="3837" y="936"/>
                      </a:cubicBezTo>
                      <a:cubicBezTo>
                        <a:pt x="3823" y="930"/>
                        <a:pt x="3816" y="920"/>
                        <a:pt x="3816" y="904"/>
                      </a:cubicBezTo>
                      <a:cubicBezTo>
                        <a:pt x="3816" y="892"/>
                        <a:pt x="3811" y="885"/>
                        <a:pt x="3797" y="886"/>
                      </a:cubicBezTo>
                      <a:cubicBezTo>
                        <a:pt x="3786" y="886"/>
                        <a:pt x="3783" y="878"/>
                        <a:pt x="3782" y="869"/>
                      </a:cubicBezTo>
                      <a:cubicBezTo>
                        <a:pt x="3770" y="870"/>
                        <a:pt x="3759" y="866"/>
                        <a:pt x="3749" y="858"/>
                      </a:cubicBezTo>
                      <a:cubicBezTo>
                        <a:pt x="3749" y="858"/>
                        <a:pt x="3749" y="857"/>
                        <a:pt x="3749" y="857"/>
                      </a:cubicBezTo>
                      <a:cubicBezTo>
                        <a:pt x="3749" y="857"/>
                        <a:pt x="3748" y="857"/>
                        <a:pt x="3748" y="857"/>
                      </a:cubicBezTo>
                      <a:lnTo>
                        <a:pt x="3750" y="859"/>
                      </a:lnTo>
                      <a:cubicBezTo>
                        <a:pt x="3746" y="859"/>
                        <a:pt x="3743" y="861"/>
                        <a:pt x="3739" y="861"/>
                      </a:cubicBezTo>
                      <a:cubicBezTo>
                        <a:pt x="3722" y="861"/>
                        <a:pt x="3712" y="869"/>
                        <a:pt x="3708" y="885"/>
                      </a:cubicBezTo>
                      <a:cubicBezTo>
                        <a:pt x="3704" y="901"/>
                        <a:pt x="3694" y="915"/>
                        <a:pt x="3699" y="932"/>
                      </a:cubicBezTo>
                      <a:cubicBezTo>
                        <a:pt x="3700" y="936"/>
                        <a:pt x="3700" y="939"/>
                        <a:pt x="3697" y="942"/>
                      </a:cubicBezTo>
                      <a:cubicBezTo>
                        <a:pt x="3691" y="948"/>
                        <a:pt x="3684" y="955"/>
                        <a:pt x="3678" y="961"/>
                      </a:cubicBezTo>
                      <a:cubicBezTo>
                        <a:pt x="3661" y="963"/>
                        <a:pt x="3654" y="975"/>
                        <a:pt x="3648" y="989"/>
                      </a:cubicBezTo>
                      <a:cubicBezTo>
                        <a:pt x="3644" y="997"/>
                        <a:pt x="3640" y="1005"/>
                        <a:pt x="3635" y="1013"/>
                      </a:cubicBezTo>
                      <a:cubicBezTo>
                        <a:pt x="3631" y="1019"/>
                        <a:pt x="3625" y="1022"/>
                        <a:pt x="3617" y="1022"/>
                      </a:cubicBezTo>
                      <a:cubicBezTo>
                        <a:pt x="3617" y="1022"/>
                        <a:pt x="3618" y="1023"/>
                        <a:pt x="3618" y="1023"/>
                      </a:cubicBezTo>
                      <a:cubicBezTo>
                        <a:pt x="3617" y="1024"/>
                        <a:pt x="3616" y="1025"/>
                        <a:pt x="3616" y="1026"/>
                      </a:cubicBezTo>
                      <a:cubicBezTo>
                        <a:pt x="3616" y="1024"/>
                        <a:pt x="3616" y="1023"/>
                        <a:pt x="3617" y="1022"/>
                      </a:cubicBezTo>
                      <a:cubicBezTo>
                        <a:pt x="3617" y="1022"/>
                        <a:pt x="3617" y="1022"/>
                        <a:pt x="3617" y="1022"/>
                      </a:cubicBezTo>
                      <a:cubicBezTo>
                        <a:pt x="3614" y="1016"/>
                        <a:pt x="3613" y="1009"/>
                        <a:pt x="3605" y="1007"/>
                      </a:cubicBezTo>
                      <a:cubicBezTo>
                        <a:pt x="3599" y="1005"/>
                        <a:pt x="3593" y="1014"/>
                        <a:pt x="3590" y="1027"/>
                      </a:cubicBezTo>
                      <a:cubicBezTo>
                        <a:pt x="3588" y="1034"/>
                        <a:pt x="3588" y="1041"/>
                        <a:pt x="3591" y="1048"/>
                      </a:cubicBezTo>
                      <a:cubicBezTo>
                        <a:pt x="3594" y="1056"/>
                        <a:pt x="3591" y="1062"/>
                        <a:pt x="3587" y="1069"/>
                      </a:cubicBezTo>
                      <a:cubicBezTo>
                        <a:pt x="3583" y="1074"/>
                        <a:pt x="3573" y="1078"/>
                        <a:pt x="3567" y="1076"/>
                      </a:cubicBezTo>
                      <a:cubicBezTo>
                        <a:pt x="3563" y="1073"/>
                        <a:pt x="3557" y="1070"/>
                        <a:pt x="3556" y="1065"/>
                      </a:cubicBezTo>
                      <a:cubicBezTo>
                        <a:pt x="3552" y="1055"/>
                        <a:pt x="3550" y="1044"/>
                        <a:pt x="3549" y="1033"/>
                      </a:cubicBezTo>
                      <a:cubicBezTo>
                        <a:pt x="3546" y="1012"/>
                        <a:pt x="3550" y="993"/>
                        <a:pt x="3567" y="979"/>
                      </a:cubicBezTo>
                      <a:cubicBezTo>
                        <a:pt x="3573" y="974"/>
                        <a:pt x="3575" y="967"/>
                        <a:pt x="3576" y="960"/>
                      </a:cubicBezTo>
                      <a:cubicBezTo>
                        <a:pt x="3579" y="935"/>
                        <a:pt x="3571" y="913"/>
                        <a:pt x="3559" y="892"/>
                      </a:cubicBezTo>
                      <a:cubicBezTo>
                        <a:pt x="3557" y="888"/>
                        <a:pt x="3548" y="888"/>
                        <a:pt x="3545" y="892"/>
                      </a:cubicBezTo>
                      <a:cubicBezTo>
                        <a:pt x="3534" y="904"/>
                        <a:pt x="3522" y="916"/>
                        <a:pt x="3517" y="932"/>
                      </a:cubicBezTo>
                      <a:cubicBezTo>
                        <a:pt x="3514" y="942"/>
                        <a:pt x="3508" y="948"/>
                        <a:pt x="3501" y="954"/>
                      </a:cubicBezTo>
                      <a:cubicBezTo>
                        <a:pt x="3499" y="955"/>
                        <a:pt x="3497" y="956"/>
                        <a:pt x="3496" y="956"/>
                      </a:cubicBezTo>
                      <a:cubicBezTo>
                        <a:pt x="3492" y="956"/>
                        <a:pt x="3489" y="953"/>
                        <a:pt x="3491" y="949"/>
                      </a:cubicBezTo>
                      <a:cubicBezTo>
                        <a:pt x="3497" y="932"/>
                        <a:pt x="3502" y="915"/>
                        <a:pt x="3500" y="896"/>
                      </a:cubicBezTo>
                      <a:cubicBezTo>
                        <a:pt x="3499" y="886"/>
                        <a:pt x="3507" y="885"/>
                        <a:pt x="3513" y="882"/>
                      </a:cubicBezTo>
                      <a:cubicBezTo>
                        <a:pt x="3524" y="878"/>
                        <a:pt x="3524" y="868"/>
                        <a:pt x="3516" y="861"/>
                      </a:cubicBezTo>
                      <a:cubicBezTo>
                        <a:pt x="3507" y="854"/>
                        <a:pt x="3499" y="846"/>
                        <a:pt x="3488" y="845"/>
                      </a:cubicBezTo>
                      <a:cubicBezTo>
                        <a:pt x="3478" y="844"/>
                        <a:pt x="3471" y="839"/>
                        <a:pt x="3463" y="834"/>
                      </a:cubicBezTo>
                      <a:cubicBezTo>
                        <a:pt x="3459" y="831"/>
                        <a:pt x="3458" y="828"/>
                        <a:pt x="3461" y="825"/>
                      </a:cubicBezTo>
                      <a:cubicBezTo>
                        <a:pt x="3471" y="814"/>
                        <a:pt x="3480" y="803"/>
                        <a:pt x="3491" y="793"/>
                      </a:cubicBezTo>
                      <a:cubicBezTo>
                        <a:pt x="3493" y="791"/>
                        <a:pt x="3497" y="791"/>
                        <a:pt x="3500" y="789"/>
                      </a:cubicBezTo>
                      <a:cubicBezTo>
                        <a:pt x="3514" y="784"/>
                        <a:pt x="3517" y="781"/>
                        <a:pt x="3515" y="772"/>
                      </a:cubicBezTo>
                      <a:cubicBezTo>
                        <a:pt x="3506" y="737"/>
                        <a:pt x="3502" y="703"/>
                        <a:pt x="3515" y="669"/>
                      </a:cubicBezTo>
                      <a:cubicBezTo>
                        <a:pt x="3517" y="664"/>
                        <a:pt x="3517" y="658"/>
                        <a:pt x="3516" y="653"/>
                      </a:cubicBezTo>
                      <a:cubicBezTo>
                        <a:pt x="3509" y="632"/>
                        <a:pt x="3511" y="609"/>
                        <a:pt x="3501" y="589"/>
                      </a:cubicBezTo>
                      <a:cubicBezTo>
                        <a:pt x="3498" y="582"/>
                        <a:pt x="3502" y="576"/>
                        <a:pt x="3509" y="571"/>
                      </a:cubicBezTo>
                      <a:cubicBezTo>
                        <a:pt x="3522" y="562"/>
                        <a:pt x="3535" y="551"/>
                        <a:pt x="3548" y="541"/>
                      </a:cubicBezTo>
                      <a:cubicBezTo>
                        <a:pt x="3557" y="534"/>
                        <a:pt x="3562" y="525"/>
                        <a:pt x="3563" y="513"/>
                      </a:cubicBezTo>
                      <a:cubicBezTo>
                        <a:pt x="3564" y="510"/>
                        <a:pt x="3565" y="506"/>
                        <a:pt x="3567" y="503"/>
                      </a:cubicBezTo>
                      <a:cubicBezTo>
                        <a:pt x="3569" y="501"/>
                        <a:pt x="3574" y="498"/>
                        <a:pt x="3576" y="498"/>
                      </a:cubicBezTo>
                      <a:cubicBezTo>
                        <a:pt x="3584" y="501"/>
                        <a:pt x="3593" y="506"/>
                        <a:pt x="3600" y="510"/>
                      </a:cubicBezTo>
                      <a:cubicBezTo>
                        <a:pt x="3611" y="516"/>
                        <a:pt x="3622" y="514"/>
                        <a:pt x="3631" y="507"/>
                      </a:cubicBezTo>
                      <a:cubicBezTo>
                        <a:pt x="3637" y="503"/>
                        <a:pt x="3643" y="499"/>
                        <a:pt x="3649" y="494"/>
                      </a:cubicBezTo>
                      <a:cubicBezTo>
                        <a:pt x="3674" y="470"/>
                        <a:pt x="3699" y="446"/>
                        <a:pt x="3724" y="422"/>
                      </a:cubicBezTo>
                      <a:cubicBezTo>
                        <a:pt x="3729" y="417"/>
                        <a:pt x="3733" y="410"/>
                        <a:pt x="3737" y="404"/>
                      </a:cubicBezTo>
                      <a:cubicBezTo>
                        <a:pt x="3743" y="396"/>
                        <a:pt x="3737" y="379"/>
                        <a:pt x="3729" y="375"/>
                      </a:cubicBezTo>
                      <a:cubicBezTo>
                        <a:pt x="3727" y="375"/>
                        <a:pt x="3726" y="373"/>
                        <a:pt x="3724" y="373"/>
                      </a:cubicBezTo>
                      <a:cubicBezTo>
                        <a:pt x="3701" y="372"/>
                        <a:pt x="3683" y="360"/>
                        <a:pt x="3665" y="346"/>
                      </a:cubicBezTo>
                      <a:cubicBezTo>
                        <a:pt x="3660" y="342"/>
                        <a:pt x="3652" y="340"/>
                        <a:pt x="3646" y="338"/>
                      </a:cubicBezTo>
                      <a:cubicBezTo>
                        <a:pt x="3629" y="335"/>
                        <a:pt x="3613" y="334"/>
                        <a:pt x="3596" y="338"/>
                      </a:cubicBezTo>
                      <a:cubicBezTo>
                        <a:pt x="3591" y="339"/>
                        <a:pt x="3586" y="342"/>
                        <a:pt x="3582" y="345"/>
                      </a:cubicBezTo>
                      <a:cubicBezTo>
                        <a:pt x="3574" y="354"/>
                        <a:pt x="3569" y="367"/>
                        <a:pt x="3555" y="371"/>
                      </a:cubicBezTo>
                      <a:cubicBezTo>
                        <a:pt x="3548" y="382"/>
                        <a:pt x="3541" y="392"/>
                        <a:pt x="3535" y="404"/>
                      </a:cubicBezTo>
                      <a:cubicBezTo>
                        <a:pt x="3525" y="421"/>
                        <a:pt x="3515" y="439"/>
                        <a:pt x="3507" y="457"/>
                      </a:cubicBezTo>
                      <a:cubicBezTo>
                        <a:pt x="3502" y="467"/>
                        <a:pt x="3497" y="478"/>
                        <a:pt x="3497" y="488"/>
                      </a:cubicBezTo>
                      <a:cubicBezTo>
                        <a:pt x="3497" y="513"/>
                        <a:pt x="3485" y="534"/>
                        <a:pt x="3477" y="556"/>
                      </a:cubicBezTo>
                      <a:cubicBezTo>
                        <a:pt x="3475" y="561"/>
                        <a:pt x="3472" y="565"/>
                        <a:pt x="3468" y="568"/>
                      </a:cubicBezTo>
                      <a:cubicBezTo>
                        <a:pt x="3457" y="575"/>
                        <a:pt x="3447" y="583"/>
                        <a:pt x="3436" y="590"/>
                      </a:cubicBezTo>
                      <a:cubicBezTo>
                        <a:pt x="3427" y="596"/>
                        <a:pt x="3429" y="605"/>
                        <a:pt x="3429" y="614"/>
                      </a:cubicBezTo>
                      <a:cubicBezTo>
                        <a:pt x="3430" y="614"/>
                        <a:pt x="3430" y="614"/>
                        <a:pt x="3430" y="614"/>
                      </a:cubicBezTo>
                      <a:cubicBezTo>
                        <a:pt x="3430" y="615"/>
                        <a:pt x="3431" y="615"/>
                        <a:pt x="3431" y="616"/>
                      </a:cubicBezTo>
                      <a:cubicBezTo>
                        <a:pt x="3431" y="616"/>
                        <a:pt x="3432" y="617"/>
                        <a:pt x="3433" y="617"/>
                      </a:cubicBezTo>
                      <a:cubicBezTo>
                        <a:pt x="3432" y="619"/>
                        <a:pt x="3431" y="618"/>
                        <a:pt x="3431" y="616"/>
                      </a:cubicBezTo>
                      <a:cubicBezTo>
                        <a:pt x="3430" y="616"/>
                        <a:pt x="3430" y="615"/>
                        <a:pt x="3429" y="615"/>
                      </a:cubicBezTo>
                      <a:cubicBezTo>
                        <a:pt x="3429" y="615"/>
                        <a:pt x="3429" y="614"/>
                        <a:pt x="3429" y="614"/>
                      </a:cubicBezTo>
                      <a:cubicBezTo>
                        <a:pt x="3421" y="616"/>
                        <a:pt x="3412" y="617"/>
                        <a:pt x="3405" y="621"/>
                      </a:cubicBezTo>
                      <a:cubicBezTo>
                        <a:pt x="3381" y="637"/>
                        <a:pt x="3367" y="660"/>
                        <a:pt x="3363" y="688"/>
                      </a:cubicBezTo>
                      <a:cubicBezTo>
                        <a:pt x="3361" y="699"/>
                        <a:pt x="3359" y="709"/>
                        <a:pt x="3351" y="716"/>
                      </a:cubicBezTo>
                      <a:cubicBezTo>
                        <a:pt x="3348" y="719"/>
                        <a:pt x="3345" y="721"/>
                        <a:pt x="3343" y="724"/>
                      </a:cubicBezTo>
                      <a:cubicBezTo>
                        <a:pt x="3334" y="734"/>
                        <a:pt x="3331" y="746"/>
                        <a:pt x="3332" y="759"/>
                      </a:cubicBezTo>
                      <a:cubicBezTo>
                        <a:pt x="3334" y="772"/>
                        <a:pt x="3336" y="784"/>
                        <a:pt x="3344" y="795"/>
                      </a:cubicBezTo>
                      <a:cubicBezTo>
                        <a:pt x="3348" y="800"/>
                        <a:pt x="3350" y="807"/>
                        <a:pt x="3353" y="813"/>
                      </a:cubicBezTo>
                      <a:cubicBezTo>
                        <a:pt x="3358" y="814"/>
                        <a:pt x="3363" y="815"/>
                        <a:pt x="3367" y="817"/>
                      </a:cubicBezTo>
                      <a:cubicBezTo>
                        <a:pt x="3378" y="824"/>
                        <a:pt x="3388" y="831"/>
                        <a:pt x="3398" y="838"/>
                      </a:cubicBezTo>
                      <a:cubicBezTo>
                        <a:pt x="3399" y="839"/>
                        <a:pt x="3401" y="841"/>
                        <a:pt x="3401" y="842"/>
                      </a:cubicBezTo>
                      <a:cubicBezTo>
                        <a:pt x="3401" y="846"/>
                        <a:pt x="3399" y="846"/>
                        <a:pt x="3394" y="847"/>
                      </a:cubicBezTo>
                      <a:cubicBezTo>
                        <a:pt x="3389" y="848"/>
                        <a:pt x="3383" y="849"/>
                        <a:pt x="3380" y="853"/>
                      </a:cubicBezTo>
                      <a:cubicBezTo>
                        <a:pt x="3372" y="862"/>
                        <a:pt x="3364" y="872"/>
                        <a:pt x="3357" y="882"/>
                      </a:cubicBezTo>
                      <a:cubicBezTo>
                        <a:pt x="3353" y="888"/>
                        <a:pt x="3355" y="895"/>
                        <a:pt x="3364" y="899"/>
                      </a:cubicBezTo>
                      <a:cubicBezTo>
                        <a:pt x="3367" y="901"/>
                        <a:pt x="3370" y="901"/>
                        <a:pt x="3373" y="902"/>
                      </a:cubicBezTo>
                      <a:cubicBezTo>
                        <a:pt x="3373" y="902"/>
                        <a:pt x="3373" y="901"/>
                        <a:pt x="3373" y="901"/>
                      </a:cubicBezTo>
                      <a:lnTo>
                        <a:pt x="3377" y="900"/>
                      </a:lnTo>
                      <a:lnTo>
                        <a:pt x="3374" y="902"/>
                      </a:lnTo>
                      <a:cubicBezTo>
                        <a:pt x="3374" y="902"/>
                        <a:pt x="3373" y="902"/>
                        <a:pt x="3373" y="902"/>
                      </a:cubicBezTo>
                      <a:cubicBezTo>
                        <a:pt x="3374" y="909"/>
                        <a:pt x="3375" y="916"/>
                        <a:pt x="3369" y="921"/>
                      </a:cubicBezTo>
                      <a:cubicBezTo>
                        <a:pt x="3360" y="931"/>
                        <a:pt x="3351" y="939"/>
                        <a:pt x="3341" y="947"/>
                      </a:cubicBezTo>
                      <a:cubicBezTo>
                        <a:pt x="3330" y="957"/>
                        <a:pt x="3318" y="965"/>
                        <a:pt x="3302" y="965"/>
                      </a:cubicBezTo>
                      <a:cubicBezTo>
                        <a:pt x="3282" y="965"/>
                        <a:pt x="3273" y="979"/>
                        <a:pt x="3269" y="996"/>
                      </a:cubicBezTo>
                      <a:cubicBezTo>
                        <a:pt x="3266" y="1008"/>
                        <a:pt x="3265" y="1021"/>
                        <a:pt x="3262" y="1033"/>
                      </a:cubicBezTo>
                      <a:cubicBezTo>
                        <a:pt x="3262" y="1036"/>
                        <a:pt x="3259" y="1038"/>
                        <a:pt x="3258" y="1041"/>
                      </a:cubicBezTo>
                      <a:cubicBezTo>
                        <a:pt x="3256" y="1039"/>
                        <a:pt x="3255" y="1038"/>
                        <a:pt x="3254" y="1037"/>
                      </a:cubicBezTo>
                      <a:cubicBezTo>
                        <a:pt x="3250" y="1031"/>
                        <a:pt x="3246" y="1025"/>
                        <a:pt x="3242" y="1019"/>
                      </a:cubicBezTo>
                      <a:cubicBezTo>
                        <a:pt x="3235" y="1008"/>
                        <a:pt x="3235" y="1004"/>
                        <a:pt x="3243" y="994"/>
                      </a:cubicBezTo>
                      <a:cubicBezTo>
                        <a:pt x="3253" y="981"/>
                        <a:pt x="3262" y="968"/>
                        <a:pt x="3272" y="955"/>
                      </a:cubicBezTo>
                      <a:cubicBezTo>
                        <a:pt x="3275" y="951"/>
                        <a:pt x="3272" y="942"/>
                        <a:pt x="3267" y="942"/>
                      </a:cubicBezTo>
                      <a:cubicBezTo>
                        <a:pt x="3248" y="940"/>
                        <a:pt x="3243" y="928"/>
                        <a:pt x="3241" y="912"/>
                      </a:cubicBezTo>
                      <a:cubicBezTo>
                        <a:pt x="3240" y="910"/>
                        <a:pt x="3238" y="909"/>
                        <a:pt x="3237" y="907"/>
                      </a:cubicBezTo>
                      <a:cubicBezTo>
                        <a:pt x="3238" y="909"/>
                        <a:pt x="3240" y="910"/>
                        <a:pt x="3241" y="912"/>
                      </a:cubicBezTo>
                      <a:lnTo>
                        <a:pt x="3241" y="912"/>
                      </a:lnTo>
                      <a:cubicBezTo>
                        <a:pt x="3242" y="913"/>
                        <a:pt x="3243" y="913"/>
                        <a:pt x="3243" y="914"/>
                      </a:cubicBezTo>
                      <a:lnTo>
                        <a:pt x="3241" y="912"/>
                      </a:lnTo>
                      <a:cubicBezTo>
                        <a:pt x="3248" y="914"/>
                        <a:pt x="3256" y="915"/>
                        <a:pt x="3263" y="917"/>
                      </a:cubicBezTo>
                      <a:cubicBezTo>
                        <a:pt x="3270" y="920"/>
                        <a:pt x="3277" y="921"/>
                        <a:pt x="3284" y="918"/>
                      </a:cubicBezTo>
                      <a:cubicBezTo>
                        <a:pt x="3295" y="912"/>
                        <a:pt x="3307" y="907"/>
                        <a:pt x="3319" y="901"/>
                      </a:cubicBezTo>
                      <a:cubicBezTo>
                        <a:pt x="3321" y="900"/>
                        <a:pt x="3324" y="896"/>
                        <a:pt x="3324" y="893"/>
                      </a:cubicBezTo>
                      <a:cubicBezTo>
                        <a:pt x="3323" y="880"/>
                        <a:pt x="3322" y="867"/>
                        <a:pt x="3322" y="855"/>
                      </a:cubicBezTo>
                      <a:cubicBezTo>
                        <a:pt x="3321" y="845"/>
                        <a:pt x="3321" y="843"/>
                        <a:pt x="3333" y="841"/>
                      </a:cubicBezTo>
                      <a:cubicBezTo>
                        <a:pt x="3350" y="838"/>
                        <a:pt x="3351" y="826"/>
                        <a:pt x="3351" y="814"/>
                      </a:cubicBezTo>
                      <a:cubicBezTo>
                        <a:pt x="3349" y="814"/>
                        <a:pt x="3346" y="814"/>
                        <a:pt x="3343" y="814"/>
                      </a:cubicBezTo>
                      <a:cubicBezTo>
                        <a:pt x="3318" y="816"/>
                        <a:pt x="3300" y="807"/>
                        <a:pt x="3292" y="783"/>
                      </a:cubicBezTo>
                      <a:cubicBezTo>
                        <a:pt x="3290" y="779"/>
                        <a:pt x="3288" y="776"/>
                        <a:pt x="3286" y="773"/>
                      </a:cubicBezTo>
                      <a:cubicBezTo>
                        <a:pt x="3284" y="770"/>
                        <a:pt x="3274" y="768"/>
                        <a:pt x="3271" y="771"/>
                      </a:cubicBezTo>
                      <a:cubicBezTo>
                        <a:pt x="3265" y="777"/>
                        <a:pt x="3257" y="783"/>
                        <a:pt x="3252" y="790"/>
                      </a:cubicBezTo>
                      <a:cubicBezTo>
                        <a:pt x="3238" y="810"/>
                        <a:pt x="3221" y="826"/>
                        <a:pt x="3196" y="829"/>
                      </a:cubicBezTo>
                      <a:cubicBezTo>
                        <a:pt x="3193" y="829"/>
                        <a:pt x="3189" y="832"/>
                        <a:pt x="3186" y="834"/>
                      </a:cubicBezTo>
                      <a:cubicBezTo>
                        <a:pt x="3185" y="835"/>
                        <a:pt x="3184" y="837"/>
                        <a:pt x="3183" y="838"/>
                      </a:cubicBezTo>
                      <a:cubicBezTo>
                        <a:pt x="3179" y="841"/>
                        <a:pt x="3179" y="850"/>
                        <a:pt x="3183" y="853"/>
                      </a:cubicBezTo>
                      <a:cubicBezTo>
                        <a:pt x="3202" y="867"/>
                        <a:pt x="3222" y="879"/>
                        <a:pt x="3232" y="902"/>
                      </a:cubicBezTo>
                      <a:lnTo>
                        <a:pt x="3230" y="901"/>
                      </a:lnTo>
                      <a:cubicBezTo>
                        <a:pt x="3231" y="901"/>
                        <a:pt x="3231" y="902"/>
                        <a:pt x="3232" y="902"/>
                      </a:cubicBezTo>
                      <a:cubicBezTo>
                        <a:pt x="3223" y="904"/>
                        <a:pt x="3214" y="907"/>
                        <a:pt x="3205" y="907"/>
                      </a:cubicBezTo>
                      <a:cubicBezTo>
                        <a:pt x="3196" y="907"/>
                        <a:pt x="3188" y="908"/>
                        <a:pt x="3183" y="918"/>
                      </a:cubicBezTo>
                      <a:cubicBezTo>
                        <a:pt x="3181" y="924"/>
                        <a:pt x="3174" y="929"/>
                        <a:pt x="3169" y="934"/>
                      </a:cubicBezTo>
                      <a:cubicBezTo>
                        <a:pt x="3165" y="938"/>
                        <a:pt x="3161" y="941"/>
                        <a:pt x="3161" y="948"/>
                      </a:cubicBezTo>
                      <a:cubicBezTo>
                        <a:pt x="3161" y="953"/>
                        <a:pt x="3161" y="959"/>
                        <a:pt x="3156" y="962"/>
                      </a:cubicBezTo>
                      <a:cubicBezTo>
                        <a:pt x="3149" y="966"/>
                        <a:pt x="3142" y="965"/>
                        <a:pt x="3135" y="962"/>
                      </a:cubicBezTo>
                      <a:cubicBezTo>
                        <a:pt x="3128" y="959"/>
                        <a:pt x="3122" y="955"/>
                        <a:pt x="3115" y="953"/>
                      </a:cubicBezTo>
                      <a:cubicBezTo>
                        <a:pt x="3103" y="948"/>
                        <a:pt x="3090" y="945"/>
                        <a:pt x="3078" y="951"/>
                      </a:cubicBezTo>
                      <a:cubicBezTo>
                        <a:pt x="3073" y="954"/>
                        <a:pt x="3067" y="955"/>
                        <a:pt x="3062" y="956"/>
                      </a:cubicBezTo>
                      <a:cubicBezTo>
                        <a:pt x="3054" y="957"/>
                        <a:pt x="3047" y="956"/>
                        <a:pt x="3040" y="952"/>
                      </a:cubicBezTo>
                      <a:cubicBezTo>
                        <a:pt x="3029" y="946"/>
                        <a:pt x="3017" y="940"/>
                        <a:pt x="3012" y="928"/>
                      </a:cubicBezTo>
                      <a:cubicBezTo>
                        <a:pt x="3004" y="911"/>
                        <a:pt x="2991" y="903"/>
                        <a:pt x="2974" y="899"/>
                      </a:cubicBezTo>
                      <a:cubicBezTo>
                        <a:pt x="2967" y="898"/>
                        <a:pt x="2961" y="892"/>
                        <a:pt x="2959" y="885"/>
                      </a:cubicBezTo>
                      <a:cubicBezTo>
                        <a:pt x="2954" y="867"/>
                        <a:pt x="2944" y="851"/>
                        <a:pt x="2947" y="832"/>
                      </a:cubicBezTo>
                      <a:cubicBezTo>
                        <a:pt x="2948" y="827"/>
                        <a:pt x="2947" y="821"/>
                        <a:pt x="2946" y="815"/>
                      </a:cubicBezTo>
                      <a:cubicBezTo>
                        <a:pt x="2945" y="803"/>
                        <a:pt x="2931" y="791"/>
                        <a:pt x="2920" y="793"/>
                      </a:cubicBezTo>
                      <a:cubicBezTo>
                        <a:pt x="2894" y="797"/>
                        <a:pt x="2869" y="800"/>
                        <a:pt x="2844" y="802"/>
                      </a:cubicBezTo>
                      <a:cubicBezTo>
                        <a:pt x="2832" y="803"/>
                        <a:pt x="2825" y="812"/>
                        <a:pt x="2820" y="823"/>
                      </a:cubicBezTo>
                      <a:cubicBezTo>
                        <a:pt x="2817" y="830"/>
                        <a:pt x="2821" y="841"/>
                        <a:pt x="2829" y="847"/>
                      </a:cubicBezTo>
                      <a:cubicBezTo>
                        <a:pt x="2833" y="851"/>
                        <a:pt x="2839" y="852"/>
                        <a:pt x="2844" y="849"/>
                      </a:cubicBezTo>
                      <a:cubicBezTo>
                        <a:pt x="2847" y="847"/>
                        <a:pt x="2850" y="844"/>
                        <a:pt x="2853" y="843"/>
                      </a:cubicBezTo>
                      <a:cubicBezTo>
                        <a:pt x="2864" y="841"/>
                        <a:pt x="2875" y="841"/>
                        <a:pt x="2885" y="838"/>
                      </a:cubicBezTo>
                      <a:cubicBezTo>
                        <a:pt x="2896" y="836"/>
                        <a:pt x="2906" y="831"/>
                        <a:pt x="2916" y="828"/>
                      </a:cubicBezTo>
                      <a:cubicBezTo>
                        <a:pt x="2918" y="828"/>
                        <a:pt x="2921" y="832"/>
                        <a:pt x="2923" y="834"/>
                      </a:cubicBezTo>
                      <a:cubicBezTo>
                        <a:pt x="2924" y="834"/>
                        <a:pt x="2922" y="838"/>
                        <a:pt x="2921" y="838"/>
                      </a:cubicBezTo>
                      <a:cubicBezTo>
                        <a:pt x="2911" y="842"/>
                        <a:pt x="2899" y="844"/>
                        <a:pt x="2891" y="850"/>
                      </a:cubicBezTo>
                      <a:cubicBezTo>
                        <a:pt x="2879" y="859"/>
                        <a:pt x="2866" y="865"/>
                        <a:pt x="2851" y="868"/>
                      </a:cubicBezTo>
                      <a:cubicBezTo>
                        <a:pt x="2844" y="869"/>
                        <a:pt x="2837" y="872"/>
                        <a:pt x="2830" y="874"/>
                      </a:cubicBezTo>
                      <a:cubicBezTo>
                        <a:pt x="2820" y="879"/>
                        <a:pt x="2812" y="885"/>
                        <a:pt x="2808" y="897"/>
                      </a:cubicBezTo>
                      <a:cubicBezTo>
                        <a:pt x="2803" y="915"/>
                        <a:pt x="2798" y="932"/>
                        <a:pt x="2797" y="951"/>
                      </a:cubicBezTo>
                      <a:cubicBezTo>
                        <a:pt x="2796" y="955"/>
                        <a:pt x="2792" y="961"/>
                        <a:pt x="2789" y="964"/>
                      </a:cubicBezTo>
                      <a:cubicBezTo>
                        <a:pt x="2785" y="968"/>
                        <a:pt x="2778" y="972"/>
                        <a:pt x="2775" y="970"/>
                      </a:cubicBezTo>
                      <a:cubicBezTo>
                        <a:pt x="2768" y="968"/>
                        <a:pt x="2772" y="961"/>
                        <a:pt x="2775" y="957"/>
                      </a:cubicBezTo>
                      <a:cubicBezTo>
                        <a:pt x="2779" y="948"/>
                        <a:pt x="2779" y="939"/>
                        <a:pt x="2775" y="930"/>
                      </a:cubicBezTo>
                      <a:cubicBezTo>
                        <a:pt x="2769" y="919"/>
                        <a:pt x="2764" y="907"/>
                        <a:pt x="2759" y="896"/>
                      </a:cubicBezTo>
                      <a:cubicBezTo>
                        <a:pt x="2754" y="886"/>
                        <a:pt x="2749" y="876"/>
                        <a:pt x="2744" y="866"/>
                      </a:cubicBezTo>
                      <a:cubicBezTo>
                        <a:pt x="2741" y="861"/>
                        <a:pt x="2731" y="855"/>
                        <a:pt x="2726" y="857"/>
                      </a:cubicBezTo>
                      <a:cubicBezTo>
                        <a:pt x="2719" y="858"/>
                        <a:pt x="2711" y="861"/>
                        <a:pt x="2704" y="862"/>
                      </a:cubicBezTo>
                      <a:cubicBezTo>
                        <a:pt x="2649" y="874"/>
                        <a:pt x="2599" y="864"/>
                        <a:pt x="2555" y="828"/>
                      </a:cubicBezTo>
                      <a:cubicBezTo>
                        <a:pt x="2551" y="826"/>
                        <a:pt x="2551" y="818"/>
                        <a:pt x="2554" y="813"/>
                      </a:cubicBezTo>
                      <a:cubicBezTo>
                        <a:pt x="2560" y="803"/>
                        <a:pt x="2568" y="796"/>
                        <a:pt x="2580" y="796"/>
                      </a:cubicBezTo>
                      <a:cubicBezTo>
                        <a:pt x="2585" y="796"/>
                        <a:pt x="2591" y="796"/>
                        <a:pt x="2596" y="796"/>
                      </a:cubicBezTo>
                      <a:cubicBezTo>
                        <a:pt x="2619" y="795"/>
                        <a:pt x="2630" y="784"/>
                        <a:pt x="2625" y="762"/>
                      </a:cubicBezTo>
                      <a:cubicBezTo>
                        <a:pt x="2623" y="751"/>
                        <a:pt x="2619" y="741"/>
                        <a:pt x="2614" y="731"/>
                      </a:cubicBezTo>
                      <a:cubicBezTo>
                        <a:pt x="2606" y="717"/>
                        <a:pt x="2594" y="707"/>
                        <a:pt x="2578" y="709"/>
                      </a:cubicBezTo>
                      <a:cubicBezTo>
                        <a:pt x="2558" y="712"/>
                        <a:pt x="2543" y="704"/>
                        <a:pt x="2528" y="693"/>
                      </a:cubicBezTo>
                      <a:cubicBezTo>
                        <a:pt x="2508" y="677"/>
                        <a:pt x="2488" y="660"/>
                        <a:pt x="2468" y="645"/>
                      </a:cubicBezTo>
                      <a:cubicBezTo>
                        <a:pt x="2454" y="635"/>
                        <a:pt x="2443" y="623"/>
                        <a:pt x="2440" y="606"/>
                      </a:cubicBezTo>
                      <a:cubicBezTo>
                        <a:pt x="2437" y="583"/>
                        <a:pt x="2421" y="572"/>
                        <a:pt x="2401" y="564"/>
                      </a:cubicBezTo>
                      <a:cubicBezTo>
                        <a:pt x="2384" y="556"/>
                        <a:pt x="2369" y="558"/>
                        <a:pt x="2357" y="573"/>
                      </a:cubicBezTo>
                      <a:cubicBezTo>
                        <a:pt x="2353" y="579"/>
                        <a:pt x="2347" y="584"/>
                        <a:pt x="2341" y="587"/>
                      </a:cubicBezTo>
                      <a:cubicBezTo>
                        <a:pt x="2336" y="590"/>
                        <a:pt x="2330" y="590"/>
                        <a:pt x="2325" y="590"/>
                      </a:cubicBezTo>
                      <a:cubicBezTo>
                        <a:pt x="2319" y="590"/>
                        <a:pt x="2313" y="583"/>
                        <a:pt x="2316" y="579"/>
                      </a:cubicBezTo>
                      <a:cubicBezTo>
                        <a:pt x="2330" y="562"/>
                        <a:pt x="2334" y="540"/>
                        <a:pt x="2337" y="519"/>
                      </a:cubicBezTo>
                      <a:cubicBezTo>
                        <a:pt x="2338" y="518"/>
                        <a:pt x="2336" y="516"/>
                        <a:pt x="2334" y="515"/>
                      </a:cubicBezTo>
                      <a:cubicBezTo>
                        <a:pt x="2333" y="514"/>
                        <a:pt x="2331" y="513"/>
                        <a:pt x="2330" y="513"/>
                      </a:cubicBezTo>
                      <a:cubicBezTo>
                        <a:pt x="2325" y="515"/>
                        <a:pt x="2320" y="517"/>
                        <a:pt x="2316" y="521"/>
                      </a:cubicBezTo>
                      <a:cubicBezTo>
                        <a:pt x="2300" y="533"/>
                        <a:pt x="2285" y="547"/>
                        <a:pt x="2270" y="559"/>
                      </a:cubicBezTo>
                      <a:cubicBezTo>
                        <a:pt x="2268" y="561"/>
                        <a:pt x="2263" y="562"/>
                        <a:pt x="2260" y="561"/>
                      </a:cubicBezTo>
                      <a:cubicBezTo>
                        <a:pt x="2257" y="560"/>
                        <a:pt x="2253" y="556"/>
                        <a:pt x="2253" y="553"/>
                      </a:cubicBezTo>
                      <a:cubicBezTo>
                        <a:pt x="2251" y="539"/>
                        <a:pt x="2251" y="524"/>
                        <a:pt x="2255" y="510"/>
                      </a:cubicBezTo>
                      <a:cubicBezTo>
                        <a:pt x="2262" y="485"/>
                        <a:pt x="2263" y="459"/>
                        <a:pt x="2261" y="433"/>
                      </a:cubicBezTo>
                      <a:cubicBezTo>
                        <a:pt x="2261" y="428"/>
                        <a:pt x="2259" y="423"/>
                        <a:pt x="2257" y="418"/>
                      </a:cubicBezTo>
                      <a:cubicBezTo>
                        <a:pt x="2256" y="416"/>
                        <a:pt x="2250" y="415"/>
                        <a:pt x="2248" y="417"/>
                      </a:cubicBezTo>
                      <a:cubicBezTo>
                        <a:pt x="2239" y="422"/>
                        <a:pt x="2237" y="431"/>
                        <a:pt x="2236" y="440"/>
                      </a:cubicBezTo>
                      <a:cubicBezTo>
                        <a:pt x="2235" y="450"/>
                        <a:pt x="2232" y="458"/>
                        <a:pt x="2223" y="463"/>
                      </a:cubicBezTo>
                      <a:cubicBezTo>
                        <a:pt x="2212" y="469"/>
                        <a:pt x="2201" y="476"/>
                        <a:pt x="2190" y="482"/>
                      </a:cubicBezTo>
                      <a:cubicBezTo>
                        <a:pt x="2183" y="486"/>
                        <a:pt x="2176" y="484"/>
                        <a:pt x="2170" y="478"/>
                      </a:cubicBezTo>
                      <a:cubicBezTo>
                        <a:pt x="2168" y="476"/>
                        <a:pt x="2165" y="474"/>
                        <a:pt x="2163" y="472"/>
                      </a:cubicBezTo>
                      <a:cubicBezTo>
                        <a:pt x="2163" y="472"/>
                        <a:pt x="2163" y="472"/>
                        <a:pt x="2163" y="472"/>
                      </a:cubicBezTo>
                      <a:cubicBezTo>
                        <a:pt x="2162" y="472"/>
                        <a:pt x="2160" y="473"/>
                        <a:pt x="2159" y="473"/>
                      </a:cubicBezTo>
                      <a:cubicBezTo>
                        <a:pt x="2156" y="475"/>
                        <a:pt x="2153" y="477"/>
                        <a:pt x="2150" y="479"/>
                      </a:cubicBezTo>
                      <a:cubicBezTo>
                        <a:pt x="2148" y="480"/>
                        <a:pt x="2146" y="480"/>
                        <a:pt x="2145" y="479"/>
                      </a:cubicBezTo>
                      <a:cubicBezTo>
                        <a:pt x="2141" y="476"/>
                        <a:pt x="2142" y="475"/>
                        <a:pt x="2148" y="474"/>
                      </a:cubicBezTo>
                      <a:cubicBezTo>
                        <a:pt x="2152" y="474"/>
                        <a:pt x="2155" y="473"/>
                        <a:pt x="2159" y="473"/>
                      </a:cubicBezTo>
                      <a:cubicBezTo>
                        <a:pt x="2160" y="472"/>
                        <a:pt x="2161" y="472"/>
                        <a:pt x="2162" y="471"/>
                      </a:cubicBezTo>
                      <a:cubicBezTo>
                        <a:pt x="2162" y="471"/>
                        <a:pt x="2163" y="472"/>
                        <a:pt x="2163" y="472"/>
                      </a:cubicBezTo>
                      <a:cubicBezTo>
                        <a:pt x="2164" y="467"/>
                        <a:pt x="2166" y="462"/>
                        <a:pt x="2167" y="457"/>
                      </a:cubicBezTo>
                      <a:cubicBezTo>
                        <a:pt x="2169" y="450"/>
                        <a:pt x="2166" y="445"/>
                        <a:pt x="2161" y="443"/>
                      </a:cubicBezTo>
                      <a:cubicBezTo>
                        <a:pt x="2149" y="439"/>
                        <a:pt x="2136" y="437"/>
                        <a:pt x="2124" y="442"/>
                      </a:cubicBezTo>
                      <a:cubicBezTo>
                        <a:pt x="2097" y="453"/>
                        <a:pt x="2069" y="462"/>
                        <a:pt x="2040" y="463"/>
                      </a:cubicBezTo>
                      <a:cubicBezTo>
                        <a:pt x="2031" y="463"/>
                        <a:pt x="2021" y="466"/>
                        <a:pt x="2014" y="471"/>
                      </a:cubicBezTo>
                      <a:cubicBezTo>
                        <a:pt x="1999" y="484"/>
                        <a:pt x="1982" y="483"/>
                        <a:pt x="1964" y="480"/>
                      </a:cubicBezTo>
                      <a:cubicBezTo>
                        <a:pt x="1963" y="481"/>
                        <a:pt x="1963" y="481"/>
                        <a:pt x="1963" y="481"/>
                      </a:cubicBezTo>
                      <a:lnTo>
                        <a:pt x="1961" y="484"/>
                      </a:lnTo>
                      <a:lnTo>
                        <a:pt x="1963" y="480"/>
                      </a:lnTo>
                      <a:cubicBezTo>
                        <a:pt x="1963" y="480"/>
                        <a:pt x="1963" y="480"/>
                        <a:pt x="1964" y="480"/>
                      </a:cubicBezTo>
                      <a:cubicBezTo>
                        <a:pt x="1965" y="479"/>
                        <a:pt x="1966" y="478"/>
                        <a:pt x="1966" y="477"/>
                      </a:cubicBezTo>
                      <a:cubicBezTo>
                        <a:pt x="1971" y="471"/>
                        <a:pt x="1972" y="465"/>
                        <a:pt x="1967" y="458"/>
                      </a:cubicBezTo>
                      <a:cubicBezTo>
                        <a:pt x="1963" y="451"/>
                        <a:pt x="1958" y="451"/>
                        <a:pt x="1949" y="456"/>
                      </a:cubicBezTo>
                      <a:cubicBezTo>
                        <a:pt x="1943" y="460"/>
                        <a:pt x="1937" y="464"/>
                        <a:pt x="1929" y="465"/>
                      </a:cubicBezTo>
                      <a:cubicBezTo>
                        <a:pt x="1917" y="466"/>
                        <a:pt x="1904" y="469"/>
                        <a:pt x="1893" y="474"/>
                      </a:cubicBezTo>
                      <a:cubicBezTo>
                        <a:pt x="1879" y="479"/>
                        <a:pt x="1868" y="488"/>
                        <a:pt x="1865" y="504"/>
                      </a:cubicBezTo>
                      <a:cubicBezTo>
                        <a:pt x="1864" y="511"/>
                        <a:pt x="1858" y="514"/>
                        <a:pt x="1854" y="511"/>
                      </a:cubicBezTo>
                      <a:cubicBezTo>
                        <a:pt x="1846" y="506"/>
                        <a:pt x="1839" y="501"/>
                        <a:pt x="1831" y="496"/>
                      </a:cubicBezTo>
                      <a:cubicBezTo>
                        <a:pt x="1821" y="488"/>
                        <a:pt x="1813" y="478"/>
                        <a:pt x="1810" y="465"/>
                      </a:cubicBezTo>
                      <a:cubicBezTo>
                        <a:pt x="1806" y="453"/>
                        <a:pt x="1802" y="441"/>
                        <a:pt x="1798" y="429"/>
                      </a:cubicBezTo>
                      <a:cubicBezTo>
                        <a:pt x="1795" y="421"/>
                        <a:pt x="1790" y="413"/>
                        <a:pt x="1786" y="405"/>
                      </a:cubicBezTo>
                      <a:cubicBezTo>
                        <a:pt x="1774" y="392"/>
                        <a:pt x="1758" y="384"/>
                        <a:pt x="1743" y="374"/>
                      </a:cubicBezTo>
                      <a:cubicBezTo>
                        <a:pt x="1720" y="358"/>
                        <a:pt x="1697" y="343"/>
                        <a:pt x="1688" y="314"/>
                      </a:cubicBezTo>
                      <a:cubicBezTo>
                        <a:pt x="1687" y="311"/>
                        <a:pt x="1684" y="308"/>
                        <a:pt x="1682" y="305"/>
                      </a:cubicBezTo>
                      <a:cubicBezTo>
                        <a:pt x="1677" y="299"/>
                        <a:pt x="1672" y="295"/>
                        <a:pt x="1664" y="294"/>
                      </a:cubicBezTo>
                      <a:cubicBezTo>
                        <a:pt x="1657" y="294"/>
                        <a:pt x="1649" y="293"/>
                        <a:pt x="1642" y="293"/>
                      </a:cubicBezTo>
                      <a:cubicBezTo>
                        <a:pt x="1626" y="294"/>
                        <a:pt x="1613" y="288"/>
                        <a:pt x="1602" y="278"/>
                      </a:cubicBezTo>
                      <a:cubicBezTo>
                        <a:pt x="1585" y="264"/>
                        <a:pt x="1569" y="249"/>
                        <a:pt x="1547" y="242"/>
                      </a:cubicBezTo>
                      <a:cubicBezTo>
                        <a:pt x="1537" y="238"/>
                        <a:pt x="1529" y="230"/>
                        <a:pt x="1521" y="222"/>
                      </a:cubicBezTo>
                      <a:cubicBezTo>
                        <a:pt x="1512" y="213"/>
                        <a:pt x="1504" y="203"/>
                        <a:pt x="1499" y="191"/>
                      </a:cubicBezTo>
                      <a:cubicBezTo>
                        <a:pt x="1494" y="178"/>
                        <a:pt x="1482" y="172"/>
                        <a:pt x="1467" y="175"/>
                      </a:cubicBezTo>
                      <a:cubicBezTo>
                        <a:pt x="1458" y="177"/>
                        <a:pt x="1449" y="180"/>
                        <a:pt x="1440" y="181"/>
                      </a:cubicBezTo>
                      <a:cubicBezTo>
                        <a:pt x="1434" y="183"/>
                        <a:pt x="1430" y="180"/>
                        <a:pt x="1427" y="175"/>
                      </a:cubicBezTo>
                      <a:cubicBezTo>
                        <a:pt x="1418" y="161"/>
                        <a:pt x="1419" y="144"/>
                        <a:pt x="1410" y="130"/>
                      </a:cubicBezTo>
                      <a:cubicBezTo>
                        <a:pt x="1409" y="128"/>
                        <a:pt x="1411" y="123"/>
                        <a:pt x="1414" y="120"/>
                      </a:cubicBezTo>
                      <a:cubicBezTo>
                        <a:pt x="1417" y="116"/>
                        <a:pt x="1420" y="110"/>
                        <a:pt x="1417" y="105"/>
                      </a:cubicBezTo>
                      <a:cubicBezTo>
                        <a:pt x="1415" y="101"/>
                        <a:pt x="1411" y="96"/>
                        <a:pt x="1407" y="93"/>
                      </a:cubicBezTo>
                      <a:cubicBezTo>
                        <a:pt x="1399" y="89"/>
                        <a:pt x="1390" y="86"/>
                        <a:pt x="1382" y="84"/>
                      </a:cubicBezTo>
                      <a:cubicBezTo>
                        <a:pt x="1376" y="82"/>
                        <a:pt x="1371" y="82"/>
                        <a:pt x="1365" y="81"/>
                      </a:cubicBezTo>
                      <a:cubicBezTo>
                        <a:pt x="1357" y="80"/>
                        <a:pt x="1355" y="77"/>
                        <a:pt x="1357" y="65"/>
                      </a:cubicBezTo>
                      <a:cubicBezTo>
                        <a:pt x="1358" y="56"/>
                        <a:pt x="1359" y="48"/>
                        <a:pt x="1348" y="43"/>
                      </a:cubicBezTo>
                      <a:cubicBezTo>
                        <a:pt x="1348" y="44"/>
                        <a:pt x="1349" y="44"/>
                        <a:pt x="1349" y="44"/>
                      </a:cubicBezTo>
                      <a:cubicBezTo>
                        <a:pt x="1347" y="44"/>
                        <a:pt x="1346" y="44"/>
                        <a:pt x="1345" y="44"/>
                      </a:cubicBezTo>
                      <a:cubicBezTo>
                        <a:pt x="1339" y="46"/>
                        <a:pt x="1334" y="47"/>
                        <a:pt x="1329" y="49"/>
                      </a:cubicBezTo>
                      <a:cubicBezTo>
                        <a:pt x="1327" y="50"/>
                        <a:pt x="1325" y="52"/>
                        <a:pt x="1323" y="53"/>
                      </a:cubicBezTo>
                      <a:cubicBezTo>
                        <a:pt x="1322" y="53"/>
                        <a:pt x="1322" y="53"/>
                        <a:pt x="1321" y="53"/>
                      </a:cubicBezTo>
                      <a:cubicBezTo>
                        <a:pt x="1321" y="56"/>
                        <a:pt x="1320" y="59"/>
                        <a:pt x="1319" y="62"/>
                      </a:cubicBezTo>
                      <a:cubicBezTo>
                        <a:pt x="1315" y="70"/>
                        <a:pt x="1309" y="72"/>
                        <a:pt x="1302" y="67"/>
                      </a:cubicBezTo>
                      <a:cubicBezTo>
                        <a:pt x="1299" y="66"/>
                        <a:pt x="1298" y="61"/>
                        <a:pt x="1297" y="58"/>
                      </a:cubicBezTo>
                      <a:cubicBezTo>
                        <a:pt x="1297" y="58"/>
                        <a:pt x="1300" y="55"/>
                        <a:pt x="1301" y="55"/>
                      </a:cubicBezTo>
                      <a:cubicBezTo>
                        <a:pt x="1308" y="54"/>
                        <a:pt x="1315" y="54"/>
                        <a:pt x="1321" y="53"/>
                      </a:cubicBezTo>
                      <a:cubicBezTo>
                        <a:pt x="1321" y="53"/>
                        <a:pt x="1321" y="52"/>
                        <a:pt x="1321" y="52"/>
                      </a:cubicBezTo>
                      <a:cubicBezTo>
                        <a:pt x="1324" y="51"/>
                        <a:pt x="1326" y="50"/>
                        <a:pt x="1329" y="49"/>
                      </a:cubicBezTo>
                      <a:cubicBezTo>
                        <a:pt x="1334" y="46"/>
                        <a:pt x="1339" y="44"/>
                        <a:pt x="1345" y="44"/>
                      </a:cubicBezTo>
                      <a:cubicBezTo>
                        <a:pt x="1346" y="43"/>
                        <a:pt x="1346" y="43"/>
                        <a:pt x="1347" y="43"/>
                      </a:cubicBezTo>
                      <a:cubicBezTo>
                        <a:pt x="1348" y="43"/>
                        <a:pt x="1348" y="43"/>
                        <a:pt x="1348" y="43"/>
                      </a:cubicBezTo>
                      <a:cubicBezTo>
                        <a:pt x="1344" y="29"/>
                        <a:pt x="1337" y="17"/>
                        <a:pt x="1326" y="7"/>
                      </a:cubicBezTo>
                      <a:cubicBezTo>
                        <a:pt x="1320" y="1"/>
                        <a:pt x="1314" y="0"/>
                        <a:pt x="1307" y="2"/>
                      </a:cubicBezTo>
                      <a:cubicBezTo>
                        <a:pt x="1294" y="6"/>
                        <a:pt x="1282" y="10"/>
                        <a:pt x="1272" y="19"/>
                      </a:cubicBezTo>
                      <a:cubicBezTo>
                        <a:pt x="1256" y="31"/>
                        <a:pt x="1238" y="32"/>
                        <a:pt x="1220" y="26"/>
                      </a:cubicBezTo>
                      <a:cubicBezTo>
                        <a:pt x="1209" y="23"/>
                        <a:pt x="1199" y="20"/>
                        <a:pt x="1188" y="17"/>
                      </a:cubicBezTo>
                      <a:cubicBezTo>
                        <a:pt x="1170" y="11"/>
                        <a:pt x="1156" y="19"/>
                        <a:pt x="1144" y="31"/>
                      </a:cubicBezTo>
                      <a:cubicBezTo>
                        <a:pt x="1140" y="35"/>
                        <a:pt x="1139" y="41"/>
                        <a:pt x="1135" y="45"/>
                      </a:cubicBezTo>
                      <a:cubicBezTo>
                        <a:pt x="1132" y="50"/>
                        <a:pt x="1128" y="55"/>
                        <a:pt x="1123" y="55"/>
                      </a:cubicBezTo>
                      <a:cubicBezTo>
                        <a:pt x="1109" y="58"/>
                        <a:pt x="1095" y="64"/>
                        <a:pt x="1080" y="60"/>
                      </a:cubicBezTo>
                      <a:cubicBezTo>
                        <a:pt x="1059" y="54"/>
                        <a:pt x="1039" y="60"/>
                        <a:pt x="1022" y="71"/>
                      </a:cubicBezTo>
                      <a:cubicBezTo>
                        <a:pt x="990" y="92"/>
                        <a:pt x="955" y="110"/>
                        <a:pt x="928" y="137"/>
                      </a:cubicBezTo>
                      <a:cubicBezTo>
                        <a:pt x="924" y="141"/>
                        <a:pt x="920" y="145"/>
                        <a:pt x="915" y="148"/>
                      </a:cubicBezTo>
                      <a:cubicBezTo>
                        <a:pt x="879" y="168"/>
                        <a:pt x="843" y="187"/>
                        <a:pt x="802" y="163"/>
                      </a:cubicBezTo>
                      <a:cubicBezTo>
                        <a:pt x="800" y="162"/>
                        <a:pt x="798" y="162"/>
                        <a:pt x="797" y="161"/>
                      </a:cubicBezTo>
                      <a:cubicBezTo>
                        <a:pt x="780" y="155"/>
                        <a:pt x="771" y="157"/>
                        <a:pt x="758" y="172"/>
                      </a:cubicBezTo>
                      <a:cubicBezTo>
                        <a:pt x="750" y="182"/>
                        <a:pt x="743" y="193"/>
                        <a:pt x="733" y="201"/>
                      </a:cubicBezTo>
                      <a:cubicBezTo>
                        <a:pt x="718" y="214"/>
                        <a:pt x="715" y="227"/>
                        <a:pt x="722" y="245"/>
                      </a:cubicBezTo>
                      <a:cubicBezTo>
                        <a:pt x="727" y="257"/>
                        <a:pt x="729" y="270"/>
                        <a:pt x="733" y="282"/>
                      </a:cubicBezTo>
                      <a:cubicBezTo>
                        <a:pt x="745" y="316"/>
                        <a:pt x="749" y="349"/>
                        <a:pt x="730" y="382"/>
                      </a:cubicBezTo>
                      <a:cubicBezTo>
                        <a:pt x="726" y="389"/>
                        <a:pt x="730" y="401"/>
                        <a:pt x="738" y="407"/>
                      </a:cubicBezTo>
                      <a:cubicBezTo>
                        <a:pt x="747" y="413"/>
                        <a:pt x="757" y="417"/>
                        <a:pt x="766" y="423"/>
                      </a:cubicBezTo>
                      <a:cubicBezTo>
                        <a:pt x="768" y="424"/>
                        <a:pt x="768" y="429"/>
                        <a:pt x="769" y="432"/>
                      </a:cubicBezTo>
                      <a:cubicBezTo>
                        <a:pt x="769" y="433"/>
                        <a:pt x="766" y="434"/>
                        <a:pt x="764" y="434"/>
                      </a:cubicBezTo>
                      <a:cubicBezTo>
                        <a:pt x="759" y="435"/>
                        <a:pt x="753" y="437"/>
                        <a:pt x="752" y="443"/>
                      </a:cubicBezTo>
                      <a:cubicBezTo>
                        <a:pt x="750" y="457"/>
                        <a:pt x="749" y="472"/>
                        <a:pt x="749" y="486"/>
                      </a:cubicBezTo>
                      <a:cubicBezTo>
                        <a:pt x="749" y="489"/>
                        <a:pt x="753" y="492"/>
                        <a:pt x="756" y="493"/>
                      </a:cubicBezTo>
                      <a:cubicBezTo>
                        <a:pt x="761" y="494"/>
                        <a:pt x="765" y="494"/>
                        <a:pt x="770" y="494"/>
                      </a:cubicBezTo>
                      <a:cubicBezTo>
                        <a:pt x="770" y="493"/>
                        <a:pt x="770" y="493"/>
                        <a:pt x="771" y="492"/>
                      </a:cubicBezTo>
                      <a:cubicBezTo>
                        <a:pt x="771" y="492"/>
                        <a:pt x="772" y="493"/>
                        <a:pt x="773" y="493"/>
                      </a:cubicBezTo>
                      <a:cubicBezTo>
                        <a:pt x="773" y="490"/>
                        <a:pt x="774" y="487"/>
                        <a:pt x="774" y="483"/>
                      </a:cubicBezTo>
                      <a:cubicBezTo>
                        <a:pt x="774" y="483"/>
                        <a:pt x="773" y="483"/>
                        <a:pt x="773" y="483"/>
                      </a:cubicBezTo>
                      <a:lnTo>
                        <a:pt x="771" y="481"/>
                      </a:lnTo>
                      <a:lnTo>
                        <a:pt x="774" y="483"/>
                      </a:lnTo>
                      <a:cubicBezTo>
                        <a:pt x="774" y="483"/>
                        <a:pt x="774" y="483"/>
                        <a:pt x="774" y="483"/>
                      </a:cubicBezTo>
                      <a:cubicBezTo>
                        <a:pt x="790" y="479"/>
                        <a:pt x="805" y="482"/>
                        <a:pt x="820" y="488"/>
                      </a:cubicBezTo>
                      <a:cubicBezTo>
                        <a:pt x="824" y="489"/>
                        <a:pt x="826" y="497"/>
                        <a:pt x="824" y="502"/>
                      </a:cubicBezTo>
                      <a:cubicBezTo>
                        <a:pt x="822" y="504"/>
                        <a:pt x="818" y="507"/>
                        <a:pt x="816" y="507"/>
                      </a:cubicBezTo>
                      <a:cubicBezTo>
                        <a:pt x="800" y="506"/>
                        <a:pt x="787" y="499"/>
                        <a:pt x="773" y="493"/>
                      </a:cubicBezTo>
                      <a:cubicBezTo>
                        <a:pt x="773" y="493"/>
                        <a:pt x="772" y="494"/>
                        <a:pt x="772" y="494"/>
                      </a:cubicBezTo>
                      <a:cubicBezTo>
                        <a:pt x="772" y="494"/>
                        <a:pt x="771" y="494"/>
                        <a:pt x="770" y="494"/>
                      </a:cubicBezTo>
                      <a:cubicBezTo>
                        <a:pt x="768" y="500"/>
                        <a:pt x="769" y="508"/>
                        <a:pt x="760" y="509"/>
                      </a:cubicBezTo>
                      <a:cubicBezTo>
                        <a:pt x="749" y="511"/>
                        <a:pt x="739" y="514"/>
                        <a:pt x="730" y="521"/>
                      </a:cubicBezTo>
                      <a:cubicBezTo>
                        <a:pt x="720" y="528"/>
                        <a:pt x="709" y="527"/>
                        <a:pt x="699" y="522"/>
                      </a:cubicBezTo>
                      <a:cubicBezTo>
                        <a:pt x="687" y="516"/>
                        <a:pt x="676" y="510"/>
                        <a:pt x="665" y="503"/>
                      </a:cubicBezTo>
                      <a:cubicBezTo>
                        <a:pt x="657" y="499"/>
                        <a:pt x="656" y="492"/>
                        <a:pt x="660" y="485"/>
                      </a:cubicBezTo>
                      <a:cubicBezTo>
                        <a:pt x="664" y="479"/>
                        <a:pt x="669" y="473"/>
                        <a:pt x="672" y="467"/>
                      </a:cubicBezTo>
                      <a:cubicBezTo>
                        <a:pt x="680" y="455"/>
                        <a:pt x="668" y="439"/>
                        <a:pt x="656" y="439"/>
                      </a:cubicBezTo>
                      <a:cubicBezTo>
                        <a:pt x="642" y="439"/>
                        <a:pt x="627" y="439"/>
                        <a:pt x="613" y="442"/>
                      </a:cubicBezTo>
                      <a:cubicBezTo>
                        <a:pt x="604" y="443"/>
                        <a:pt x="593" y="447"/>
                        <a:pt x="588" y="453"/>
                      </a:cubicBezTo>
                      <a:cubicBezTo>
                        <a:pt x="580" y="464"/>
                        <a:pt x="571" y="463"/>
                        <a:pt x="559" y="462"/>
                      </a:cubicBezTo>
                      <a:cubicBezTo>
                        <a:pt x="551" y="461"/>
                        <a:pt x="542" y="464"/>
                        <a:pt x="533" y="466"/>
                      </a:cubicBezTo>
                      <a:cubicBezTo>
                        <a:pt x="507" y="470"/>
                        <a:pt x="487" y="488"/>
                        <a:pt x="463" y="497"/>
                      </a:cubicBezTo>
                      <a:cubicBezTo>
                        <a:pt x="454" y="500"/>
                        <a:pt x="451" y="512"/>
                        <a:pt x="456" y="520"/>
                      </a:cubicBezTo>
                      <a:cubicBezTo>
                        <a:pt x="465" y="532"/>
                        <a:pt x="474" y="543"/>
                        <a:pt x="482" y="555"/>
                      </a:cubicBezTo>
                      <a:cubicBezTo>
                        <a:pt x="485" y="559"/>
                        <a:pt x="483" y="562"/>
                        <a:pt x="474" y="566"/>
                      </a:cubicBezTo>
                      <a:cubicBezTo>
                        <a:pt x="471" y="567"/>
                        <a:pt x="466" y="568"/>
                        <a:pt x="466" y="570"/>
                      </a:cubicBezTo>
                      <a:cubicBezTo>
                        <a:pt x="462" y="589"/>
                        <a:pt x="452" y="604"/>
                        <a:pt x="447" y="622"/>
                      </a:cubicBezTo>
                      <a:cubicBezTo>
                        <a:pt x="445" y="628"/>
                        <a:pt x="447" y="637"/>
                        <a:pt x="450" y="642"/>
                      </a:cubicBezTo>
                      <a:cubicBezTo>
                        <a:pt x="463" y="661"/>
                        <a:pt x="479" y="677"/>
                        <a:pt x="504" y="672"/>
                      </a:cubicBezTo>
                      <a:cubicBezTo>
                        <a:pt x="525" y="669"/>
                        <a:pt x="544" y="671"/>
                        <a:pt x="561" y="685"/>
                      </a:cubicBezTo>
                      <a:cubicBezTo>
                        <a:pt x="570" y="692"/>
                        <a:pt x="580" y="694"/>
                        <a:pt x="592" y="688"/>
                      </a:cubicBezTo>
                      <a:cubicBezTo>
                        <a:pt x="610" y="679"/>
                        <a:pt x="628" y="672"/>
                        <a:pt x="647" y="664"/>
                      </a:cubicBezTo>
                      <a:cubicBezTo>
                        <a:pt x="652" y="663"/>
                        <a:pt x="658" y="665"/>
                        <a:pt x="663" y="666"/>
                      </a:cubicBezTo>
                      <a:cubicBezTo>
                        <a:pt x="664" y="666"/>
                        <a:pt x="666" y="668"/>
                        <a:pt x="666" y="669"/>
                      </a:cubicBezTo>
                      <a:cubicBezTo>
                        <a:pt x="667" y="671"/>
                        <a:pt x="667" y="674"/>
                        <a:pt x="666" y="674"/>
                      </a:cubicBezTo>
                      <a:cubicBezTo>
                        <a:pt x="663" y="677"/>
                        <a:pt x="660" y="679"/>
                        <a:pt x="657" y="680"/>
                      </a:cubicBezTo>
                      <a:cubicBezTo>
                        <a:pt x="647" y="683"/>
                        <a:pt x="639" y="686"/>
                        <a:pt x="642" y="698"/>
                      </a:cubicBezTo>
                      <a:cubicBezTo>
                        <a:pt x="643" y="703"/>
                        <a:pt x="644" y="710"/>
                        <a:pt x="641" y="714"/>
                      </a:cubicBezTo>
                      <a:cubicBezTo>
                        <a:pt x="634" y="729"/>
                        <a:pt x="627" y="743"/>
                        <a:pt x="624" y="760"/>
                      </a:cubicBezTo>
                      <a:cubicBezTo>
                        <a:pt x="621" y="778"/>
                        <a:pt x="594" y="797"/>
                        <a:pt x="575" y="797"/>
                      </a:cubicBezTo>
                      <a:cubicBezTo>
                        <a:pt x="572" y="797"/>
                        <a:pt x="568" y="795"/>
                        <a:pt x="565" y="794"/>
                      </a:cubicBezTo>
                      <a:cubicBezTo>
                        <a:pt x="559" y="790"/>
                        <a:pt x="553" y="785"/>
                        <a:pt x="547" y="781"/>
                      </a:cubicBezTo>
                      <a:cubicBezTo>
                        <a:pt x="543" y="777"/>
                        <a:pt x="540" y="770"/>
                        <a:pt x="536" y="770"/>
                      </a:cubicBezTo>
                      <a:cubicBezTo>
                        <a:pt x="530" y="770"/>
                        <a:pt x="531" y="778"/>
                        <a:pt x="529" y="782"/>
                      </a:cubicBezTo>
                      <a:cubicBezTo>
                        <a:pt x="522" y="803"/>
                        <a:pt x="505" y="813"/>
                        <a:pt x="484" y="817"/>
                      </a:cubicBezTo>
                      <a:cubicBezTo>
                        <a:pt x="481" y="817"/>
                        <a:pt x="477" y="815"/>
                        <a:pt x="474" y="813"/>
                      </a:cubicBezTo>
                      <a:cubicBezTo>
                        <a:pt x="471" y="811"/>
                        <a:pt x="470" y="807"/>
                        <a:pt x="468" y="804"/>
                      </a:cubicBezTo>
                      <a:cubicBezTo>
                        <a:pt x="458" y="790"/>
                        <a:pt x="448" y="786"/>
                        <a:pt x="436" y="793"/>
                      </a:cubicBezTo>
                      <a:cubicBezTo>
                        <a:pt x="416" y="805"/>
                        <a:pt x="394" y="817"/>
                        <a:pt x="387" y="842"/>
                      </a:cubicBezTo>
                      <a:cubicBezTo>
                        <a:pt x="386" y="846"/>
                        <a:pt x="384" y="849"/>
                        <a:pt x="381" y="851"/>
                      </a:cubicBezTo>
                      <a:cubicBezTo>
                        <a:pt x="348" y="869"/>
                        <a:pt x="326" y="899"/>
                        <a:pt x="297" y="921"/>
                      </a:cubicBezTo>
                      <a:cubicBezTo>
                        <a:pt x="277" y="936"/>
                        <a:pt x="271" y="955"/>
                        <a:pt x="277" y="979"/>
                      </a:cubicBezTo>
                      <a:cubicBezTo>
                        <a:pt x="279" y="987"/>
                        <a:pt x="281" y="996"/>
                        <a:pt x="283" y="1005"/>
                      </a:cubicBezTo>
                      <a:cubicBezTo>
                        <a:pt x="286" y="1015"/>
                        <a:pt x="285" y="1024"/>
                        <a:pt x="278" y="1031"/>
                      </a:cubicBezTo>
                      <a:cubicBezTo>
                        <a:pt x="261" y="1047"/>
                        <a:pt x="260" y="1066"/>
                        <a:pt x="266" y="1086"/>
                      </a:cubicBezTo>
                      <a:cubicBezTo>
                        <a:pt x="270" y="1099"/>
                        <a:pt x="272" y="1111"/>
                        <a:pt x="276" y="1124"/>
                      </a:cubicBezTo>
                      <a:cubicBezTo>
                        <a:pt x="278" y="1131"/>
                        <a:pt x="284" y="1136"/>
                        <a:pt x="291" y="1138"/>
                      </a:cubicBezTo>
                      <a:cubicBezTo>
                        <a:pt x="298" y="1140"/>
                        <a:pt x="306" y="1143"/>
                        <a:pt x="312" y="1141"/>
                      </a:cubicBezTo>
                      <a:cubicBezTo>
                        <a:pt x="326" y="1139"/>
                        <a:pt x="340" y="1135"/>
                        <a:pt x="354" y="1137"/>
                      </a:cubicBezTo>
                      <a:cubicBezTo>
                        <a:pt x="355" y="1136"/>
                        <a:pt x="355" y="1136"/>
                        <a:pt x="355" y="1135"/>
                      </a:cubicBezTo>
                      <a:cubicBezTo>
                        <a:pt x="355" y="1134"/>
                        <a:pt x="356" y="1133"/>
                        <a:pt x="356" y="1132"/>
                      </a:cubicBezTo>
                      <a:cubicBezTo>
                        <a:pt x="356" y="1128"/>
                        <a:pt x="356" y="1124"/>
                        <a:pt x="357" y="1120"/>
                      </a:cubicBezTo>
                      <a:cubicBezTo>
                        <a:pt x="357" y="1119"/>
                        <a:pt x="356" y="1116"/>
                        <a:pt x="357" y="1115"/>
                      </a:cubicBezTo>
                      <a:cubicBezTo>
                        <a:pt x="361" y="1113"/>
                        <a:pt x="362" y="1115"/>
                        <a:pt x="361" y="1120"/>
                      </a:cubicBezTo>
                      <a:cubicBezTo>
                        <a:pt x="359" y="1124"/>
                        <a:pt x="358" y="1128"/>
                        <a:pt x="356" y="1132"/>
                      </a:cubicBezTo>
                      <a:cubicBezTo>
                        <a:pt x="356" y="1133"/>
                        <a:pt x="356" y="1135"/>
                        <a:pt x="356" y="1137"/>
                      </a:cubicBezTo>
                      <a:cubicBezTo>
                        <a:pt x="355" y="1137"/>
                        <a:pt x="355" y="1137"/>
                        <a:pt x="354" y="1137"/>
                      </a:cubicBezTo>
                      <a:cubicBezTo>
                        <a:pt x="353" y="1145"/>
                        <a:pt x="351" y="1154"/>
                        <a:pt x="351" y="1162"/>
                      </a:cubicBezTo>
                      <a:cubicBezTo>
                        <a:pt x="351" y="1176"/>
                        <a:pt x="344" y="1186"/>
                        <a:pt x="334" y="1195"/>
                      </a:cubicBezTo>
                      <a:cubicBezTo>
                        <a:pt x="326" y="1202"/>
                        <a:pt x="325" y="1211"/>
                        <a:pt x="330" y="1220"/>
                      </a:cubicBezTo>
                      <a:cubicBezTo>
                        <a:pt x="334" y="1227"/>
                        <a:pt x="332" y="1234"/>
                        <a:pt x="329" y="1241"/>
                      </a:cubicBezTo>
                      <a:cubicBezTo>
                        <a:pt x="326" y="1246"/>
                        <a:pt x="323" y="1250"/>
                        <a:pt x="320" y="1254"/>
                      </a:cubicBezTo>
                      <a:cubicBezTo>
                        <a:pt x="316" y="1260"/>
                        <a:pt x="317" y="1265"/>
                        <a:pt x="323" y="1267"/>
                      </a:cubicBezTo>
                      <a:cubicBezTo>
                        <a:pt x="339" y="1272"/>
                        <a:pt x="355" y="1276"/>
                        <a:pt x="365" y="1256"/>
                      </a:cubicBezTo>
                      <a:cubicBezTo>
                        <a:pt x="366" y="1255"/>
                        <a:pt x="370" y="1254"/>
                        <a:pt x="370" y="1254"/>
                      </a:cubicBezTo>
                      <a:cubicBezTo>
                        <a:pt x="384" y="1268"/>
                        <a:pt x="404" y="1277"/>
                        <a:pt x="408" y="1299"/>
                      </a:cubicBezTo>
                      <a:cubicBezTo>
                        <a:pt x="410" y="1305"/>
                        <a:pt x="416" y="1305"/>
                        <a:pt x="420" y="1301"/>
                      </a:cubicBezTo>
                      <a:cubicBezTo>
                        <a:pt x="422" y="1299"/>
                        <a:pt x="422" y="1298"/>
                        <a:pt x="423" y="1296"/>
                      </a:cubicBezTo>
                      <a:cubicBezTo>
                        <a:pt x="432" y="1285"/>
                        <a:pt x="432" y="1286"/>
                        <a:pt x="449" y="1292"/>
                      </a:cubicBezTo>
                      <a:cubicBezTo>
                        <a:pt x="454" y="1294"/>
                        <a:pt x="460" y="1295"/>
                        <a:pt x="465" y="1294"/>
                      </a:cubicBezTo>
                      <a:cubicBezTo>
                        <a:pt x="470" y="1294"/>
                        <a:pt x="475" y="1292"/>
                        <a:pt x="481" y="1291"/>
                      </a:cubicBezTo>
                      <a:cubicBezTo>
                        <a:pt x="483" y="1291"/>
                        <a:pt x="485" y="1292"/>
                        <a:pt x="486" y="1293"/>
                      </a:cubicBezTo>
                      <a:cubicBezTo>
                        <a:pt x="489" y="1295"/>
                        <a:pt x="489" y="1298"/>
                        <a:pt x="485" y="1301"/>
                      </a:cubicBezTo>
                      <a:cubicBezTo>
                        <a:pt x="470" y="1312"/>
                        <a:pt x="460" y="1326"/>
                        <a:pt x="452" y="1343"/>
                      </a:cubicBezTo>
                      <a:cubicBezTo>
                        <a:pt x="432" y="1381"/>
                        <a:pt x="407" y="1415"/>
                        <a:pt x="368" y="1435"/>
                      </a:cubicBezTo>
                      <a:cubicBezTo>
                        <a:pt x="355" y="1441"/>
                        <a:pt x="344" y="1451"/>
                        <a:pt x="330" y="1457"/>
                      </a:cubicBezTo>
                      <a:cubicBezTo>
                        <a:pt x="308" y="1466"/>
                        <a:pt x="289" y="1480"/>
                        <a:pt x="267" y="1490"/>
                      </a:cubicBezTo>
                      <a:cubicBezTo>
                        <a:pt x="254" y="1497"/>
                        <a:pt x="243" y="1506"/>
                        <a:pt x="234" y="1518"/>
                      </a:cubicBezTo>
                      <a:cubicBezTo>
                        <a:pt x="229" y="1526"/>
                        <a:pt x="223" y="1526"/>
                        <a:pt x="215" y="1523"/>
                      </a:cubicBezTo>
                      <a:cubicBezTo>
                        <a:pt x="198" y="1518"/>
                        <a:pt x="182" y="1522"/>
                        <a:pt x="168" y="1531"/>
                      </a:cubicBezTo>
                      <a:cubicBezTo>
                        <a:pt x="155" y="1539"/>
                        <a:pt x="143" y="1547"/>
                        <a:pt x="132" y="1557"/>
                      </a:cubicBezTo>
                      <a:cubicBezTo>
                        <a:pt x="114" y="1573"/>
                        <a:pt x="93" y="1583"/>
                        <a:pt x="68" y="1584"/>
                      </a:cubicBezTo>
                      <a:cubicBezTo>
                        <a:pt x="59" y="1585"/>
                        <a:pt x="50" y="1587"/>
                        <a:pt x="40" y="1587"/>
                      </a:cubicBezTo>
                      <a:cubicBezTo>
                        <a:pt x="22" y="1588"/>
                        <a:pt x="12" y="1602"/>
                        <a:pt x="2" y="1615"/>
                      </a:cubicBezTo>
                      <a:cubicBezTo>
                        <a:pt x="0" y="1617"/>
                        <a:pt x="1" y="1622"/>
                        <a:pt x="3" y="1625"/>
                      </a:cubicBezTo>
                      <a:cubicBezTo>
                        <a:pt x="4" y="1627"/>
                        <a:pt x="8" y="1630"/>
                        <a:pt x="11" y="1630"/>
                      </a:cubicBezTo>
                      <a:cubicBezTo>
                        <a:pt x="17" y="1630"/>
                        <a:pt x="23" y="1630"/>
                        <a:pt x="27" y="1627"/>
                      </a:cubicBezTo>
                      <a:cubicBezTo>
                        <a:pt x="38" y="1623"/>
                        <a:pt x="49" y="1626"/>
                        <a:pt x="60" y="1624"/>
                      </a:cubicBezTo>
                      <a:cubicBezTo>
                        <a:pt x="67" y="1623"/>
                        <a:pt x="76" y="1621"/>
                        <a:pt x="80" y="1616"/>
                      </a:cubicBezTo>
                      <a:cubicBezTo>
                        <a:pt x="92" y="1603"/>
                        <a:pt x="107" y="1599"/>
                        <a:pt x="124" y="1598"/>
                      </a:cubicBezTo>
                      <a:cubicBezTo>
                        <a:pt x="148" y="1597"/>
                        <a:pt x="165" y="1585"/>
                        <a:pt x="176" y="1564"/>
                      </a:cubicBezTo>
                      <a:cubicBezTo>
                        <a:pt x="176" y="1564"/>
                        <a:pt x="175" y="1563"/>
                        <a:pt x="175" y="1563"/>
                      </a:cubicBezTo>
                      <a:lnTo>
                        <a:pt x="178" y="1562"/>
                      </a:lnTo>
                      <a:lnTo>
                        <a:pt x="176" y="1564"/>
                      </a:lnTo>
                      <a:cubicBezTo>
                        <a:pt x="176" y="1564"/>
                        <a:pt x="176" y="1564"/>
                        <a:pt x="176" y="1564"/>
                      </a:cubicBezTo>
                      <a:cubicBezTo>
                        <a:pt x="180" y="1571"/>
                        <a:pt x="185" y="1579"/>
                        <a:pt x="190" y="1586"/>
                      </a:cubicBezTo>
                      <a:cubicBezTo>
                        <a:pt x="193" y="1592"/>
                        <a:pt x="193" y="1592"/>
                        <a:pt x="199" y="1581"/>
                      </a:cubicBezTo>
                      <a:cubicBezTo>
                        <a:pt x="201" y="1578"/>
                        <a:pt x="202" y="1573"/>
                        <a:pt x="204" y="1572"/>
                      </a:cubicBezTo>
                      <a:cubicBezTo>
                        <a:pt x="220" y="1570"/>
                        <a:pt x="236" y="1562"/>
                        <a:pt x="252" y="1563"/>
                      </a:cubicBezTo>
                      <a:cubicBezTo>
                        <a:pt x="259" y="1564"/>
                        <a:pt x="266" y="1567"/>
                        <a:pt x="271" y="1562"/>
                      </a:cubicBezTo>
                      <a:cubicBezTo>
                        <a:pt x="280" y="1554"/>
                        <a:pt x="290" y="1551"/>
                        <a:pt x="300" y="1547"/>
                      </a:cubicBezTo>
                      <a:cubicBezTo>
                        <a:pt x="317" y="1539"/>
                        <a:pt x="336" y="1537"/>
                        <a:pt x="344" y="1516"/>
                      </a:cubicBezTo>
                      <a:cubicBezTo>
                        <a:pt x="356" y="1509"/>
                        <a:pt x="368" y="1501"/>
                        <a:pt x="381" y="1495"/>
                      </a:cubicBezTo>
                      <a:cubicBezTo>
                        <a:pt x="385" y="1493"/>
                        <a:pt x="391" y="1495"/>
                        <a:pt x="397" y="1496"/>
                      </a:cubicBezTo>
                      <a:cubicBezTo>
                        <a:pt x="399" y="1492"/>
                        <a:pt x="401" y="1485"/>
                        <a:pt x="405" y="1484"/>
                      </a:cubicBezTo>
                      <a:cubicBezTo>
                        <a:pt x="418" y="1481"/>
                        <a:pt x="428" y="1473"/>
                        <a:pt x="440" y="1469"/>
                      </a:cubicBezTo>
                      <a:cubicBezTo>
                        <a:pt x="452" y="1464"/>
                        <a:pt x="461" y="1456"/>
                        <a:pt x="467" y="1443"/>
                      </a:cubicBezTo>
                      <a:cubicBezTo>
                        <a:pt x="469" y="1439"/>
                        <a:pt x="473" y="1435"/>
                        <a:pt x="478" y="1432"/>
                      </a:cubicBezTo>
                      <a:cubicBezTo>
                        <a:pt x="503" y="1416"/>
                        <a:pt x="528" y="1400"/>
                        <a:pt x="556" y="1393"/>
                      </a:cubicBezTo>
                      <a:cubicBezTo>
                        <a:pt x="577" y="1388"/>
                        <a:pt x="592" y="1379"/>
                        <a:pt x="604" y="1361"/>
                      </a:cubicBezTo>
                      <a:cubicBezTo>
                        <a:pt x="609" y="1354"/>
                        <a:pt x="619" y="1350"/>
                        <a:pt x="626" y="1345"/>
                      </a:cubicBezTo>
                      <a:cubicBezTo>
                        <a:pt x="632" y="1341"/>
                        <a:pt x="639" y="1339"/>
                        <a:pt x="645" y="1335"/>
                      </a:cubicBezTo>
                      <a:cubicBezTo>
                        <a:pt x="656" y="1328"/>
                        <a:pt x="659" y="1317"/>
                        <a:pt x="654" y="1306"/>
                      </a:cubicBezTo>
                      <a:cubicBezTo>
                        <a:pt x="652" y="1301"/>
                        <a:pt x="648" y="1297"/>
                        <a:pt x="646" y="1292"/>
                      </a:cubicBezTo>
                      <a:cubicBezTo>
                        <a:pt x="642" y="1284"/>
                        <a:pt x="643" y="1278"/>
                        <a:pt x="649" y="1272"/>
                      </a:cubicBezTo>
                      <a:cubicBezTo>
                        <a:pt x="660" y="1261"/>
                        <a:pt x="673" y="1255"/>
                        <a:pt x="688" y="1259"/>
                      </a:cubicBezTo>
                      <a:cubicBezTo>
                        <a:pt x="698" y="1261"/>
                        <a:pt x="706" y="1259"/>
                        <a:pt x="713" y="1252"/>
                      </a:cubicBezTo>
                      <a:cubicBezTo>
                        <a:pt x="724" y="1243"/>
                        <a:pt x="737" y="1236"/>
                        <a:pt x="741" y="1220"/>
                      </a:cubicBezTo>
                      <a:cubicBezTo>
                        <a:pt x="743" y="1211"/>
                        <a:pt x="752" y="1205"/>
                        <a:pt x="762" y="1204"/>
                      </a:cubicBezTo>
                      <a:cubicBezTo>
                        <a:pt x="769" y="1204"/>
                        <a:pt x="776" y="1201"/>
                        <a:pt x="780" y="1194"/>
                      </a:cubicBezTo>
                      <a:cubicBezTo>
                        <a:pt x="799" y="1162"/>
                        <a:pt x="832" y="1151"/>
                        <a:pt x="863" y="1136"/>
                      </a:cubicBezTo>
                      <a:cubicBezTo>
                        <a:pt x="873" y="1131"/>
                        <a:pt x="885" y="1140"/>
                        <a:pt x="886" y="1152"/>
                      </a:cubicBezTo>
                      <a:cubicBezTo>
                        <a:pt x="887" y="1157"/>
                        <a:pt x="887" y="1163"/>
                        <a:pt x="886" y="1168"/>
                      </a:cubicBezTo>
                      <a:cubicBezTo>
                        <a:pt x="885" y="1170"/>
                        <a:pt x="879" y="1174"/>
                        <a:pt x="878" y="1173"/>
                      </a:cubicBezTo>
                      <a:cubicBezTo>
                        <a:pt x="857" y="1161"/>
                        <a:pt x="836" y="1164"/>
                        <a:pt x="816" y="1176"/>
                      </a:cubicBezTo>
                      <a:cubicBezTo>
                        <a:pt x="812" y="1179"/>
                        <a:pt x="807" y="1183"/>
                        <a:pt x="805" y="1188"/>
                      </a:cubicBezTo>
                      <a:cubicBezTo>
                        <a:pt x="795" y="1214"/>
                        <a:pt x="775" y="1233"/>
                        <a:pt x="756" y="1253"/>
                      </a:cubicBezTo>
                      <a:cubicBezTo>
                        <a:pt x="750" y="1261"/>
                        <a:pt x="749" y="1270"/>
                        <a:pt x="757" y="1278"/>
                      </a:cubicBezTo>
                      <a:cubicBezTo>
                        <a:pt x="761" y="1281"/>
                        <a:pt x="761" y="1283"/>
                        <a:pt x="757" y="1286"/>
                      </a:cubicBezTo>
                      <a:cubicBezTo>
                        <a:pt x="747" y="1291"/>
                        <a:pt x="737" y="1296"/>
                        <a:pt x="728" y="1301"/>
                      </a:cubicBezTo>
                      <a:cubicBezTo>
                        <a:pt x="724" y="1303"/>
                        <a:pt x="721" y="1312"/>
                        <a:pt x="724" y="1316"/>
                      </a:cubicBezTo>
                      <a:cubicBezTo>
                        <a:pt x="727" y="1320"/>
                        <a:pt x="732" y="1325"/>
                        <a:pt x="736" y="1325"/>
                      </a:cubicBezTo>
                      <a:cubicBezTo>
                        <a:pt x="745" y="1325"/>
                        <a:pt x="755" y="1323"/>
                        <a:pt x="763" y="1319"/>
                      </a:cubicBezTo>
                      <a:cubicBezTo>
                        <a:pt x="779" y="1310"/>
                        <a:pt x="796" y="1304"/>
                        <a:pt x="813" y="1298"/>
                      </a:cubicBezTo>
                      <a:cubicBezTo>
                        <a:pt x="820" y="1296"/>
                        <a:pt x="827" y="1294"/>
                        <a:pt x="834" y="1291"/>
                      </a:cubicBezTo>
                      <a:cubicBezTo>
                        <a:pt x="850" y="1282"/>
                        <a:pt x="866" y="1273"/>
                        <a:pt x="885" y="1277"/>
                      </a:cubicBezTo>
                      <a:cubicBezTo>
                        <a:pt x="890" y="1278"/>
                        <a:pt x="895" y="1274"/>
                        <a:pt x="900" y="1271"/>
                      </a:cubicBezTo>
                      <a:cubicBezTo>
                        <a:pt x="909" y="1268"/>
                        <a:pt x="915" y="1261"/>
                        <a:pt x="920" y="1253"/>
                      </a:cubicBezTo>
                      <a:cubicBezTo>
                        <a:pt x="926" y="1246"/>
                        <a:pt x="932" y="1249"/>
                        <a:pt x="938" y="1254"/>
                      </a:cubicBezTo>
                      <a:cubicBezTo>
                        <a:pt x="941" y="1254"/>
                        <a:pt x="945" y="1254"/>
                        <a:pt x="949" y="1254"/>
                      </a:cubicBezTo>
                      <a:cubicBezTo>
                        <a:pt x="951" y="1246"/>
                        <a:pt x="954" y="1239"/>
                        <a:pt x="945" y="1232"/>
                      </a:cubicBezTo>
                      <a:cubicBezTo>
                        <a:pt x="939" y="1228"/>
                        <a:pt x="936" y="1221"/>
                        <a:pt x="933" y="1214"/>
                      </a:cubicBezTo>
                      <a:cubicBezTo>
                        <a:pt x="929" y="1203"/>
                        <a:pt x="932" y="1194"/>
                        <a:pt x="941" y="1186"/>
                      </a:cubicBezTo>
                      <a:cubicBezTo>
                        <a:pt x="947" y="1181"/>
                        <a:pt x="952" y="1181"/>
                        <a:pt x="954" y="1187"/>
                      </a:cubicBezTo>
                      <a:cubicBezTo>
                        <a:pt x="958" y="1198"/>
                        <a:pt x="963" y="1206"/>
                        <a:pt x="977" y="1203"/>
                      </a:cubicBezTo>
                      <a:cubicBezTo>
                        <a:pt x="986" y="1201"/>
                        <a:pt x="995" y="1201"/>
                        <a:pt x="1003" y="1201"/>
                      </a:cubicBezTo>
                      <a:lnTo>
                        <a:pt x="1003" y="1200"/>
                      </a:lnTo>
                      <a:lnTo>
                        <a:pt x="1006" y="1198"/>
                      </a:lnTo>
                      <a:lnTo>
                        <a:pt x="1004" y="1201"/>
                      </a:lnTo>
                      <a:cubicBezTo>
                        <a:pt x="1004" y="1201"/>
                        <a:pt x="1003" y="1201"/>
                        <a:pt x="1003" y="1201"/>
                      </a:cubicBezTo>
                      <a:cubicBezTo>
                        <a:pt x="1003" y="1206"/>
                        <a:pt x="1003" y="1211"/>
                        <a:pt x="1004" y="1216"/>
                      </a:cubicBezTo>
                      <a:cubicBezTo>
                        <a:pt x="1008" y="1237"/>
                        <a:pt x="1016" y="1254"/>
                        <a:pt x="1039" y="1262"/>
                      </a:cubicBezTo>
                      <a:cubicBezTo>
                        <a:pt x="1052" y="1266"/>
                        <a:pt x="1059" y="1277"/>
                        <a:pt x="1065" y="1288"/>
                      </a:cubicBezTo>
                      <a:cubicBezTo>
                        <a:pt x="1068" y="1293"/>
                        <a:pt x="1068" y="1299"/>
                        <a:pt x="1071" y="1303"/>
                      </a:cubicBezTo>
                      <a:cubicBezTo>
                        <a:pt x="1075" y="1310"/>
                        <a:pt x="1080" y="1315"/>
                        <a:pt x="1088" y="1316"/>
                      </a:cubicBezTo>
                      <a:cubicBezTo>
                        <a:pt x="1095" y="1317"/>
                        <a:pt x="1103" y="1318"/>
                        <a:pt x="1110" y="1318"/>
                      </a:cubicBezTo>
                      <a:cubicBezTo>
                        <a:pt x="1128" y="1318"/>
                        <a:pt x="1142" y="1324"/>
                        <a:pt x="1155" y="1335"/>
                      </a:cubicBezTo>
                      <a:cubicBezTo>
                        <a:pt x="1159" y="1339"/>
                        <a:pt x="1164" y="1341"/>
                        <a:pt x="1169" y="1344"/>
                      </a:cubicBezTo>
                      <a:cubicBezTo>
                        <a:pt x="1169" y="1343"/>
                        <a:pt x="1168" y="1343"/>
                        <a:pt x="1168" y="1343"/>
                      </a:cubicBezTo>
                      <a:lnTo>
                        <a:pt x="1171" y="1342"/>
                      </a:lnTo>
                      <a:lnTo>
                        <a:pt x="1169" y="1344"/>
                      </a:lnTo>
                      <a:cubicBezTo>
                        <a:pt x="1169" y="1344"/>
                        <a:pt x="1169" y="1344"/>
                        <a:pt x="1169" y="1344"/>
                      </a:cubicBezTo>
                      <a:cubicBezTo>
                        <a:pt x="1172" y="1348"/>
                        <a:pt x="1175" y="1352"/>
                        <a:pt x="1178" y="1356"/>
                      </a:cubicBezTo>
                      <a:cubicBezTo>
                        <a:pt x="1190" y="1368"/>
                        <a:pt x="1204" y="1377"/>
                        <a:pt x="1222" y="1372"/>
                      </a:cubicBezTo>
                      <a:cubicBezTo>
                        <a:pt x="1224" y="1371"/>
                        <a:pt x="1226" y="1372"/>
                        <a:pt x="1227" y="1373"/>
                      </a:cubicBezTo>
                      <a:cubicBezTo>
                        <a:pt x="1231" y="1374"/>
                        <a:pt x="1233" y="1379"/>
                        <a:pt x="1231" y="1381"/>
                      </a:cubicBezTo>
                      <a:cubicBezTo>
                        <a:pt x="1219" y="1393"/>
                        <a:pt x="1220" y="1403"/>
                        <a:pt x="1231" y="1414"/>
                      </a:cubicBezTo>
                      <a:cubicBezTo>
                        <a:pt x="1236" y="1419"/>
                        <a:pt x="1240" y="1427"/>
                        <a:pt x="1246" y="1430"/>
                      </a:cubicBezTo>
                      <a:cubicBezTo>
                        <a:pt x="1254" y="1435"/>
                        <a:pt x="1261" y="1439"/>
                        <a:pt x="1260" y="1450"/>
                      </a:cubicBezTo>
                      <a:cubicBezTo>
                        <a:pt x="1260" y="1457"/>
                        <a:pt x="1262" y="1464"/>
                        <a:pt x="1263" y="1472"/>
                      </a:cubicBezTo>
                      <a:cubicBezTo>
                        <a:pt x="1266" y="1488"/>
                        <a:pt x="1273" y="1503"/>
                        <a:pt x="1285" y="1515"/>
                      </a:cubicBezTo>
                      <a:cubicBezTo>
                        <a:pt x="1291" y="1522"/>
                        <a:pt x="1299" y="1526"/>
                        <a:pt x="1309" y="1525"/>
                      </a:cubicBezTo>
                      <a:cubicBezTo>
                        <a:pt x="1317" y="1524"/>
                        <a:pt x="1323" y="1517"/>
                        <a:pt x="1321" y="1510"/>
                      </a:cubicBezTo>
                      <a:cubicBezTo>
                        <a:pt x="1320" y="1504"/>
                        <a:pt x="1318" y="1499"/>
                        <a:pt x="1317" y="1494"/>
                      </a:cubicBezTo>
                      <a:cubicBezTo>
                        <a:pt x="1316" y="1492"/>
                        <a:pt x="1316" y="1490"/>
                        <a:pt x="1317" y="1489"/>
                      </a:cubicBezTo>
                      <a:cubicBezTo>
                        <a:pt x="1319" y="1485"/>
                        <a:pt x="1322" y="1486"/>
                        <a:pt x="1324" y="1491"/>
                      </a:cubicBezTo>
                      <a:cubicBezTo>
                        <a:pt x="1326" y="1498"/>
                        <a:pt x="1331" y="1504"/>
                        <a:pt x="1331" y="1511"/>
                      </a:cubicBezTo>
                      <a:cubicBezTo>
                        <a:pt x="1332" y="1524"/>
                        <a:pt x="1340" y="1531"/>
                        <a:pt x="1347" y="1540"/>
                      </a:cubicBezTo>
                      <a:cubicBezTo>
                        <a:pt x="1347" y="1541"/>
                        <a:pt x="1348" y="1543"/>
                        <a:pt x="1348" y="1544"/>
                      </a:cubicBezTo>
                      <a:cubicBezTo>
                        <a:pt x="1346" y="1548"/>
                        <a:pt x="1342" y="1549"/>
                        <a:pt x="1338" y="1546"/>
                      </a:cubicBezTo>
                      <a:cubicBezTo>
                        <a:pt x="1335" y="1544"/>
                        <a:pt x="1332" y="1542"/>
                        <a:pt x="1329" y="1541"/>
                      </a:cubicBezTo>
                      <a:cubicBezTo>
                        <a:pt x="1317" y="1538"/>
                        <a:pt x="1306" y="1543"/>
                        <a:pt x="1301" y="1553"/>
                      </a:cubicBezTo>
                      <a:cubicBezTo>
                        <a:pt x="1297" y="1563"/>
                        <a:pt x="1293" y="1573"/>
                        <a:pt x="1295" y="1585"/>
                      </a:cubicBezTo>
                      <a:cubicBezTo>
                        <a:pt x="1297" y="1596"/>
                        <a:pt x="1299" y="1606"/>
                        <a:pt x="1301" y="1617"/>
                      </a:cubicBezTo>
                      <a:lnTo>
                        <a:pt x="1300" y="1616"/>
                      </a:lnTo>
                      <a:cubicBezTo>
                        <a:pt x="1300" y="1617"/>
                        <a:pt x="1300" y="1618"/>
                        <a:pt x="1300" y="1619"/>
                      </a:cubicBezTo>
                      <a:cubicBezTo>
                        <a:pt x="1300" y="1619"/>
                        <a:pt x="1301" y="1618"/>
                        <a:pt x="1301" y="1618"/>
                      </a:cubicBezTo>
                      <a:cubicBezTo>
                        <a:pt x="1308" y="1626"/>
                        <a:pt x="1312" y="1635"/>
                        <a:pt x="1308" y="1646"/>
                      </a:cubicBezTo>
                      <a:cubicBezTo>
                        <a:pt x="1301" y="1664"/>
                        <a:pt x="1300" y="1682"/>
                        <a:pt x="1302" y="1700"/>
                      </a:cubicBezTo>
                      <a:cubicBezTo>
                        <a:pt x="1303" y="1702"/>
                        <a:pt x="1305" y="1705"/>
                        <a:pt x="1305" y="1704"/>
                      </a:cubicBezTo>
                      <a:cubicBezTo>
                        <a:pt x="1308" y="1704"/>
                        <a:pt x="1313" y="1704"/>
                        <a:pt x="1314" y="1702"/>
                      </a:cubicBezTo>
                      <a:cubicBezTo>
                        <a:pt x="1321" y="1690"/>
                        <a:pt x="1326" y="1678"/>
                        <a:pt x="1332" y="1666"/>
                      </a:cubicBezTo>
                      <a:cubicBezTo>
                        <a:pt x="1332" y="1664"/>
                        <a:pt x="1332" y="1663"/>
                        <a:pt x="1333" y="1661"/>
                      </a:cubicBezTo>
                      <a:cubicBezTo>
                        <a:pt x="1334" y="1661"/>
                        <a:pt x="1335" y="1661"/>
                        <a:pt x="1335" y="1661"/>
                      </a:cubicBezTo>
                      <a:cubicBezTo>
                        <a:pt x="1341" y="1654"/>
                        <a:pt x="1348" y="1652"/>
                        <a:pt x="1356" y="1653"/>
                      </a:cubicBezTo>
                      <a:cubicBezTo>
                        <a:pt x="1357" y="1652"/>
                        <a:pt x="1357" y="1652"/>
                        <a:pt x="1357" y="1651"/>
                      </a:cubicBezTo>
                      <a:cubicBezTo>
                        <a:pt x="1358" y="1651"/>
                        <a:pt x="1358" y="1651"/>
                        <a:pt x="1359" y="1651"/>
                      </a:cubicBezTo>
                      <a:cubicBezTo>
                        <a:pt x="1359" y="1650"/>
                        <a:pt x="1359" y="1648"/>
                        <a:pt x="1360" y="1647"/>
                      </a:cubicBezTo>
                      <a:cubicBezTo>
                        <a:pt x="1374" y="1627"/>
                        <a:pt x="1389" y="1608"/>
                        <a:pt x="1398" y="1584"/>
                      </a:cubicBezTo>
                      <a:cubicBezTo>
                        <a:pt x="1398" y="1582"/>
                        <a:pt x="1403" y="1582"/>
                        <a:pt x="1406" y="1582"/>
                      </a:cubicBezTo>
                      <a:cubicBezTo>
                        <a:pt x="1407" y="1582"/>
                        <a:pt x="1409" y="1585"/>
                        <a:pt x="1409" y="1586"/>
                      </a:cubicBezTo>
                      <a:cubicBezTo>
                        <a:pt x="1409" y="1591"/>
                        <a:pt x="1410" y="1597"/>
                        <a:pt x="1408" y="1602"/>
                      </a:cubicBezTo>
                      <a:cubicBezTo>
                        <a:pt x="1404" y="1614"/>
                        <a:pt x="1400" y="1625"/>
                        <a:pt x="1395" y="1637"/>
                      </a:cubicBezTo>
                      <a:cubicBezTo>
                        <a:pt x="1391" y="1646"/>
                        <a:pt x="1396" y="1653"/>
                        <a:pt x="1401" y="1659"/>
                      </a:cubicBezTo>
                      <a:cubicBezTo>
                        <a:pt x="1401" y="1660"/>
                        <a:pt x="1402" y="1660"/>
                        <a:pt x="1403" y="1660"/>
                      </a:cubicBezTo>
                      <a:cubicBezTo>
                        <a:pt x="1403" y="1661"/>
                        <a:pt x="1403" y="1662"/>
                        <a:pt x="1403" y="1663"/>
                      </a:cubicBezTo>
                      <a:cubicBezTo>
                        <a:pt x="1407" y="1669"/>
                        <a:pt x="1410" y="1675"/>
                        <a:pt x="1410" y="1682"/>
                      </a:cubicBezTo>
                      <a:cubicBezTo>
                        <a:pt x="1411" y="1682"/>
                        <a:pt x="1411" y="1683"/>
                        <a:pt x="1412" y="1683"/>
                      </a:cubicBezTo>
                      <a:lnTo>
                        <a:pt x="1413" y="1686"/>
                      </a:lnTo>
                      <a:lnTo>
                        <a:pt x="1411" y="1684"/>
                      </a:lnTo>
                      <a:cubicBezTo>
                        <a:pt x="1411" y="1683"/>
                        <a:pt x="1410" y="1683"/>
                        <a:pt x="1410" y="1682"/>
                      </a:cubicBezTo>
                      <a:cubicBezTo>
                        <a:pt x="1403" y="1677"/>
                        <a:pt x="1403" y="1670"/>
                        <a:pt x="1403" y="1663"/>
                      </a:cubicBezTo>
                      <a:cubicBezTo>
                        <a:pt x="1402" y="1662"/>
                        <a:pt x="1402" y="1662"/>
                        <a:pt x="1402" y="1661"/>
                      </a:cubicBezTo>
                      <a:cubicBezTo>
                        <a:pt x="1401" y="1660"/>
                        <a:pt x="1401" y="1660"/>
                        <a:pt x="1401" y="1659"/>
                      </a:cubicBezTo>
                      <a:cubicBezTo>
                        <a:pt x="1394" y="1658"/>
                        <a:pt x="1388" y="1658"/>
                        <a:pt x="1383" y="1656"/>
                      </a:cubicBezTo>
                      <a:cubicBezTo>
                        <a:pt x="1375" y="1652"/>
                        <a:pt x="1367" y="1652"/>
                        <a:pt x="1359" y="1651"/>
                      </a:cubicBezTo>
                      <a:cubicBezTo>
                        <a:pt x="1358" y="1652"/>
                        <a:pt x="1358" y="1652"/>
                        <a:pt x="1358" y="1653"/>
                      </a:cubicBezTo>
                      <a:cubicBezTo>
                        <a:pt x="1358" y="1653"/>
                        <a:pt x="1357" y="1653"/>
                        <a:pt x="1356" y="1653"/>
                      </a:cubicBezTo>
                      <a:cubicBezTo>
                        <a:pt x="1351" y="1660"/>
                        <a:pt x="1344" y="1661"/>
                        <a:pt x="1335" y="1661"/>
                      </a:cubicBezTo>
                      <a:cubicBezTo>
                        <a:pt x="1335" y="1662"/>
                        <a:pt x="1335" y="1662"/>
                        <a:pt x="1334" y="1663"/>
                      </a:cubicBezTo>
                      <a:cubicBezTo>
                        <a:pt x="1334" y="1664"/>
                        <a:pt x="1333" y="1665"/>
                        <a:pt x="1332" y="1666"/>
                      </a:cubicBezTo>
                      <a:cubicBezTo>
                        <a:pt x="1331" y="1682"/>
                        <a:pt x="1333" y="1698"/>
                        <a:pt x="1326" y="1713"/>
                      </a:cubicBezTo>
                      <a:cubicBezTo>
                        <a:pt x="1323" y="1719"/>
                        <a:pt x="1329" y="1726"/>
                        <a:pt x="1336" y="1729"/>
                      </a:cubicBezTo>
                      <a:cubicBezTo>
                        <a:pt x="1339" y="1730"/>
                        <a:pt x="1342" y="1730"/>
                        <a:pt x="1345" y="1730"/>
                      </a:cubicBezTo>
                      <a:cubicBezTo>
                        <a:pt x="1345" y="1730"/>
                        <a:pt x="1345" y="1729"/>
                        <a:pt x="1345" y="1729"/>
                      </a:cubicBezTo>
                      <a:cubicBezTo>
                        <a:pt x="1346" y="1728"/>
                        <a:pt x="1347" y="1727"/>
                        <a:pt x="1348" y="1726"/>
                      </a:cubicBezTo>
                      <a:cubicBezTo>
                        <a:pt x="1349" y="1723"/>
                        <a:pt x="1350" y="1721"/>
                        <a:pt x="1351" y="1718"/>
                      </a:cubicBezTo>
                      <a:cubicBezTo>
                        <a:pt x="1352" y="1720"/>
                        <a:pt x="1353" y="1721"/>
                        <a:pt x="1352" y="1722"/>
                      </a:cubicBezTo>
                      <a:cubicBezTo>
                        <a:pt x="1351" y="1723"/>
                        <a:pt x="1350" y="1725"/>
                        <a:pt x="1348" y="1726"/>
                      </a:cubicBezTo>
                      <a:cubicBezTo>
                        <a:pt x="1348" y="1727"/>
                        <a:pt x="1347" y="1729"/>
                        <a:pt x="1347" y="1730"/>
                      </a:cubicBezTo>
                      <a:cubicBezTo>
                        <a:pt x="1346" y="1730"/>
                        <a:pt x="1346" y="1730"/>
                        <a:pt x="1345" y="1730"/>
                      </a:cubicBezTo>
                      <a:cubicBezTo>
                        <a:pt x="1344" y="1735"/>
                        <a:pt x="1342" y="1741"/>
                        <a:pt x="1344" y="1745"/>
                      </a:cubicBezTo>
                      <a:cubicBezTo>
                        <a:pt x="1349" y="1753"/>
                        <a:pt x="1353" y="1760"/>
                        <a:pt x="1349" y="1769"/>
                      </a:cubicBezTo>
                      <a:cubicBezTo>
                        <a:pt x="1347" y="1776"/>
                        <a:pt x="1345" y="1783"/>
                        <a:pt x="1344" y="1790"/>
                      </a:cubicBezTo>
                      <a:cubicBezTo>
                        <a:pt x="1343" y="1796"/>
                        <a:pt x="1341" y="1802"/>
                        <a:pt x="1344" y="1806"/>
                      </a:cubicBezTo>
                      <a:cubicBezTo>
                        <a:pt x="1352" y="1818"/>
                        <a:pt x="1351" y="1834"/>
                        <a:pt x="1358" y="1847"/>
                      </a:cubicBezTo>
                      <a:cubicBezTo>
                        <a:pt x="1359" y="1849"/>
                        <a:pt x="1363" y="1851"/>
                        <a:pt x="1366" y="1851"/>
                      </a:cubicBezTo>
                      <a:cubicBezTo>
                        <a:pt x="1369" y="1851"/>
                        <a:pt x="1374" y="1848"/>
                        <a:pt x="1375" y="1846"/>
                      </a:cubicBezTo>
                      <a:cubicBezTo>
                        <a:pt x="1382" y="1830"/>
                        <a:pt x="1390" y="1814"/>
                        <a:pt x="1390" y="1796"/>
                      </a:cubicBezTo>
                      <a:lnTo>
                        <a:pt x="1389" y="1796"/>
                      </a:lnTo>
                      <a:cubicBezTo>
                        <a:pt x="1389" y="1795"/>
                        <a:pt x="1389" y="1794"/>
                        <a:pt x="1389" y="1793"/>
                      </a:cubicBezTo>
                      <a:cubicBezTo>
                        <a:pt x="1388" y="1792"/>
                        <a:pt x="1387" y="1791"/>
                        <a:pt x="1386" y="1790"/>
                      </a:cubicBezTo>
                      <a:cubicBezTo>
                        <a:pt x="1387" y="1791"/>
                        <a:pt x="1388" y="1791"/>
                        <a:pt x="1389" y="1791"/>
                      </a:cubicBezTo>
                      <a:cubicBezTo>
                        <a:pt x="1389" y="1792"/>
                        <a:pt x="1389" y="1792"/>
                        <a:pt x="1389" y="1793"/>
                      </a:cubicBezTo>
                      <a:cubicBezTo>
                        <a:pt x="1389" y="1793"/>
                        <a:pt x="1390" y="1794"/>
                        <a:pt x="1391" y="1794"/>
                      </a:cubicBezTo>
                      <a:cubicBezTo>
                        <a:pt x="1391" y="1795"/>
                        <a:pt x="1390" y="1795"/>
                        <a:pt x="1390" y="1796"/>
                      </a:cubicBezTo>
                      <a:cubicBezTo>
                        <a:pt x="1394" y="1796"/>
                        <a:pt x="1397" y="1796"/>
                        <a:pt x="1401" y="1796"/>
                      </a:cubicBezTo>
                      <a:cubicBezTo>
                        <a:pt x="1401" y="1795"/>
                        <a:pt x="1400" y="1795"/>
                        <a:pt x="1400" y="1794"/>
                      </a:cubicBezTo>
                      <a:cubicBezTo>
                        <a:pt x="1401" y="1794"/>
                        <a:pt x="1402" y="1793"/>
                        <a:pt x="1402" y="1792"/>
                      </a:cubicBezTo>
                      <a:cubicBezTo>
                        <a:pt x="1402" y="1793"/>
                        <a:pt x="1402" y="1794"/>
                        <a:pt x="1401" y="1796"/>
                      </a:cubicBezTo>
                      <a:lnTo>
                        <a:pt x="1401" y="1796"/>
                      </a:lnTo>
                      <a:cubicBezTo>
                        <a:pt x="1405" y="1802"/>
                        <a:pt x="1408" y="1809"/>
                        <a:pt x="1412" y="1815"/>
                      </a:cubicBezTo>
                      <a:cubicBezTo>
                        <a:pt x="1413" y="1815"/>
                        <a:pt x="1413" y="1814"/>
                        <a:pt x="1414" y="1814"/>
                      </a:cubicBezTo>
                      <a:cubicBezTo>
                        <a:pt x="1414" y="1815"/>
                        <a:pt x="1414" y="1817"/>
                        <a:pt x="1414" y="1818"/>
                      </a:cubicBezTo>
                      <a:cubicBezTo>
                        <a:pt x="1416" y="1820"/>
                        <a:pt x="1417" y="1823"/>
                        <a:pt x="1417" y="1825"/>
                      </a:cubicBezTo>
                      <a:cubicBezTo>
                        <a:pt x="1417" y="1830"/>
                        <a:pt x="1415" y="1830"/>
                        <a:pt x="1414" y="1825"/>
                      </a:cubicBezTo>
                      <a:cubicBezTo>
                        <a:pt x="1414" y="1823"/>
                        <a:pt x="1414" y="1821"/>
                        <a:pt x="1414" y="1819"/>
                      </a:cubicBezTo>
                      <a:cubicBezTo>
                        <a:pt x="1414" y="1819"/>
                        <a:pt x="1414" y="1819"/>
                        <a:pt x="1414" y="1818"/>
                      </a:cubicBezTo>
                      <a:cubicBezTo>
                        <a:pt x="1414" y="1817"/>
                        <a:pt x="1413" y="1816"/>
                        <a:pt x="1412" y="1815"/>
                      </a:cubicBezTo>
                      <a:cubicBezTo>
                        <a:pt x="1412" y="1815"/>
                        <a:pt x="1412" y="1815"/>
                        <a:pt x="1412" y="1815"/>
                      </a:cubicBezTo>
                      <a:cubicBezTo>
                        <a:pt x="1404" y="1820"/>
                        <a:pt x="1402" y="1828"/>
                        <a:pt x="1404" y="1837"/>
                      </a:cubicBezTo>
                      <a:cubicBezTo>
                        <a:pt x="1405" y="1845"/>
                        <a:pt x="1410" y="1851"/>
                        <a:pt x="1417" y="1854"/>
                      </a:cubicBezTo>
                      <a:cubicBezTo>
                        <a:pt x="1421" y="1856"/>
                        <a:pt x="1427" y="1856"/>
                        <a:pt x="1432" y="1857"/>
                      </a:cubicBezTo>
                      <a:cubicBezTo>
                        <a:pt x="1439" y="1859"/>
                        <a:pt x="1441" y="1864"/>
                        <a:pt x="1437" y="1868"/>
                      </a:cubicBezTo>
                      <a:cubicBezTo>
                        <a:pt x="1427" y="1879"/>
                        <a:pt x="1420" y="1891"/>
                        <a:pt x="1419" y="1907"/>
                      </a:cubicBezTo>
                      <a:cubicBezTo>
                        <a:pt x="1419" y="1914"/>
                        <a:pt x="1411" y="1913"/>
                        <a:pt x="1407" y="1915"/>
                      </a:cubicBezTo>
                      <a:cubicBezTo>
                        <a:pt x="1400" y="1919"/>
                        <a:pt x="1399" y="1922"/>
                        <a:pt x="1404" y="1927"/>
                      </a:cubicBezTo>
                      <a:cubicBezTo>
                        <a:pt x="1416" y="1941"/>
                        <a:pt x="1415" y="1947"/>
                        <a:pt x="1400" y="1954"/>
                      </a:cubicBezTo>
                      <a:cubicBezTo>
                        <a:pt x="1396" y="1955"/>
                        <a:pt x="1393" y="1956"/>
                        <a:pt x="1394" y="1961"/>
                      </a:cubicBezTo>
                      <a:cubicBezTo>
                        <a:pt x="1397" y="1974"/>
                        <a:pt x="1407" y="1982"/>
                        <a:pt x="1417" y="1979"/>
                      </a:cubicBezTo>
                      <a:cubicBezTo>
                        <a:pt x="1429" y="1975"/>
                        <a:pt x="1440" y="1969"/>
                        <a:pt x="1453" y="1970"/>
                      </a:cubicBezTo>
                      <a:cubicBezTo>
                        <a:pt x="1455" y="1970"/>
                        <a:pt x="1458" y="1971"/>
                        <a:pt x="1458" y="1972"/>
                      </a:cubicBezTo>
                      <a:cubicBezTo>
                        <a:pt x="1458" y="1975"/>
                        <a:pt x="1459" y="1979"/>
                        <a:pt x="1457" y="1981"/>
                      </a:cubicBezTo>
                      <a:cubicBezTo>
                        <a:pt x="1452" y="1986"/>
                        <a:pt x="1447" y="1991"/>
                        <a:pt x="1441" y="1995"/>
                      </a:cubicBezTo>
                      <a:cubicBezTo>
                        <a:pt x="1431" y="2005"/>
                        <a:pt x="1427" y="2016"/>
                        <a:pt x="1428" y="2030"/>
                      </a:cubicBezTo>
                      <a:cubicBezTo>
                        <a:pt x="1428" y="2032"/>
                        <a:pt x="1432" y="2035"/>
                        <a:pt x="1434" y="2038"/>
                      </a:cubicBezTo>
                      <a:cubicBezTo>
                        <a:pt x="1433" y="2037"/>
                        <a:pt x="1433" y="2037"/>
                        <a:pt x="1432" y="2036"/>
                      </a:cubicBezTo>
                      <a:cubicBezTo>
                        <a:pt x="1434" y="2036"/>
                        <a:pt x="1434" y="2036"/>
                        <a:pt x="1435" y="2036"/>
                      </a:cubicBezTo>
                      <a:cubicBezTo>
                        <a:pt x="1436" y="2035"/>
                        <a:pt x="1436" y="2034"/>
                        <a:pt x="1437" y="2033"/>
                      </a:cubicBezTo>
                      <a:cubicBezTo>
                        <a:pt x="1439" y="2035"/>
                        <a:pt x="1438" y="2036"/>
                        <a:pt x="1435" y="2036"/>
                      </a:cubicBezTo>
                      <a:cubicBezTo>
                        <a:pt x="1435" y="2037"/>
                        <a:pt x="1434" y="2037"/>
                        <a:pt x="1434" y="2038"/>
                      </a:cubicBezTo>
                      <a:cubicBezTo>
                        <a:pt x="1443" y="2047"/>
                        <a:pt x="1452" y="2057"/>
                        <a:pt x="1461" y="2067"/>
                      </a:cubicBezTo>
                      <a:cubicBezTo>
                        <a:pt x="1466" y="2072"/>
                        <a:pt x="1467" y="2079"/>
                        <a:pt x="1465" y="2086"/>
                      </a:cubicBezTo>
                      <a:cubicBezTo>
                        <a:pt x="1463" y="2092"/>
                        <a:pt x="1459" y="2097"/>
                        <a:pt x="1456" y="2103"/>
                      </a:cubicBezTo>
                      <a:cubicBezTo>
                        <a:pt x="1456" y="2103"/>
                        <a:pt x="1456" y="2103"/>
                        <a:pt x="1455" y="2103"/>
                      </a:cubicBezTo>
                      <a:cubicBezTo>
                        <a:pt x="1455" y="2103"/>
                        <a:pt x="1455" y="2104"/>
                        <a:pt x="1455" y="2104"/>
                      </a:cubicBezTo>
                      <a:lnTo>
                        <a:pt x="1457" y="2103"/>
                      </a:lnTo>
                      <a:cubicBezTo>
                        <a:pt x="1456" y="2109"/>
                        <a:pt x="1454" y="2115"/>
                        <a:pt x="1456" y="2119"/>
                      </a:cubicBezTo>
                      <a:cubicBezTo>
                        <a:pt x="1459" y="2129"/>
                        <a:pt x="1459" y="2137"/>
                        <a:pt x="1452" y="2145"/>
                      </a:cubicBezTo>
                      <a:cubicBezTo>
                        <a:pt x="1451" y="2146"/>
                        <a:pt x="1451" y="2148"/>
                        <a:pt x="1450" y="2150"/>
                      </a:cubicBezTo>
                      <a:lnTo>
                        <a:pt x="1466" y="2182"/>
                      </a:lnTo>
                      <a:cubicBezTo>
                        <a:pt x="1476" y="2186"/>
                        <a:pt x="1485" y="2192"/>
                        <a:pt x="1492" y="2201"/>
                      </a:cubicBezTo>
                      <a:cubicBezTo>
                        <a:pt x="1498" y="2211"/>
                        <a:pt x="1507" y="2217"/>
                        <a:pt x="1518" y="2221"/>
                      </a:cubicBezTo>
                      <a:cubicBezTo>
                        <a:pt x="1526" y="2224"/>
                        <a:pt x="1534" y="2228"/>
                        <a:pt x="1542" y="2233"/>
                      </a:cubicBezTo>
                      <a:cubicBezTo>
                        <a:pt x="1547" y="2236"/>
                        <a:pt x="1550" y="2241"/>
                        <a:pt x="1548" y="2246"/>
                      </a:cubicBezTo>
                      <a:cubicBezTo>
                        <a:pt x="1544" y="2257"/>
                        <a:pt x="1542" y="2268"/>
                        <a:pt x="1546" y="2279"/>
                      </a:cubicBezTo>
                      <a:cubicBezTo>
                        <a:pt x="1547" y="2283"/>
                        <a:pt x="1551" y="2286"/>
                        <a:pt x="1554" y="2290"/>
                      </a:cubicBezTo>
                      <a:lnTo>
                        <a:pt x="1556" y="2290"/>
                      </a:lnTo>
                      <a:lnTo>
                        <a:pt x="1555" y="2292"/>
                      </a:lnTo>
                      <a:cubicBezTo>
                        <a:pt x="1554" y="2291"/>
                        <a:pt x="1554" y="2291"/>
                        <a:pt x="1554" y="2290"/>
                      </a:cubicBezTo>
                      <a:lnTo>
                        <a:pt x="1553" y="2290"/>
                      </a:lnTo>
                      <a:cubicBezTo>
                        <a:pt x="1554" y="2294"/>
                        <a:pt x="1555" y="2298"/>
                        <a:pt x="1556" y="2301"/>
                      </a:cubicBezTo>
                      <a:cubicBezTo>
                        <a:pt x="1561" y="2302"/>
                        <a:pt x="1566" y="2303"/>
                        <a:pt x="1570" y="2304"/>
                      </a:cubicBezTo>
                      <a:cubicBezTo>
                        <a:pt x="1578" y="2306"/>
                        <a:pt x="1584" y="2308"/>
                        <a:pt x="1586" y="2317"/>
                      </a:cubicBezTo>
                      <a:cubicBezTo>
                        <a:pt x="1590" y="2329"/>
                        <a:pt x="1594" y="2341"/>
                        <a:pt x="1600" y="2352"/>
                      </a:cubicBezTo>
                      <a:cubicBezTo>
                        <a:pt x="1607" y="2364"/>
                        <a:pt x="1602" y="2373"/>
                        <a:pt x="1597" y="2383"/>
                      </a:cubicBezTo>
                      <a:cubicBezTo>
                        <a:pt x="1596" y="2387"/>
                        <a:pt x="1593" y="2390"/>
                        <a:pt x="1590" y="2392"/>
                      </a:cubicBezTo>
                      <a:cubicBezTo>
                        <a:pt x="1586" y="2395"/>
                        <a:pt x="1580" y="2399"/>
                        <a:pt x="1576" y="2398"/>
                      </a:cubicBezTo>
                      <a:cubicBezTo>
                        <a:pt x="1561" y="2393"/>
                        <a:pt x="1544" y="2392"/>
                        <a:pt x="1532" y="2378"/>
                      </a:cubicBezTo>
                      <a:lnTo>
                        <a:pt x="1534" y="2380"/>
                      </a:lnTo>
                      <a:cubicBezTo>
                        <a:pt x="1534" y="2379"/>
                        <a:pt x="1533" y="2379"/>
                        <a:pt x="1533" y="2379"/>
                      </a:cubicBezTo>
                      <a:cubicBezTo>
                        <a:pt x="1538" y="2379"/>
                        <a:pt x="1543" y="2381"/>
                        <a:pt x="1548" y="2381"/>
                      </a:cubicBezTo>
                      <a:cubicBezTo>
                        <a:pt x="1559" y="2381"/>
                        <a:pt x="1565" y="2374"/>
                        <a:pt x="1565" y="2364"/>
                      </a:cubicBezTo>
                      <a:cubicBezTo>
                        <a:pt x="1567" y="2343"/>
                        <a:pt x="1563" y="2322"/>
                        <a:pt x="1555" y="2303"/>
                      </a:cubicBezTo>
                      <a:cubicBezTo>
                        <a:pt x="1547" y="2299"/>
                        <a:pt x="1539" y="2295"/>
                        <a:pt x="1537" y="2285"/>
                      </a:cubicBezTo>
                      <a:cubicBezTo>
                        <a:pt x="1534" y="2277"/>
                        <a:pt x="1531" y="2268"/>
                        <a:pt x="1529" y="2259"/>
                      </a:cubicBezTo>
                      <a:cubicBezTo>
                        <a:pt x="1524" y="2239"/>
                        <a:pt x="1512" y="2227"/>
                        <a:pt x="1492" y="2222"/>
                      </a:cubicBezTo>
                      <a:cubicBezTo>
                        <a:pt x="1478" y="2218"/>
                        <a:pt x="1466" y="2210"/>
                        <a:pt x="1454" y="2200"/>
                      </a:cubicBezTo>
                      <a:cubicBezTo>
                        <a:pt x="1447" y="2195"/>
                        <a:pt x="1441" y="2188"/>
                        <a:pt x="1433" y="2183"/>
                      </a:cubicBezTo>
                      <a:cubicBezTo>
                        <a:pt x="1429" y="2181"/>
                        <a:pt x="1423" y="2180"/>
                        <a:pt x="1417" y="2179"/>
                      </a:cubicBezTo>
                      <a:cubicBezTo>
                        <a:pt x="1413" y="2179"/>
                        <a:pt x="1406" y="2185"/>
                        <a:pt x="1406" y="2189"/>
                      </a:cubicBezTo>
                      <a:cubicBezTo>
                        <a:pt x="1408" y="2200"/>
                        <a:pt x="1412" y="2210"/>
                        <a:pt x="1411" y="2222"/>
                      </a:cubicBezTo>
                      <a:cubicBezTo>
                        <a:pt x="1410" y="2226"/>
                        <a:pt x="1413" y="2232"/>
                        <a:pt x="1416" y="2236"/>
                      </a:cubicBezTo>
                      <a:cubicBezTo>
                        <a:pt x="1424" y="2247"/>
                        <a:pt x="1434" y="2256"/>
                        <a:pt x="1441" y="2266"/>
                      </a:cubicBezTo>
                      <a:cubicBezTo>
                        <a:pt x="1462" y="2298"/>
                        <a:pt x="1490" y="2325"/>
                        <a:pt x="1511" y="2357"/>
                      </a:cubicBezTo>
                      <a:cubicBezTo>
                        <a:pt x="1514" y="2362"/>
                        <a:pt x="1519" y="2364"/>
                        <a:pt x="1523" y="2368"/>
                      </a:cubicBezTo>
                      <a:lnTo>
                        <a:pt x="1522" y="2367"/>
                      </a:lnTo>
                      <a:cubicBezTo>
                        <a:pt x="1522" y="2368"/>
                        <a:pt x="1522" y="2368"/>
                        <a:pt x="1523" y="2368"/>
                      </a:cubicBezTo>
                      <a:cubicBezTo>
                        <a:pt x="1508" y="2374"/>
                        <a:pt x="1499" y="2385"/>
                        <a:pt x="1499" y="2401"/>
                      </a:cubicBezTo>
                      <a:cubicBezTo>
                        <a:pt x="1498" y="2425"/>
                        <a:pt x="1497" y="2449"/>
                        <a:pt x="1499" y="2473"/>
                      </a:cubicBezTo>
                      <a:cubicBezTo>
                        <a:pt x="1501" y="2503"/>
                        <a:pt x="1494" y="2531"/>
                        <a:pt x="1484" y="2559"/>
                      </a:cubicBezTo>
                      <a:cubicBezTo>
                        <a:pt x="1473" y="2588"/>
                        <a:pt x="1459" y="2616"/>
                        <a:pt x="1452" y="2646"/>
                      </a:cubicBezTo>
                      <a:cubicBezTo>
                        <a:pt x="1445" y="2675"/>
                        <a:pt x="1435" y="2703"/>
                        <a:pt x="1418" y="2727"/>
                      </a:cubicBezTo>
                      <a:cubicBezTo>
                        <a:pt x="1402" y="2749"/>
                        <a:pt x="1398" y="2774"/>
                        <a:pt x="1399" y="2800"/>
                      </a:cubicBezTo>
                      <a:cubicBezTo>
                        <a:pt x="1399" y="2806"/>
                        <a:pt x="1399" y="2811"/>
                        <a:pt x="1400" y="2817"/>
                      </a:cubicBezTo>
                      <a:cubicBezTo>
                        <a:pt x="1401" y="2847"/>
                        <a:pt x="1397" y="2875"/>
                        <a:pt x="1379" y="2901"/>
                      </a:cubicBezTo>
                      <a:cubicBezTo>
                        <a:pt x="1373" y="2908"/>
                        <a:pt x="1372" y="2918"/>
                        <a:pt x="1377" y="2927"/>
                      </a:cubicBezTo>
                      <a:cubicBezTo>
                        <a:pt x="1386" y="2946"/>
                        <a:pt x="1389" y="2965"/>
                        <a:pt x="1383" y="2985"/>
                      </a:cubicBezTo>
                      <a:cubicBezTo>
                        <a:pt x="1381" y="2994"/>
                        <a:pt x="1382" y="3004"/>
                        <a:pt x="1383" y="3013"/>
                      </a:cubicBezTo>
                      <a:cubicBezTo>
                        <a:pt x="1383" y="3018"/>
                        <a:pt x="1384" y="3024"/>
                        <a:pt x="1386" y="3029"/>
                      </a:cubicBezTo>
                      <a:cubicBezTo>
                        <a:pt x="1392" y="3044"/>
                        <a:pt x="1398" y="3059"/>
                        <a:pt x="1405" y="3074"/>
                      </a:cubicBezTo>
                      <a:cubicBezTo>
                        <a:pt x="1407" y="3078"/>
                        <a:pt x="1413" y="3081"/>
                        <a:pt x="1417" y="3084"/>
                      </a:cubicBezTo>
                      <a:cubicBezTo>
                        <a:pt x="1428" y="3091"/>
                        <a:pt x="1428" y="3090"/>
                        <a:pt x="1425" y="3099"/>
                      </a:cubicBezTo>
                      <a:cubicBezTo>
                        <a:pt x="1423" y="3104"/>
                        <a:pt x="1420" y="3109"/>
                        <a:pt x="1418" y="3114"/>
                      </a:cubicBezTo>
                      <a:cubicBezTo>
                        <a:pt x="1417" y="3119"/>
                        <a:pt x="1416" y="3125"/>
                        <a:pt x="1418" y="3130"/>
                      </a:cubicBezTo>
                      <a:cubicBezTo>
                        <a:pt x="1423" y="3145"/>
                        <a:pt x="1432" y="3160"/>
                        <a:pt x="1425" y="3177"/>
                      </a:cubicBezTo>
                      <a:cubicBezTo>
                        <a:pt x="1424" y="3181"/>
                        <a:pt x="1426" y="3188"/>
                        <a:pt x="1428" y="3193"/>
                      </a:cubicBezTo>
                      <a:cubicBezTo>
                        <a:pt x="1437" y="3213"/>
                        <a:pt x="1446" y="3233"/>
                        <a:pt x="1456" y="3253"/>
                      </a:cubicBezTo>
                      <a:cubicBezTo>
                        <a:pt x="1460" y="3263"/>
                        <a:pt x="1463" y="3273"/>
                        <a:pt x="1462" y="3285"/>
                      </a:cubicBezTo>
                      <a:cubicBezTo>
                        <a:pt x="1461" y="3297"/>
                        <a:pt x="1465" y="3304"/>
                        <a:pt x="1474" y="3305"/>
                      </a:cubicBezTo>
                      <a:cubicBezTo>
                        <a:pt x="1507" y="3311"/>
                        <a:pt x="1530" y="3331"/>
                        <a:pt x="1557" y="3347"/>
                      </a:cubicBezTo>
                      <a:cubicBezTo>
                        <a:pt x="1579" y="3361"/>
                        <a:pt x="1592" y="3379"/>
                        <a:pt x="1593" y="3405"/>
                      </a:cubicBezTo>
                      <a:cubicBezTo>
                        <a:pt x="1594" y="3426"/>
                        <a:pt x="1600" y="3445"/>
                        <a:pt x="1605" y="3464"/>
                      </a:cubicBezTo>
                      <a:cubicBezTo>
                        <a:pt x="1615" y="3498"/>
                        <a:pt x="1631" y="3529"/>
                        <a:pt x="1635" y="3564"/>
                      </a:cubicBezTo>
                      <a:cubicBezTo>
                        <a:pt x="1636" y="3575"/>
                        <a:pt x="1643" y="3584"/>
                        <a:pt x="1652" y="3592"/>
                      </a:cubicBezTo>
                      <a:cubicBezTo>
                        <a:pt x="1670" y="3606"/>
                        <a:pt x="1680" y="3625"/>
                        <a:pt x="1691" y="3644"/>
                      </a:cubicBezTo>
                      <a:cubicBezTo>
                        <a:pt x="1697" y="3655"/>
                        <a:pt x="1695" y="3666"/>
                        <a:pt x="1689" y="3676"/>
                      </a:cubicBezTo>
                      <a:cubicBezTo>
                        <a:pt x="1685" y="3683"/>
                        <a:pt x="1678" y="3685"/>
                        <a:pt x="1671" y="3684"/>
                      </a:cubicBezTo>
                      <a:cubicBezTo>
                        <a:pt x="1669" y="3684"/>
                        <a:pt x="1667" y="3685"/>
                        <a:pt x="1665" y="3685"/>
                      </a:cubicBezTo>
                      <a:cubicBezTo>
                        <a:pt x="1660" y="3687"/>
                        <a:pt x="1657" y="3694"/>
                        <a:pt x="1659" y="3698"/>
                      </a:cubicBezTo>
                      <a:cubicBezTo>
                        <a:pt x="1668" y="3715"/>
                        <a:pt x="1681" y="3729"/>
                        <a:pt x="1697" y="3737"/>
                      </a:cubicBezTo>
                      <a:cubicBezTo>
                        <a:pt x="1720" y="3747"/>
                        <a:pt x="1736" y="3765"/>
                        <a:pt x="1753" y="3780"/>
                      </a:cubicBezTo>
                      <a:cubicBezTo>
                        <a:pt x="1761" y="3787"/>
                        <a:pt x="1763" y="3796"/>
                        <a:pt x="1763" y="3805"/>
                      </a:cubicBezTo>
                      <a:cubicBezTo>
                        <a:pt x="1763" y="3814"/>
                        <a:pt x="1763" y="3824"/>
                        <a:pt x="1761" y="3832"/>
                      </a:cubicBezTo>
                      <a:cubicBezTo>
                        <a:pt x="1758" y="3845"/>
                        <a:pt x="1762" y="3853"/>
                        <a:pt x="1770" y="3862"/>
                      </a:cubicBezTo>
                      <a:cubicBezTo>
                        <a:pt x="1797" y="3889"/>
                        <a:pt x="1829" y="3911"/>
                        <a:pt x="1847" y="3947"/>
                      </a:cubicBezTo>
                      <a:cubicBezTo>
                        <a:pt x="1850" y="3953"/>
                        <a:pt x="1860" y="3953"/>
                        <a:pt x="1866" y="3948"/>
                      </a:cubicBezTo>
                      <a:cubicBezTo>
                        <a:pt x="1874" y="3942"/>
                        <a:pt x="1878" y="3932"/>
                        <a:pt x="1876" y="3924"/>
                      </a:cubicBezTo>
                      <a:cubicBezTo>
                        <a:pt x="1872" y="3911"/>
                        <a:pt x="1865" y="3901"/>
                        <a:pt x="1857" y="3891"/>
                      </a:cubicBezTo>
                      <a:cubicBezTo>
                        <a:pt x="1849" y="3882"/>
                        <a:pt x="1828" y="3844"/>
                        <a:pt x="1824" y="3834"/>
                      </a:cubicBezTo>
                      <a:cubicBezTo>
                        <a:pt x="1821" y="3825"/>
                        <a:pt x="1817" y="3817"/>
                        <a:pt x="1816" y="3808"/>
                      </a:cubicBezTo>
                      <a:cubicBezTo>
                        <a:pt x="1812" y="3793"/>
                        <a:pt x="1811" y="3779"/>
                        <a:pt x="1808" y="3764"/>
                      </a:cubicBezTo>
                      <a:cubicBezTo>
                        <a:pt x="1805" y="3748"/>
                        <a:pt x="1788" y="3739"/>
                        <a:pt x="1782" y="3723"/>
                      </a:cubicBezTo>
                      <a:cubicBezTo>
                        <a:pt x="1775" y="3699"/>
                        <a:pt x="1764" y="3675"/>
                        <a:pt x="1750" y="3654"/>
                      </a:cubicBezTo>
                      <a:cubicBezTo>
                        <a:pt x="1735" y="3630"/>
                        <a:pt x="1726" y="3604"/>
                        <a:pt x="1708" y="3583"/>
                      </a:cubicBezTo>
                      <a:cubicBezTo>
                        <a:pt x="1704" y="3579"/>
                        <a:pt x="1702" y="3573"/>
                        <a:pt x="1701" y="3568"/>
                      </a:cubicBezTo>
                      <a:cubicBezTo>
                        <a:pt x="1698" y="3541"/>
                        <a:pt x="1693" y="3514"/>
                        <a:pt x="1701" y="3486"/>
                      </a:cubicBezTo>
                      <a:cubicBezTo>
                        <a:pt x="1702" y="3482"/>
                        <a:pt x="1705" y="3480"/>
                        <a:pt x="1709" y="3482"/>
                      </a:cubicBezTo>
                      <a:cubicBezTo>
                        <a:pt x="1719" y="3486"/>
                        <a:pt x="1729" y="3490"/>
                        <a:pt x="1739" y="3495"/>
                      </a:cubicBezTo>
                      <a:cubicBezTo>
                        <a:pt x="1749" y="3500"/>
                        <a:pt x="1756" y="3507"/>
                        <a:pt x="1758" y="3520"/>
                      </a:cubicBezTo>
                      <a:cubicBezTo>
                        <a:pt x="1762" y="3543"/>
                        <a:pt x="1765" y="3567"/>
                        <a:pt x="1774" y="3589"/>
                      </a:cubicBezTo>
                      <a:cubicBezTo>
                        <a:pt x="1787" y="3624"/>
                        <a:pt x="1805" y="3656"/>
                        <a:pt x="1828" y="3684"/>
                      </a:cubicBezTo>
                      <a:cubicBezTo>
                        <a:pt x="1833" y="3690"/>
                        <a:pt x="1840" y="3695"/>
                        <a:pt x="1841" y="3702"/>
                      </a:cubicBezTo>
                      <a:cubicBezTo>
                        <a:pt x="1845" y="3719"/>
                        <a:pt x="1857" y="3730"/>
                        <a:pt x="1870" y="3741"/>
                      </a:cubicBezTo>
                      <a:cubicBezTo>
                        <a:pt x="1878" y="3748"/>
                        <a:pt x="1887" y="3755"/>
                        <a:pt x="1894" y="3762"/>
                      </a:cubicBezTo>
                      <a:cubicBezTo>
                        <a:pt x="1898" y="3766"/>
                        <a:pt x="1900" y="3772"/>
                        <a:pt x="1896" y="3777"/>
                      </a:cubicBezTo>
                      <a:cubicBezTo>
                        <a:pt x="1894" y="3780"/>
                        <a:pt x="1892" y="3784"/>
                        <a:pt x="1890" y="3787"/>
                      </a:cubicBezTo>
                      <a:cubicBezTo>
                        <a:pt x="1885" y="3795"/>
                        <a:pt x="1886" y="3806"/>
                        <a:pt x="1894" y="3811"/>
                      </a:cubicBezTo>
                      <a:cubicBezTo>
                        <a:pt x="1904" y="3819"/>
                        <a:pt x="1914" y="3827"/>
                        <a:pt x="1926" y="3833"/>
                      </a:cubicBezTo>
                      <a:cubicBezTo>
                        <a:pt x="1938" y="3839"/>
                        <a:pt x="1946" y="3847"/>
                        <a:pt x="1947" y="3862"/>
                      </a:cubicBezTo>
                      <a:cubicBezTo>
                        <a:pt x="1947" y="3868"/>
                        <a:pt x="1954" y="3874"/>
                        <a:pt x="1959" y="3880"/>
                      </a:cubicBezTo>
                      <a:cubicBezTo>
                        <a:pt x="2015" y="3938"/>
                        <a:pt x="2031" y="3968"/>
                        <a:pt x="2048" y="4034"/>
                      </a:cubicBezTo>
                      <a:cubicBezTo>
                        <a:pt x="2049" y="4039"/>
                        <a:pt x="2048" y="4045"/>
                        <a:pt x="2047" y="4050"/>
                      </a:cubicBezTo>
                      <a:cubicBezTo>
                        <a:pt x="2045" y="4057"/>
                        <a:pt x="2042" y="4065"/>
                        <a:pt x="2038" y="4070"/>
                      </a:cubicBezTo>
                      <a:cubicBezTo>
                        <a:pt x="2025" y="4088"/>
                        <a:pt x="2030" y="4104"/>
                        <a:pt x="2040" y="4122"/>
                      </a:cubicBezTo>
                      <a:cubicBezTo>
                        <a:pt x="2048" y="4137"/>
                        <a:pt x="2058" y="4149"/>
                        <a:pt x="2075" y="4154"/>
                      </a:cubicBezTo>
                      <a:cubicBezTo>
                        <a:pt x="2091" y="4160"/>
                        <a:pt x="2104" y="4170"/>
                        <a:pt x="2114" y="4183"/>
                      </a:cubicBezTo>
                      <a:cubicBezTo>
                        <a:pt x="2124" y="4198"/>
                        <a:pt x="2139" y="4205"/>
                        <a:pt x="2155" y="4209"/>
                      </a:cubicBezTo>
                      <a:cubicBezTo>
                        <a:pt x="2162" y="4211"/>
                        <a:pt x="2170" y="4211"/>
                        <a:pt x="2176" y="4213"/>
                      </a:cubicBezTo>
                      <a:cubicBezTo>
                        <a:pt x="2183" y="4216"/>
                        <a:pt x="2191" y="4218"/>
                        <a:pt x="2196" y="4223"/>
                      </a:cubicBezTo>
                      <a:cubicBezTo>
                        <a:pt x="2220" y="4244"/>
                        <a:pt x="2245" y="4260"/>
                        <a:pt x="2277" y="4268"/>
                      </a:cubicBezTo>
                      <a:cubicBezTo>
                        <a:pt x="2292" y="4272"/>
                        <a:pt x="2308" y="4280"/>
                        <a:pt x="2322" y="4288"/>
                      </a:cubicBezTo>
                      <a:cubicBezTo>
                        <a:pt x="2338" y="4298"/>
                        <a:pt x="2355" y="4303"/>
                        <a:pt x="2373" y="4308"/>
                      </a:cubicBezTo>
                      <a:cubicBezTo>
                        <a:pt x="2433" y="4327"/>
                        <a:pt x="2434" y="4327"/>
                        <a:pt x="2494" y="4304"/>
                      </a:cubicBezTo>
                      <a:cubicBezTo>
                        <a:pt x="2512" y="4298"/>
                        <a:pt x="2528" y="4300"/>
                        <a:pt x="2541" y="4311"/>
                      </a:cubicBezTo>
                      <a:cubicBezTo>
                        <a:pt x="2568" y="4338"/>
                        <a:pt x="2602" y="4358"/>
                        <a:pt x="2627" y="4388"/>
                      </a:cubicBezTo>
                      <a:cubicBezTo>
                        <a:pt x="2637" y="4402"/>
                        <a:pt x="2652" y="4410"/>
                        <a:pt x="2669" y="4411"/>
                      </a:cubicBezTo>
                      <a:cubicBezTo>
                        <a:pt x="2693" y="4413"/>
                        <a:pt x="2716" y="4421"/>
                        <a:pt x="2738" y="4428"/>
                      </a:cubicBezTo>
                      <a:cubicBezTo>
                        <a:pt x="2764" y="4437"/>
                        <a:pt x="2790" y="4448"/>
                        <a:pt x="2818" y="4446"/>
                      </a:cubicBezTo>
                      <a:cubicBezTo>
                        <a:pt x="2824" y="4446"/>
                        <a:pt x="2829" y="4449"/>
                        <a:pt x="2831" y="4454"/>
                      </a:cubicBezTo>
                      <a:cubicBezTo>
                        <a:pt x="2837" y="4470"/>
                        <a:pt x="2850" y="4481"/>
                        <a:pt x="2860" y="4494"/>
                      </a:cubicBezTo>
                      <a:cubicBezTo>
                        <a:pt x="2872" y="4508"/>
                        <a:pt x="2885" y="4521"/>
                        <a:pt x="2896" y="4536"/>
                      </a:cubicBezTo>
                      <a:cubicBezTo>
                        <a:pt x="2902" y="4544"/>
                        <a:pt x="2907" y="4555"/>
                        <a:pt x="2903" y="4567"/>
                      </a:cubicBezTo>
                      <a:cubicBezTo>
                        <a:pt x="2897" y="4584"/>
                        <a:pt x="2907" y="4594"/>
                        <a:pt x="2923" y="4599"/>
                      </a:cubicBezTo>
                      <a:cubicBezTo>
                        <a:pt x="2930" y="4601"/>
                        <a:pt x="2937" y="4604"/>
                        <a:pt x="2944" y="4604"/>
                      </a:cubicBezTo>
                      <a:cubicBezTo>
                        <a:pt x="2950" y="4604"/>
                        <a:pt x="2955" y="4604"/>
                        <a:pt x="2959" y="4607"/>
                      </a:cubicBezTo>
                      <a:cubicBezTo>
                        <a:pt x="2972" y="4617"/>
                        <a:pt x="2987" y="4626"/>
                        <a:pt x="2991" y="4644"/>
                      </a:cubicBezTo>
                      <a:cubicBezTo>
                        <a:pt x="2995" y="4664"/>
                        <a:pt x="3011" y="4669"/>
                        <a:pt x="3028" y="4672"/>
                      </a:cubicBezTo>
                      <a:cubicBezTo>
                        <a:pt x="3033" y="4672"/>
                        <a:pt x="3039" y="4672"/>
                        <a:pt x="3044" y="4670"/>
                      </a:cubicBezTo>
                      <a:cubicBezTo>
                        <a:pt x="3062" y="4663"/>
                        <a:pt x="3078" y="4670"/>
                        <a:pt x="3089" y="4682"/>
                      </a:cubicBezTo>
                      <a:cubicBezTo>
                        <a:pt x="3099" y="4694"/>
                        <a:pt x="3112" y="4699"/>
                        <a:pt x="3123" y="4709"/>
                      </a:cubicBezTo>
                      <a:cubicBezTo>
                        <a:pt x="3135" y="4719"/>
                        <a:pt x="3142" y="4718"/>
                        <a:pt x="3157" y="4707"/>
                      </a:cubicBezTo>
                      <a:cubicBezTo>
                        <a:pt x="3163" y="4702"/>
                        <a:pt x="3165" y="4695"/>
                        <a:pt x="3162" y="4687"/>
                      </a:cubicBezTo>
                      <a:cubicBezTo>
                        <a:pt x="3160" y="4682"/>
                        <a:pt x="3157" y="4675"/>
                        <a:pt x="3162" y="4672"/>
                      </a:cubicBezTo>
                      <a:cubicBezTo>
                        <a:pt x="3176" y="4663"/>
                        <a:pt x="3184" y="4648"/>
                        <a:pt x="3195" y="4636"/>
                      </a:cubicBezTo>
                      <a:cubicBezTo>
                        <a:pt x="3197" y="4633"/>
                        <a:pt x="3206" y="4634"/>
                        <a:pt x="3210" y="4636"/>
                      </a:cubicBezTo>
                      <a:cubicBezTo>
                        <a:pt x="3226" y="4643"/>
                        <a:pt x="3237" y="4655"/>
                        <a:pt x="3239" y="4673"/>
                      </a:cubicBezTo>
                      <a:cubicBezTo>
                        <a:pt x="3240" y="4687"/>
                        <a:pt x="3244" y="4698"/>
                        <a:pt x="3252" y="4708"/>
                      </a:cubicBezTo>
                      <a:cubicBezTo>
                        <a:pt x="3262" y="4721"/>
                        <a:pt x="3265" y="4739"/>
                        <a:pt x="3277" y="4751"/>
                      </a:cubicBezTo>
                      <a:cubicBezTo>
                        <a:pt x="3280" y="4754"/>
                        <a:pt x="3281" y="4761"/>
                        <a:pt x="3281" y="4766"/>
                      </a:cubicBezTo>
                      <a:cubicBezTo>
                        <a:pt x="3281" y="4790"/>
                        <a:pt x="3282" y="4814"/>
                        <a:pt x="3279" y="4837"/>
                      </a:cubicBezTo>
                      <a:cubicBezTo>
                        <a:pt x="3278" y="4851"/>
                        <a:pt x="3279" y="4862"/>
                        <a:pt x="3287" y="4873"/>
                      </a:cubicBezTo>
                      <a:cubicBezTo>
                        <a:pt x="3291" y="4878"/>
                        <a:pt x="3289" y="4884"/>
                        <a:pt x="3287" y="4888"/>
                      </a:cubicBezTo>
                      <a:cubicBezTo>
                        <a:pt x="3276" y="4905"/>
                        <a:pt x="3265" y="4923"/>
                        <a:pt x="3246" y="4931"/>
                      </a:cubicBezTo>
                      <a:cubicBezTo>
                        <a:pt x="3225" y="4940"/>
                        <a:pt x="3213" y="4955"/>
                        <a:pt x="3208" y="4976"/>
                      </a:cubicBezTo>
                      <a:cubicBezTo>
                        <a:pt x="3205" y="4988"/>
                        <a:pt x="3198" y="4995"/>
                        <a:pt x="3188" y="5001"/>
                      </a:cubicBezTo>
                      <a:cubicBezTo>
                        <a:pt x="3178" y="5006"/>
                        <a:pt x="3168" y="5011"/>
                        <a:pt x="3159" y="5017"/>
                      </a:cubicBezTo>
                      <a:cubicBezTo>
                        <a:pt x="3156" y="5018"/>
                        <a:pt x="3154" y="5022"/>
                        <a:pt x="3154" y="5026"/>
                      </a:cubicBezTo>
                      <a:cubicBezTo>
                        <a:pt x="3143" y="5071"/>
                        <a:pt x="3144" y="5071"/>
                        <a:pt x="3126" y="5101"/>
                      </a:cubicBezTo>
                      <a:cubicBezTo>
                        <a:pt x="3124" y="5105"/>
                        <a:pt x="3120" y="5108"/>
                        <a:pt x="3120" y="5111"/>
                      </a:cubicBezTo>
                      <a:cubicBezTo>
                        <a:pt x="3119" y="5129"/>
                        <a:pt x="3116" y="5148"/>
                        <a:pt x="3119" y="5165"/>
                      </a:cubicBezTo>
                      <a:cubicBezTo>
                        <a:pt x="3121" y="5179"/>
                        <a:pt x="3135" y="5188"/>
                        <a:pt x="3149" y="5194"/>
                      </a:cubicBezTo>
                      <a:cubicBezTo>
                        <a:pt x="3149" y="5195"/>
                        <a:pt x="3152" y="5193"/>
                        <a:pt x="3153" y="5191"/>
                      </a:cubicBezTo>
                      <a:cubicBezTo>
                        <a:pt x="3155" y="5189"/>
                        <a:pt x="3157" y="5186"/>
                        <a:pt x="3159" y="5183"/>
                      </a:cubicBezTo>
                      <a:cubicBezTo>
                        <a:pt x="3160" y="5186"/>
                        <a:pt x="3162" y="5189"/>
                        <a:pt x="3162" y="5191"/>
                      </a:cubicBezTo>
                      <a:cubicBezTo>
                        <a:pt x="3162" y="5201"/>
                        <a:pt x="3159" y="5210"/>
                        <a:pt x="3151" y="5216"/>
                      </a:cubicBezTo>
                      <a:cubicBezTo>
                        <a:pt x="3141" y="5223"/>
                        <a:pt x="3129" y="5230"/>
                        <a:pt x="3120" y="5238"/>
                      </a:cubicBezTo>
                      <a:cubicBezTo>
                        <a:pt x="3105" y="5250"/>
                        <a:pt x="3096" y="5265"/>
                        <a:pt x="3102" y="5286"/>
                      </a:cubicBezTo>
                      <a:cubicBezTo>
                        <a:pt x="3105" y="5295"/>
                        <a:pt x="3107" y="5304"/>
                        <a:pt x="3108" y="5313"/>
                      </a:cubicBezTo>
                      <a:cubicBezTo>
                        <a:pt x="3109" y="5318"/>
                        <a:pt x="3108" y="5324"/>
                        <a:pt x="3107" y="5329"/>
                      </a:cubicBezTo>
                      <a:cubicBezTo>
                        <a:pt x="3102" y="5340"/>
                        <a:pt x="3107" y="5347"/>
                        <a:pt x="3115" y="5352"/>
                      </a:cubicBezTo>
                      <a:cubicBezTo>
                        <a:pt x="3126" y="5359"/>
                        <a:pt x="3138" y="5365"/>
                        <a:pt x="3149" y="5371"/>
                      </a:cubicBezTo>
                      <a:cubicBezTo>
                        <a:pt x="3162" y="5378"/>
                        <a:pt x="3174" y="5386"/>
                        <a:pt x="3180" y="5401"/>
                      </a:cubicBezTo>
                      <a:cubicBezTo>
                        <a:pt x="3184" y="5413"/>
                        <a:pt x="3192" y="5423"/>
                        <a:pt x="3202" y="5432"/>
                      </a:cubicBezTo>
                      <a:cubicBezTo>
                        <a:pt x="3207" y="5436"/>
                        <a:pt x="3212" y="5443"/>
                        <a:pt x="3214" y="5449"/>
                      </a:cubicBezTo>
                      <a:cubicBezTo>
                        <a:pt x="3221" y="5473"/>
                        <a:pt x="3235" y="5492"/>
                        <a:pt x="3243" y="5515"/>
                      </a:cubicBezTo>
                      <a:cubicBezTo>
                        <a:pt x="3254" y="5544"/>
                        <a:pt x="3270" y="5570"/>
                        <a:pt x="3287" y="5596"/>
                      </a:cubicBezTo>
                      <a:cubicBezTo>
                        <a:pt x="3306" y="5623"/>
                        <a:pt x="3322" y="5652"/>
                        <a:pt x="3339" y="5680"/>
                      </a:cubicBezTo>
                      <a:cubicBezTo>
                        <a:pt x="3342" y="5685"/>
                        <a:pt x="3344" y="5691"/>
                        <a:pt x="3343" y="5696"/>
                      </a:cubicBezTo>
                      <a:cubicBezTo>
                        <a:pt x="3340" y="5713"/>
                        <a:pt x="3349" y="5724"/>
                        <a:pt x="3359" y="5735"/>
                      </a:cubicBezTo>
                      <a:cubicBezTo>
                        <a:pt x="3390" y="5769"/>
                        <a:pt x="3432" y="5790"/>
                        <a:pt x="3468" y="5818"/>
                      </a:cubicBezTo>
                      <a:cubicBezTo>
                        <a:pt x="3475" y="5823"/>
                        <a:pt x="3485" y="5824"/>
                        <a:pt x="3493" y="5828"/>
                      </a:cubicBezTo>
                      <a:cubicBezTo>
                        <a:pt x="3513" y="5837"/>
                        <a:pt x="3534" y="5846"/>
                        <a:pt x="3550" y="5861"/>
                      </a:cubicBezTo>
                      <a:cubicBezTo>
                        <a:pt x="3571" y="5882"/>
                        <a:pt x="3593" y="5901"/>
                        <a:pt x="3615" y="5920"/>
                      </a:cubicBezTo>
                      <a:cubicBezTo>
                        <a:pt x="3621" y="5925"/>
                        <a:pt x="3624" y="5932"/>
                        <a:pt x="3625" y="5939"/>
                      </a:cubicBezTo>
                      <a:cubicBezTo>
                        <a:pt x="3626" y="5948"/>
                        <a:pt x="3626" y="5957"/>
                        <a:pt x="3628" y="5966"/>
                      </a:cubicBezTo>
                      <a:cubicBezTo>
                        <a:pt x="3632" y="5984"/>
                        <a:pt x="3635" y="6002"/>
                        <a:pt x="3630" y="6021"/>
                      </a:cubicBezTo>
                      <a:cubicBezTo>
                        <a:pt x="3628" y="6027"/>
                        <a:pt x="3630" y="6035"/>
                        <a:pt x="3632" y="6042"/>
                      </a:cubicBezTo>
                      <a:cubicBezTo>
                        <a:pt x="3643" y="6078"/>
                        <a:pt x="3640" y="6114"/>
                        <a:pt x="3631" y="6150"/>
                      </a:cubicBezTo>
                      <a:cubicBezTo>
                        <a:pt x="3630" y="6155"/>
                        <a:pt x="3628" y="6161"/>
                        <a:pt x="3629" y="6166"/>
                      </a:cubicBezTo>
                      <a:cubicBezTo>
                        <a:pt x="3643" y="6221"/>
                        <a:pt x="3635" y="6276"/>
                        <a:pt x="3637" y="6330"/>
                      </a:cubicBezTo>
                      <a:cubicBezTo>
                        <a:pt x="3638" y="6345"/>
                        <a:pt x="3635" y="6360"/>
                        <a:pt x="3633" y="6374"/>
                      </a:cubicBezTo>
                      <a:cubicBezTo>
                        <a:pt x="3630" y="6392"/>
                        <a:pt x="3626" y="6410"/>
                        <a:pt x="3622" y="6428"/>
                      </a:cubicBezTo>
                      <a:cubicBezTo>
                        <a:pt x="3619" y="6439"/>
                        <a:pt x="3618" y="6449"/>
                        <a:pt x="3622" y="6460"/>
                      </a:cubicBezTo>
                      <a:cubicBezTo>
                        <a:pt x="3628" y="6476"/>
                        <a:pt x="3627" y="6493"/>
                        <a:pt x="3621" y="6509"/>
                      </a:cubicBezTo>
                      <a:cubicBezTo>
                        <a:pt x="3615" y="6525"/>
                        <a:pt x="3614" y="6541"/>
                        <a:pt x="3621" y="6557"/>
                      </a:cubicBezTo>
                      <a:cubicBezTo>
                        <a:pt x="3629" y="6578"/>
                        <a:pt x="3624" y="6600"/>
                        <a:pt x="3632" y="6622"/>
                      </a:cubicBezTo>
                      <a:cubicBezTo>
                        <a:pt x="3636" y="6631"/>
                        <a:pt x="3632" y="6643"/>
                        <a:pt x="3632" y="6654"/>
                      </a:cubicBezTo>
                      <a:cubicBezTo>
                        <a:pt x="3632" y="6663"/>
                        <a:pt x="3634" y="6672"/>
                        <a:pt x="3636" y="6681"/>
                      </a:cubicBezTo>
                      <a:cubicBezTo>
                        <a:pt x="3638" y="6690"/>
                        <a:pt x="3638" y="6699"/>
                        <a:pt x="3635" y="6708"/>
                      </a:cubicBezTo>
                      <a:cubicBezTo>
                        <a:pt x="3631" y="6720"/>
                        <a:pt x="3628" y="6732"/>
                        <a:pt x="3625" y="6745"/>
                      </a:cubicBezTo>
                      <a:cubicBezTo>
                        <a:pt x="3615" y="6786"/>
                        <a:pt x="3605" y="6827"/>
                        <a:pt x="3596" y="6868"/>
                      </a:cubicBezTo>
                      <a:cubicBezTo>
                        <a:pt x="3594" y="6875"/>
                        <a:pt x="3592" y="6882"/>
                        <a:pt x="3586" y="6887"/>
                      </a:cubicBezTo>
                      <a:cubicBezTo>
                        <a:pt x="3574" y="6898"/>
                        <a:pt x="3574" y="6911"/>
                        <a:pt x="3581" y="6922"/>
                      </a:cubicBezTo>
                      <a:cubicBezTo>
                        <a:pt x="3593" y="6941"/>
                        <a:pt x="3594" y="6964"/>
                        <a:pt x="3606" y="6983"/>
                      </a:cubicBezTo>
                      <a:cubicBezTo>
                        <a:pt x="3617" y="7000"/>
                        <a:pt x="3616" y="7018"/>
                        <a:pt x="3607" y="7035"/>
                      </a:cubicBezTo>
                      <a:cubicBezTo>
                        <a:pt x="3601" y="7045"/>
                        <a:pt x="3600" y="7055"/>
                        <a:pt x="3601" y="7067"/>
                      </a:cubicBezTo>
                      <a:cubicBezTo>
                        <a:pt x="3603" y="7078"/>
                        <a:pt x="3602" y="7089"/>
                        <a:pt x="3602" y="7100"/>
                      </a:cubicBezTo>
                      <a:cubicBezTo>
                        <a:pt x="3602" y="7113"/>
                        <a:pt x="3606" y="7125"/>
                        <a:pt x="3614" y="7135"/>
                      </a:cubicBezTo>
                      <a:cubicBezTo>
                        <a:pt x="3619" y="7141"/>
                        <a:pt x="3623" y="7147"/>
                        <a:pt x="3628" y="7153"/>
                      </a:cubicBezTo>
                      <a:cubicBezTo>
                        <a:pt x="3608" y="7152"/>
                        <a:pt x="3605" y="7154"/>
                        <a:pt x="3600" y="7170"/>
                      </a:cubicBezTo>
                      <a:cubicBezTo>
                        <a:pt x="3599" y="7175"/>
                        <a:pt x="3597" y="7180"/>
                        <a:pt x="3597" y="7185"/>
                      </a:cubicBezTo>
                      <a:cubicBezTo>
                        <a:pt x="3600" y="7203"/>
                        <a:pt x="3603" y="7220"/>
                        <a:pt x="3606" y="7238"/>
                      </a:cubicBezTo>
                      <a:cubicBezTo>
                        <a:pt x="3607" y="7244"/>
                        <a:pt x="3620" y="7247"/>
                        <a:pt x="3625" y="7243"/>
                      </a:cubicBezTo>
                      <a:cubicBezTo>
                        <a:pt x="3631" y="7237"/>
                        <a:pt x="3637" y="7229"/>
                        <a:pt x="3637" y="7220"/>
                      </a:cubicBezTo>
                      <a:cubicBezTo>
                        <a:pt x="3636" y="7207"/>
                        <a:pt x="3637" y="7195"/>
                        <a:pt x="3639" y="7183"/>
                      </a:cubicBezTo>
                      <a:cubicBezTo>
                        <a:pt x="3640" y="7172"/>
                        <a:pt x="3635" y="7162"/>
                        <a:pt x="3628" y="7153"/>
                      </a:cubicBezTo>
                      <a:cubicBezTo>
                        <a:pt x="3638" y="7156"/>
                        <a:pt x="3646" y="7153"/>
                        <a:pt x="3654" y="7148"/>
                      </a:cubicBezTo>
                      <a:cubicBezTo>
                        <a:pt x="3661" y="7145"/>
                        <a:pt x="3662" y="7147"/>
                        <a:pt x="3664" y="7155"/>
                      </a:cubicBezTo>
                      <a:cubicBezTo>
                        <a:pt x="3665" y="7161"/>
                        <a:pt x="3669" y="7166"/>
                        <a:pt x="3668" y="7171"/>
                      </a:cubicBezTo>
                      <a:cubicBezTo>
                        <a:pt x="3667" y="7194"/>
                        <a:pt x="3662" y="7218"/>
                        <a:pt x="3664" y="7241"/>
                      </a:cubicBezTo>
                      <a:cubicBezTo>
                        <a:pt x="3665" y="7264"/>
                        <a:pt x="3662" y="7287"/>
                        <a:pt x="3658" y="7310"/>
                      </a:cubicBezTo>
                      <a:cubicBezTo>
                        <a:pt x="3657" y="7318"/>
                        <a:pt x="3656" y="7325"/>
                        <a:pt x="3660" y="7331"/>
                      </a:cubicBezTo>
                      <a:cubicBezTo>
                        <a:pt x="3673" y="7352"/>
                        <a:pt x="3669" y="7373"/>
                        <a:pt x="3659" y="7394"/>
                      </a:cubicBezTo>
                      <a:cubicBezTo>
                        <a:pt x="3657" y="7398"/>
                        <a:pt x="3654" y="7399"/>
                        <a:pt x="3651" y="7397"/>
                      </a:cubicBezTo>
                      <a:cubicBezTo>
                        <a:pt x="3649" y="7397"/>
                        <a:pt x="3647" y="7396"/>
                        <a:pt x="3646" y="7394"/>
                      </a:cubicBezTo>
                      <a:cubicBezTo>
                        <a:pt x="3644" y="7388"/>
                        <a:pt x="3642" y="7382"/>
                        <a:pt x="3640" y="7375"/>
                      </a:cubicBezTo>
                      <a:cubicBezTo>
                        <a:pt x="3623" y="7375"/>
                        <a:pt x="3610" y="7384"/>
                        <a:pt x="3607" y="7398"/>
                      </a:cubicBezTo>
                      <a:cubicBezTo>
                        <a:pt x="3603" y="7416"/>
                        <a:pt x="3593" y="7430"/>
                        <a:pt x="3586" y="7446"/>
                      </a:cubicBezTo>
                      <a:cubicBezTo>
                        <a:pt x="3585" y="7449"/>
                        <a:pt x="3587" y="7454"/>
                        <a:pt x="3589" y="7456"/>
                      </a:cubicBezTo>
                      <a:cubicBezTo>
                        <a:pt x="3591" y="7458"/>
                        <a:pt x="3596" y="7460"/>
                        <a:pt x="3598" y="7459"/>
                      </a:cubicBezTo>
                      <a:cubicBezTo>
                        <a:pt x="3603" y="7457"/>
                        <a:pt x="3607" y="7451"/>
                        <a:pt x="3612" y="7451"/>
                      </a:cubicBezTo>
                      <a:cubicBezTo>
                        <a:pt x="3622" y="7452"/>
                        <a:pt x="3633" y="7454"/>
                        <a:pt x="3643" y="7457"/>
                      </a:cubicBezTo>
                      <a:cubicBezTo>
                        <a:pt x="3649" y="7458"/>
                        <a:pt x="3654" y="7468"/>
                        <a:pt x="3653" y="7474"/>
                      </a:cubicBezTo>
                      <a:cubicBezTo>
                        <a:pt x="3650" y="7488"/>
                        <a:pt x="3646" y="7502"/>
                        <a:pt x="3649" y="7516"/>
                      </a:cubicBezTo>
                      <a:cubicBezTo>
                        <a:pt x="3649" y="7516"/>
                        <a:pt x="3650" y="7516"/>
                        <a:pt x="3650" y="7516"/>
                      </a:cubicBezTo>
                      <a:cubicBezTo>
                        <a:pt x="3651" y="7517"/>
                        <a:pt x="3651" y="7517"/>
                        <a:pt x="3651" y="7518"/>
                      </a:cubicBezTo>
                      <a:cubicBezTo>
                        <a:pt x="3652" y="7518"/>
                        <a:pt x="3653" y="7519"/>
                        <a:pt x="3653" y="7519"/>
                      </a:cubicBezTo>
                      <a:cubicBezTo>
                        <a:pt x="3653" y="7521"/>
                        <a:pt x="3652" y="7520"/>
                        <a:pt x="3651" y="7518"/>
                      </a:cubicBezTo>
                      <a:cubicBezTo>
                        <a:pt x="3650" y="7518"/>
                        <a:pt x="3650" y="7517"/>
                        <a:pt x="3649" y="7517"/>
                      </a:cubicBezTo>
                      <a:cubicBezTo>
                        <a:pt x="3649" y="7517"/>
                        <a:pt x="3649" y="7517"/>
                        <a:pt x="3649" y="7516"/>
                      </a:cubicBezTo>
                      <a:cubicBezTo>
                        <a:pt x="3639" y="7518"/>
                        <a:pt x="3629" y="7520"/>
                        <a:pt x="3621" y="7527"/>
                      </a:cubicBezTo>
                      <a:cubicBezTo>
                        <a:pt x="3615" y="7532"/>
                        <a:pt x="3612" y="7538"/>
                        <a:pt x="3613" y="7546"/>
                      </a:cubicBezTo>
                      <a:cubicBezTo>
                        <a:pt x="3614" y="7553"/>
                        <a:pt x="3616" y="7560"/>
                        <a:pt x="3619" y="7566"/>
                      </a:cubicBezTo>
                      <a:cubicBezTo>
                        <a:pt x="3621" y="7571"/>
                        <a:pt x="3626" y="7575"/>
                        <a:pt x="3627" y="7579"/>
                      </a:cubicBezTo>
                      <a:cubicBezTo>
                        <a:pt x="3628" y="7586"/>
                        <a:pt x="3626" y="7593"/>
                        <a:pt x="3631" y="7599"/>
                      </a:cubicBezTo>
                      <a:cubicBezTo>
                        <a:pt x="3633" y="7602"/>
                        <a:pt x="3635" y="7603"/>
                        <a:pt x="3638" y="7605"/>
                      </a:cubicBezTo>
                      <a:lnTo>
                        <a:pt x="3638" y="7605"/>
                      </a:lnTo>
                      <a:lnTo>
                        <a:pt x="3640" y="7604"/>
                      </a:lnTo>
                      <a:lnTo>
                        <a:pt x="3639" y="7606"/>
                      </a:lnTo>
                      <a:cubicBezTo>
                        <a:pt x="3638" y="7606"/>
                        <a:pt x="3638" y="7605"/>
                        <a:pt x="3638" y="7605"/>
                      </a:cubicBezTo>
                      <a:cubicBezTo>
                        <a:pt x="3637" y="7610"/>
                        <a:pt x="3638" y="7615"/>
                        <a:pt x="3637" y="7620"/>
                      </a:cubicBezTo>
                      <a:cubicBezTo>
                        <a:pt x="3634" y="7636"/>
                        <a:pt x="3634" y="7636"/>
                        <a:pt x="3647" y="7644"/>
                      </a:cubicBezTo>
                      <a:cubicBezTo>
                        <a:pt x="3656" y="7649"/>
                        <a:pt x="3664" y="7654"/>
                        <a:pt x="3672" y="7660"/>
                      </a:cubicBezTo>
                      <a:lnTo>
                        <a:pt x="3672" y="7661"/>
                      </a:lnTo>
                      <a:cubicBezTo>
                        <a:pt x="3672" y="7661"/>
                        <a:pt x="3672" y="7661"/>
                        <a:pt x="3673" y="7661"/>
                      </a:cubicBezTo>
                      <a:cubicBezTo>
                        <a:pt x="3679" y="7672"/>
                        <a:pt x="3680" y="7674"/>
                        <a:pt x="3673" y="7682"/>
                      </a:cubicBezTo>
                      <a:cubicBezTo>
                        <a:pt x="3672" y="7682"/>
                        <a:pt x="3672" y="7682"/>
                        <a:pt x="3671" y="7681"/>
                      </a:cubicBezTo>
                      <a:cubicBezTo>
                        <a:pt x="3671" y="7682"/>
                        <a:pt x="3671" y="7683"/>
                        <a:pt x="3671" y="7683"/>
                      </a:cubicBezTo>
                      <a:lnTo>
                        <a:pt x="3673" y="7682"/>
                      </a:lnTo>
                      <a:cubicBezTo>
                        <a:pt x="3673" y="7700"/>
                        <a:pt x="3679" y="7717"/>
                        <a:pt x="3674" y="7735"/>
                      </a:cubicBezTo>
                      <a:cubicBezTo>
                        <a:pt x="3672" y="7743"/>
                        <a:pt x="3678" y="7748"/>
                        <a:pt x="3686" y="7748"/>
                      </a:cubicBezTo>
                      <a:cubicBezTo>
                        <a:pt x="3694" y="7749"/>
                        <a:pt x="3699" y="7744"/>
                        <a:pt x="3700" y="7735"/>
                      </a:cubicBezTo>
                      <a:cubicBezTo>
                        <a:pt x="3701" y="7722"/>
                        <a:pt x="3700" y="7708"/>
                        <a:pt x="3706" y="7695"/>
                      </a:cubicBezTo>
                      <a:cubicBezTo>
                        <a:pt x="3705" y="7695"/>
                        <a:pt x="3705" y="7695"/>
                        <a:pt x="3705" y="7694"/>
                      </a:cubicBezTo>
                      <a:lnTo>
                        <a:pt x="3703" y="7691"/>
                      </a:lnTo>
                      <a:lnTo>
                        <a:pt x="3706" y="7693"/>
                      </a:lnTo>
                      <a:cubicBezTo>
                        <a:pt x="3706" y="7694"/>
                        <a:pt x="3706" y="7694"/>
                        <a:pt x="3706" y="7695"/>
                      </a:cubicBezTo>
                      <a:cubicBezTo>
                        <a:pt x="3711" y="7700"/>
                        <a:pt x="3714" y="7706"/>
                        <a:pt x="3714" y="7714"/>
                      </a:cubicBezTo>
                      <a:cubicBezTo>
                        <a:pt x="3714" y="7721"/>
                        <a:pt x="3717" y="7728"/>
                        <a:pt x="3722" y="7733"/>
                      </a:cubicBezTo>
                      <a:cubicBezTo>
                        <a:pt x="3727" y="7739"/>
                        <a:pt x="3730" y="7745"/>
                        <a:pt x="3724" y="7753"/>
                      </a:cubicBezTo>
                      <a:cubicBezTo>
                        <a:pt x="3720" y="7758"/>
                        <a:pt x="3715" y="7764"/>
                        <a:pt x="3707" y="7764"/>
                      </a:cubicBezTo>
                      <a:cubicBezTo>
                        <a:pt x="3703" y="7764"/>
                        <a:pt x="3700" y="7763"/>
                        <a:pt x="3696" y="7764"/>
                      </a:cubicBezTo>
                      <a:cubicBezTo>
                        <a:pt x="3693" y="7765"/>
                        <a:pt x="3690" y="7767"/>
                        <a:pt x="3688" y="7770"/>
                      </a:cubicBezTo>
                      <a:cubicBezTo>
                        <a:pt x="3687" y="7774"/>
                        <a:pt x="3688" y="7777"/>
                        <a:pt x="3692" y="7779"/>
                      </a:cubicBezTo>
                      <a:cubicBezTo>
                        <a:pt x="3697" y="7780"/>
                        <a:pt x="3702" y="7783"/>
                        <a:pt x="3708" y="7783"/>
                      </a:cubicBezTo>
                      <a:cubicBezTo>
                        <a:pt x="3726" y="7784"/>
                        <a:pt x="3730" y="7799"/>
                        <a:pt x="3737" y="7811"/>
                      </a:cubicBezTo>
                      <a:cubicBezTo>
                        <a:pt x="3734" y="7821"/>
                        <a:pt x="3738" y="7827"/>
                        <a:pt x="3747" y="7833"/>
                      </a:cubicBezTo>
                      <a:cubicBezTo>
                        <a:pt x="3758" y="7841"/>
                        <a:pt x="3769" y="7849"/>
                        <a:pt x="3780" y="7858"/>
                      </a:cubicBezTo>
                      <a:cubicBezTo>
                        <a:pt x="3781" y="7857"/>
                        <a:pt x="3782" y="7858"/>
                        <a:pt x="3783" y="7857"/>
                      </a:cubicBezTo>
                      <a:cubicBezTo>
                        <a:pt x="3783" y="7858"/>
                        <a:pt x="3784" y="7859"/>
                        <a:pt x="3784" y="7860"/>
                      </a:cubicBezTo>
                      <a:cubicBezTo>
                        <a:pt x="3787" y="7861"/>
                        <a:pt x="3790" y="7864"/>
                        <a:pt x="3791" y="7867"/>
                      </a:cubicBezTo>
                      <a:cubicBezTo>
                        <a:pt x="3792" y="7867"/>
                        <a:pt x="3792" y="7868"/>
                        <a:pt x="3793" y="7868"/>
                      </a:cubicBezTo>
                      <a:lnTo>
                        <a:pt x="3795" y="7871"/>
                      </a:lnTo>
                      <a:lnTo>
                        <a:pt x="3792" y="7870"/>
                      </a:lnTo>
                      <a:cubicBezTo>
                        <a:pt x="3792" y="7869"/>
                        <a:pt x="3791" y="7868"/>
                        <a:pt x="3791" y="7867"/>
                      </a:cubicBezTo>
                      <a:cubicBezTo>
                        <a:pt x="3788" y="7866"/>
                        <a:pt x="3785" y="7864"/>
                        <a:pt x="3784" y="7860"/>
                      </a:cubicBezTo>
                      <a:cubicBezTo>
                        <a:pt x="3783" y="7860"/>
                        <a:pt x="3783" y="7859"/>
                        <a:pt x="3782" y="7859"/>
                      </a:cubicBezTo>
                      <a:cubicBezTo>
                        <a:pt x="3781" y="7858"/>
                        <a:pt x="3781" y="7858"/>
                        <a:pt x="3780" y="7858"/>
                      </a:cubicBezTo>
                      <a:cubicBezTo>
                        <a:pt x="3765" y="7859"/>
                        <a:pt x="3750" y="7857"/>
                        <a:pt x="3736" y="7848"/>
                      </a:cubicBezTo>
                      <a:cubicBezTo>
                        <a:pt x="3733" y="7846"/>
                        <a:pt x="3729" y="7846"/>
                        <a:pt x="3726" y="7846"/>
                      </a:cubicBezTo>
                      <a:cubicBezTo>
                        <a:pt x="3725" y="7846"/>
                        <a:pt x="3722" y="7848"/>
                        <a:pt x="3722" y="7849"/>
                      </a:cubicBezTo>
                      <a:cubicBezTo>
                        <a:pt x="3722" y="7852"/>
                        <a:pt x="3723" y="7857"/>
                        <a:pt x="3725" y="7859"/>
                      </a:cubicBezTo>
                      <a:cubicBezTo>
                        <a:pt x="3747" y="7874"/>
                        <a:pt x="3770" y="7889"/>
                        <a:pt x="3788" y="7909"/>
                      </a:cubicBezTo>
                      <a:cubicBezTo>
                        <a:pt x="3795" y="7917"/>
                        <a:pt x="3806" y="7921"/>
                        <a:pt x="3816" y="7924"/>
                      </a:cubicBezTo>
                      <a:cubicBezTo>
                        <a:pt x="3823" y="7926"/>
                        <a:pt x="3830" y="7924"/>
                        <a:pt x="3837" y="7924"/>
                      </a:cubicBezTo>
                      <a:cubicBezTo>
                        <a:pt x="3839" y="7920"/>
                        <a:pt x="3841" y="7916"/>
                        <a:pt x="3843" y="7912"/>
                      </a:cubicBezTo>
                      <a:cubicBezTo>
                        <a:pt x="3844" y="7910"/>
                        <a:pt x="3846" y="7909"/>
                        <a:pt x="3847" y="7909"/>
                      </a:cubicBezTo>
                      <a:cubicBezTo>
                        <a:pt x="3851" y="7909"/>
                        <a:pt x="3851" y="7911"/>
                        <a:pt x="3850" y="7916"/>
                      </a:cubicBezTo>
                      <a:cubicBezTo>
                        <a:pt x="3849" y="7918"/>
                        <a:pt x="3849" y="7921"/>
                        <a:pt x="3849" y="7924"/>
                      </a:cubicBezTo>
                      <a:cubicBezTo>
                        <a:pt x="3852" y="7925"/>
                        <a:pt x="3855" y="7927"/>
                        <a:pt x="3859" y="7927"/>
                      </a:cubicBezTo>
                      <a:cubicBezTo>
                        <a:pt x="3870" y="7930"/>
                        <a:pt x="3879" y="7935"/>
                        <a:pt x="3875" y="7949"/>
                      </a:cubicBezTo>
                      <a:cubicBezTo>
                        <a:pt x="3874" y="7954"/>
                        <a:pt x="3876" y="7957"/>
                        <a:pt x="3880" y="7958"/>
                      </a:cubicBezTo>
                      <a:cubicBezTo>
                        <a:pt x="3894" y="7961"/>
                        <a:pt x="3902" y="7969"/>
                        <a:pt x="3907" y="7982"/>
                      </a:cubicBezTo>
                      <a:cubicBezTo>
                        <a:pt x="3910" y="7989"/>
                        <a:pt x="3918" y="7990"/>
                        <a:pt x="3925" y="7990"/>
                      </a:cubicBezTo>
                      <a:cubicBezTo>
                        <a:pt x="3931" y="7982"/>
                        <a:pt x="3936" y="7973"/>
                        <a:pt x="3946" y="7968"/>
                      </a:cubicBezTo>
                      <a:cubicBezTo>
                        <a:pt x="3950" y="7966"/>
                        <a:pt x="3953" y="7967"/>
                        <a:pt x="3955" y="7971"/>
                      </a:cubicBezTo>
                      <a:cubicBezTo>
                        <a:pt x="3956" y="7974"/>
                        <a:pt x="3956" y="7978"/>
                        <a:pt x="3956" y="7981"/>
                      </a:cubicBezTo>
                      <a:cubicBezTo>
                        <a:pt x="3955" y="7988"/>
                        <a:pt x="3954" y="7996"/>
                        <a:pt x="3961" y="8001"/>
                      </a:cubicBezTo>
                      <a:cubicBezTo>
                        <a:pt x="3966" y="8005"/>
                        <a:pt x="3974" y="8007"/>
                        <a:pt x="3980" y="8008"/>
                      </a:cubicBezTo>
                      <a:cubicBezTo>
                        <a:pt x="3985" y="8009"/>
                        <a:pt x="3991" y="8007"/>
                        <a:pt x="3996" y="8007"/>
                      </a:cubicBezTo>
                      <a:cubicBezTo>
                        <a:pt x="4003" y="8007"/>
                        <a:pt x="4010" y="8007"/>
                        <a:pt x="4017" y="8008"/>
                      </a:cubicBezTo>
                      <a:cubicBezTo>
                        <a:pt x="4029" y="8009"/>
                        <a:pt x="4029" y="8008"/>
                        <a:pt x="4026" y="7992"/>
                      </a:cubicBezTo>
                      <a:cubicBezTo>
                        <a:pt x="4025" y="7992"/>
                        <a:pt x="4025" y="7992"/>
                        <a:pt x="4024" y="7993"/>
                      </a:cubicBezTo>
                      <a:cubicBezTo>
                        <a:pt x="4024" y="7991"/>
                        <a:pt x="4024" y="7991"/>
                        <a:pt x="4024" y="7990"/>
                      </a:cubicBezTo>
                      <a:cubicBezTo>
                        <a:pt x="4023" y="7989"/>
                        <a:pt x="4022" y="7989"/>
                        <a:pt x="4021" y="7988"/>
                      </a:cubicBezTo>
                      <a:cubicBezTo>
                        <a:pt x="4023" y="7987"/>
                        <a:pt x="4023" y="7988"/>
                        <a:pt x="4024" y="7990"/>
                      </a:cubicBezTo>
                      <a:cubicBezTo>
                        <a:pt x="4024" y="7990"/>
                        <a:pt x="4025" y="7991"/>
                        <a:pt x="4025" y="7991"/>
                      </a:cubicBezTo>
                      <a:cubicBezTo>
                        <a:pt x="4025" y="7992"/>
                        <a:pt x="4025" y="7992"/>
                        <a:pt x="4026" y="7992"/>
                      </a:cubicBezTo>
                      <a:cubicBezTo>
                        <a:pt x="4036" y="7989"/>
                        <a:pt x="4045" y="7986"/>
                        <a:pt x="4055" y="7983"/>
                      </a:cubicBezTo>
                      <a:cubicBezTo>
                        <a:pt x="4063" y="7981"/>
                        <a:pt x="4067" y="7976"/>
                        <a:pt x="4068" y="7968"/>
                      </a:cubicBezTo>
                      <a:cubicBezTo>
                        <a:pt x="4069" y="7964"/>
                        <a:pt x="4073" y="7963"/>
                        <a:pt x="4077" y="7964"/>
                      </a:cubicBezTo>
                      <a:cubicBezTo>
                        <a:pt x="4084" y="7965"/>
                        <a:pt x="4093" y="7969"/>
                        <a:pt x="4098" y="7966"/>
                      </a:cubicBezTo>
                      <a:cubicBezTo>
                        <a:pt x="4110" y="7959"/>
                        <a:pt x="4121" y="7950"/>
                        <a:pt x="4132" y="7941"/>
                      </a:cubicBezTo>
                      <a:cubicBezTo>
                        <a:pt x="4133" y="7941"/>
                        <a:pt x="4133" y="7938"/>
                        <a:pt x="4132" y="7937"/>
                      </a:cubicBezTo>
                      <a:cubicBezTo>
                        <a:pt x="4126" y="7930"/>
                        <a:pt x="4118" y="7934"/>
                        <a:pt x="4112" y="7931"/>
                      </a:cubicBezTo>
                      <a:cubicBezTo>
                        <a:pt x="4088" y="7921"/>
                        <a:pt x="4065" y="7910"/>
                        <a:pt x="4042" y="7900"/>
                      </a:cubicBezTo>
                      <a:cubicBezTo>
                        <a:pt x="4039" y="7898"/>
                        <a:pt x="4036" y="7896"/>
                        <a:pt x="4033" y="7894"/>
                      </a:cubicBezTo>
                      <a:cubicBezTo>
                        <a:pt x="4023" y="7881"/>
                        <a:pt x="4008" y="7873"/>
                        <a:pt x="3998" y="7860"/>
                      </a:cubicBezTo>
                      <a:cubicBezTo>
                        <a:pt x="3992" y="7852"/>
                        <a:pt x="3989" y="7846"/>
                        <a:pt x="3988" y="7836"/>
                      </a:cubicBezTo>
                      <a:cubicBezTo>
                        <a:pt x="3983" y="7812"/>
                        <a:pt x="3971" y="7802"/>
                        <a:pt x="3947" y="7801"/>
                      </a:cubicBezTo>
                      <a:cubicBezTo>
                        <a:pt x="3940" y="7801"/>
                        <a:pt x="3934" y="7802"/>
                        <a:pt x="3928" y="7802"/>
                      </a:cubicBezTo>
                      <a:cubicBezTo>
                        <a:pt x="3927" y="7802"/>
                        <a:pt x="3927" y="7803"/>
                        <a:pt x="3927" y="7804"/>
                      </a:cubicBezTo>
                      <a:cubicBezTo>
                        <a:pt x="3926" y="7804"/>
                        <a:pt x="3925" y="7804"/>
                        <a:pt x="3925" y="7804"/>
                      </a:cubicBezTo>
                      <a:cubicBezTo>
                        <a:pt x="3924" y="7810"/>
                        <a:pt x="3923" y="7816"/>
                        <a:pt x="3921" y="7817"/>
                      </a:cubicBezTo>
                      <a:cubicBezTo>
                        <a:pt x="3902" y="7826"/>
                        <a:pt x="3903" y="7842"/>
                        <a:pt x="3901" y="7858"/>
                      </a:cubicBezTo>
                      <a:cubicBezTo>
                        <a:pt x="3901" y="7860"/>
                        <a:pt x="3901" y="7862"/>
                        <a:pt x="3900" y="7863"/>
                      </a:cubicBezTo>
                      <a:cubicBezTo>
                        <a:pt x="3899" y="7865"/>
                        <a:pt x="3897" y="7866"/>
                        <a:pt x="3896" y="7866"/>
                      </a:cubicBezTo>
                      <a:cubicBezTo>
                        <a:pt x="3895" y="7866"/>
                        <a:pt x="3893" y="7864"/>
                        <a:pt x="3893" y="7862"/>
                      </a:cubicBezTo>
                      <a:cubicBezTo>
                        <a:pt x="3893" y="7855"/>
                        <a:pt x="3892" y="7848"/>
                        <a:pt x="3893" y="7841"/>
                      </a:cubicBezTo>
                      <a:cubicBezTo>
                        <a:pt x="3896" y="7822"/>
                        <a:pt x="3906" y="7810"/>
                        <a:pt x="3925" y="7804"/>
                      </a:cubicBezTo>
                      <a:cubicBezTo>
                        <a:pt x="3925" y="7804"/>
                        <a:pt x="3925" y="7803"/>
                        <a:pt x="3925" y="7802"/>
                      </a:cubicBezTo>
                      <a:cubicBezTo>
                        <a:pt x="3926" y="7802"/>
                        <a:pt x="3927" y="7802"/>
                        <a:pt x="3928" y="7802"/>
                      </a:cubicBezTo>
                      <a:cubicBezTo>
                        <a:pt x="3932" y="7792"/>
                        <a:pt x="3937" y="7783"/>
                        <a:pt x="3950" y="7787"/>
                      </a:cubicBezTo>
                      <a:cubicBezTo>
                        <a:pt x="3952" y="7788"/>
                        <a:pt x="3954" y="7789"/>
                        <a:pt x="3956" y="7788"/>
                      </a:cubicBezTo>
                      <a:cubicBezTo>
                        <a:pt x="3959" y="7787"/>
                        <a:pt x="3963" y="7786"/>
                        <a:pt x="3965" y="7784"/>
                      </a:cubicBezTo>
                      <a:cubicBezTo>
                        <a:pt x="3966" y="7781"/>
                        <a:pt x="3967" y="7776"/>
                        <a:pt x="3965" y="7774"/>
                      </a:cubicBezTo>
                      <a:cubicBezTo>
                        <a:pt x="3957" y="7762"/>
                        <a:pt x="3947" y="7751"/>
                        <a:pt x="3940" y="7738"/>
                      </a:cubicBezTo>
                      <a:cubicBezTo>
                        <a:pt x="3934" y="7726"/>
                        <a:pt x="3932" y="7711"/>
                        <a:pt x="3927" y="7697"/>
                      </a:cubicBezTo>
                      <a:cubicBezTo>
                        <a:pt x="3922" y="7681"/>
                        <a:pt x="3925" y="7668"/>
                        <a:pt x="3936" y="7656"/>
                      </a:cubicBezTo>
                      <a:cubicBezTo>
                        <a:pt x="3940" y="7650"/>
                        <a:pt x="3945" y="7645"/>
                        <a:pt x="3951" y="7641"/>
                      </a:cubicBezTo>
                      <a:cubicBezTo>
                        <a:pt x="3965" y="7630"/>
                        <a:pt x="3972" y="7616"/>
                        <a:pt x="3970" y="7598"/>
                      </a:cubicBezTo>
                      <a:cubicBezTo>
                        <a:pt x="3969" y="7583"/>
                        <a:pt x="3974" y="7570"/>
                        <a:pt x="3985" y="7559"/>
                      </a:cubicBezTo>
                      <a:cubicBezTo>
                        <a:pt x="3997" y="7547"/>
                        <a:pt x="4007" y="7534"/>
                        <a:pt x="4017" y="7521"/>
                      </a:cubicBezTo>
                      <a:cubicBezTo>
                        <a:pt x="4023" y="7513"/>
                        <a:pt x="4025" y="7504"/>
                        <a:pt x="4024" y="7495"/>
                      </a:cubicBezTo>
                      <a:cubicBezTo>
                        <a:pt x="4023" y="7489"/>
                        <a:pt x="4023" y="7484"/>
                        <a:pt x="4021" y="7479"/>
                      </a:cubicBezTo>
                      <a:cubicBezTo>
                        <a:pt x="4018" y="7464"/>
                        <a:pt x="4012" y="7451"/>
                        <a:pt x="3994" y="7450"/>
                      </a:cubicBezTo>
                      <a:cubicBezTo>
                        <a:pt x="3984" y="7450"/>
                        <a:pt x="3976" y="7446"/>
                        <a:pt x="3969" y="7440"/>
                      </a:cubicBezTo>
                      <a:cubicBezTo>
                        <a:pt x="3960" y="7433"/>
                        <a:pt x="3951" y="7427"/>
                        <a:pt x="3943" y="7419"/>
                      </a:cubicBezTo>
                      <a:cubicBezTo>
                        <a:pt x="3926" y="7404"/>
                        <a:pt x="3924" y="7385"/>
                        <a:pt x="3938" y="7366"/>
                      </a:cubicBezTo>
                      <a:cubicBezTo>
                        <a:pt x="3943" y="7359"/>
                        <a:pt x="3950" y="7352"/>
                        <a:pt x="3958" y="7347"/>
                      </a:cubicBezTo>
                      <a:cubicBezTo>
                        <a:pt x="3968" y="7341"/>
                        <a:pt x="3981" y="7337"/>
                        <a:pt x="3992" y="7331"/>
                      </a:cubicBezTo>
                      <a:cubicBezTo>
                        <a:pt x="3995" y="7330"/>
                        <a:pt x="4000" y="7327"/>
                        <a:pt x="4000" y="7324"/>
                      </a:cubicBezTo>
                      <a:cubicBezTo>
                        <a:pt x="4002" y="7308"/>
                        <a:pt x="4015" y="7294"/>
                        <a:pt x="4007" y="7277"/>
                      </a:cubicBezTo>
                      <a:cubicBezTo>
                        <a:pt x="4005" y="7272"/>
                        <a:pt x="4005" y="7266"/>
                        <a:pt x="4004" y="7261"/>
                      </a:cubicBezTo>
                      <a:cubicBezTo>
                        <a:pt x="4003" y="7246"/>
                        <a:pt x="4006" y="7232"/>
                        <a:pt x="4018" y="7221"/>
                      </a:cubicBezTo>
                      <a:cubicBezTo>
                        <a:pt x="4025" y="7214"/>
                        <a:pt x="4030" y="7205"/>
                        <a:pt x="4037" y="7197"/>
                      </a:cubicBezTo>
                      <a:cubicBezTo>
                        <a:pt x="4037" y="7197"/>
                        <a:pt x="4036" y="7197"/>
                        <a:pt x="4036" y="7197"/>
                      </a:cubicBezTo>
                      <a:cubicBezTo>
                        <a:pt x="4036" y="7197"/>
                        <a:pt x="4035" y="7196"/>
                        <a:pt x="4035" y="7195"/>
                      </a:cubicBezTo>
                      <a:cubicBezTo>
                        <a:pt x="4031" y="7195"/>
                        <a:pt x="4026" y="7195"/>
                        <a:pt x="4022" y="7193"/>
                      </a:cubicBezTo>
                      <a:cubicBezTo>
                        <a:pt x="4019" y="7192"/>
                        <a:pt x="4019" y="7188"/>
                        <a:pt x="4023" y="7185"/>
                      </a:cubicBezTo>
                      <a:cubicBezTo>
                        <a:pt x="4024" y="7184"/>
                        <a:pt x="4027" y="7184"/>
                        <a:pt x="4028" y="7184"/>
                      </a:cubicBezTo>
                      <a:cubicBezTo>
                        <a:pt x="4030" y="7188"/>
                        <a:pt x="4033" y="7192"/>
                        <a:pt x="4035" y="7195"/>
                      </a:cubicBezTo>
                      <a:cubicBezTo>
                        <a:pt x="4036" y="7195"/>
                        <a:pt x="4037" y="7195"/>
                        <a:pt x="4038" y="7196"/>
                      </a:cubicBezTo>
                      <a:cubicBezTo>
                        <a:pt x="4037" y="7196"/>
                        <a:pt x="4037" y="7197"/>
                        <a:pt x="4037" y="7197"/>
                      </a:cubicBezTo>
                      <a:cubicBezTo>
                        <a:pt x="4040" y="7198"/>
                        <a:pt x="4044" y="7199"/>
                        <a:pt x="4047" y="7199"/>
                      </a:cubicBezTo>
                      <a:cubicBezTo>
                        <a:pt x="4060" y="7198"/>
                        <a:pt x="4069" y="7189"/>
                        <a:pt x="4067" y="7178"/>
                      </a:cubicBezTo>
                      <a:cubicBezTo>
                        <a:pt x="4065" y="7169"/>
                        <a:pt x="4062" y="7160"/>
                        <a:pt x="4060" y="7152"/>
                      </a:cubicBezTo>
                      <a:cubicBezTo>
                        <a:pt x="4058" y="7147"/>
                        <a:pt x="4050" y="7144"/>
                        <a:pt x="4045" y="7146"/>
                      </a:cubicBezTo>
                      <a:cubicBezTo>
                        <a:pt x="4042" y="7148"/>
                        <a:pt x="4039" y="7150"/>
                        <a:pt x="4036" y="7151"/>
                      </a:cubicBezTo>
                      <a:cubicBezTo>
                        <a:pt x="4018" y="7159"/>
                        <a:pt x="4002" y="7151"/>
                        <a:pt x="3998" y="7134"/>
                      </a:cubicBezTo>
                      <a:cubicBezTo>
                        <a:pt x="3995" y="7123"/>
                        <a:pt x="3993" y="7112"/>
                        <a:pt x="3990" y="7101"/>
                      </a:cubicBezTo>
                      <a:cubicBezTo>
                        <a:pt x="3990" y="7098"/>
                        <a:pt x="3988" y="7095"/>
                        <a:pt x="3987" y="7091"/>
                      </a:cubicBezTo>
                      <a:cubicBezTo>
                        <a:pt x="3986" y="7085"/>
                        <a:pt x="3995" y="7077"/>
                        <a:pt x="4002" y="7080"/>
                      </a:cubicBezTo>
                      <a:cubicBezTo>
                        <a:pt x="4013" y="7084"/>
                        <a:pt x="4023" y="7087"/>
                        <a:pt x="4032" y="7092"/>
                      </a:cubicBezTo>
                      <a:cubicBezTo>
                        <a:pt x="4046" y="7100"/>
                        <a:pt x="4060" y="7101"/>
                        <a:pt x="4075" y="7099"/>
                      </a:cubicBezTo>
                      <a:cubicBezTo>
                        <a:pt x="4090" y="7097"/>
                        <a:pt x="4108" y="7080"/>
                        <a:pt x="4107" y="7066"/>
                      </a:cubicBezTo>
                      <a:cubicBezTo>
                        <a:pt x="4107" y="7055"/>
                        <a:pt x="4103" y="7045"/>
                        <a:pt x="4103" y="7034"/>
                      </a:cubicBezTo>
                      <a:cubicBezTo>
                        <a:pt x="4104" y="7021"/>
                        <a:pt x="4107" y="7009"/>
                        <a:pt x="4109" y="6996"/>
                      </a:cubicBezTo>
                      <a:cubicBezTo>
                        <a:pt x="4109" y="6994"/>
                        <a:pt x="4107" y="6993"/>
                        <a:pt x="4107" y="6991"/>
                      </a:cubicBezTo>
                      <a:cubicBezTo>
                        <a:pt x="4106" y="6987"/>
                        <a:pt x="4105" y="6984"/>
                        <a:pt x="4104" y="6980"/>
                      </a:cubicBezTo>
                      <a:cubicBezTo>
                        <a:pt x="4102" y="6968"/>
                        <a:pt x="4107" y="6961"/>
                        <a:pt x="4118" y="6964"/>
                      </a:cubicBezTo>
                      <a:cubicBezTo>
                        <a:pt x="4159" y="6972"/>
                        <a:pt x="4198" y="6969"/>
                        <a:pt x="4237" y="6953"/>
                      </a:cubicBezTo>
                      <a:cubicBezTo>
                        <a:pt x="4247" y="6949"/>
                        <a:pt x="4257" y="6946"/>
                        <a:pt x="4267" y="6942"/>
                      </a:cubicBezTo>
                      <a:cubicBezTo>
                        <a:pt x="4285" y="6934"/>
                        <a:pt x="4299" y="6925"/>
                        <a:pt x="4303" y="6904"/>
                      </a:cubicBezTo>
                      <a:cubicBezTo>
                        <a:pt x="4306" y="6891"/>
                        <a:pt x="4314" y="6880"/>
                        <a:pt x="4319" y="6868"/>
                      </a:cubicBezTo>
                      <a:cubicBezTo>
                        <a:pt x="4321" y="6862"/>
                        <a:pt x="4323" y="6855"/>
                        <a:pt x="4325" y="6847"/>
                      </a:cubicBezTo>
                      <a:cubicBezTo>
                        <a:pt x="4327" y="6839"/>
                        <a:pt x="4322" y="6829"/>
                        <a:pt x="4314" y="6824"/>
                      </a:cubicBezTo>
                      <a:cubicBezTo>
                        <a:pt x="4309" y="6821"/>
                        <a:pt x="4304" y="6820"/>
                        <a:pt x="4299" y="6817"/>
                      </a:cubicBezTo>
                      <a:cubicBezTo>
                        <a:pt x="4294" y="6814"/>
                        <a:pt x="4292" y="6808"/>
                        <a:pt x="4293" y="6803"/>
                      </a:cubicBezTo>
                      <a:cubicBezTo>
                        <a:pt x="4293" y="6797"/>
                        <a:pt x="4294" y="6792"/>
                        <a:pt x="4296" y="6787"/>
                      </a:cubicBezTo>
                      <a:cubicBezTo>
                        <a:pt x="4302" y="6772"/>
                        <a:pt x="4295" y="6762"/>
                        <a:pt x="4285" y="6753"/>
                      </a:cubicBezTo>
                      <a:cubicBezTo>
                        <a:pt x="4273" y="6742"/>
                        <a:pt x="4258" y="6737"/>
                        <a:pt x="4248" y="6725"/>
                      </a:cubicBezTo>
                      <a:cubicBezTo>
                        <a:pt x="4247" y="6724"/>
                        <a:pt x="4246" y="6724"/>
                        <a:pt x="4245" y="6724"/>
                      </a:cubicBezTo>
                      <a:cubicBezTo>
                        <a:pt x="4245" y="6723"/>
                        <a:pt x="4244" y="6722"/>
                        <a:pt x="4244" y="6721"/>
                      </a:cubicBezTo>
                      <a:cubicBezTo>
                        <a:pt x="4243" y="6720"/>
                        <a:pt x="4243" y="6720"/>
                        <a:pt x="4242" y="6719"/>
                      </a:cubicBezTo>
                      <a:cubicBezTo>
                        <a:pt x="4243" y="6719"/>
                        <a:pt x="4244" y="6720"/>
                        <a:pt x="4244" y="6720"/>
                      </a:cubicBezTo>
                      <a:cubicBezTo>
                        <a:pt x="4244" y="6721"/>
                        <a:pt x="4244" y="6721"/>
                        <a:pt x="4244" y="6721"/>
                      </a:cubicBezTo>
                      <a:cubicBezTo>
                        <a:pt x="4245" y="6722"/>
                        <a:pt x="4245" y="6722"/>
                        <a:pt x="4246" y="6723"/>
                      </a:cubicBezTo>
                      <a:cubicBezTo>
                        <a:pt x="4246" y="6724"/>
                        <a:pt x="4247" y="6724"/>
                        <a:pt x="4248" y="6725"/>
                      </a:cubicBezTo>
                      <a:cubicBezTo>
                        <a:pt x="4274" y="6728"/>
                        <a:pt x="4300" y="6727"/>
                        <a:pt x="4324" y="6742"/>
                      </a:cubicBezTo>
                      <a:cubicBezTo>
                        <a:pt x="4329" y="6744"/>
                        <a:pt x="4335" y="6745"/>
                        <a:pt x="4340" y="6745"/>
                      </a:cubicBezTo>
                      <a:cubicBezTo>
                        <a:pt x="4351" y="6746"/>
                        <a:pt x="4362" y="6746"/>
                        <a:pt x="4373" y="6746"/>
                      </a:cubicBezTo>
                      <a:cubicBezTo>
                        <a:pt x="4401" y="6746"/>
                        <a:pt x="4423" y="6736"/>
                        <a:pt x="4437" y="6712"/>
                      </a:cubicBezTo>
                      <a:cubicBezTo>
                        <a:pt x="4445" y="6699"/>
                        <a:pt x="4448" y="6684"/>
                        <a:pt x="4460" y="6675"/>
                      </a:cubicBezTo>
                      <a:cubicBezTo>
                        <a:pt x="4474" y="6664"/>
                        <a:pt x="4480" y="6649"/>
                        <a:pt x="4485" y="6633"/>
                      </a:cubicBezTo>
                      <a:cubicBezTo>
                        <a:pt x="4489" y="6615"/>
                        <a:pt x="4494" y="6597"/>
                        <a:pt x="4498" y="6579"/>
                      </a:cubicBezTo>
                      <a:lnTo>
                        <a:pt x="4499" y="6581"/>
                      </a:lnTo>
                      <a:cubicBezTo>
                        <a:pt x="4499" y="6580"/>
                        <a:pt x="4500" y="6579"/>
                        <a:pt x="4500" y="6579"/>
                      </a:cubicBezTo>
                      <a:cubicBezTo>
                        <a:pt x="4500" y="6579"/>
                        <a:pt x="4499" y="6579"/>
                        <a:pt x="4499" y="6579"/>
                      </a:cubicBezTo>
                      <a:cubicBezTo>
                        <a:pt x="4495" y="6564"/>
                        <a:pt x="4496" y="6557"/>
                        <a:pt x="4507" y="6550"/>
                      </a:cubicBezTo>
                      <a:cubicBezTo>
                        <a:pt x="4511" y="6548"/>
                        <a:pt x="4516" y="6547"/>
                        <a:pt x="4521" y="6546"/>
                      </a:cubicBezTo>
                      <a:cubicBezTo>
                        <a:pt x="4524" y="6532"/>
                        <a:pt x="4528" y="6519"/>
                        <a:pt x="4536" y="6507"/>
                      </a:cubicBezTo>
                      <a:cubicBezTo>
                        <a:pt x="4538" y="6505"/>
                        <a:pt x="4542" y="6502"/>
                        <a:pt x="4545" y="6502"/>
                      </a:cubicBezTo>
                      <a:cubicBezTo>
                        <a:pt x="4547" y="6502"/>
                        <a:pt x="4550" y="6506"/>
                        <a:pt x="4551" y="6509"/>
                      </a:cubicBezTo>
                      <a:cubicBezTo>
                        <a:pt x="4552" y="6514"/>
                        <a:pt x="4553" y="6519"/>
                        <a:pt x="4554" y="6524"/>
                      </a:cubicBezTo>
                      <a:cubicBezTo>
                        <a:pt x="4565" y="6523"/>
                        <a:pt x="4570" y="6515"/>
                        <a:pt x="4573" y="6507"/>
                      </a:cubicBezTo>
                      <a:cubicBezTo>
                        <a:pt x="4588" y="6471"/>
                        <a:pt x="4604" y="6437"/>
                        <a:pt x="4627" y="6405"/>
                      </a:cubicBezTo>
                      <a:cubicBezTo>
                        <a:pt x="4641" y="6384"/>
                        <a:pt x="4650" y="6359"/>
                        <a:pt x="4636" y="6332"/>
                      </a:cubicBezTo>
                      <a:cubicBezTo>
                        <a:pt x="4635" y="6329"/>
                        <a:pt x="4634" y="6325"/>
                        <a:pt x="4634" y="6322"/>
                      </a:cubicBezTo>
                      <a:cubicBezTo>
                        <a:pt x="4629" y="6289"/>
                        <a:pt x="4634" y="6260"/>
                        <a:pt x="4661" y="6237"/>
                      </a:cubicBezTo>
                      <a:cubicBezTo>
                        <a:pt x="4672" y="6228"/>
                        <a:pt x="4683" y="6218"/>
                        <a:pt x="4693" y="6207"/>
                      </a:cubicBezTo>
                      <a:cubicBezTo>
                        <a:pt x="4710" y="6190"/>
                        <a:pt x="4731" y="6178"/>
                        <a:pt x="4754" y="6170"/>
                      </a:cubicBezTo>
                      <a:cubicBezTo>
                        <a:pt x="4766" y="6166"/>
                        <a:pt x="4777" y="6161"/>
                        <a:pt x="4786" y="6152"/>
                      </a:cubicBezTo>
                      <a:cubicBezTo>
                        <a:pt x="4794" y="6144"/>
                        <a:pt x="4804" y="6139"/>
                        <a:pt x="4806" y="6127"/>
                      </a:cubicBezTo>
                      <a:cubicBezTo>
                        <a:pt x="4807" y="6125"/>
                        <a:pt x="4812" y="6122"/>
                        <a:pt x="4815" y="6123"/>
                      </a:cubicBezTo>
                      <a:cubicBezTo>
                        <a:pt x="4826" y="6125"/>
                        <a:pt x="4837" y="6123"/>
                        <a:pt x="4848" y="6121"/>
                      </a:cubicBezTo>
                      <a:cubicBezTo>
                        <a:pt x="4858" y="6120"/>
                        <a:pt x="4869" y="6122"/>
                        <a:pt x="4880" y="6122"/>
                      </a:cubicBezTo>
                      <a:cubicBezTo>
                        <a:pt x="4901" y="6122"/>
                        <a:pt x="4919" y="6118"/>
                        <a:pt x="4933" y="6099"/>
                      </a:cubicBezTo>
                      <a:cubicBezTo>
                        <a:pt x="4939" y="6091"/>
                        <a:pt x="4952" y="6088"/>
                        <a:pt x="4961" y="6081"/>
                      </a:cubicBezTo>
                      <a:cubicBezTo>
                        <a:pt x="4967" y="6077"/>
                        <a:pt x="4970" y="6070"/>
                        <a:pt x="4968" y="6062"/>
                      </a:cubicBezTo>
                      <a:cubicBezTo>
                        <a:pt x="4966" y="6053"/>
                        <a:pt x="4967" y="6044"/>
                        <a:pt x="4972" y="6036"/>
                      </a:cubicBezTo>
                      <a:cubicBezTo>
                        <a:pt x="4983" y="6017"/>
                        <a:pt x="4992" y="5997"/>
                        <a:pt x="5004" y="5978"/>
                      </a:cubicBezTo>
                      <a:cubicBezTo>
                        <a:pt x="5014" y="5964"/>
                        <a:pt x="5019" y="5949"/>
                        <a:pt x="5016" y="5932"/>
                      </a:cubicBezTo>
                      <a:cubicBezTo>
                        <a:pt x="5015" y="5919"/>
                        <a:pt x="5014" y="5905"/>
                        <a:pt x="5022" y="5894"/>
                      </a:cubicBezTo>
                      <a:cubicBezTo>
                        <a:pt x="5037" y="5874"/>
                        <a:pt x="5039" y="5850"/>
                        <a:pt x="5040" y="5826"/>
                      </a:cubicBezTo>
                      <a:cubicBezTo>
                        <a:pt x="5041" y="5797"/>
                        <a:pt x="5041" y="5768"/>
                        <a:pt x="5041" y="5738"/>
                      </a:cubicBezTo>
                      <a:cubicBezTo>
                        <a:pt x="5041" y="5718"/>
                        <a:pt x="5040" y="5698"/>
                        <a:pt x="5040" y="5678"/>
                      </a:cubicBezTo>
                      <a:cubicBezTo>
                        <a:pt x="5040" y="5669"/>
                        <a:pt x="5043" y="5659"/>
                        <a:pt x="5052" y="5655"/>
                      </a:cubicBezTo>
                      <a:cubicBezTo>
                        <a:pt x="5078" y="5643"/>
                        <a:pt x="5092" y="5623"/>
                        <a:pt x="5100" y="5598"/>
                      </a:cubicBezTo>
                      <a:cubicBezTo>
                        <a:pt x="5102" y="5593"/>
                        <a:pt x="5105" y="5588"/>
                        <a:pt x="5108" y="5583"/>
                      </a:cubicBezTo>
                      <a:cubicBezTo>
                        <a:pt x="5115" y="5568"/>
                        <a:pt x="5124" y="5555"/>
                        <a:pt x="5137" y="5543"/>
                      </a:cubicBezTo>
                      <a:cubicBezTo>
                        <a:pt x="5152" y="5530"/>
                        <a:pt x="5166" y="5516"/>
                        <a:pt x="5180" y="5501"/>
                      </a:cubicBezTo>
                      <a:cubicBezTo>
                        <a:pt x="5193" y="5486"/>
                        <a:pt x="5204" y="5469"/>
                        <a:pt x="5212" y="5450"/>
                      </a:cubicBezTo>
                      <a:cubicBezTo>
                        <a:pt x="5219" y="5432"/>
                        <a:pt x="5225" y="5389"/>
                        <a:pt x="5220" y="5374"/>
                      </a:cubicBezTo>
                      <a:cubicBezTo>
                        <a:pt x="5212" y="5350"/>
                        <a:pt x="5203" y="5326"/>
                        <a:pt x="5193" y="530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9" name="Freeform 25">
                  <a:extLst>
                    <a:ext uri="{FF2B5EF4-FFF2-40B4-BE49-F238E27FC236}">
                      <a16:creationId xmlns:a16="http://schemas.microsoft.com/office/drawing/2014/main" id="{D186C625-0611-4420-BC7F-DA738F72BC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4" y="2519"/>
                  <a:ext cx="0" cy="0"/>
                </a:xfrm>
                <a:custGeom>
                  <a:avLst/>
                  <a:gdLst>
                    <a:gd name="T0" fmla="*/ 2 w 2"/>
                    <a:gd name="T1" fmla="*/ 0 h 2"/>
                    <a:gd name="T2" fmla="*/ 2 w 2"/>
                    <a:gd name="T3" fmla="*/ 0 h 2"/>
                    <a:gd name="T4" fmla="*/ 0 w 2"/>
                    <a:gd name="T5" fmla="*/ 0 h 2"/>
                    <a:gd name="T6" fmla="*/ 1 w 2"/>
                    <a:gd name="T7" fmla="*/ 2 h 2"/>
                    <a:gd name="T8" fmla="*/ 2 w 2"/>
                    <a:gd name="T9" fmla="*/ 2 h 2"/>
                    <a:gd name="T10" fmla="*/ 2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ubicBezTo>
                        <a:pt x="2" y="2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0" name="Freeform 26">
                  <a:extLst>
                    <a:ext uri="{FF2B5EF4-FFF2-40B4-BE49-F238E27FC236}">
                      <a16:creationId xmlns:a16="http://schemas.microsoft.com/office/drawing/2014/main" id="{6E8322D8-D0EE-4D6B-928C-70EE0862C1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1" y="2383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1 h 1"/>
                    <a:gd name="T6" fmla="*/ 1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1" name="Freeform 27">
                  <a:extLst>
                    <a:ext uri="{FF2B5EF4-FFF2-40B4-BE49-F238E27FC236}">
                      <a16:creationId xmlns:a16="http://schemas.microsoft.com/office/drawing/2014/main" id="{4EAB14CA-C417-43D2-98A4-457F5BADDA8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72" y="2178"/>
                  <a:ext cx="224" cy="288"/>
                </a:xfrm>
                <a:custGeom>
                  <a:avLst/>
                  <a:gdLst>
                    <a:gd name="T0" fmla="*/ 1270 w 1911"/>
                    <a:gd name="T1" fmla="*/ 1623 h 2451"/>
                    <a:gd name="T2" fmla="*/ 1123 w 1911"/>
                    <a:gd name="T3" fmla="*/ 150 h 2451"/>
                    <a:gd name="T4" fmla="*/ 826 w 1911"/>
                    <a:gd name="T5" fmla="*/ 2019 h 2451"/>
                    <a:gd name="T6" fmla="*/ 1664 w 1911"/>
                    <a:gd name="T7" fmla="*/ 622 h 2451"/>
                    <a:gd name="T8" fmla="*/ 1690 w 1911"/>
                    <a:gd name="T9" fmla="*/ 599 h 2451"/>
                    <a:gd name="T10" fmla="*/ 1314 w 1911"/>
                    <a:gd name="T11" fmla="*/ 1663 h 2451"/>
                    <a:gd name="T12" fmla="*/ 1479 w 1911"/>
                    <a:gd name="T13" fmla="*/ 1651 h 2451"/>
                    <a:gd name="T14" fmla="*/ 1400 w 1911"/>
                    <a:gd name="T15" fmla="*/ 1415 h 2451"/>
                    <a:gd name="T16" fmla="*/ 1445 w 1911"/>
                    <a:gd name="T17" fmla="*/ 1384 h 2451"/>
                    <a:gd name="T18" fmla="*/ 1445 w 1911"/>
                    <a:gd name="T19" fmla="*/ 1384 h 2451"/>
                    <a:gd name="T20" fmla="*/ 1511 w 1911"/>
                    <a:gd name="T21" fmla="*/ 1302 h 2451"/>
                    <a:gd name="T22" fmla="*/ 1599 w 1911"/>
                    <a:gd name="T23" fmla="*/ 1186 h 2451"/>
                    <a:gd name="T24" fmla="*/ 1564 w 1911"/>
                    <a:gd name="T25" fmla="*/ 1053 h 2451"/>
                    <a:gd name="T26" fmla="*/ 1633 w 1911"/>
                    <a:gd name="T27" fmla="*/ 1104 h 2451"/>
                    <a:gd name="T28" fmla="*/ 1618 w 1911"/>
                    <a:gd name="T29" fmla="*/ 938 h 2451"/>
                    <a:gd name="T30" fmla="*/ 1730 w 1911"/>
                    <a:gd name="T31" fmla="*/ 635 h 2451"/>
                    <a:gd name="T32" fmla="*/ 1762 w 1911"/>
                    <a:gd name="T33" fmla="*/ 542 h 2451"/>
                    <a:gd name="T34" fmla="*/ 1882 w 1911"/>
                    <a:gd name="T35" fmla="*/ 401 h 2451"/>
                    <a:gd name="T36" fmla="*/ 1555 w 1911"/>
                    <a:gd name="T37" fmla="*/ 477 h 2451"/>
                    <a:gd name="T38" fmla="*/ 1559 w 1911"/>
                    <a:gd name="T39" fmla="*/ 464 h 2451"/>
                    <a:gd name="T40" fmla="*/ 1558 w 1911"/>
                    <a:gd name="T41" fmla="*/ 375 h 2451"/>
                    <a:gd name="T42" fmla="*/ 1352 w 1911"/>
                    <a:gd name="T43" fmla="*/ 328 h 2451"/>
                    <a:gd name="T44" fmla="*/ 1691 w 1911"/>
                    <a:gd name="T45" fmla="*/ 253 h 2451"/>
                    <a:gd name="T46" fmla="*/ 1574 w 1911"/>
                    <a:gd name="T47" fmla="*/ 118 h 2451"/>
                    <a:gd name="T48" fmla="*/ 1311 w 1911"/>
                    <a:gd name="T49" fmla="*/ 118 h 2451"/>
                    <a:gd name="T50" fmla="*/ 1280 w 1911"/>
                    <a:gd name="T51" fmla="*/ 10 h 2451"/>
                    <a:gd name="T52" fmla="*/ 1243 w 1911"/>
                    <a:gd name="T53" fmla="*/ 60 h 2451"/>
                    <a:gd name="T54" fmla="*/ 1117 w 1911"/>
                    <a:gd name="T55" fmla="*/ 56 h 2451"/>
                    <a:gd name="T56" fmla="*/ 991 w 1911"/>
                    <a:gd name="T57" fmla="*/ 164 h 2451"/>
                    <a:gd name="T58" fmla="*/ 935 w 1911"/>
                    <a:gd name="T59" fmla="*/ 175 h 2451"/>
                    <a:gd name="T60" fmla="*/ 824 w 1911"/>
                    <a:gd name="T61" fmla="*/ 263 h 2451"/>
                    <a:gd name="T62" fmla="*/ 782 w 1911"/>
                    <a:gd name="T63" fmla="*/ 246 h 2451"/>
                    <a:gd name="T64" fmla="*/ 782 w 1911"/>
                    <a:gd name="T65" fmla="*/ 247 h 2451"/>
                    <a:gd name="T66" fmla="*/ 605 w 1911"/>
                    <a:gd name="T67" fmla="*/ 186 h 2451"/>
                    <a:gd name="T68" fmla="*/ 511 w 1911"/>
                    <a:gd name="T69" fmla="*/ 284 h 2451"/>
                    <a:gd name="T70" fmla="*/ 351 w 1911"/>
                    <a:gd name="T71" fmla="*/ 436 h 2451"/>
                    <a:gd name="T72" fmla="*/ 291 w 1911"/>
                    <a:gd name="T73" fmla="*/ 536 h 2451"/>
                    <a:gd name="T74" fmla="*/ 55 w 1911"/>
                    <a:gd name="T75" fmla="*/ 686 h 2451"/>
                    <a:gd name="T76" fmla="*/ 152 w 1911"/>
                    <a:gd name="T77" fmla="*/ 728 h 2451"/>
                    <a:gd name="T78" fmla="*/ 47 w 1911"/>
                    <a:gd name="T79" fmla="*/ 833 h 2451"/>
                    <a:gd name="T80" fmla="*/ 209 w 1911"/>
                    <a:gd name="T81" fmla="*/ 918 h 2451"/>
                    <a:gd name="T82" fmla="*/ 341 w 1911"/>
                    <a:gd name="T83" fmla="*/ 1129 h 2451"/>
                    <a:gd name="T84" fmla="*/ 363 w 1911"/>
                    <a:gd name="T85" fmla="*/ 1265 h 2451"/>
                    <a:gd name="T86" fmla="*/ 340 w 1911"/>
                    <a:gd name="T87" fmla="*/ 1395 h 2451"/>
                    <a:gd name="T88" fmla="*/ 311 w 1911"/>
                    <a:gd name="T89" fmla="*/ 1442 h 2451"/>
                    <a:gd name="T90" fmla="*/ 414 w 1911"/>
                    <a:gd name="T91" fmla="*/ 1463 h 2451"/>
                    <a:gd name="T92" fmla="*/ 429 w 1911"/>
                    <a:gd name="T93" fmla="*/ 1570 h 2451"/>
                    <a:gd name="T94" fmla="*/ 319 w 1911"/>
                    <a:gd name="T95" fmla="*/ 1557 h 2451"/>
                    <a:gd name="T96" fmla="*/ 375 w 1911"/>
                    <a:gd name="T97" fmla="*/ 1632 h 2451"/>
                    <a:gd name="T98" fmla="*/ 427 w 1911"/>
                    <a:gd name="T99" fmla="*/ 1657 h 2451"/>
                    <a:gd name="T100" fmla="*/ 338 w 1911"/>
                    <a:gd name="T101" fmla="*/ 1778 h 2451"/>
                    <a:gd name="T102" fmla="*/ 269 w 1911"/>
                    <a:gd name="T103" fmla="*/ 1852 h 2451"/>
                    <a:gd name="T104" fmla="*/ 285 w 1911"/>
                    <a:gd name="T105" fmla="*/ 1901 h 2451"/>
                    <a:gd name="T106" fmla="*/ 326 w 1911"/>
                    <a:gd name="T107" fmla="*/ 2089 h 2451"/>
                    <a:gd name="T108" fmla="*/ 307 w 1911"/>
                    <a:gd name="T109" fmla="*/ 2199 h 2451"/>
                    <a:gd name="T110" fmla="*/ 338 w 1911"/>
                    <a:gd name="T111" fmla="*/ 2317 h 2451"/>
                    <a:gd name="T112" fmla="*/ 486 w 1911"/>
                    <a:gd name="T113" fmla="*/ 2435 h 2451"/>
                    <a:gd name="T114" fmla="*/ 625 w 1911"/>
                    <a:gd name="T115" fmla="*/ 2263 h 2451"/>
                    <a:gd name="T116" fmla="*/ 700 w 1911"/>
                    <a:gd name="T117" fmla="*/ 2142 h 2451"/>
                    <a:gd name="T118" fmla="*/ 850 w 1911"/>
                    <a:gd name="T119" fmla="*/ 2035 h 2451"/>
                    <a:gd name="T120" fmla="*/ 1155 w 1911"/>
                    <a:gd name="T121" fmla="*/ 1846 h 2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911" h="2451">
                      <a:moveTo>
                        <a:pt x="1288" y="1536"/>
                      </a:moveTo>
                      <a:lnTo>
                        <a:pt x="1288" y="1536"/>
                      </a:lnTo>
                      <a:lnTo>
                        <a:pt x="1286" y="1534"/>
                      </a:lnTo>
                      <a:lnTo>
                        <a:pt x="1289" y="1535"/>
                      </a:lnTo>
                      <a:lnTo>
                        <a:pt x="1290" y="1538"/>
                      </a:lnTo>
                      <a:lnTo>
                        <a:pt x="1288" y="1536"/>
                      </a:lnTo>
                      <a:close/>
                      <a:moveTo>
                        <a:pt x="1271" y="1626"/>
                      </a:moveTo>
                      <a:lnTo>
                        <a:pt x="1271" y="1626"/>
                      </a:lnTo>
                      <a:lnTo>
                        <a:pt x="1270" y="1623"/>
                      </a:lnTo>
                      <a:lnTo>
                        <a:pt x="1273" y="1623"/>
                      </a:lnTo>
                      <a:lnTo>
                        <a:pt x="1271" y="1626"/>
                      </a:lnTo>
                      <a:close/>
                      <a:moveTo>
                        <a:pt x="1128" y="158"/>
                      </a:moveTo>
                      <a:lnTo>
                        <a:pt x="1128" y="158"/>
                      </a:lnTo>
                      <a:cubicBezTo>
                        <a:pt x="1123" y="157"/>
                        <a:pt x="1123" y="153"/>
                        <a:pt x="1123" y="150"/>
                      </a:cubicBezTo>
                      <a:cubicBezTo>
                        <a:pt x="1123" y="149"/>
                        <a:pt x="1123" y="149"/>
                        <a:pt x="1122" y="149"/>
                      </a:cubicBezTo>
                      <a:cubicBezTo>
                        <a:pt x="1122" y="146"/>
                        <a:pt x="1120" y="145"/>
                        <a:pt x="1119" y="144"/>
                      </a:cubicBezTo>
                      <a:cubicBezTo>
                        <a:pt x="1120" y="145"/>
                        <a:pt x="1122" y="146"/>
                        <a:pt x="1123" y="148"/>
                      </a:cubicBezTo>
                      <a:cubicBezTo>
                        <a:pt x="1123" y="148"/>
                        <a:pt x="1123" y="149"/>
                        <a:pt x="1123" y="150"/>
                      </a:cubicBezTo>
                      <a:cubicBezTo>
                        <a:pt x="1125" y="151"/>
                        <a:pt x="1127" y="153"/>
                        <a:pt x="1129" y="154"/>
                      </a:cubicBezTo>
                      <a:cubicBezTo>
                        <a:pt x="1129" y="155"/>
                        <a:pt x="1128" y="158"/>
                        <a:pt x="1128" y="158"/>
                      </a:cubicBezTo>
                      <a:close/>
                      <a:moveTo>
                        <a:pt x="1109" y="138"/>
                      </a:moveTo>
                      <a:lnTo>
                        <a:pt x="1109" y="138"/>
                      </a:lnTo>
                      <a:cubicBezTo>
                        <a:pt x="1110" y="137"/>
                        <a:pt x="1106" y="132"/>
                        <a:pt x="1111" y="136"/>
                      </a:cubicBezTo>
                      <a:cubicBezTo>
                        <a:pt x="1112" y="138"/>
                        <a:pt x="1114" y="139"/>
                        <a:pt x="1115" y="140"/>
                      </a:cubicBezTo>
                      <a:cubicBezTo>
                        <a:pt x="1113" y="139"/>
                        <a:pt x="1112" y="138"/>
                        <a:pt x="1109" y="138"/>
                      </a:cubicBezTo>
                      <a:close/>
                      <a:moveTo>
                        <a:pt x="826" y="2019"/>
                      </a:moveTo>
                      <a:lnTo>
                        <a:pt x="826" y="2019"/>
                      </a:lnTo>
                      <a:cubicBezTo>
                        <a:pt x="825" y="2018"/>
                        <a:pt x="823" y="2017"/>
                        <a:pt x="822" y="2016"/>
                      </a:cubicBezTo>
                      <a:cubicBezTo>
                        <a:pt x="824" y="2015"/>
                        <a:pt x="825" y="2014"/>
                        <a:pt x="826" y="2014"/>
                      </a:cubicBezTo>
                      <a:cubicBezTo>
                        <a:pt x="827" y="2014"/>
                        <a:pt x="829" y="2016"/>
                        <a:pt x="830" y="2017"/>
                      </a:cubicBezTo>
                      <a:cubicBezTo>
                        <a:pt x="828" y="2017"/>
                        <a:pt x="827" y="2018"/>
                        <a:pt x="826" y="2019"/>
                      </a:cubicBezTo>
                      <a:close/>
                      <a:moveTo>
                        <a:pt x="1651" y="616"/>
                      </a:moveTo>
                      <a:lnTo>
                        <a:pt x="1651" y="616"/>
                      </a:lnTo>
                      <a:cubicBezTo>
                        <a:pt x="1652" y="613"/>
                        <a:pt x="1656" y="611"/>
                        <a:pt x="1659" y="610"/>
                      </a:cubicBezTo>
                      <a:cubicBezTo>
                        <a:pt x="1659" y="610"/>
                        <a:pt x="1662" y="612"/>
                        <a:pt x="1663" y="613"/>
                      </a:cubicBezTo>
                      <a:cubicBezTo>
                        <a:pt x="1666" y="615"/>
                        <a:pt x="1667" y="619"/>
                        <a:pt x="1664" y="622"/>
                      </a:cubicBezTo>
                      <a:cubicBezTo>
                        <a:pt x="1662" y="625"/>
                        <a:pt x="1658" y="626"/>
                        <a:pt x="1656" y="628"/>
                      </a:cubicBezTo>
                      <a:cubicBezTo>
                        <a:pt x="1651" y="629"/>
                        <a:pt x="1648" y="622"/>
                        <a:pt x="1651" y="616"/>
                      </a:cubicBezTo>
                      <a:close/>
                      <a:moveTo>
                        <a:pt x="1690" y="599"/>
                      </a:moveTo>
                      <a:lnTo>
                        <a:pt x="1690" y="599"/>
                      </a:lnTo>
                      <a:cubicBezTo>
                        <a:pt x="1691" y="598"/>
                        <a:pt x="1693" y="599"/>
                        <a:pt x="1695" y="598"/>
                      </a:cubicBezTo>
                      <a:cubicBezTo>
                        <a:pt x="1696" y="599"/>
                        <a:pt x="1698" y="600"/>
                        <a:pt x="1699" y="602"/>
                      </a:cubicBezTo>
                      <a:cubicBezTo>
                        <a:pt x="1700" y="605"/>
                        <a:pt x="1699" y="607"/>
                        <a:pt x="1694" y="607"/>
                      </a:cubicBezTo>
                      <a:cubicBezTo>
                        <a:pt x="1692" y="607"/>
                        <a:pt x="1690" y="605"/>
                        <a:pt x="1689" y="604"/>
                      </a:cubicBezTo>
                      <a:cubicBezTo>
                        <a:pt x="1689" y="603"/>
                        <a:pt x="1689" y="601"/>
                        <a:pt x="1690" y="599"/>
                      </a:cubicBezTo>
                      <a:close/>
                      <a:moveTo>
                        <a:pt x="1441" y="1709"/>
                      </a:moveTo>
                      <a:lnTo>
                        <a:pt x="1441" y="1709"/>
                      </a:lnTo>
                      <a:cubicBezTo>
                        <a:pt x="1443" y="1707"/>
                        <a:pt x="1443" y="1702"/>
                        <a:pt x="1442" y="1699"/>
                      </a:cubicBezTo>
                      <a:cubicBezTo>
                        <a:pt x="1442" y="1698"/>
                        <a:pt x="1440" y="1696"/>
                        <a:pt x="1438" y="1696"/>
                      </a:cubicBezTo>
                      <a:cubicBezTo>
                        <a:pt x="1418" y="1688"/>
                        <a:pt x="1394" y="1693"/>
                        <a:pt x="1375" y="1680"/>
                      </a:cubicBezTo>
                      <a:cubicBezTo>
                        <a:pt x="1359" y="1670"/>
                        <a:pt x="1344" y="1672"/>
                        <a:pt x="1327" y="1678"/>
                      </a:cubicBezTo>
                      <a:cubicBezTo>
                        <a:pt x="1324" y="1679"/>
                        <a:pt x="1320" y="1677"/>
                        <a:pt x="1317" y="1676"/>
                      </a:cubicBezTo>
                      <a:cubicBezTo>
                        <a:pt x="1315" y="1676"/>
                        <a:pt x="1314" y="1674"/>
                        <a:pt x="1313" y="1673"/>
                      </a:cubicBezTo>
                      <a:cubicBezTo>
                        <a:pt x="1311" y="1669"/>
                        <a:pt x="1311" y="1665"/>
                        <a:pt x="1314" y="1663"/>
                      </a:cubicBezTo>
                      <a:cubicBezTo>
                        <a:pt x="1323" y="1660"/>
                        <a:pt x="1332" y="1658"/>
                        <a:pt x="1340" y="1655"/>
                      </a:cubicBezTo>
                      <a:cubicBezTo>
                        <a:pt x="1351" y="1650"/>
                        <a:pt x="1357" y="1640"/>
                        <a:pt x="1356" y="1628"/>
                      </a:cubicBezTo>
                      <a:cubicBezTo>
                        <a:pt x="1354" y="1618"/>
                        <a:pt x="1352" y="1607"/>
                        <a:pt x="1351" y="1596"/>
                      </a:cubicBezTo>
                      <a:cubicBezTo>
                        <a:pt x="1350" y="1592"/>
                        <a:pt x="1358" y="1585"/>
                        <a:pt x="1362" y="1586"/>
                      </a:cubicBezTo>
                      <a:cubicBezTo>
                        <a:pt x="1365" y="1587"/>
                        <a:pt x="1369" y="1589"/>
                        <a:pt x="1370" y="1591"/>
                      </a:cubicBezTo>
                      <a:cubicBezTo>
                        <a:pt x="1378" y="1612"/>
                        <a:pt x="1384" y="1633"/>
                        <a:pt x="1397" y="1651"/>
                      </a:cubicBezTo>
                      <a:cubicBezTo>
                        <a:pt x="1406" y="1664"/>
                        <a:pt x="1417" y="1673"/>
                        <a:pt x="1434" y="1671"/>
                      </a:cubicBezTo>
                      <a:cubicBezTo>
                        <a:pt x="1441" y="1670"/>
                        <a:pt x="1448" y="1670"/>
                        <a:pt x="1456" y="1670"/>
                      </a:cubicBezTo>
                      <a:cubicBezTo>
                        <a:pt x="1475" y="1671"/>
                        <a:pt x="1478" y="1668"/>
                        <a:pt x="1479" y="1651"/>
                      </a:cubicBezTo>
                      <a:cubicBezTo>
                        <a:pt x="1480" y="1634"/>
                        <a:pt x="1479" y="1618"/>
                        <a:pt x="1481" y="1601"/>
                      </a:cubicBezTo>
                      <a:cubicBezTo>
                        <a:pt x="1483" y="1584"/>
                        <a:pt x="1466" y="1572"/>
                        <a:pt x="1472" y="1554"/>
                      </a:cubicBezTo>
                      <a:cubicBezTo>
                        <a:pt x="1473" y="1550"/>
                        <a:pt x="1467" y="1545"/>
                        <a:pt x="1465" y="1540"/>
                      </a:cubicBezTo>
                      <a:cubicBezTo>
                        <a:pt x="1456" y="1519"/>
                        <a:pt x="1440" y="1504"/>
                        <a:pt x="1422" y="1491"/>
                      </a:cubicBezTo>
                      <a:cubicBezTo>
                        <a:pt x="1414" y="1486"/>
                        <a:pt x="1407" y="1480"/>
                        <a:pt x="1401" y="1474"/>
                      </a:cubicBezTo>
                      <a:cubicBezTo>
                        <a:pt x="1397" y="1470"/>
                        <a:pt x="1393" y="1465"/>
                        <a:pt x="1392" y="1460"/>
                      </a:cubicBezTo>
                      <a:cubicBezTo>
                        <a:pt x="1389" y="1448"/>
                        <a:pt x="1387" y="1435"/>
                        <a:pt x="1385" y="1423"/>
                      </a:cubicBezTo>
                      <a:cubicBezTo>
                        <a:pt x="1385" y="1420"/>
                        <a:pt x="1388" y="1416"/>
                        <a:pt x="1391" y="1414"/>
                      </a:cubicBezTo>
                      <a:cubicBezTo>
                        <a:pt x="1393" y="1413"/>
                        <a:pt x="1399" y="1414"/>
                        <a:pt x="1400" y="1415"/>
                      </a:cubicBezTo>
                      <a:cubicBezTo>
                        <a:pt x="1402" y="1420"/>
                        <a:pt x="1404" y="1425"/>
                        <a:pt x="1404" y="1430"/>
                      </a:cubicBezTo>
                      <a:cubicBezTo>
                        <a:pt x="1404" y="1450"/>
                        <a:pt x="1412" y="1466"/>
                        <a:pt x="1429" y="1476"/>
                      </a:cubicBezTo>
                      <a:cubicBezTo>
                        <a:pt x="1440" y="1483"/>
                        <a:pt x="1448" y="1494"/>
                        <a:pt x="1461" y="1497"/>
                      </a:cubicBezTo>
                      <a:cubicBezTo>
                        <a:pt x="1466" y="1498"/>
                        <a:pt x="1474" y="1496"/>
                        <a:pt x="1474" y="1491"/>
                      </a:cubicBezTo>
                      <a:cubicBezTo>
                        <a:pt x="1475" y="1482"/>
                        <a:pt x="1476" y="1473"/>
                        <a:pt x="1482" y="1466"/>
                      </a:cubicBezTo>
                      <a:cubicBezTo>
                        <a:pt x="1479" y="1456"/>
                        <a:pt x="1484" y="1449"/>
                        <a:pt x="1489" y="1441"/>
                      </a:cubicBezTo>
                      <a:cubicBezTo>
                        <a:pt x="1493" y="1435"/>
                        <a:pt x="1490" y="1425"/>
                        <a:pt x="1485" y="1421"/>
                      </a:cubicBezTo>
                      <a:cubicBezTo>
                        <a:pt x="1473" y="1413"/>
                        <a:pt x="1460" y="1405"/>
                        <a:pt x="1449" y="1396"/>
                      </a:cubicBezTo>
                      <a:cubicBezTo>
                        <a:pt x="1446" y="1394"/>
                        <a:pt x="1446" y="1388"/>
                        <a:pt x="1445" y="1384"/>
                      </a:cubicBezTo>
                      <a:cubicBezTo>
                        <a:pt x="1444" y="1383"/>
                        <a:pt x="1443" y="1383"/>
                        <a:pt x="1443" y="1383"/>
                      </a:cubicBezTo>
                      <a:cubicBezTo>
                        <a:pt x="1442" y="1382"/>
                        <a:pt x="1442" y="1382"/>
                        <a:pt x="1441" y="1381"/>
                      </a:cubicBezTo>
                      <a:cubicBezTo>
                        <a:pt x="1429" y="1380"/>
                        <a:pt x="1419" y="1374"/>
                        <a:pt x="1409" y="1367"/>
                      </a:cubicBezTo>
                      <a:cubicBezTo>
                        <a:pt x="1409" y="1367"/>
                        <a:pt x="1409" y="1364"/>
                        <a:pt x="1410" y="1363"/>
                      </a:cubicBezTo>
                      <a:cubicBezTo>
                        <a:pt x="1411" y="1362"/>
                        <a:pt x="1413" y="1361"/>
                        <a:pt x="1414" y="1361"/>
                      </a:cubicBezTo>
                      <a:cubicBezTo>
                        <a:pt x="1418" y="1361"/>
                        <a:pt x="1423" y="1361"/>
                        <a:pt x="1425" y="1363"/>
                      </a:cubicBezTo>
                      <a:cubicBezTo>
                        <a:pt x="1431" y="1368"/>
                        <a:pt x="1436" y="1375"/>
                        <a:pt x="1441" y="1381"/>
                      </a:cubicBezTo>
                      <a:cubicBezTo>
                        <a:pt x="1442" y="1381"/>
                        <a:pt x="1443" y="1381"/>
                        <a:pt x="1444" y="1381"/>
                      </a:cubicBezTo>
                      <a:cubicBezTo>
                        <a:pt x="1444" y="1382"/>
                        <a:pt x="1444" y="1383"/>
                        <a:pt x="1445" y="1384"/>
                      </a:cubicBezTo>
                      <a:cubicBezTo>
                        <a:pt x="1449" y="1386"/>
                        <a:pt x="1453" y="1387"/>
                        <a:pt x="1457" y="1390"/>
                      </a:cubicBezTo>
                      <a:cubicBezTo>
                        <a:pt x="1469" y="1397"/>
                        <a:pt x="1482" y="1399"/>
                        <a:pt x="1493" y="1390"/>
                      </a:cubicBezTo>
                      <a:cubicBezTo>
                        <a:pt x="1506" y="1381"/>
                        <a:pt x="1520" y="1379"/>
                        <a:pt x="1534" y="1376"/>
                      </a:cubicBezTo>
                      <a:cubicBezTo>
                        <a:pt x="1539" y="1376"/>
                        <a:pt x="1544" y="1370"/>
                        <a:pt x="1546" y="1366"/>
                      </a:cubicBezTo>
                      <a:cubicBezTo>
                        <a:pt x="1549" y="1360"/>
                        <a:pt x="1551" y="1352"/>
                        <a:pt x="1552" y="1345"/>
                      </a:cubicBezTo>
                      <a:cubicBezTo>
                        <a:pt x="1554" y="1337"/>
                        <a:pt x="1551" y="1329"/>
                        <a:pt x="1544" y="1328"/>
                      </a:cubicBezTo>
                      <a:cubicBezTo>
                        <a:pt x="1529" y="1325"/>
                        <a:pt x="1516" y="1318"/>
                        <a:pt x="1504" y="1310"/>
                      </a:cubicBezTo>
                      <a:cubicBezTo>
                        <a:pt x="1503" y="1310"/>
                        <a:pt x="1502" y="1307"/>
                        <a:pt x="1503" y="1305"/>
                      </a:cubicBezTo>
                      <a:cubicBezTo>
                        <a:pt x="1504" y="1301"/>
                        <a:pt x="1507" y="1299"/>
                        <a:pt x="1511" y="1302"/>
                      </a:cubicBezTo>
                      <a:cubicBezTo>
                        <a:pt x="1528" y="1311"/>
                        <a:pt x="1545" y="1316"/>
                        <a:pt x="1562" y="1301"/>
                      </a:cubicBezTo>
                      <a:cubicBezTo>
                        <a:pt x="1565" y="1298"/>
                        <a:pt x="1572" y="1299"/>
                        <a:pt x="1578" y="1299"/>
                      </a:cubicBezTo>
                      <a:cubicBezTo>
                        <a:pt x="1597" y="1297"/>
                        <a:pt x="1606" y="1267"/>
                        <a:pt x="1592" y="1256"/>
                      </a:cubicBezTo>
                      <a:cubicBezTo>
                        <a:pt x="1584" y="1248"/>
                        <a:pt x="1578" y="1241"/>
                        <a:pt x="1577" y="1229"/>
                      </a:cubicBezTo>
                      <a:cubicBezTo>
                        <a:pt x="1576" y="1224"/>
                        <a:pt x="1572" y="1219"/>
                        <a:pt x="1568" y="1216"/>
                      </a:cubicBezTo>
                      <a:cubicBezTo>
                        <a:pt x="1564" y="1214"/>
                        <a:pt x="1561" y="1212"/>
                        <a:pt x="1563" y="1207"/>
                      </a:cubicBezTo>
                      <a:cubicBezTo>
                        <a:pt x="1565" y="1203"/>
                        <a:pt x="1568" y="1203"/>
                        <a:pt x="1572" y="1203"/>
                      </a:cubicBezTo>
                      <a:cubicBezTo>
                        <a:pt x="1577" y="1204"/>
                        <a:pt x="1583" y="1205"/>
                        <a:pt x="1588" y="1204"/>
                      </a:cubicBezTo>
                      <a:cubicBezTo>
                        <a:pt x="1595" y="1201"/>
                        <a:pt x="1598" y="1193"/>
                        <a:pt x="1599" y="1186"/>
                      </a:cubicBezTo>
                      <a:cubicBezTo>
                        <a:pt x="1600" y="1173"/>
                        <a:pt x="1601" y="1160"/>
                        <a:pt x="1602" y="1147"/>
                      </a:cubicBezTo>
                      <a:cubicBezTo>
                        <a:pt x="1602" y="1138"/>
                        <a:pt x="1599" y="1129"/>
                        <a:pt x="1591" y="1123"/>
                      </a:cubicBezTo>
                      <a:cubicBezTo>
                        <a:pt x="1580" y="1114"/>
                        <a:pt x="1589" y="1109"/>
                        <a:pt x="1594" y="1102"/>
                      </a:cubicBezTo>
                      <a:cubicBezTo>
                        <a:pt x="1598" y="1098"/>
                        <a:pt x="1596" y="1091"/>
                        <a:pt x="1592" y="1088"/>
                      </a:cubicBezTo>
                      <a:cubicBezTo>
                        <a:pt x="1583" y="1081"/>
                        <a:pt x="1570" y="1084"/>
                        <a:pt x="1564" y="1074"/>
                      </a:cubicBezTo>
                      <a:cubicBezTo>
                        <a:pt x="1560" y="1074"/>
                        <a:pt x="1557" y="1073"/>
                        <a:pt x="1554" y="1072"/>
                      </a:cubicBezTo>
                      <a:cubicBezTo>
                        <a:pt x="1546" y="1070"/>
                        <a:pt x="1543" y="1064"/>
                        <a:pt x="1543" y="1057"/>
                      </a:cubicBezTo>
                      <a:cubicBezTo>
                        <a:pt x="1543" y="1050"/>
                        <a:pt x="1546" y="1045"/>
                        <a:pt x="1552" y="1041"/>
                      </a:cubicBezTo>
                      <a:cubicBezTo>
                        <a:pt x="1556" y="1045"/>
                        <a:pt x="1560" y="1049"/>
                        <a:pt x="1564" y="1053"/>
                      </a:cubicBezTo>
                      <a:cubicBezTo>
                        <a:pt x="1564" y="1053"/>
                        <a:pt x="1564" y="1053"/>
                        <a:pt x="1564" y="1054"/>
                      </a:cubicBezTo>
                      <a:lnTo>
                        <a:pt x="1564" y="1051"/>
                      </a:lnTo>
                      <a:cubicBezTo>
                        <a:pt x="1561" y="1047"/>
                        <a:pt x="1557" y="1043"/>
                        <a:pt x="1553" y="1040"/>
                      </a:cubicBezTo>
                      <a:lnTo>
                        <a:pt x="1551" y="1040"/>
                      </a:lnTo>
                      <a:cubicBezTo>
                        <a:pt x="1560" y="1031"/>
                        <a:pt x="1569" y="1022"/>
                        <a:pt x="1578" y="1013"/>
                      </a:cubicBezTo>
                      <a:cubicBezTo>
                        <a:pt x="1582" y="1009"/>
                        <a:pt x="1594" y="1009"/>
                        <a:pt x="1599" y="1012"/>
                      </a:cubicBezTo>
                      <a:cubicBezTo>
                        <a:pt x="1601" y="1013"/>
                        <a:pt x="1603" y="1014"/>
                        <a:pt x="1604" y="1015"/>
                      </a:cubicBezTo>
                      <a:cubicBezTo>
                        <a:pt x="1614" y="1027"/>
                        <a:pt x="1629" y="1036"/>
                        <a:pt x="1626" y="1056"/>
                      </a:cubicBezTo>
                      <a:cubicBezTo>
                        <a:pt x="1624" y="1072"/>
                        <a:pt x="1628" y="1089"/>
                        <a:pt x="1633" y="1104"/>
                      </a:cubicBezTo>
                      <a:cubicBezTo>
                        <a:pt x="1634" y="1105"/>
                        <a:pt x="1637" y="1105"/>
                        <a:pt x="1638" y="1105"/>
                      </a:cubicBezTo>
                      <a:cubicBezTo>
                        <a:pt x="1639" y="1099"/>
                        <a:pt x="1641" y="1094"/>
                        <a:pt x="1641" y="1089"/>
                      </a:cubicBezTo>
                      <a:cubicBezTo>
                        <a:pt x="1638" y="1068"/>
                        <a:pt x="1640" y="1049"/>
                        <a:pt x="1652" y="1031"/>
                      </a:cubicBezTo>
                      <a:cubicBezTo>
                        <a:pt x="1661" y="1017"/>
                        <a:pt x="1663" y="1000"/>
                        <a:pt x="1663" y="983"/>
                      </a:cubicBezTo>
                      <a:cubicBezTo>
                        <a:pt x="1663" y="976"/>
                        <a:pt x="1656" y="964"/>
                        <a:pt x="1648" y="962"/>
                      </a:cubicBezTo>
                      <a:cubicBezTo>
                        <a:pt x="1641" y="961"/>
                        <a:pt x="1633" y="961"/>
                        <a:pt x="1626" y="959"/>
                      </a:cubicBezTo>
                      <a:cubicBezTo>
                        <a:pt x="1622" y="957"/>
                        <a:pt x="1617" y="953"/>
                        <a:pt x="1613" y="949"/>
                      </a:cubicBezTo>
                      <a:cubicBezTo>
                        <a:pt x="1612" y="948"/>
                        <a:pt x="1611" y="946"/>
                        <a:pt x="1612" y="945"/>
                      </a:cubicBezTo>
                      <a:cubicBezTo>
                        <a:pt x="1613" y="942"/>
                        <a:pt x="1615" y="938"/>
                        <a:pt x="1618" y="938"/>
                      </a:cubicBezTo>
                      <a:cubicBezTo>
                        <a:pt x="1639" y="934"/>
                        <a:pt x="1640" y="931"/>
                        <a:pt x="1632" y="916"/>
                      </a:cubicBezTo>
                      <a:cubicBezTo>
                        <a:pt x="1627" y="908"/>
                        <a:pt x="1623" y="901"/>
                        <a:pt x="1615" y="895"/>
                      </a:cubicBezTo>
                      <a:cubicBezTo>
                        <a:pt x="1609" y="891"/>
                        <a:pt x="1605" y="885"/>
                        <a:pt x="1600" y="879"/>
                      </a:cubicBezTo>
                      <a:cubicBezTo>
                        <a:pt x="1600" y="879"/>
                        <a:pt x="1601" y="876"/>
                        <a:pt x="1602" y="875"/>
                      </a:cubicBezTo>
                      <a:cubicBezTo>
                        <a:pt x="1603" y="874"/>
                        <a:pt x="1605" y="872"/>
                        <a:pt x="1606" y="872"/>
                      </a:cubicBezTo>
                      <a:cubicBezTo>
                        <a:pt x="1622" y="880"/>
                        <a:pt x="1630" y="873"/>
                        <a:pt x="1635" y="858"/>
                      </a:cubicBezTo>
                      <a:cubicBezTo>
                        <a:pt x="1640" y="839"/>
                        <a:pt x="1652" y="821"/>
                        <a:pt x="1652" y="800"/>
                      </a:cubicBezTo>
                      <a:cubicBezTo>
                        <a:pt x="1653" y="751"/>
                        <a:pt x="1672" y="708"/>
                        <a:pt x="1704" y="670"/>
                      </a:cubicBezTo>
                      <a:cubicBezTo>
                        <a:pt x="1713" y="659"/>
                        <a:pt x="1722" y="647"/>
                        <a:pt x="1730" y="635"/>
                      </a:cubicBezTo>
                      <a:cubicBezTo>
                        <a:pt x="1734" y="630"/>
                        <a:pt x="1733" y="625"/>
                        <a:pt x="1732" y="620"/>
                      </a:cubicBezTo>
                      <a:cubicBezTo>
                        <a:pt x="1729" y="606"/>
                        <a:pt x="1729" y="605"/>
                        <a:pt x="1742" y="603"/>
                      </a:cubicBezTo>
                      <a:cubicBezTo>
                        <a:pt x="1758" y="600"/>
                        <a:pt x="1767" y="590"/>
                        <a:pt x="1776" y="577"/>
                      </a:cubicBezTo>
                      <a:cubicBezTo>
                        <a:pt x="1779" y="573"/>
                        <a:pt x="1775" y="561"/>
                        <a:pt x="1770" y="558"/>
                      </a:cubicBezTo>
                      <a:cubicBezTo>
                        <a:pt x="1765" y="556"/>
                        <a:pt x="1760" y="554"/>
                        <a:pt x="1754" y="553"/>
                      </a:cubicBezTo>
                      <a:cubicBezTo>
                        <a:pt x="1747" y="552"/>
                        <a:pt x="1740" y="552"/>
                        <a:pt x="1733" y="551"/>
                      </a:cubicBezTo>
                      <a:cubicBezTo>
                        <a:pt x="1731" y="550"/>
                        <a:pt x="1730" y="548"/>
                        <a:pt x="1730" y="547"/>
                      </a:cubicBezTo>
                      <a:cubicBezTo>
                        <a:pt x="1732" y="544"/>
                        <a:pt x="1733" y="540"/>
                        <a:pt x="1736" y="539"/>
                      </a:cubicBezTo>
                      <a:cubicBezTo>
                        <a:pt x="1745" y="535"/>
                        <a:pt x="1754" y="538"/>
                        <a:pt x="1762" y="542"/>
                      </a:cubicBezTo>
                      <a:cubicBezTo>
                        <a:pt x="1777" y="548"/>
                        <a:pt x="1791" y="545"/>
                        <a:pt x="1805" y="538"/>
                      </a:cubicBezTo>
                      <a:cubicBezTo>
                        <a:pt x="1809" y="535"/>
                        <a:pt x="1815" y="533"/>
                        <a:pt x="1819" y="530"/>
                      </a:cubicBezTo>
                      <a:cubicBezTo>
                        <a:pt x="1825" y="527"/>
                        <a:pt x="1825" y="521"/>
                        <a:pt x="1825" y="516"/>
                      </a:cubicBezTo>
                      <a:cubicBezTo>
                        <a:pt x="1824" y="512"/>
                        <a:pt x="1823" y="509"/>
                        <a:pt x="1823" y="505"/>
                      </a:cubicBezTo>
                      <a:cubicBezTo>
                        <a:pt x="1822" y="498"/>
                        <a:pt x="1826" y="493"/>
                        <a:pt x="1832" y="494"/>
                      </a:cubicBezTo>
                      <a:cubicBezTo>
                        <a:pt x="1845" y="496"/>
                        <a:pt x="1857" y="494"/>
                        <a:pt x="1867" y="483"/>
                      </a:cubicBezTo>
                      <a:cubicBezTo>
                        <a:pt x="1871" y="477"/>
                        <a:pt x="1877" y="473"/>
                        <a:pt x="1883" y="468"/>
                      </a:cubicBezTo>
                      <a:cubicBezTo>
                        <a:pt x="1910" y="448"/>
                        <a:pt x="1911" y="436"/>
                        <a:pt x="1889" y="410"/>
                      </a:cubicBezTo>
                      <a:cubicBezTo>
                        <a:pt x="1886" y="407"/>
                        <a:pt x="1884" y="404"/>
                        <a:pt x="1882" y="401"/>
                      </a:cubicBezTo>
                      <a:cubicBezTo>
                        <a:pt x="1860" y="376"/>
                        <a:pt x="1830" y="366"/>
                        <a:pt x="1798" y="365"/>
                      </a:cubicBezTo>
                      <a:cubicBezTo>
                        <a:pt x="1781" y="365"/>
                        <a:pt x="1763" y="372"/>
                        <a:pt x="1745" y="376"/>
                      </a:cubicBezTo>
                      <a:cubicBezTo>
                        <a:pt x="1742" y="377"/>
                        <a:pt x="1740" y="381"/>
                        <a:pt x="1738" y="384"/>
                      </a:cubicBezTo>
                      <a:cubicBezTo>
                        <a:pt x="1736" y="389"/>
                        <a:pt x="1735" y="395"/>
                        <a:pt x="1733" y="400"/>
                      </a:cubicBezTo>
                      <a:cubicBezTo>
                        <a:pt x="1730" y="407"/>
                        <a:pt x="1724" y="409"/>
                        <a:pt x="1715" y="407"/>
                      </a:cubicBezTo>
                      <a:cubicBezTo>
                        <a:pt x="1707" y="406"/>
                        <a:pt x="1701" y="403"/>
                        <a:pt x="1696" y="398"/>
                      </a:cubicBezTo>
                      <a:cubicBezTo>
                        <a:pt x="1691" y="393"/>
                        <a:pt x="1685" y="395"/>
                        <a:pt x="1682" y="400"/>
                      </a:cubicBezTo>
                      <a:cubicBezTo>
                        <a:pt x="1665" y="431"/>
                        <a:pt x="1636" y="445"/>
                        <a:pt x="1604" y="456"/>
                      </a:cubicBezTo>
                      <a:cubicBezTo>
                        <a:pt x="1587" y="462"/>
                        <a:pt x="1569" y="466"/>
                        <a:pt x="1555" y="477"/>
                      </a:cubicBezTo>
                      <a:cubicBezTo>
                        <a:pt x="1555" y="478"/>
                        <a:pt x="1555" y="478"/>
                        <a:pt x="1555" y="479"/>
                      </a:cubicBezTo>
                      <a:cubicBezTo>
                        <a:pt x="1551" y="483"/>
                        <a:pt x="1547" y="486"/>
                        <a:pt x="1543" y="489"/>
                      </a:cubicBezTo>
                      <a:cubicBezTo>
                        <a:pt x="1540" y="493"/>
                        <a:pt x="1536" y="497"/>
                        <a:pt x="1532" y="500"/>
                      </a:cubicBezTo>
                      <a:lnTo>
                        <a:pt x="1529" y="502"/>
                      </a:lnTo>
                      <a:lnTo>
                        <a:pt x="1531" y="500"/>
                      </a:lnTo>
                      <a:cubicBezTo>
                        <a:pt x="1535" y="496"/>
                        <a:pt x="1538" y="492"/>
                        <a:pt x="1542" y="488"/>
                      </a:cubicBezTo>
                      <a:cubicBezTo>
                        <a:pt x="1546" y="485"/>
                        <a:pt x="1550" y="481"/>
                        <a:pt x="1554" y="478"/>
                      </a:cubicBezTo>
                      <a:cubicBezTo>
                        <a:pt x="1554" y="478"/>
                        <a:pt x="1555" y="477"/>
                        <a:pt x="1555" y="477"/>
                      </a:cubicBezTo>
                      <a:cubicBezTo>
                        <a:pt x="1556" y="472"/>
                        <a:pt x="1556" y="467"/>
                        <a:pt x="1559" y="464"/>
                      </a:cubicBezTo>
                      <a:cubicBezTo>
                        <a:pt x="1571" y="450"/>
                        <a:pt x="1583" y="436"/>
                        <a:pt x="1601" y="430"/>
                      </a:cubicBezTo>
                      <a:cubicBezTo>
                        <a:pt x="1621" y="423"/>
                        <a:pt x="1635" y="408"/>
                        <a:pt x="1642" y="388"/>
                      </a:cubicBezTo>
                      <a:cubicBezTo>
                        <a:pt x="1644" y="383"/>
                        <a:pt x="1646" y="378"/>
                        <a:pt x="1648" y="373"/>
                      </a:cubicBezTo>
                      <a:cubicBezTo>
                        <a:pt x="1665" y="330"/>
                        <a:pt x="1645" y="321"/>
                        <a:pt x="1612" y="324"/>
                      </a:cubicBezTo>
                      <a:cubicBezTo>
                        <a:pt x="1610" y="324"/>
                        <a:pt x="1608" y="324"/>
                        <a:pt x="1606" y="325"/>
                      </a:cubicBezTo>
                      <a:cubicBezTo>
                        <a:pt x="1603" y="327"/>
                        <a:pt x="1599" y="329"/>
                        <a:pt x="1598" y="332"/>
                      </a:cubicBezTo>
                      <a:cubicBezTo>
                        <a:pt x="1594" y="340"/>
                        <a:pt x="1592" y="349"/>
                        <a:pt x="1589" y="358"/>
                      </a:cubicBezTo>
                      <a:cubicBezTo>
                        <a:pt x="1584" y="369"/>
                        <a:pt x="1574" y="375"/>
                        <a:pt x="1563" y="375"/>
                      </a:cubicBezTo>
                      <a:cubicBezTo>
                        <a:pt x="1561" y="375"/>
                        <a:pt x="1559" y="376"/>
                        <a:pt x="1558" y="375"/>
                      </a:cubicBezTo>
                      <a:cubicBezTo>
                        <a:pt x="1538" y="367"/>
                        <a:pt x="1518" y="372"/>
                        <a:pt x="1499" y="374"/>
                      </a:cubicBezTo>
                      <a:cubicBezTo>
                        <a:pt x="1498" y="374"/>
                        <a:pt x="1496" y="371"/>
                        <a:pt x="1496" y="370"/>
                      </a:cubicBezTo>
                      <a:cubicBezTo>
                        <a:pt x="1495" y="368"/>
                        <a:pt x="1496" y="365"/>
                        <a:pt x="1497" y="365"/>
                      </a:cubicBezTo>
                      <a:cubicBezTo>
                        <a:pt x="1508" y="361"/>
                        <a:pt x="1518" y="358"/>
                        <a:pt x="1528" y="354"/>
                      </a:cubicBezTo>
                      <a:cubicBezTo>
                        <a:pt x="1537" y="350"/>
                        <a:pt x="1543" y="343"/>
                        <a:pt x="1546" y="334"/>
                      </a:cubicBezTo>
                      <a:cubicBezTo>
                        <a:pt x="1548" y="328"/>
                        <a:pt x="1543" y="317"/>
                        <a:pt x="1538" y="316"/>
                      </a:cubicBezTo>
                      <a:cubicBezTo>
                        <a:pt x="1525" y="313"/>
                        <a:pt x="1513" y="310"/>
                        <a:pt x="1500" y="307"/>
                      </a:cubicBezTo>
                      <a:cubicBezTo>
                        <a:pt x="1445" y="296"/>
                        <a:pt x="1425" y="298"/>
                        <a:pt x="1372" y="319"/>
                      </a:cubicBezTo>
                      <a:cubicBezTo>
                        <a:pt x="1365" y="322"/>
                        <a:pt x="1359" y="326"/>
                        <a:pt x="1352" y="328"/>
                      </a:cubicBezTo>
                      <a:cubicBezTo>
                        <a:pt x="1341" y="332"/>
                        <a:pt x="1331" y="336"/>
                        <a:pt x="1320" y="338"/>
                      </a:cubicBezTo>
                      <a:cubicBezTo>
                        <a:pt x="1319" y="339"/>
                        <a:pt x="1315" y="334"/>
                        <a:pt x="1314" y="332"/>
                      </a:cubicBezTo>
                      <a:cubicBezTo>
                        <a:pt x="1313" y="331"/>
                        <a:pt x="1314" y="328"/>
                        <a:pt x="1315" y="327"/>
                      </a:cubicBezTo>
                      <a:cubicBezTo>
                        <a:pt x="1321" y="323"/>
                        <a:pt x="1327" y="319"/>
                        <a:pt x="1334" y="316"/>
                      </a:cubicBezTo>
                      <a:cubicBezTo>
                        <a:pt x="1353" y="309"/>
                        <a:pt x="1373" y="304"/>
                        <a:pt x="1391" y="295"/>
                      </a:cubicBezTo>
                      <a:cubicBezTo>
                        <a:pt x="1424" y="279"/>
                        <a:pt x="1458" y="277"/>
                        <a:pt x="1492" y="287"/>
                      </a:cubicBezTo>
                      <a:cubicBezTo>
                        <a:pt x="1516" y="294"/>
                        <a:pt x="1539" y="295"/>
                        <a:pt x="1563" y="292"/>
                      </a:cubicBezTo>
                      <a:cubicBezTo>
                        <a:pt x="1585" y="290"/>
                        <a:pt x="1607" y="286"/>
                        <a:pt x="1628" y="284"/>
                      </a:cubicBezTo>
                      <a:cubicBezTo>
                        <a:pt x="1654" y="282"/>
                        <a:pt x="1673" y="267"/>
                        <a:pt x="1691" y="253"/>
                      </a:cubicBezTo>
                      <a:cubicBezTo>
                        <a:pt x="1701" y="246"/>
                        <a:pt x="1702" y="225"/>
                        <a:pt x="1693" y="218"/>
                      </a:cubicBezTo>
                      <a:cubicBezTo>
                        <a:pt x="1680" y="208"/>
                        <a:pt x="1667" y="198"/>
                        <a:pt x="1654" y="189"/>
                      </a:cubicBezTo>
                      <a:cubicBezTo>
                        <a:pt x="1631" y="174"/>
                        <a:pt x="1608" y="166"/>
                        <a:pt x="1582" y="179"/>
                      </a:cubicBezTo>
                      <a:cubicBezTo>
                        <a:pt x="1579" y="180"/>
                        <a:pt x="1574" y="180"/>
                        <a:pt x="1571" y="179"/>
                      </a:cubicBezTo>
                      <a:cubicBezTo>
                        <a:pt x="1569" y="179"/>
                        <a:pt x="1567" y="178"/>
                        <a:pt x="1567" y="176"/>
                      </a:cubicBezTo>
                      <a:cubicBezTo>
                        <a:pt x="1566" y="176"/>
                        <a:pt x="1568" y="173"/>
                        <a:pt x="1569" y="173"/>
                      </a:cubicBezTo>
                      <a:cubicBezTo>
                        <a:pt x="1574" y="170"/>
                        <a:pt x="1579" y="169"/>
                        <a:pt x="1584" y="166"/>
                      </a:cubicBezTo>
                      <a:cubicBezTo>
                        <a:pt x="1597" y="158"/>
                        <a:pt x="1601" y="143"/>
                        <a:pt x="1592" y="128"/>
                      </a:cubicBezTo>
                      <a:cubicBezTo>
                        <a:pt x="1589" y="122"/>
                        <a:pt x="1579" y="116"/>
                        <a:pt x="1574" y="118"/>
                      </a:cubicBezTo>
                      <a:cubicBezTo>
                        <a:pt x="1540" y="131"/>
                        <a:pt x="1506" y="129"/>
                        <a:pt x="1472" y="115"/>
                      </a:cubicBezTo>
                      <a:cubicBezTo>
                        <a:pt x="1463" y="111"/>
                        <a:pt x="1451" y="111"/>
                        <a:pt x="1440" y="112"/>
                      </a:cubicBezTo>
                      <a:cubicBezTo>
                        <a:pt x="1427" y="113"/>
                        <a:pt x="1414" y="116"/>
                        <a:pt x="1402" y="119"/>
                      </a:cubicBezTo>
                      <a:cubicBezTo>
                        <a:pt x="1384" y="123"/>
                        <a:pt x="1367" y="127"/>
                        <a:pt x="1348" y="123"/>
                      </a:cubicBezTo>
                      <a:cubicBezTo>
                        <a:pt x="1335" y="120"/>
                        <a:pt x="1323" y="124"/>
                        <a:pt x="1311" y="131"/>
                      </a:cubicBezTo>
                      <a:cubicBezTo>
                        <a:pt x="1307" y="134"/>
                        <a:pt x="1301" y="134"/>
                        <a:pt x="1296" y="134"/>
                      </a:cubicBezTo>
                      <a:cubicBezTo>
                        <a:pt x="1294" y="134"/>
                        <a:pt x="1292" y="133"/>
                        <a:pt x="1291" y="132"/>
                      </a:cubicBezTo>
                      <a:cubicBezTo>
                        <a:pt x="1291" y="131"/>
                        <a:pt x="1291" y="128"/>
                        <a:pt x="1292" y="128"/>
                      </a:cubicBezTo>
                      <a:cubicBezTo>
                        <a:pt x="1298" y="124"/>
                        <a:pt x="1304" y="119"/>
                        <a:pt x="1311" y="118"/>
                      </a:cubicBezTo>
                      <a:cubicBezTo>
                        <a:pt x="1325" y="116"/>
                        <a:pt x="1341" y="119"/>
                        <a:pt x="1355" y="115"/>
                      </a:cubicBezTo>
                      <a:cubicBezTo>
                        <a:pt x="1381" y="106"/>
                        <a:pt x="1409" y="106"/>
                        <a:pt x="1436" y="104"/>
                      </a:cubicBezTo>
                      <a:cubicBezTo>
                        <a:pt x="1458" y="102"/>
                        <a:pt x="1480" y="102"/>
                        <a:pt x="1501" y="110"/>
                      </a:cubicBezTo>
                      <a:cubicBezTo>
                        <a:pt x="1522" y="117"/>
                        <a:pt x="1541" y="108"/>
                        <a:pt x="1558" y="98"/>
                      </a:cubicBezTo>
                      <a:cubicBezTo>
                        <a:pt x="1560" y="96"/>
                        <a:pt x="1562" y="90"/>
                        <a:pt x="1561" y="88"/>
                      </a:cubicBezTo>
                      <a:cubicBezTo>
                        <a:pt x="1549" y="68"/>
                        <a:pt x="1530" y="55"/>
                        <a:pt x="1509" y="50"/>
                      </a:cubicBezTo>
                      <a:cubicBezTo>
                        <a:pt x="1470" y="41"/>
                        <a:pt x="1432" y="26"/>
                        <a:pt x="1394" y="14"/>
                      </a:cubicBezTo>
                      <a:cubicBezTo>
                        <a:pt x="1377" y="8"/>
                        <a:pt x="1358" y="7"/>
                        <a:pt x="1340" y="4"/>
                      </a:cubicBezTo>
                      <a:cubicBezTo>
                        <a:pt x="1319" y="0"/>
                        <a:pt x="1301" y="12"/>
                        <a:pt x="1280" y="10"/>
                      </a:cubicBezTo>
                      <a:cubicBezTo>
                        <a:pt x="1265" y="17"/>
                        <a:pt x="1257" y="32"/>
                        <a:pt x="1247" y="45"/>
                      </a:cubicBezTo>
                      <a:cubicBezTo>
                        <a:pt x="1246" y="46"/>
                        <a:pt x="1245" y="47"/>
                        <a:pt x="1244" y="48"/>
                      </a:cubicBezTo>
                      <a:cubicBezTo>
                        <a:pt x="1244" y="48"/>
                        <a:pt x="1244" y="48"/>
                        <a:pt x="1243" y="48"/>
                      </a:cubicBezTo>
                      <a:cubicBezTo>
                        <a:pt x="1243" y="48"/>
                        <a:pt x="1243" y="49"/>
                        <a:pt x="1243" y="49"/>
                      </a:cubicBezTo>
                      <a:lnTo>
                        <a:pt x="1245" y="48"/>
                      </a:lnTo>
                      <a:cubicBezTo>
                        <a:pt x="1244" y="51"/>
                        <a:pt x="1244" y="55"/>
                        <a:pt x="1243" y="58"/>
                      </a:cubicBezTo>
                      <a:cubicBezTo>
                        <a:pt x="1244" y="58"/>
                        <a:pt x="1244" y="58"/>
                        <a:pt x="1244" y="58"/>
                      </a:cubicBezTo>
                      <a:lnTo>
                        <a:pt x="1246" y="62"/>
                      </a:lnTo>
                      <a:lnTo>
                        <a:pt x="1243" y="60"/>
                      </a:lnTo>
                      <a:cubicBezTo>
                        <a:pt x="1243" y="59"/>
                        <a:pt x="1243" y="59"/>
                        <a:pt x="1243" y="58"/>
                      </a:cubicBezTo>
                      <a:cubicBezTo>
                        <a:pt x="1230" y="60"/>
                        <a:pt x="1220" y="52"/>
                        <a:pt x="1210" y="45"/>
                      </a:cubicBezTo>
                      <a:cubicBezTo>
                        <a:pt x="1206" y="42"/>
                        <a:pt x="1203" y="42"/>
                        <a:pt x="1201" y="47"/>
                      </a:cubicBezTo>
                      <a:cubicBezTo>
                        <a:pt x="1200" y="48"/>
                        <a:pt x="1199" y="50"/>
                        <a:pt x="1199" y="52"/>
                      </a:cubicBezTo>
                      <a:cubicBezTo>
                        <a:pt x="1200" y="57"/>
                        <a:pt x="1202" y="62"/>
                        <a:pt x="1204" y="67"/>
                      </a:cubicBezTo>
                      <a:cubicBezTo>
                        <a:pt x="1205" y="72"/>
                        <a:pt x="1205" y="75"/>
                        <a:pt x="1201" y="77"/>
                      </a:cubicBezTo>
                      <a:cubicBezTo>
                        <a:pt x="1198" y="78"/>
                        <a:pt x="1194" y="79"/>
                        <a:pt x="1191" y="78"/>
                      </a:cubicBezTo>
                      <a:cubicBezTo>
                        <a:pt x="1176" y="73"/>
                        <a:pt x="1161" y="66"/>
                        <a:pt x="1148" y="56"/>
                      </a:cubicBezTo>
                      <a:cubicBezTo>
                        <a:pt x="1138" y="48"/>
                        <a:pt x="1128" y="49"/>
                        <a:pt x="1117" y="56"/>
                      </a:cubicBezTo>
                      <a:cubicBezTo>
                        <a:pt x="1108" y="62"/>
                        <a:pt x="1099" y="68"/>
                        <a:pt x="1087" y="68"/>
                      </a:cubicBezTo>
                      <a:cubicBezTo>
                        <a:pt x="1081" y="67"/>
                        <a:pt x="1077" y="72"/>
                        <a:pt x="1077" y="78"/>
                      </a:cubicBezTo>
                      <a:cubicBezTo>
                        <a:pt x="1075" y="90"/>
                        <a:pt x="1075" y="103"/>
                        <a:pt x="1075" y="116"/>
                      </a:cubicBezTo>
                      <a:cubicBezTo>
                        <a:pt x="1074" y="124"/>
                        <a:pt x="1071" y="129"/>
                        <a:pt x="1064" y="134"/>
                      </a:cubicBezTo>
                      <a:cubicBezTo>
                        <a:pt x="1058" y="138"/>
                        <a:pt x="1054" y="144"/>
                        <a:pt x="1049" y="149"/>
                      </a:cubicBezTo>
                      <a:cubicBezTo>
                        <a:pt x="1047" y="151"/>
                        <a:pt x="1042" y="152"/>
                        <a:pt x="1039" y="151"/>
                      </a:cubicBezTo>
                      <a:cubicBezTo>
                        <a:pt x="1028" y="146"/>
                        <a:pt x="1017" y="138"/>
                        <a:pt x="1004" y="139"/>
                      </a:cubicBezTo>
                      <a:cubicBezTo>
                        <a:pt x="1000" y="139"/>
                        <a:pt x="992" y="144"/>
                        <a:pt x="992" y="148"/>
                      </a:cubicBezTo>
                      <a:cubicBezTo>
                        <a:pt x="991" y="154"/>
                        <a:pt x="990" y="159"/>
                        <a:pt x="991" y="164"/>
                      </a:cubicBezTo>
                      <a:cubicBezTo>
                        <a:pt x="994" y="184"/>
                        <a:pt x="997" y="204"/>
                        <a:pt x="1002" y="224"/>
                      </a:cubicBezTo>
                      <a:cubicBezTo>
                        <a:pt x="1008" y="248"/>
                        <a:pt x="1009" y="275"/>
                        <a:pt x="1021" y="298"/>
                      </a:cubicBezTo>
                      <a:cubicBezTo>
                        <a:pt x="1023" y="303"/>
                        <a:pt x="1018" y="308"/>
                        <a:pt x="1012" y="307"/>
                      </a:cubicBezTo>
                      <a:cubicBezTo>
                        <a:pt x="1003" y="307"/>
                        <a:pt x="993" y="309"/>
                        <a:pt x="990" y="296"/>
                      </a:cubicBezTo>
                      <a:cubicBezTo>
                        <a:pt x="988" y="287"/>
                        <a:pt x="982" y="281"/>
                        <a:pt x="972" y="277"/>
                      </a:cubicBezTo>
                      <a:cubicBezTo>
                        <a:pt x="969" y="276"/>
                        <a:pt x="971" y="274"/>
                        <a:pt x="975" y="271"/>
                      </a:cubicBezTo>
                      <a:cubicBezTo>
                        <a:pt x="984" y="264"/>
                        <a:pt x="985" y="255"/>
                        <a:pt x="977" y="250"/>
                      </a:cubicBezTo>
                      <a:cubicBezTo>
                        <a:pt x="968" y="243"/>
                        <a:pt x="960" y="238"/>
                        <a:pt x="956" y="226"/>
                      </a:cubicBezTo>
                      <a:cubicBezTo>
                        <a:pt x="951" y="208"/>
                        <a:pt x="943" y="192"/>
                        <a:pt x="935" y="175"/>
                      </a:cubicBezTo>
                      <a:cubicBezTo>
                        <a:pt x="930" y="165"/>
                        <a:pt x="922" y="158"/>
                        <a:pt x="912" y="153"/>
                      </a:cubicBezTo>
                      <a:cubicBezTo>
                        <a:pt x="903" y="148"/>
                        <a:pt x="892" y="151"/>
                        <a:pt x="889" y="159"/>
                      </a:cubicBezTo>
                      <a:cubicBezTo>
                        <a:pt x="888" y="163"/>
                        <a:pt x="886" y="166"/>
                        <a:pt x="885" y="170"/>
                      </a:cubicBezTo>
                      <a:cubicBezTo>
                        <a:pt x="877" y="191"/>
                        <a:pt x="879" y="213"/>
                        <a:pt x="879" y="235"/>
                      </a:cubicBezTo>
                      <a:cubicBezTo>
                        <a:pt x="879" y="244"/>
                        <a:pt x="878" y="254"/>
                        <a:pt x="874" y="261"/>
                      </a:cubicBezTo>
                      <a:cubicBezTo>
                        <a:pt x="868" y="270"/>
                        <a:pt x="858" y="265"/>
                        <a:pt x="849" y="264"/>
                      </a:cubicBezTo>
                      <a:cubicBezTo>
                        <a:pt x="847" y="264"/>
                        <a:pt x="845" y="264"/>
                        <a:pt x="843" y="265"/>
                      </a:cubicBezTo>
                      <a:cubicBezTo>
                        <a:pt x="840" y="266"/>
                        <a:pt x="838" y="269"/>
                        <a:pt x="834" y="270"/>
                      </a:cubicBezTo>
                      <a:cubicBezTo>
                        <a:pt x="830" y="273"/>
                        <a:pt x="826" y="268"/>
                        <a:pt x="824" y="263"/>
                      </a:cubicBezTo>
                      <a:cubicBezTo>
                        <a:pt x="821" y="252"/>
                        <a:pt x="834" y="246"/>
                        <a:pt x="831" y="238"/>
                      </a:cubicBezTo>
                      <a:cubicBezTo>
                        <a:pt x="824" y="220"/>
                        <a:pt x="828" y="201"/>
                        <a:pt x="827" y="183"/>
                      </a:cubicBezTo>
                      <a:cubicBezTo>
                        <a:pt x="826" y="178"/>
                        <a:pt x="824" y="173"/>
                        <a:pt x="822" y="168"/>
                      </a:cubicBezTo>
                      <a:cubicBezTo>
                        <a:pt x="821" y="167"/>
                        <a:pt x="819" y="164"/>
                        <a:pt x="818" y="165"/>
                      </a:cubicBezTo>
                      <a:cubicBezTo>
                        <a:pt x="815" y="165"/>
                        <a:pt x="811" y="166"/>
                        <a:pt x="809" y="168"/>
                      </a:cubicBezTo>
                      <a:cubicBezTo>
                        <a:pt x="802" y="176"/>
                        <a:pt x="803" y="185"/>
                        <a:pt x="803" y="194"/>
                      </a:cubicBezTo>
                      <a:cubicBezTo>
                        <a:pt x="802" y="203"/>
                        <a:pt x="805" y="213"/>
                        <a:pt x="802" y="221"/>
                      </a:cubicBezTo>
                      <a:cubicBezTo>
                        <a:pt x="799" y="229"/>
                        <a:pt x="791" y="235"/>
                        <a:pt x="785" y="242"/>
                      </a:cubicBezTo>
                      <a:cubicBezTo>
                        <a:pt x="784" y="244"/>
                        <a:pt x="783" y="245"/>
                        <a:pt x="782" y="246"/>
                      </a:cubicBezTo>
                      <a:cubicBezTo>
                        <a:pt x="783" y="247"/>
                        <a:pt x="783" y="247"/>
                        <a:pt x="783" y="248"/>
                      </a:cubicBezTo>
                      <a:cubicBezTo>
                        <a:pt x="779" y="251"/>
                        <a:pt x="775" y="254"/>
                        <a:pt x="771" y="257"/>
                      </a:cubicBezTo>
                      <a:cubicBezTo>
                        <a:pt x="766" y="261"/>
                        <a:pt x="762" y="265"/>
                        <a:pt x="758" y="269"/>
                      </a:cubicBezTo>
                      <a:cubicBezTo>
                        <a:pt x="758" y="270"/>
                        <a:pt x="757" y="271"/>
                        <a:pt x="756" y="272"/>
                      </a:cubicBezTo>
                      <a:cubicBezTo>
                        <a:pt x="756" y="274"/>
                        <a:pt x="756" y="275"/>
                        <a:pt x="756" y="277"/>
                      </a:cubicBezTo>
                      <a:cubicBezTo>
                        <a:pt x="753" y="275"/>
                        <a:pt x="755" y="273"/>
                        <a:pt x="756" y="272"/>
                      </a:cubicBezTo>
                      <a:cubicBezTo>
                        <a:pt x="756" y="271"/>
                        <a:pt x="756" y="269"/>
                        <a:pt x="757" y="268"/>
                      </a:cubicBezTo>
                      <a:cubicBezTo>
                        <a:pt x="761" y="264"/>
                        <a:pt x="765" y="260"/>
                        <a:pt x="770" y="256"/>
                      </a:cubicBezTo>
                      <a:cubicBezTo>
                        <a:pt x="774" y="253"/>
                        <a:pt x="778" y="250"/>
                        <a:pt x="782" y="247"/>
                      </a:cubicBezTo>
                      <a:cubicBezTo>
                        <a:pt x="782" y="246"/>
                        <a:pt x="782" y="246"/>
                        <a:pt x="782" y="246"/>
                      </a:cubicBezTo>
                      <a:cubicBezTo>
                        <a:pt x="779" y="240"/>
                        <a:pt x="777" y="234"/>
                        <a:pt x="779" y="227"/>
                      </a:cubicBezTo>
                      <a:cubicBezTo>
                        <a:pt x="783" y="215"/>
                        <a:pt x="788" y="203"/>
                        <a:pt x="792" y="191"/>
                      </a:cubicBezTo>
                      <a:cubicBezTo>
                        <a:pt x="795" y="179"/>
                        <a:pt x="797" y="166"/>
                        <a:pt x="794" y="153"/>
                      </a:cubicBezTo>
                      <a:cubicBezTo>
                        <a:pt x="792" y="147"/>
                        <a:pt x="783" y="140"/>
                        <a:pt x="777" y="141"/>
                      </a:cubicBezTo>
                      <a:cubicBezTo>
                        <a:pt x="768" y="143"/>
                        <a:pt x="759" y="144"/>
                        <a:pt x="751" y="148"/>
                      </a:cubicBezTo>
                      <a:cubicBezTo>
                        <a:pt x="734" y="156"/>
                        <a:pt x="716" y="157"/>
                        <a:pt x="698" y="160"/>
                      </a:cubicBezTo>
                      <a:cubicBezTo>
                        <a:pt x="673" y="164"/>
                        <a:pt x="647" y="165"/>
                        <a:pt x="622" y="168"/>
                      </a:cubicBezTo>
                      <a:cubicBezTo>
                        <a:pt x="612" y="169"/>
                        <a:pt x="606" y="176"/>
                        <a:pt x="605" y="186"/>
                      </a:cubicBezTo>
                      <a:cubicBezTo>
                        <a:pt x="605" y="191"/>
                        <a:pt x="606" y="197"/>
                        <a:pt x="606" y="202"/>
                      </a:cubicBezTo>
                      <a:cubicBezTo>
                        <a:pt x="606" y="204"/>
                        <a:pt x="604" y="206"/>
                        <a:pt x="603" y="206"/>
                      </a:cubicBezTo>
                      <a:cubicBezTo>
                        <a:pt x="602" y="206"/>
                        <a:pt x="599" y="206"/>
                        <a:pt x="598" y="204"/>
                      </a:cubicBezTo>
                      <a:cubicBezTo>
                        <a:pt x="594" y="199"/>
                        <a:pt x="590" y="191"/>
                        <a:pt x="585" y="188"/>
                      </a:cubicBezTo>
                      <a:cubicBezTo>
                        <a:pt x="576" y="183"/>
                        <a:pt x="567" y="188"/>
                        <a:pt x="558" y="192"/>
                      </a:cubicBezTo>
                      <a:cubicBezTo>
                        <a:pt x="549" y="195"/>
                        <a:pt x="544" y="202"/>
                        <a:pt x="541" y="211"/>
                      </a:cubicBezTo>
                      <a:cubicBezTo>
                        <a:pt x="539" y="217"/>
                        <a:pt x="538" y="222"/>
                        <a:pt x="538" y="228"/>
                      </a:cubicBezTo>
                      <a:cubicBezTo>
                        <a:pt x="536" y="238"/>
                        <a:pt x="537" y="250"/>
                        <a:pt x="533" y="260"/>
                      </a:cubicBezTo>
                      <a:cubicBezTo>
                        <a:pt x="528" y="269"/>
                        <a:pt x="518" y="276"/>
                        <a:pt x="511" y="284"/>
                      </a:cubicBezTo>
                      <a:cubicBezTo>
                        <a:pt x="509" y="286"/>
                        <a:pt x="507" y="290"/>
                        <a:pt x="505" y="293"/>
                      </a:cubicBezTo>
                      <a:cubicBezTo>
                        <a:pt x="500" y="299"/>
                        <a:pt x="491" y="301"/>
                        <a:pt x="485" y="295"/>
                      </a:cubicBezTo>
                      <a:cubicBezTo>
                        <a:pt x="473" y="284"/>
                        <a:pt x="462" y="282"/>
                        <a:pt x="445" y="286"/>
                      </a:cubicBezTo>
                      <a:cubicBezTo>
                        <a:pt x="427" y="290"/>
                        <a:pt x="411" y="295"/>
                        <a:pt x="399" y="311"/>
                      </a:cubicBezTo>
                      <a:cubicBezTo>
                        <a:pt x="387" y="326"/>
                        <a:pt x="370" y="333"/>
                        <a:pt x="351" y="335"/>
                      </a:cubicBezTo>
                      <a:cubicBezTo>
                        <a:pt x="348" y="339"/>
                        <a:pt x="345" y="343"/>
                        <a:pt x="341" y="345"/>
                      </a:cubicBezTo>
                      <a:cubicBezTo>
                        <a:pt x="323" y="357"/>
                        <a:pt x="312" y="376"/>
                        <a:pt x="301" y="394"/>
                      </a:cubicBezTo>
                      <a:cubicBezTo>
                        <a:pt x="292" y="407"/>
                        <a:pt x="297" y="420"/>
                        <a:pt x="310" y="424"/>
                      </a:cubicBezTo>
                      <a:cubicBezTo>
                        <a:pt x="324" y="428"/>
                        <a:pt x="337" y="432"/>
                        <a:pt x="351" y="436"/>
                      </a:cubicBezTo>
                      <a:cubicBezTo>
                        <a:pt x="351" y="436"/>
                        <a:pt x="351" y="435"/>
                        <a:pt x="351" y="435"/>
                      </a:cubicBezTo>
                      <a:lnTo>
                        <a:pt x="353" y="433"/>
                      </a:lnTo>
                      <a:lnTo>
                        <a:pt x="351" y="436"/>
                      </a:lnTo>
                      <a:cubicBezTo>
                        <a:pt x="351" y="436"/>
                        <a:pt x="351" y="436"/>
                        <a:pt x="351" y="436"/>
                      </a:cubicBezTo>
                      <a:cubicBezTo>
                        <a:pt x="352" y="439"/>
                        <a:pt x="352" y="443"/>
                        <a:pt x="354" y="446"/>
                      </a:cubicBezTo>
                      <a:cubicBezTo>
                        <a:pt x="356" y="451"/>
                        <a:pt x="355" y="456"/>
                        <a:pt x="350" y="460"/>
                      </a:cubicBezTo>
                      <a:cubicBezTo>
                        <a:pt x="343" y="465"/>
                        <a:pt x="336" y="470"/>
                        <a:pt x="334" y="480"/>
                      </a:cubicBezTo>
                      <a:cubicBezTo>
                        <a:pt x="333" y="487"/>
                        <a:pt x="329" y="494"/>
                        <a:pt x="324" y="499"/>
                      </a:cubicBezTo>
                      <a:cubicBezTo>
                        <a:pt x="314" y="512"/>
                        <a:pt x="303" y="524"/>
                        <a:pt x="291" y="536"/>
                      </a:cubicBezTo>
                      <a:cubicBezTo>
                        <a:pt x="286" y="541"/>
                        <a:pt x="278" y="544"/>
                        <a:pt x="271" y="540"/>
                      </a:cubicBezTo>
                      <a:cubicBezTo>
                        <a:pt x="249" y="529"/>
                        <a:pt x="225" y="532"/>
                        <a:pt x="201" y="533"/>
                      </a:cubicBezTo>
                      <a:cubicBezTo>
                        <a:pt x="192" y="533"/>
                        <a:pt x="183" y="535"/>
                        <a:pt x="175" y="540"/>
                      </a:cubicBezTo>
                      <a:cubicBezTo>
                        <a:pt x="165" y="549"/>
                        <a:pt x="153" y="552"/>
                        <a:pt x="140" y="554"/>
                      </a:cubicBezTo>
                      <a:cubicBezTo>
                        <a:pt x="115" y="558"/>
                        <a:pt x="90" y="564"/>
                        <a:pt x="65" y="568"/>
                      </a:cubicBezTo>
                      <a:cubicBezTo>
                        <a:pt x="45" y="571"/>
                        <a:pt x="30" y="585"/>
                        <a:pt x="20" y="604"/>
                      </a:cubicBezTo>
                      <a:cubicBezTo>
                        <a:pt x="13" y="616"/>
                        <a:pt x="10" y="627"/>
                        <a:pt x="21" y="638"/>
                      </a:cubicBezTo>
                      <a:cubicBezTo>
                        <a:pt x="34" y="653"/>
                        <a:pt x="37" y="673"/>
                        <a:pt x="52" y="687"/>
                      </a:cubicBezTo>
                      <a:cubicBezTo>
                        <a:pt x="53" y="686"/>
                        <a:pt x="54" y="686"/>
                        <a:pt x="55" y="686"/>
                      </a:cubicBezTo>
                      <a:cubicBezTo>
                        <a:pt x="57" y="685"/>
                        <a:pt x="59" y="684"/>
                        <a:pt x="60" y="683"/>
                      </a:cubicBezTo>
                      <a:cubicBezTo>
                        <a:pt x="60" y="687"/>
                        <a:pt x="58" y="686"/>
                        <a:pt x="55" y="686"/>
                      </a:cubicBezTo>
                      <a:cubicBezTo>
                        <a:pt x="55" y="687"/>
                        <a:pt x="54" y="688"/>
                        <a:pt x="53" y="688"/>
                      </a:cubicBezTo>
                      <a:cubicBezTo>
                        <a:pt x="52" y="688"/>
                        <a:pt x="52" y="687"/>
                        <a:pt x="52" y="687"/>
                      </a:cubicBezTo>
                      <a:lnTo>
                        <a:pt x="52" y="687"/>
                      </a:lnTo>
                      <a:cubicBezTo>
                        <a:pt x="56" y="697"/>
                        <a:pt x="60" y="708"/>
                        <a:pt x="66" y="717"/>
                      </a:cubicBezTo>
                      <a:cubicBezTo>
                        <a:pt x="72" y="727"/>
                        <a:pt x="81" y="733"/>
                        <a:pt x="93" y="731"/>
                      </a:cubicBezTo>
                      <a:cubicBezTo>
                        <a:pt x="102" y="731"/>
                        <a:pt x="110" y="724"/>
                        <a:pt x="120" y="728"/>
                      </a:cubicBezTo>
                      <a:cubicBezTo>
                        <a:pt x="131" y="732"/>
                        <a:pt x="141" y="730"/>
                        <a:pt x="152" y="728"/>
                      </a:cubicBezTo>
                      <a:cubicBezTo>
                        <a:pt x="155" y="728"/>
                        <a:pt x="160" y="729"/>
                        <a:pt x="162" y="732"/>
                      </a:cubicBezTo>
                      <a:cubicBezTo>
                        <a:pt x="165" y="734"/>
                        <a:pt x="167" y="738"/>
                        <a:pt x="167" y="740"/>
                      </a:cubicBezTo>
                      <a:cubicBezTo>
                        <a:pt x="166" y="743"/>
                        <a:pt x="163" y="748"/>
                        <a:pt x="161" y="749"/>
                      </a:cubicBezTo>
                      <a:cubicBezTo>
                        <a:pt x="156" y="750"/>
                        <a:pt x="150" y="751"/>
                        <a:pt x="145" y="749"/>
                      </a:cubicBezTo>
                      <a:cubicBezTo>
                        <a:pt x="123" y="740"/>
                        <a:pt x="102" y="738"/>
                        <a:pt x="81" y="750"/>
                      </a:cubicBezTo>
                      <a:cubicBezTo>
                        <a:pt x="73" y="754"/>
                        <a:pt x="63" y="753"/>
                        <a:pt x="54" y="752"/>
                      </a:cubicBezTo>
                      <a:cubicBezTo>
                        <a:pt x="43" y="750"/>
                        <a:pt x="33" y="752"/>
                        <a:pt x="23" y="757"/>
                      </a:cubicBezTo>
                      <a:cubicBezTo>
                        <a:pt x="8" y="766"/>
                        <a:pt x="0" y="789"/>
                        <a:pt x="12" y="799"/>
                      </a:cubicBezTo>
                      <a:cubicBezTo>
                        <a:pt x="24" y="810"/>
                        <a:pt x="31" y="826"/>
                        <a:pt x="47" y="833"/>
                      </a:cubicBezTo>
                      <a:cubicBezTo>
                        <a:pt x="55" y="836"/>
                        <a:pt x="54" y="838"/>
                        <a:pt x="46" y="842"/>
                      </a:cubicBezTo>
                      <a:cubicBezTo>
                        <a:pt x="40" y="846"/>
                        <a:pt x="33" y="849"/>
                        <a:pt x="28" y="854"/>
                      </a:cubicBezTo>
                      <a:cubicBezTo>
                        <a:pt x="24" y="857"/>
                        <a:pt x="22" y="865"/>
                        <a:pt x="23" y="868"/>
                      </a:cubicBezTo>
                      <a:cubicBezTo>
                        <a:pt x="32" y="891"/>
                        <a:pt x="46" y="910"/>
                        <a:pt x="67" y="923"/>
                      </a:cubicBezTo>
                      <a:cubicBezTo>
                        <a:pt x="81" y="933"/>
                        <a:pt x="87" y="932"/>
                        <a:pt x="97" y="916"/>
                      </a:cubicBezTo>
                      <a:cubicBezTo>
                        <a:pt x="103" y="906"/>
                        <a:pt x="103" y="906"/>
                        <a:pt x="114" y="910"/>
                      </a:cubicBezTo>
                      <a:cubicBezTo>
                        <a:pt x="120" y="913"/>
                        <a:pt x="127" y="915"/>
                        <a:pt x="131" y="922"/>
                      </a:cubicBezTo>
                      <a:cubicBezTo>
                        <a:pt x="133" y="924"/>
                        <a:pt x="138" y="927"/>
                        <a:pt x="140" y="926"/>
                      </a:cubicBezTo>
                      <a:cubicBezTo>
                        <a:pt x="162" y="916"/>
                        <a:pt x="188" y="934"/>
                        <a:pt x="209" y="918"/>
                      </a:cubicBezTo>
                      <a:cubicBezTo>
                        <a:pt x="210" y="917"/>
                        <a:pt x="213" y="917"/>
                        <a:pt x="214" y="917"/>
                      </a:cubicBezTo>
                      <a:cubicBezTo>
                        <a:pt x="236" y="927"/>
                        <a:pt x="258" y="937"/>
                        <a:pt x="277" y="950"/>
                      </a:cubicBezTo>
                      <a:cubicBezTo>
                        <a:pt x="294" y="962"/>
                        <a:pt x="310" y="975"/>
                        <a:pt x="325" y="987"/>
                      </a:cubicBezTo>
                      <a:cubicBezTo>
                        <a:pt x="331" y="992"/>
                        <a:pt x="336" y="997"/>
                        <a:pt x="340" y="1004"/>
                      </a:cubicBezTo>
                      <a:cubicBezTo>
                        <a:pt x="343" y="1008"/>
                        <a:pt x="344" y="1014"/>
                        <a:pt x="343" y="1019"/>
                      </a:cubicBezTo>
                      <a:cubicBezTo>
                        <a:pt x="342" y="1028"/>
                        <a:pt x="340" y="1037"/>
                        <a:pt x="335" y="1045"/>
                      </a:cubicBezTo>
                      <a:cubicBezTo>
                        <a:pt x="325" y="1060"/>
                        <a:pt x="331" y="1072"/>
                        <a:pt x="340" y="1085"/>
                      </a:cubicBezTo>
                      <a:cubicBezTo>
                        <a:pt x="344" y="1091"/>
                        <a:pt x="347" y="1098"/>
                        <a:pt x="348" y="1105"/>
                      </a:cubicBezTo>
                      <a:cubicBezTo>
                        <a:pt x="350" y="1114"/>
                        <a:pt x="350" y="1123"/>
                        <a:pt x="341" y="1129"/>
                      </a:cubicBezTo>
                      <a:cubicBezTo>
                        <a:pt x="336" y="1132"/>
                        <a:pt x="336" y="1135"/>
                        <a:pt x="340" y="1138"/>
                      </a:cubicBezTo>
                      <a:cubicBezTo>
                        <a:pt x="345" y="1140"/>
                        <a:pt x="350" y="1141"/>
                        <a:pt x="356" y="1143"/>
                      </a:cubicBezTo>
                      <a:cubicBezTo>
                        <a:pt x="362" y="1146"/>
                        <a:pt x="364" y="1151"/>
                        <a:pt x="361" y="1156"/>
                      </a:cubicBezTo>
                      <a:cubicBezTo>
                        <a:pt x="360" y="1159"/>
                        <a:pt x="358" y="1162"/>
                        <a:pt x="355" y="1165"/>
                      </a:cubicBezTo>
                      <a:cubicBezTo>
                        <a:pt x="348" y="1173"/>
                        <a:pt x="347" y="1180"/>
                        <a:pt x="356" y="1188"/>
                      </a:cubicBezTo>
                      <a:cubicBezTo>
                        <a:pt x="358" y="1190"/>
                        <a:pt x="359" y="1195"/>
                        <a:pt x="358" y="1198"/>
                      </a:cubicBezTo>
                      <a:cubicBezTo>
                        <a:pt x="357" y="1203"/>
                        <a:pt x="351" y="1208"/>
                        <a:pt x="351" y="1213"/>
                      </a:cubicBezTo>
                      <a:cubicBezTo>
                        <a:pt x="352" y="1219"/>
                        <a:pt x="358" y="1226"/>
                        <a:pt x="359" y="1232"/>
                      </a:cubicBezTo>
                      <a:cubicBezTo>
                        <a:pt x="361" y="1243"/>
                        <a:pt x="360" y="1255"/>
                        <a:pt x="363" y="1265"/>
                      </a:cubicBezTo>
                      <a:cubicBezTo>
                        <a:pt x="367" y="1277"/>
                        <a:pt x="363" y="1286"/>
                        <a:pt x="357" y="1296"/>
                      </a:cubicBezTo>
                      <a:cubicBezTo>
                        <a:pt x="356" y="1298"/>
                        <a:pt x="357" y="1303"/>
                        <a:pt x="359" y="1306"/>
                      </a:cubicBezTo>
                      <a:cubicBezTo>
                        <a:pt x="360" y="1309"/>
                        <a:pt x="364" y="1311"/>
                        <a:pt x="367" y="1313"/>
                      </a:cubicBezTo>
                      <a:cubicBezTo>
                        <a:pt x="373" y="1323"/>
                        <a:pt x="371" y="1330"/>
                        <a:pt x="359" y="1331"/>
                      </a:cubicBezTo>
                      <a:cubicBezTo>
                        <a:pt x="352" y="1332"/>
                        <a:pt x="345" y="1334"/>
                        <a:pt x="340" y="1339"/>
                      </a:cubicBezTo>
                      <a:cubicBezTo>
                        <a:pt x="337" y="1343"/>
                        <a:pt x="338" y="1346"/>
                        <a:pt x="341" y="1349"/>
                      </a:cubicBezTo>
                      <a:cubicBezTo>
                        <a:pt x="343" y="1352"/>
                        <a:pt x="359" y="1352"/>
                        <a:pt x="344" y="1360"/>
                      </a:cubicBezTo>
                      <a:cubicBezTo>
                        <a:pt x="330" y="1367"/>
                        <a:pt x="330" y="1380"/>
                        <a:pt x="330" y="1393"/>
                      </a:cubicBezTo>
                      <a:cubicBezTo>
                        <a:pt x="333" y="1394"/>
                        <a:pt x="337" y="1394"/>
                        <a:pt x="340" y="1395"/>
                      </a:cubicBezTo>
                      <a:cubicBezTo>
                        <a:pt x="341" y="1395"/>
                        <a:pt x="341" y="1395"/>
                        <a:pt x="341" y="1394"/>
                      </a:cubicBezTo>
                      <a:lnTo>
                        <a:pt x="344" y="1392"/>
                      </a:lnTo>
                      <a:lnTo>
                        <a:pt x="343" y="1395"/>
                      </a:lnTo>
                      <a:cubicBezTo>
                        <a:pt x="342" y="1395"/>
                        <a:pt x="341" y="1395"/>
                        <a:pt x="340" y="1395"/>
                      </a:cubicBezTo>
                      <a:cubicBezTo>
                        <a:pt x="337" y="1398"/>
                        <a:pt x="333" y="1401"/>
                        <a:pt x="330" y="1404"/>
                      </a:cubicBezTo>
                      <a:cubicBezTo>
                        <a:pt x="329" y="1404"/>
                        <a:pt x="329" y="1404"/>
                        <a:pt x="328" y="1404"/>
                      </a:cubicBezTo>
                      <a:cubicBezTo>
                        <a:pt x="328" y="1404"/>
                        <a:pt x="328" y="1405"/>
                        <a:pt x="329" y="1405"/>
                      </a:cubicBezTo>
                      <a:lnTo>
                        <a:pt x="330" y="1404"/>
                      </a:lnTo>
                      <a:cubicBezTo>
                        <a:pt x="327" y="1419"/>
                        <a:pt x="321" y="1431"/>
                        <a:pt x="311" y="1442"/>
                      </a:cubicBezTo>
                      <a:cubicBezTo>
                        <a:pt x="306" y="1448"/>
                        <a:pt x="308" y="1461"/>
                        <a:pt x="314" y="1467"/>
                      </a:cubicBezTo>
                      <a:cubicBezTo>
                        <a:pt x="333" y="1488"/>
                        <a:pt x="350" y="1489"/>
                        <a:pt x="368" y="1470"/>
                      </a:cubicBezTo>
                      <a:cubicBezTo>
                        <a:pt x="372" y="1466"/>
                        <a:pt x="374" y="1461"/>
                        <a:pt x="378" y="1457"/>
                      </a:cubicBezTo>
                      <a:cubicBezTo>
                        <a:pt x="384" y="1452"/>
                        <a:pt x="391" y="1452"/>
                        <a:pt x="398" y="1454"/>
                      </a:cubicBezTo>
                      <a:cubicBezTo>
                        <a:pt x="401" y="1455"/>
                        <a:pt x="403" y="1457"/>
                        <a:pt x="405" y="1459"/>
                      </a:cubicBezTo>
                      <a:lnTo>
                        <a:pt x="405" y="1460"/>
                      </a:lnTo>
                      <a:cubicBezTo>
                        <a:pt x="406" y="1460"/>
                        <a:pt x="406" y="1460"/>
                        <a:pt x="407" y="1460"/>
                      </a:cubicBezTo>
                      <a:lnTo>
                        <a:pt x="405" y="1459"/>
                      </a:lnTo>
                      <a:cubicBezTo>
                        <a:pt x="409" y="1460"/>
                        <a:pt x="414" y="1461"/>
                        <a:pt x="414" y="1463"/>
                      </a:cubicBezTo>
                      <a:cubicBezTo>
                        <a:pt x="416" y="1470"/>
                        <a:pt x="409" y="1469"/>
                        <a:pt x="406" y="1471"/>
                      </a:cubicBezTo>
                      <a:cubicBezTo>
                        <a:pt x="400" y="1479"/>
                        <a:pt x="395" y="1488"/>
                        <a:pt x="389" y="1496"/>
                      </a:cubicBezTo>
                      <a:cubicBezTo>
                        <a:pt x="386" y="1501"/>
                        <a:pt x="387" y="1507"/>
                        <a:pt x="392" y="1510"/>
                      </a:cubicBezTo>
                      <a:cubicBezTo>
                        <a:pt x="396" y="1512"/>
                        <a:pt x="401" y="1514"/>
                        <a:pt x="406" y="1517"/>
                      </a:cubicBezTo>
                      <a:cubicBezTo>
                        <a:pt x="413" y="1521"/>
                        <a:pt x="415" y="1527"/>
                        <a:pt x="412" y="1535"/>
                      </a:cubicBezTo>
                      <a:cubicBezTo>
                        <a:pt x="410" y="1539"/>
                        <a:pt x="408" y="1543"/>
                        <a:pt x="405" y="1547"/>
                      </a:cubicBezTo>
                      <a:cubicBezTo>
                        <a:pt x="405" y="1547"/>
                        <a:pt x="406" y="1547"/>
                        <a:pt x="406" y="1547"/>
                      </a:cubicBezTo>
                      <a:cubicBezTo>
                        <a:pt x="406" y="1548"/>
                        <a:pt x="407" y="1548"/>
                        <a:pt x="407" y="1549"/>
                      </a:cubicBezTo>
                      <a:cubicBezTo>
                        <a:pt x="420" y="1549"/>
                        <a:pt x="427" y="1557"/>
                        <a:pt x="429" y="1570"/>
                      </a:cubicBezTo>
                      <a:cubicBezTo>
                        <a:pt x="430" y="1571"/>
                        <a:pt x="428" y="1574"/>
                        <a:pt x="427" y="1574"/>
                      </a:cubicBezTo>
                      <a:cubicBezTo>
                        <a:pt x="426" y="1575"/>
                        <a:pt x="423" y="1575"/>
                        <a:pt x="422" y="1574"/>
                      </a:cubicBezTo>
                      <a:cubicBezTo>
                        <a:pt x="417" y="1566"/>
                        <a:pt x="412" y="1557"/>
                        <a:pt x="407" y="1549"/>
                      </a:cubicBezTo>
                      <a:cubicBezTo>
                        <a:pt x="406" y="1549"/>
                        <a:pt x="405" y="1549"/>
                        <a:pt x="405" y="1549"/>
                      </a:cubicBezTo>
                      <a:cubicBezTo>
                        <a:pt x="405" y="1548"/>
                        <a:pt x="405" y="1548"/>
                        <a:pt x="405" y="1547"/>
                      </a:cubicBezTo>
                      <a:cubicBezTo>
                        <a:pt x="391" y="1547"/>
                        <a:pt x="377" y="1543"/>
                        <a:pt x="364" y="1538"/>
                      </a:cubicBezTo>
                      <a:cubicBezTo>
                        <a:pt x="355" y="1535"/>
                        <a:pt x="346" y="1533"/>
                        <a:pt x="337" y="1532"/>
                      </a:cubicBezTo>
                      <a:cubicBezTo>
                        <a:pt x="326" y="1530"/>
                        <a:pt x="316" y="1540"/>
                        <a:pt x="318" y="1551"/>
                      </a:cubicBezTo>
                      <a:cubicBezTo>
                        <a:pt x="318" y="1553"/>
                        <a:pt x="319" y="1555"/>
                        <a:pt x="319" y="1557"/>
                      </a:cubicBezTo>
                      <a:cubicBezTo>
                        <a:pt x="320" y="1562"/>
                        <a:pt x="323" y="1568"/>
                        <a:pt x="321" y="1572"/>
                      </a:cubicBezTo>
                      <a:cubicBezTo>
                        <a:pt x="319" y="1576"/>
                        <a:pt x="313" y="1578"/>
                        <a:pt x="308" y="1580"/>
                      </a:cubicBezTo>
                      <a:cubicBezTo>
                        <a:pt x="301" y="1583"/>
                        <a:pt x="296" y="1588"/>
                        <a:pt x="294" y="1596"/>
                      </a:cubicBezTo>
                      <a:cubicBezTo>
                        <a:pt x="291" y="1606"/>
                        <a:pt x="288" y="1617"/>
                        <a:pt x="288" y="1628"/>
                      </a:cubicBezTo>
                      <a:cubicBezTo>
                        <a:pt x="289" y="1648"/>
                        <a:pt x="299" y="1666"/>
                        <a:pt x="315" y="1678"/>
                      </a:cubicBezTo>
                      <a:cubicBezTo>
                        <a:pt x="317" y="1679"/>
                        <a:pt x="319" y="1680"/>
                        <a:pt x="320" y="1680"/>
                      </a:cubicBezTo>
                      <a:cubicBezTo>
                        <a:pt x="340" y="1684"/>
                        <a:pt x="360" y="1682"/>
                        <a:pt x="378" y="1672"/>
                      </a:cubicBezTo>
                      <a:cubicBezTo>
                        <a:pt x="387" y="1668"/>
                        <a:pt x="392" y="1652"/>
                        <a:pt x="386" y="1644"/>
                      </a:cubicBezTo>
                      <a:cubicBezTo>
                        <a:pt x="383" y="1639"/>
                        <a:pt x="379" y="1635"/>
                        <a:pt x="375" y="1632"/>
                      </a:cubicBezTo>
                      <a:cubicBezTo>
                        <a:pt x="366" y="1625"/>
                        <a:pt x="364" y="1616"/>
                        <a:pt x="363" y="1605"/>
                      </a:cubicBezTo>
                      <a:cubicBezTo>
                        <a:pt x="362" y="1605"/>
                        <a:pt x="362" y="1605"/>
                        <a:pt x="361" y="1605"/>
                      </a:cubicBezTo>
                      <a:lnTo>
                        <a:pt x="360" y="1601"/>
                      </a:lnTo>
                      <a:lnTo>
                        <a:pt x="362" y="1603"/>
                      </a:lnTo>
                      <a:cubicBezTo>
                        <a:pt x="362" y="1604"/>
                        <a:pt x="363" y="1605"/>
                        <a:pt x="363" y="1605"/>
                      </a:cubicBezTo>
                      <a:cubicBezTo>
                        <a:pt x="386" y="1617"/>
                        <a:pt x="409" y="1631"/>
                        <a:pt x="436" y="1632"/>
                      </a:cubicBezTo>
                      <a:cubicBezTo>
                        <a:pt x="443" y="1632"/>
                        <a:pt x="446" y="1639"/>
                        <a:pt x="442" y="1644"/>
                      </a:cubicBezTo>
                      <a:cubicBezTo>
                        <a:pt x="438" y="1649"/>
                        <a:pt x="433" y="1653"/>
                        <a:pt x="429" y="1658"/>
                      </a:cubicBezTo>
                      <a:cubicBezTo>
                        <a:pt x="428" y="1658"/>
                        <a:pt x="428" y="1657"/>
                        <a:pt x="427" y="1657"/>
                      </a:cubicBezTo>
                      <a:cubicBezTo>
                        <a:pt x="427" y="1658"/>
                        <a:pt x="427" y="1659"/>
                        <a:pt x="427" y="1659"/>
                      </a:cubicBezTo>
                      <a:lnTo>
                        <a:pt x="429" y="1658"/>
                      </a:lnTo>
                      <a:cubicBezTo>
                        <a:pt x="426" y="1664"/>
                        <a:pt x="423" y="1671"/>
                        <a:pt x="420" y="1678"/>
                      </a:cubicBezTo>
                      <a:cubicBezTo>
                        <a:pt x="417" y="1683"/>
                        <a:pt x="418" y="1688"/>
                        <a:pt x="419" y="1693"/>
                      </a:cubicBezTo>
                      <a:cubicBezTo>
                        <a:pt x="422" y="1704"/>
                        <a:pt x="421" y="1704"/>
                        <a:pt x="411" y="1706"/>
                      </a:cubicBezTo>
                      <a:cubicBezTo>
                        <a:pt x="405" y="1707"/>
                        <a:pt x="399" y="1707"/>
                        <a:pt x="398" y="1713"/>
                      </a:cubicBezTo>
                      <a:cubicBezTo>
                        <a:pt x="393" y="1736"/>
                        <a:pt x="381" y="1748"/>
                        <a:pt x="356" y="1743"/>
                      </a:cubicBezTo>
                      <a:cubicBezTo>
                        <a:pt x="348" y="1742"/>
                        <a:pt x="339" y="1745"/>
                        <a:pt x="330" y="1747"/>
                      </a:cubicBezTo>
                      <a:cubicBezTo>
                        <a:pt x="330" y="1758"/>
                        <a:pt x="333" y="1768"/>
                        <a:pt x="338" y="1778"/>
                      </a:cubicBezTo>
                      <a:cubicBezTo>
                        <a:pt x="338" y="1778"/>
                        <a:pt x="339" y="1778"/>
                        <a:pt x="340" y="1778"/>
                      </a:cubicBezTo>
                      <a:lnTo>
                        <a:pt x="341" y="1780"/>
                      </a:lnTo>
                      <a:lnTo>
                        <a:pt x="339" y="1779"/>
                      </a:lnTo>
                      <a:cubicBezTo>
                        <a:pt x="338" y="1779"/>
                        <a:pt x="338" y="1778"/>
                        <a:pt x="338" y="1778"/>
                      </a:cubicBezTo>
                      <a:cubicBezTo>
                        <a:pt x="333" y="1777"/>
                        <a:pt x="328" y="1776"/>
                        <a:pt x="324" y="1776"/>
                      </a:cubicBezTo>
                      <a:cubicBezTo>
                        <a:pt x="313" y="1774"/>
                        <a:pt x="313" y="1774"/>
                        <a:pt x="308" y="1784"/>
                      </a:cubicBezTo>
                      <a:cubicBezTo>
                        <a:pt x="305" y="1789"/>
                        <a:pt x="304" y="1794"/>
                        <a:pt x="301" y="1798"/>
                      </a:cubicBezTo>
                      <a:cubicBezTo>
                        <a:pt x="294" y="1806"/>
                        <a:pt x="284" y="1813"/>
                        <a:pt x="280" y="1822"/>
                      </a:cubicBezTo>
                      <a:cubicBezTo>
                        <a:pt x="277" y="1832"/>
                        <a:pt x="275" y="1842"/>
                        <a:pt x="269" y="1852"/>
                      </a:cubicBezTo>
                      <a:cubicBezTo>
                        <a:pt x="266" y="1857"/>
                        <a:pt x="265" y="1865"/>
                        <a:pt x="264" y="1872"/>
                      </a:cubicBezTo>
                      <a:cubicBezTo>
                        <a:pt x="263" y="1880"/>
                        <a:pt x="266" y="1887"/>
                        <a:pt x="272" y="1891"/>
                      </a:cubicBezTo>
                      <a:cubicBezTo>
                        <a:pt x="275" y="1895"/>
                        <a:pt x="279" y="1897"/>
                        <a:pt x="283" y="1900"/>
                      </a:cubicBezTo>
                      <a:cubicBezTo>
                        <a:pt x="283" y="1900"/>
                        <a:pt x="283" y="1900"/>
                        <a:pt x="283" y="1900"/>
                      </a:cubicBezTo>
                      <a:cubicBezTo>
                        <a:pt x="285" y="1899"/>
                        <a:pt x="286" y="1899"/>
                        <a:pt x="287" y="1898"/>
                      </a:cubicBezTo>
                      <a:cubicBezTo>
                        <a:pt x="289" y="1897"/>
                        <a:pt x="290" y="1896"/>
                        <a:pt x="291" y="1895"/>
                      </a:cubicBezTo>
                      <a:cubicBezTo>
                        <a:pt x="292" y="1894"/>
                        <a:pt x="293" y="1896"/>
                        <a:pt x="294" y="1896"/>
                      </a:cubicBezTo>
                      <a:cubicBezTo>
                        <a:pt x="292" y="1897"/>
                        <a:pt x="290" y="1898"/>
                        <a:pt x="287" y="1898"/>
                      </a:cubicBezTo>
                      <a:cubicBezTo>
                        <a:pt x="287" y="1899"/>
                        <a:pt x="286" y="1900"/>
                        <a:pt x="285" y="1901"/>
                      </a:cubicBezTo>
                      <a:cubicBezTo>
                        <a:pt x="284" y="1901"/>
                        <a:pt x="284" y="1900"/>
                        <a:pt x="283" y="1900"/>
                      </a:cubicBezTo>
                      <a:cubicBezTo>
                        <a:pt x="275" y="1908"/>
                        <a:pt x="267" y="1915"/>
                        <a:pt x="261" y="1923"/>
                      </a:cubicBezTo>
                      <a:cubicBezTo>
                        <a:pt x="252" y="1933"/>
                        <a:pt x="249" y="1946"/>
                        <a:pt x="258" y="1958"/>
                      </a:cubicBezTo>
                      <a:cubicBezTo>
                        <a:pt x="263" y="1965"/>
                        <a:pt x="268" y="1972"/>
                        <a:pt x="266" y="1983"/>
                      </a:cubicBezTo>
                      <a:cubicBezTo>
                        <a:pt x="265" y="1989"/>
                        <a:pt x="267" y="1997"/>
                        <a:pt x="270" y="2004"/>
                      </a:cubicBezTo>
                      <a:cubicBezTo>
                        <a:pt x="278" y="2028"/>
                        <a:pt x="283" y="2053"/>
                        <a:pt x="280" y="2079"/>
                      </a:cubicBezTo>
                      <a:cubicBezTo>
                        <a:pt x="279" y="2083"/>
                        <a:pt x="280" y="2086"/>
                        <a:pt x="280" y="2090"/>
                      </a:cubicBezTo>
                      <a:cubicBezTo>
                        <a:pt x="281" y="2095"/>
                        <a:pt x="287" y="2101"/>
                        <a:pt x="292" y="2099"/>
                      </a:cubicBezTo>
                      <a:cubicBezTo>
                        <a:pt x="303" y="2096"/>
                        <a:pt x="315" y="2093"/>
                        <a:pt x="326" y="2089"/>
                      </a:cubicBezTo>
                      <a:cubicBezTo>
                        <a:pt x="326" y="2088"/>
                        <a:pt x="327" y="2088"/>
                        <a:pt x="327" y="2087"/>
                      </a:cubicBezTo>
                      <a:cubicBezTo>
                        <a:pt x="328" y="2086"/>
                        <a:pt x="329" y="2086"/>
                        <a:pt x="331" y="2086"/>
                      </a:cubicBezTo>
                      <a:cubicBezTo>
                        <a:pt x="332" y="2085"/>
                        <a:pt x="334" y="2084"/>
                        <a:pt x="335" y="2083"/>
                      </a:cubicBezTo>
                      <a:cubicBezTo>
                        <a:pt x="336" y="2087"/>
                        <a:pt x="333" y="2087"/>
                        <a:pt x="331" y="2086"/>
                      </a:cubicBezTo>
                      <a:cubicBezTo>
                        <a:pt x="330" y="2087"/>
                        <a:pt x="329" y="2088"/>
                        <a:pt x="328" y="2088"/>
                      </a:cubicBezTo>
                      <a:cubicBezTo>
                        <a:pt x="327" y="2089"/>
                        <a:pt x="327" y="2089"/>
                        <a:pt x="326" y="2089"/>
                      </a:cubicBezTo>
                      <a:cubicBezTo>
                        <a:pt x="321" y="2100"/>
                        <a:pt x="312" y="2107"/>
                        <a:pt x="302" y="2114"/>
                      </a:cubicBezTo>
                      <a:cubicBezTo>
                        <a:pt x="289" y="2122"/>
                        <a:pt x="287" y="2134"/>
                        <a:pt x="290" y="2146"/>
                      </a:cubicBezTo>
                      <a:cubicBezTo>
                        <a:pt x="294" y="2164"/>
                        <a:pt x="295" y="2183"/>
                        <a:pt x="307" y="2199"/>
                      </a:cubicBezTo>
                      <a:lnTo>
                        <a:pt x="308" y="2198"/>
                      </a:lnTo>
                      <a:lnTo>
                        <a:pt x="308" y="2201"/>
                      </a:lnTo>
                      <a:cubicBezTo>
                        <a:pt x="308" y="2200"/>
                        <a:pt x="307" y="2200"/>
                        <a:pt x="307" y="2199"/>
                      </a:cubicBezTo>
                      <a:lnTo>
                        <a:pt x="307" y="2199"/>
                      </a:lnTo>
                      <a:cubicBezTo>
                        <a:pt x="310" y="2204"/>
                        <a:pt x="313" y="2209"/>
                        <a:pt x="317" y="2212"/>
                      </a:cubicBezTo>
                      <a:cubicBezTo>
                        <a:pt x="326" y="2218"/>
                        <a:pt x="327" y="2226"/>
                        <a:pt x="323" y="2235"/>
                      </a:cubicBezTo>
                      <a:cubicBezTo>
                        <a:pt x="321" y="2240"/>
                        <a:pt x="319" y="2247"/>
                        <a:pt x="323" y="2251"/>
                      </a:cubicBezTo>
                      <a:cubicBezTo>
                        <a:pt x="333" y="2262"/>
                        <a:pt x="334" y="2278"/>
                        <a:pt x="339" y="2291"/>
                      </a:cubicBezTo>
                      <a:cubicBezTo>
                        <a:pt x="343" y="2300"/>
                        <a:pt x="342" y="2308"/>
                        <a:pt x="338" y="2317"/>
                      </a:cubicBezTo>
                      <a:cubicBezTo>
                        <a:pt x="337" y="2320"/>
                        <a:pt x="337" y="2325"/>
                        <a:pt x="338" y="2327"/>
                      </a:cubicBezTo>
                      <a:cubicBezTo>
                        <a:pt x="345" y="2336"/>
                        <a:pt x="352" y="2343"/>
                        <a:pt x="359" y="2351"/>
                      </a:cubicBezTo>
                      <a:cubicBezTo>
                        <a:pt x="377" y="2354"/>
                        <a:pt x="384" y="2364"/>
                        <a:pt x="383" y="2381"/>
                      </a:cubicBezTo>
                      <a:cubicBezTo>
                        <a:pt x="383" y="2382"/>
                        <a:pt x="389" y="2385"/>
                        <a:pt x="392" y="2385"/>
                      </a:cubicBezTo>
                      <a:cubicBezTo>
                        <a:pt x="403" y="2383"/>
                        <a:pt x="414" y="2381"/>
                        <a:pt x="424" y="2378"/>
                      </a:cubicBezTo>
                      <a:cubicBezTo>
                        <a:pt x="430" y="2377"/>
                        <a:pt x="435" y="2375"/>
                        <a:pt x="440" y="2373"/>
                      </a:cubicBezTo>
                      <a:cubicBezTo>
                        <a:pt x="450" y="2370"/>
                        <a:pt x="460" y="2374"/>
                        <a:pt x="460" y="2384"/>
                      </a:cubicBezTo>
                      <a:cubicBezTo>
                        <a:pt x="461" y="2399"/>
                        <a:pt x="465" y="2412"/>
                        <a:pt x="478" y="2422"/>
                      </a:cubicBezTo>
                      <a:cubicBezTo>
                        <a:pt x="482" y="2425"/>
                        <a:pt x="482" y="2431"/>
                        <a:pt x="486" y="2435"/>
                      </a:cubicBezTo>
                      <a:cubicBezTo>
                        <a:pt x="490" y="2439"/>
                        <a:pt x="495" y="2444"/>
                        <a:pt x="499" y="2444"/>
                      </a:cubicBezTo>
                      <a:cubicBezTo>
                        <a:pt x="513" y="2442"/>
                        <a:pt x="524" y="2450"/>
                        <a:pt x="536" y="2451"/>
                      </a:cubicBezTo>
                      <a:cubicBezTo>
                        <a:pt x="544" y="2451"/>
                        <a:pt x="555" y="2445"/>
                        <a:pt x="559" y="2438"/>
                      </a:cubicBezTo>
                      <a:cubicBezTo>
                        <a:pt x="571" y="2418"/>
                        <a:pt x="570" y="2393"/>
                        <a:pt x="584" y="2374"/>
                      </a:cubicBezTo>
                      <a:cubicBezTo>
                        <a:pt x="585" y="2357"/>
                        <a:pt x="593" y="2342"/>
                        <a:pt x="603" y="2330"/>
                      </a:cubicBezTo>
                      <a:cubicBezTo>
                        <a:pt x="612" y="2319"/>
                        <a:pt x="617" y="2308"/>
                        <a:pt x="619" y="2295"/>
                      </a:cubicBezTo>
                      <a:cubicBezTo>
                        <a:pt x="621" y="2285"/>
                        <a:pt x="625" y="2275"/>
                        <a:pt x="628" y="2265"/>
                      </a:cubicBezTo>
                      <a:cubicBezTo>
                        <a:pt x="627" y="2265"/>
                        <a:pt x="627" y="2265"/>
                        <a:pt x="626" y="2265"/>
                      </a:cubicBezTo>
                      <a:cubicBezTo>
                        <a:pt x="626" y="2264"/>
                        <a:pt x="626" y="2264"/>
                        <a:pt x="625" y="2263"/>
                      </a:cubicBezTo>
                      <a:cubicBezTo>
                        <a:pt x="623" y="2262"/>
                        <a:pt x="621" y="2262"/>
                        <a:pt x="619" y="2261"/>
                      </a:cubicBezTo>
                      <a:cubicBezTo>
                        <a:pt x="618" y="2260"/>
                        <a:pt x="616" y="2258"/>
                        <a:pt x="616" y="2257"/>
                      </a:cubicBezTo>
                      <a:cubicBezTo>
                        <a:pt x="618" y="2253"/>
                        <a:pt x="620" y="2253"/>
                        <a:pt x="623" y="2256"/>
                      </a:cubicBezTo>
                      <a:cubicBezTo>
                        <a:pt x="624" y="2258"/>
                        <a:pt x="625" y="2261"/>
                        <a:pt x="625" y="2263"/>
                      </a:cubicBezTo>
                      <a:cubicBezTo>
                        <a:pt x="626" y="2263"/>
                        <a:pt x="627" y="2264"/>
                        <a:pt x="628" y="2264"/>
                      </a:cubicBezTo>
                      <a:cubicBezTo>
                        <a:pt x="628" y="2264"/>
                        <a:pt x="628" y="2264"/>
                        <a:pt x="628" y="2265"/>
                      </a:cubicBezTo>
                      <a:cubicBezTo>
                        <a:pt x="637" y="2260"/>
                        <a:pt x="646" y="2254"/>
                        <a:pt x="650" y="2243"/>
                      </a:cubicBezTo>
                      <a:cubicBezTo>
                        <a:pt x="657" y="2224"/>
                        <a:pt x="669" y="2209"/>
                        <a:pt x="686" y="2196"/>
                      </a:cubicBezTo>
                      <a:cubicBezTo>
                        <a:pt x="703" y="2183"/>
                        <a:pt x="708" y="2163"/>
                        <a:pt x="700" y="2142"/>
                      </a:cubicBezTo>
                      <a:cubicBezTo>
                        <a:pt x="696" y="2133"/>
                        <a:pt x="700" y="2128"/>
                        <a:pt x="707" y="2124"/>
                      </a:cubicBezTo>
                      <a:cubicBezTo>
                        <a:pt x="710" y="2122"/>
                        <a:pt x="713" y="2121"/>
                        <a:pt x="716" y="2118"/>
                      </a:cubicBezTo>
                      <a:cubicBezTo>
                        <a:pt x="721" y="2114"/>
                        <a:pt x="722" y="2109"/>
                        <a:pt x="721" y="2104"/>
                      </a:cubicBezTo>
                      <a:cubicBezTo>
                        <a:pt x="720" y="2100"/>
                        <a:pt x="718" y="2097"/>
                        <a:pt x="716" y="2094"/>
                      </a:cubicBezTo>
                      <a:cubicBezTo>
                        <a:pt x="710" y="2081"/>
                        <a:pt x="710" y="2080"/>
                        <a:pt x="725" y="2078"/>
                      </a:cubicBezTo>
                      <a:cubicBezTo>
                        <a:pt x="735" y="2077"/>
                        <a:pt x="744" y="2074"/>
                        <a:pt x="747" y="2065"/>
                      </a:cubicBezTo>
                      <a:cubicBezTo>
                        <a:pt x="753" y="2051"/>
                        <a:pt x="761" y="2043"/>
                        <a:pt x="776" y="2046"/>
                      </a:cubicBezTo>
                      <a:cubicBezTo>
                        <a:pt x="796" y="2049"/>
                        <a:pt x="815" y="2036"/>
                        <a:pt x="836" y="2042"/>
                      </a:cubicBezTo>
                      <a:cubicBezTo>
                        <a:pt x="842" y="2044"/>
                        <a:pt x="846" y="2039"/>
                        <a:pt x="850" y="2035"/>
                      </a:cubicBezTo>
                      <a:cubicBezTo>
                        <a:pt x="854" y="2032"/>
                        <a:pt x="858" y="2026"/>
                        <a:pt x="863" y="2026"/>
                      </a:cubicBezTo>
                      <a:cubicBezTo>
                        <a:pt x="891" y="2024"/>
                        <a:pt x="916" y="2014"/>
                        <a:pt x="937" y="1994"/>
                      </a:cubicBezTo>
                      <a:cubicBezTo>
                        <a:pt x="939" y="1992"/>
                        <a:pt x="944" y="1993"/>
                        <a:pt x="947" y="1992"/>
                      </a:cubicBezTo>
                      <a:cubicBezTo>
                        <a:pt x="963" y="1986"/>
                        <a:pt x="979" y="1976"/>
                        <a:pt x="985" y="1962"/>
                      </a:cubicBezTo>
                      <a:cubicBezTo>
                        <a:pt x="995" y="1939"/>
                        <a:pt x="1016" y="1925"/>
                        <a:pt x="1028" y="1905"/>
                      </a:cubicBezTo>
                      <a:cubicBezTo>
                        <a:pt x="1041" y="1883"/>
                        <a:pt x="1068" y="1878"/>
                        <a:pt x="1082" y="1858"/>
                      </a:cubicBezTo>
                      <a:cubicBezTo>
                        <a:pt x="1094" y="1852"/>
                        <a:pt x="1107" y="1859"/>
                        <a:pt x="1119" y="1856"/>
                      </a:cubicBezTo>
                      <a:cubicBezTo>
                        <a:pt x="1126" y="1855"/>
                        <a:pt x="1133" y="1851"/>
                        <a:pt x="1140" y="1849"/>
                      </a:cubicBezTo>
                      <a:cubicBezTo>
                        <a:pt x="1145" y="1848"/>
                        <a:pt x="1151" y="1845"/>
                        <a:pt x="1155" y="1846"/>
                      </a:cubicBezTo>
                      <a:cubicBezTo>
                        <a:pt x="1167" y="1849"/>
                        <a:pt x="1177" y="1847"/>
                        <a:pt x="1187" y="1842"/>
                      </a:cubicBezTo>
                      <a:cubicBezTo>
                        <a:pt x="1205" y="1833"/>
                        <a:pt x="1224" y="1828"/>
                        <a:pt x="1245" y="1824"/>
                      </a:cubicBezTo>
                      <a:cubicBezTo>
                        <a:pt x="1277" y="1819"/>
                        <a:pt x="1309" y="1808"/>
                        <a:pt x="1335" y="1787"/>
                      </a:cubicBezTo>
                      <a:cubicBezTo>
                        <a:pt x="1370" y="1759"/>
                        <a:pt x="1407" y="1736"/>
                        <a:pt x="1441" y="170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2" name="Freeform 28">
                  <a:extLst>
                    <a:ext uri="{FF2B5EF4-FFF2-40B4-BE49-F238E27FC236}">
                      <a16:creationId xmlns:a16="http://schemas.microsoft.com/office/drawing/2014/main" id="{DA6ED345-9181-43C3-A49E-508B8BD61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1" y="2342"/>
                  <a:ext cx="0" cy="0"/>
                </a:xfrm>
                <a:custGeom>
                  <a:avLst/>
                  <a:gdLst>
                    <a:gd name="T0" fmla="*/ 2 w 2"/>
                    <a:gd name="T1" fmla="*/ 0 h 1"/>
                    <a:gd name="T2" fmla="*/ 2 w 2"/>
                    <a:gd name="T3" fmla="*/ 0 h 1"/>
                    <a:gd name="T4" fmla="*/ 0 w 2"/>
                    <a:gd name="T5" fmla="*/ 0 h 1"/>
                    <a:gd name="T6" fmla="*/ 0 w 2"/>
                    <a:gd name="T7" fmla="*/ 1 h 1"/>
                    <a:gd name="T8" fmla="*/ 2 w 2"/>
                    <a:gd name="T9" fmla="*/ 1 h 1"/>
                    <a:gd name="T10" fmla="*/ 2 w 2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3" name="Freeform 29">
                  <a:extLst>
                    <a:ext uri="{FF2B5EF4-FFF2-40B4-BE49-F238E27FC236}">
                      <a16:creationId xmlns:a16="http://schemas.microsoft.com/office/drawing/2014/main" id="{4A5C3BBB-C83C-4C53-A85D-C0D97A2FC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5" y="2304"/>
                  <a:ext cx="0" cy="1"/>
                </a:xfrm>
                <a:custGeom>
                  <a:avLst/>
                  <a:gdLst>
                    <a:gd name="T0" fmla="*/ 1 w 1"/>
                    <a:gd name="T1" fmla="*/ 2 h 3"/>
                    <a:gd name="T2" fmla="*/ 1 w 1"/>
                    <a:gd name="T3" fmla="*/ 2 h 3"/>
                    <a:gd name="T4" fmla="*/ 1 w 1"/>
                    <a:gd name="T5" fmla="*/ 3 h 3"/>
                    <a:gd name="T6" fmla="*/ 1 w 1"/>
                    <a:gd name="T7" fmla="*/ 0 h 3"/>
                    <a:gd name="T8" fmla="*/ 0 w 1"/>
                    <a:gd name="T9" fmla="*/ 2 h 3"/>
                    <a:gd name="T10" fmla="*/ 1 w 1"/>
                    <a:gd name="T11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lnTo>
                        <a:pt x="1" y="2"/>
                      </a:lnTo>
                      <a:cubicBezTo>
                        <a:pt x="1" y="2"/>
                        <a:pt x="1" y="3"/>
                        <a:pt x="1" y="3"/>
                      </a:cubicBezTo>
                      <a:lnTo>
                        <a:pt x="1" y="0"/>
                      </a:ln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4" name="Freeform 30">
                  <a:extLst>
                    <a:ext uri="{FF2B5EF4-FFF2-40B4-BE49-F238E27FC236}">
                      <a16:creationId xmlns:a16="http://schemas.microsoft.com/office/drawing/2014/main" id="{CE76555C-5C2C-4116-8FB6-39A49827FF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2" y="2993"/>
                  <a:ext cx="1" cy="1"/>
                </a:xfrm>
                <a:custGeom>
                  <a:avLst/>
                  <a:gdLst>
                    <a:gd name="T0" fmla="*/ 2 w 2"/>
                    <a:gd name="T1" fmla="*/ 0 h 1"/>
                    <a:gd name="T2" fmla="*/ 2 w 2"/>
                    <a:gd name="T3" fmla="*/ 0 h 1"/>
                    <a:gd name="T4" fmla="*/ 2 w 2"/>
                    <a:gd name="T5" fmla="*/ 0 h 1"/>
                    <a:gd name="T6" fmla="*/ 1 w 2"/>
                    <a:gd name="T7" fmla="*/ 0 h 1"/>
                    <a:gd name="T8" fmla="*/ 0 w 2"/>
                    <a:gd name="T9" fmla="*/ 1 h 1"/>
                    <a:gd name="T10" fmla="*/ 2 w 2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2" y="0"/>
                        <a:pt x="2" y="0"/>
                        <a:pt x="2" y="0"/>
                      </a:cubicBezTo>
                      <a:lnTo>
                        <a:pt x="1" y="0"/>
                      </a:ln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5" name="Freeform 31">
                  <a:extLst>
                    <a:ext uri="{FF2B5EF4-FFF2-40B4-BE49-F238E27FC236}">
                      <a16:creationId xmlns:a16="http://schemas.microsoft.com/office/drawing/2014/main" id="{23C7917C-94DA-4405-AE1E-C19AC62BFF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9" y="2903"/>
                  <a:ext cx="215" cy="190"/>
                </a:xfrm>
                <a:custGeom>
                  <a:avLst/>
                  <a:gdLst>
                    <a:gd name="T0" fmla="*/ 1790 w 1831"/>
                    <a:gd name="T1" fmla="*/ 729 h 1614"/>
                    <a:gd name="T2" fmla="*/ 1689 w 1831"/>
                    <a:gd name="T3" fmla="*/ 584 h 1614"/>
                    <a:gd name="T4" fmla="*/ 1650 w 1831"/>
                    <a:gd name="T5" fmla="*/ 474 h 1614"/>
                    <a:gd name="T6" fmla="*/ 1542 w 1831"/>
                    <a:gd name="T7" fmla="*/ 303 h 1614"/>
                    <a:gd name="T8" fmla="*/ 1480 w 1831"/>
                    <a:gd name="T9" fmla="*/ 165 h 1614"/>
                    <a:gd name="T10" fmla="*/ 1427 w 1831"/>
                    <a:gd name="T11" fmla="*/ 12 h 1614"/>
                    <a:gd name="T12" fmla="*/ 1383 w 1831"/>
                    <a:gd name="T13" fmla="*/ 59 h 1614"/>
                    <a:gd name="T14" fmla="*/ 1337 w 1831"/>
                    <a:gd name="T15" fmla="*/ 277 h 1614"/>
                    <a:gd name="T16" fmla="*/ 1238 w 1831"/>
                    <a:gd name="T17" fmla="*/ 296 h 1614"/>
                    <a:gd name="T18" fmla="*/ 1118 w 1831"/>
                    <a:gd name="T19" fmla="*/ 227 h 1614"/>
                    <a:gd name="T20" fmla="*/ 1121 w 1831"/>
                    <a:gd name="T21" fmla="*/ 121 h 1614"/>
                    <a:gd name="T22" fmla="*/ 1128 w 1831"/>
                    <a:gd name="T23" fmla="*/ 53 h 1614"/>
                    <a:gd name="T24" fmla="*/ 990 w 1831"/>
                    <a:gd name="T25" fmla="*/ 28 h 1614"/>
                    <a:gd name="T26" fmla="*/ 935 w 1831"/>
                    <a:gd name="T27" fmla="*/ 21 h 1614"/>
                    <a:gd name="T28" fmla="*/ 889 w 1831"/>
                    <a:gd name="T29" fmla="*/ 63 h 1614"/>
                    <a:gd name="T30" fmla="*/ 790 w 1831"/>
                    <a:gd name="T31" fmla="*/ 194 h 1614"/>
                    <a:gd name="T32" fmla="*/ 686 w 1831"/>
                    <a:gd name="T33" fmla="*/ 144 h 1614"/>
                    <a:gd name="T34" fmla="*/ 587 w 1831"/>
                    <a:gd name="T35" fmla="*/ 210 h 1614"/>
                    <a:gd name="T36" fmla="*/ 539 w 1831"/>
                    <a:gd name="T37" fmla="*/ 264 h 1614"/>
                    <a:gd name="T38" fmla="*/ 519 w 1831"/>
                    <a:gd name="T39" fmla="*/ 304 h 1614"/>
                    <a:gd name="T40" fmla="*/ 455 w 1831"/>
                    <a:gd name="T41" fmla="*/ 320 h 1614"/>
                    <a:gd name="T42" fmla="*/ 309 w 1831"/>
                    <a:gd name="T43" fmla="*/ 444 h 1614"/>
                    <a:gd name="T44" fmla="*/ 103 w 1831"/>
                    <a:gd name="T45" fmla="*/ 522 h 1614"/>
                    <a:gd name="T46" fmla="*/ 48 w 1831"/>
                    <a:gd name="T47" fmla="*/ 563 h 1614"/>
                    <a:gd name="T48" fmla="*/ 34 w 1831"/>
                    <a:gd name="T49" fmla="*/ 733 h 1614"/>
                    <a:gd name="T50" fmla="*/ 15 w 1831"/>
                    <a:gd name="T51" fmla="*/ 791 h 1614"/>
                    <a:gd name="T52" fmla="*/ 17 w 1831"/>
                    <a:gd name="T53" fmla="*/ 807 h 1614"/>
                    <a:gd name="T54" fmla="*/ 54 w 1831"/>
                    <a:gd name="T55" fmla="*/ 1061 h 1614"/>
                    <a:gd name="T56" fmla="*/ 11 w 1831"/>
                    <a:gd name="T57" fmla="*/ 1220 h 1614"/>
                    <a:gd name="T58" fmla="*/ 136 w 1831"/>
                    <a:gd name="T59" fmla="*/ 1262 h 1614"/>
                    <a:gd name="T60" fmla="*/ 369 w 1831"/>
                    <a:gd name="T61" fmla="*/ 1212 h 1614"/>
                    <a:gd name="T62" fmla="*/ 532 w 1831"/>
                    <a:gd name="T63" fmla="*/ 1123 h 1614"/>
                    <a:gd name="T64" fmla="*/ 781 w 1831"/>
                    <a:gd name="T65" fmla="*/ 1103 h 1614"/>
                    <a:gd name="T66" fmla="*/ 889 w 1831"/>
                    <a:gd name="T67" fmla="*/ 1192 h 1614"/>
                    <a:gd name="T68" fmla="*/ 910 w 1831"/>
                    <a:gd name="T69" fmla="*/ 1286 h 1614"/>
                    <a:gd name="T70" fmla="*/ 1004 w 1831"/>
                    <a:gd name="T71" fmla="*/ 1226 h 1614"/>
                    <a:gd name="T72" fmla="*/ 1033 w 1831"/>
                    <a:gd name="T73" fmla="*/ 1222 h 1614"/>
                    <a:gd name="T74" fmla="*/ 976 w 1831"/>
                    <a:gd name="T75" fmla="*/ 1325 h 1614"/>
                    <a:gd name="T76" fmla="*/ 1035 w 1831"/>
                    <a:gd name="T77" fmla="*/ 1289 h 1614"/>
                    <a:gd name="T78" fmla="*/ 1062 w 1831"/>
                    <a:gd name="T79" fmla="*/ 1355 h 1614"/>
                    <a:gd name="T80" fmla="*/ 1062 w 1831"/>
                    <a:gd name="T81" fmla="*/ 1355 h 1614"/>
                    <a:gd name="T82" fmla="*/ 1081 w 1831"/>
                    <a:gd name="T83" fmla="*/ 1496 h 1614"/>
                    <a:gd name="T84" fmla="*/ 1217 w 1831"/>
                    <a:gd name="T85" fmla="*/ 1585 h 1614"/>
                    <a:gd name="T86" fmla="*/ 1285 w 1831"/>
                    <a:gd name="T87" fmla="*/ 1559 h 1614"/>
                    <a:gd name="T88" fmla="*/ 1461 w 1831"/>
                    <a:gd name="T89" fmla="*/ 1542 h 1614"/>
                    <a:gd name="T90" fmla="*/ 1582 w 1831"/>
                    <a:gd name="T91" fmla="*/ 1370 h 1614"/>
                    <a:gd name="T92" fmla="*/ 1715 w 1831"/>
                    <a:gd name="T93" fmla="*/ 1185 h 1614"/>
                    <a:gd name="T94" fmla="*/ 1812 w 1831"/>
                    <a:gd name="T95" fmla="*/ 950 h 1614"/>
                    <a:gd name="T96" fmla="*/ 1829 w 1831"/>
                    <a:gd name="T97" fmla="*/ 756 h 16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831" h="1614">
                      <a:moveTo>
                        <a:pt x="1823" y="741"/>
                      </a:moveTo>
                      <a:lnTo>
                        <a:pt x="1823" y="741"/>
                      </a:lnTo>
                      <a:cubicBezTo>
                        <a:pt x="1806" y="755"/>
                        <a:pt x="1806" y="755"/>
                        <a:pt x="1796" y="738"/>
                      </a:cubicBezTo>
                      <a:cubicBezTo>
                        <a:pt x="1794" y="735"/>
                        <a:pt x="1792" y="732"/>
                        <a:pt x="1790" y="729"/>
                      </a:cubicBezTo>
                      <a:cubicBezTo>
                        <a:pt x="1780" y="714"/>
                        <a:pt x="1777" y="694"/>
                        <a:pt x="1758" y="686"/>
                      </a:cubicBezTo>
                      <a:cubicBezTo>
                        <a:pt x="1752" y="664"/>
                        <a:pt x="1729" y="648"/>
                        <a:pt x="1736" y="621"/>
                      </a:cubicBezTo>
                      <a:cubicBezTo>
                        <a:pt x="1739" y="609"/>
                        <a:pt x="1731" y="602"/>
                        <a:pt x="1719" y="596"/>
                      </a:cubicBezTo>
                      <a:cubicBezTo>
                        <a:pt x="1709" y="592"/>
                        <a:pt x="1700" y="587"/>
                        <a:pt x="1689" y="584"/>
                      </a:cubicBezTo>
                      <a:cubicBezTo>
                        <a:pt x="1687" y="583"/>
                        <a:pt x="1683" y="578"/>
                        <a:pt x="1683" y="576"/>
                      </a:cubicBezTo>
                      <a:cubicBezTo>
                        <a:pt x="1683" y="559"/>
                        <a:pt x="1680" y="543"/>
                        <a:pt x="1672" y="528"/>
                      </a:cubicBezTo>
                      <a:cubicBezTo>
                        <a:pt x="1665" y="515"/>
                        <a:pt x="1659" y="502"/>
                        <a:pt x="1659" y="487"/>
                      </a:cubicBezTo>
                      <a:cubicBezTo>
                        <a:pt x="1658" y="482"/>
                        <a:pt x="1654" y="476"/>
                        <a:pt x="1650" y="474"/>
                      </a:cubicBezTo>
                      <a:cubicBezTo>
                        <a:pt x="1623" y="458"/>
                        <a:pt x="1603" y="433"/>
                        <a:pt x="1574" y="421"/>
                      </a:cubicBezTo>
                      <a:cubicBezTo>
                        <a:pt x="1567" y="418"/>
                        <a:pt x="1562" y="411"/>
                        <a:pt x="1561" y="404"/>
                      </a:cubicBezTo>
                      <a:cubicBezTo>
                        <a:pt x="1558" y="389"/>
                        <a:pt x="1554" y="375"/>
                        <a:pt x="1555" y="360"/>
                      </a:cubicBezTo>
                      <a:cubicBezTo>
                        <a:pt x="1557" y="339"/>
                        <a:pt x="1553" y="320"/>
                        <a:pt x="1542" y="303"/>
                      </a:cubicBezTo>
                      <a:cubicBezTo>
                        <a:pt x="1532" y="288"/>
                        <a:pt x="1529" y="273"/>
                        <a:pt x="1530" y="256"/>
                      </a:cubicBezTo>
                      <a:cubicBezTo>
                        <a:pt x="1531" y="243"/>
                        <a:pt x="1528" y="231"/>
                        <a:pt x="1528" y="218"/>
                      </a:cubicBezTo>
                      <a:cubicBezTo>
                        <a:pt x="1529" y="200"/>
                        <a:pt x="1522" y="186"/>
                        <a:pt x="1510" y="174"/>
                      </a:cubicBezTo>
                      <a:cubicBezTo>
                        <a:pt x="1501" y="166"/>
                        <a:pt x="1492" y="162"/>
                        <a:pt x="1480" y="165"/>
                      </a:cubicBezTo>
                      <a:cubicBezTo>
                        <a:pt x="1472" y="167"/>
                        <a:pt x="1465" y="160"/>
                        <a:pt x="1464" y="154"/>
                      </a:cubicBezTo>
                      <a:cubicBezTo>
                        <a:pt x="1463" y="149"/>
                        <a:pt x="1461" y="143"/>
                        <a:pt x="1461" y="138"/>
                      </a:cubicBezTo>
                      <a:cubicBezTo>
                        <a:pt x="1462" y="119"/>
                        <a:pt x="1456" y="102"/>
                        <a:pt x="1452" y="84"/>
                      </a:cubicBezTo>
                      <a:cubicBezTo>
                        <a:pt x="1447" y="59"/>
                        <a:pt x="1432" y="37"/>
                        <a:pt x="1427" y="12"/>
                      </a:cubicBezTo>
                      <a:cubicBezTo>
                        <a:pt x="1427" y="7"/>
                        <a:pt x="1420" y="4"/>
                        <a:pt x="1415" y="1"/>
                      </a:cubicBezTo>
                      <a:cubicBezTo>
                        <a:pt x="1413" y="0"/>
                        <a:pt x="1408" y="2"/>
                        <a:pt x="1406" y="4"/>
                      </a:cubicBezTo>
                      <a:cubicBezTo>
                        <a:pt x="1403" y="6"/>
                        <a:pt x="1401" y="9"/>
                        <a:pt x="1399" y="12"/>
                      </a:cubicBezTo>
                      <a:cubicBezTo>
                        <a:pt x="1393" y="27"/>
                        <a:pt x="1390" y="44"/>
                        <a:pt x="1383" y="59"/>
                      </a:cubicBezTo>
                      <a:cubicBezTo>
                        <a:pt x="1376" y="73"/>
                        <a:pt x="1375" y="90"/>
                        <a:pt x="1371" y="106"/>
                      </a:cubicBezTo>
                      <a:cubicBezTo>
                        <a:pt x="1363" y="133"/>
                        <a:pt x="1357" y="159"/>
                        <a:pt x="1359" y="187"/>
                      </a:cubicBezTo>
                      <a:cubicBezTo>
                        <a:pt x="1360" y="196"/>
                        <a:pt x="1359" y="205"/>
                        <a:pt x="1356" y="214"/>
                      </a:cubicBezTo>
                      <a:cubicBezTo>
                        <a:pt x="1351" y="235"/>
                        <a:pt x="1344" y="256"/>
                        <a:pt x="1337" y="277"/>
                      </a:cubicBezTo>
                      <a:cubicBezTo>
                        <a:pt x="1333" y="291"/>
                        <a:pt x="1328" y="305"/>
                        <a:pt x="1322" y="318"/>
                      </a:cubicBezTo>
                      <a:cubicBezTo>
                        <a:pt x="1318" y="329"/>
                        <a:pt x="1308" y="335"/>
                        <a:pt x="1297" y="338"/>
                      </a:cubicBezTo>
                      <a:cubicBezTo>
                        <a:pt x="1279" y="341"/>
                        <a:pt x="1264" y="337"/>
                        <a:pt x="1252" y="323"/>
                      </a:cubicBezTo>
                      <a:cubicBezTo>
                        <a:pt x="1245" y="315"/>
                        <a:pt x="1240" y="306"/>
                        <a:pt x="1238" y="296"/>
                      </a:cubicBezTo>
                      <a:cubicBezTo>
                        <a:pt x="1234" y="295"/>
                        <a:pt x="1231" y="295"/>
                        <a:pt x="1228" y="295"/>
                      </a:cubicBezTo>
                      <a:cubicBezTo>
                        <a:pt x="1213" y="294"/>
                        <a:pt x="1199" y="290"/>
                        <a:pt x="1189" y="277"/>
                      </a:cubicBezTo>
                      <a:cubicBezTo>
                        <a:pt x="1177" y="263"/>
                        <a:pt x="1160" y="255"/>
                        <a:pt x="1143" y="247"/>
                      </a:cubicBezTo>
                      <a:cubicBezTo>
                        <a:pt x="1133" y="242"/>
                        <a:pt x="1125" y="236"/>
                        <a:pt x="1118" y="227"/>
                      </a:cubicBezTo>
                      <a:cubicBezTo>
                        <a:pt x="1112" y="220"/>
                        <a:pt x="1106" y="214"/>
                        <a:pt x="1099" y="207"/>
                      </a:cubicBezTo>
                      <a:cubicBezTo>
                        <a:pt x="1092" y="200"/>
                        <a:pt x="1089" y="193"/>
                        <a:pt x="1093" y="183"/>
                      </a:cubicBezTo>
                      <a:cubicBezTo>
                        <a:pt x="1100" y="166"/>
                        <a:pt x="1111" y="151"/>
                        <a:pt x="1110" y="131"/>
                      </a:cubicBezTo>
                      <a:cubicBezTo>
                        <a:pt x="1110" y="126"/>
                        <a:pt x="1115" y="123"/>
                        <a:pt x="1121" y="121"/>
                      </a:cubicBezTo>
                      <a:cubicBezTo>
                        <a:pt x="1126" y="119"/>
                        <a:pt x="1132" y="116"/>
                        <a:pt x="1135" y="112"/>
                      </a:cubicBezTo>
                      <a:cubicBezTo>
                        <a:pt x="1143" y="98"/>
                        <a:pt x="1151" y="83"/>
                        <a:pt x="1158" y="69"/>
                      </a:cubicBezTo>
                      <a:cubicBezTo>
                        <a:pt x="1159" y="67"/>
                        <a:pt x="1156" y="62"/>
                        <a:pt x="1153" y="60"/>
                      </a:cubicBezTo>
                      <a:cubicBezTo>
                        <a:pt x="1146" y="54"/>
                        <a:pt x="1137" y="49"/>
                        <a:pt x="1128" y="53"/>
                      </a:cubicBezTo>
                      <a:cubicBezTo>
                        <a:pt x="1119" y="57"/>
                        <a:pt x="1111" y="59"/>
                        <a:pt x="1103" y="52"/>
                      </a:cubicBezTo>
                      <a:cubicBezTo>
                        <a:pt x="1098" y="48"/>
                        <a:pt x="1093" y="52"/>
                        <a:pt x="1088" y="54"/>
                      </a:cubicBezTo>
                      <a:cubicBezTo>
                        <a:pt x="1083" y="55"/>
                        <a:pt x="1076" y="59"/>
                        <a:pt x="1072" y="57"/>
                      </a:cubicBezTo>
                      <a:cubicBezTo>
                        <a:pt x="1045" y="47"/>
                        <a:pt x="1015" y="44"/>
                        <a:pt x="990" y="28"/>
                      </a:cubicBezTo>
                      <a:cubicBezTo>
                        <a:pt x="977" y="20"/>
                        <a:pt x="964" y="16"/>
                        <a:pt x="950" y="12"/>
                      </a:cubicBezTo>
                      <a:cubicBezTo>
                        <a:pt x="947" y="11"/>
                        <a:pt x="943" y="12"/>
                        <a:pt x="939" y="13"/>
                      </a:cubicBezTo>
                      <a:cubicBezTo>
                        <a:pt x="937" y="13"/>
                        <a:pt x="936" y="14"/>
                        <a:pt x="935" y="16"/>
                      </a:cubicBezTo>
                      <a:cubicBezTo>
                        <a:pt x="934" y="17"/>
                        <a:pt x="934" y="20"/>
                        <a:pt x="935" y="21"/>
                      </a:cubicBezTo>
                      <a:cubicBezTo>
                        <a:pt x="940" y="26"/>
                        <a:pt x="945" y="30"/>
                        <a:pt x="950" y="35"/>
                      </a:cubicBezTo>
                      <a:cubicBezTo>
                        <a:pt x="957" y="41"/>
                        <a:pt x="954" y="50"/>
                        <a:pt x="947" y="54"/>
                      </a:cubicBezTo>
                      <a:cubicBezTo>
                        <a:pt x="935" y="60"/>
                        <a:pt x="923" y="60"/>
                        <a:pt x="910" y="60"/>
                      </a:cubicBezTo>
                      <a:cubicBezTo>
                        <a:pt x="903" y="61"/>
                        <a:pt x="895" y="60"/>
                        <a:pt x="889" y="63"/>
                      </a:cubicBezTo>
                      <a:cubicBezTo>
                        <a:pt x="874" y="70"/>
                        <a:pt x="859" y="79"/>
                        <a:pt x="849" y="93"/>
                      </a:cubicBezTo>
                      <a:cubicBezTo>
                        <a:pt x="835" y="111"/>
                        <a:pt x="821" y="131"/>
                        <a:pt x="807" y="150"/>
                      </a:cubicBezTo>
                      <a:cubicBezTo>
                        <a:pt x="800" y="160"/>
                        <a:pt x="799" y="169"/>
                        <a:pt x="804" y="181"/>
                      </a:cubicBezTo>
                      <a:cubicBezTo>
                        <a:pt x="807" y="187"/>
                        <a:pt x="798" y="194"/>
                        <a:pt x="790" y="194"/>
                      </a:cubicBezTo>
                      <a:cubicBezTo>
                        <a:pt x="780" y="193"/>
                        <a:pt x="770" y="185"/>
                        <a:pt x="758" y="189"/>
                      </a:cubicBezTo>
                      <a:cubicBezTo>
                        <a:pt x="750" y="192"/>
                        <a:pt x="744" y="189"/>
                        <a:pt x="739" y="183"/>
                      </a:cubicBezTo>
                      <a:cubicBezTo>
                        <a:pt x="731" y="173"/>
                        <a:pt x="724" y="162"/>
                        <a:pt x="716" y="153"/>
                      </a:cubicBezTo>
                      <a:cubicBezTo>
                        <a:pt x="708" y="144"/>
                        <a:pt x="698" y="139"/>
                        <a:pt x="686" y="144"/>
                      </a:cubicBezTo>
                      <a:cubicBezTo>
                        <a:pt x="675" y="148"/>
                        <a:pt x="661" y="151"/>
                        <a:pt x="651" y="158"/>
                      </a:cubicBezTo>
                      <a:cubicBezTo>
                        <a:pt x="642" y="165"/>
                        <a:pt x="633" y="169"/>
                        <a:pt x="622" y="171"/>
                      </a:cubicBezTo>
                      <a:cubicBezTo>
                        <a:pt x="607" y="174"/>
                        <a:pt x="609" y="192"/>
                        <a:pt x="600" y="200"/>
                      </a:cubicBezTo>
                      <a:cubicBezTo>
                        <a:pt x="595" y="204"/>
                        <a:pt x="592" y="209"/>
                        <a:pt x="587" y="210"/>
                      </a:cubicBezTo>
                      <a:cubicBezTo>
                        <a:pt x="569" y="216"/>
                        <a:pt x="565" y="228"/>
                        <a:pt x="567" y="244"/>
                      </a:cubicBezTo>
                      <a:cubicBezTo>
                        <a:pt x="568" y="248"/>
                        <a:pt x="567" y="252"/>
                        <a:pt x="566" y="255"/>
                      </a:cubicBezTo>
                      <a:cubicBezTo>
                        <a:pt x="565" y="261"/>
                        <a:pt x="561" y="265"/>
                        <a:pt x="555" y="265"/>
                      </a:cubicBezTo>
                      <a:cubicBezTo>
                        <a:pt x="550" y="264"/>
                        <a:pt x="544" y="263"/>
                        <a:pt x="539" y="264"/>
                      </a:cubicBezTo>
                      <a:cubicBezTo>
                        <a:pt x="531" y="264"/>
                        <a:pt x="525" y="271"/>
                        <a:pt x="527" y="279"/>
                      </a:cubicBezTo>
                      <a:cubicBezTo>
                        <a:pt x="528" y="286"/>
                        <a:pt x="529" y="293"/>
                        <a:pt x="530" y="300"/>
                      </a:cubicBezTo>
                      <a:cubicBezTo>
                        <a:pt x="531" y="302"/>
                        <a:pt x="529" y="304"/>
                        <a:pt x="528" y="305"/>
                      </a:cubicBezTo>
                      <a:cubicBezTo>
                        <a:pt x="526" y="308"/>
                        <a:pt x="522" y="308"/>
                        <a:pt x="519" y="304"/>
                      </a:cubicBezTo>
                      <a:cubicBezTo>
                        <a:pt x="514" y="297"/>
                        <a:pt x="509" y="289"/>
                        <a:pt x="503" y="282"/>
                      </a:cubicBezTo>
                      <a:cubicBezTo>
                        <a:pt x="499" y="277"/>
                        <a:pt x="493" y="276"/>
                        <a:pt x="489" y="279"/>
                      </a:cubicBezTo>
                      <a:cubicBezTo>
                        <a:pt x="481" y="286"/>
                        <a:pt x="472" y="293"/>
                        <a:pt x="464" y="300"/>
                      </a:cubicBezTo>
                      <a:cubicBezTo>
                        <a:pt x="459" y="305"/>
                        <a:pt x="454" y="312"/>
                        <a:pt x="455" y="320"/>
                      </a:cubicBezTo>
                      <a:cubicBezTo>
                        <a:pt x="457" y="345"/>
                        <a:pt x="448" y="366"/>
                        <a:pt x="429" y="383"/>
                      </a:cubicBezTo>
                      <a:cubicBezTo>
                        <a:pt x="424" y="387"/>
                        <a:pt x="421" y="395"/>
                        <a:pt x="417" y="401"/>
                      </a:cubicBezTo>
                      <a:cubicBezTo>
                        <a:pt x="403" y="422"/>
                        <a:pt x="384" y="435"/>
                        <a:pt x="358" y="437"/>
                      </a:cubicBezTo>
                      <a:cubicBezTo>
                        <a:pt x="342" y="439"/>
                        <a:pt x="326" y="442"/>
                        <a:pt x="309" y="444"/>
                      </a:cubicBezTo>
                      <a:cubicBezTo>
                        <a:pt x="287" y="461"/>
                        <a:pt x="256" y="456"/>
                        <a:pt x="234" y="474"/>
                      </a:cubicBezTo>
                      <a:cubicBezTo>
                        <a:pt x="230" y="477"/>
                        <a:pt x="223" y="479"/>
                        <a:pt x="218" y="478"/>
                      </a:cubicBezTo>
                      <a:cubicBezTo>
                        <a:pt x="199" y="472"/>
                        <a:pt x="183" y="480"/>
                        <a:pt x="166" y="489"/>
                      </a:cubicBezTo>
                      <a:cubicBezTo>
                        <a:pt x="145" y="500"/>
                        <a:pt x="126" y="514"/>
                        <a:pt x="103" y="522"/>
                      </a:cubicBezTo>
                      <a:cubicBezTo>
                        <a:pt x="92" y="526"/>
                        <a:pt x="86" y="536"/>
                        <a:pt x="80" y="545"/>
                      </a:cubicBezTo>
                      <a:cubicBezTo>
                        <a:pt x="73" y="554"/>
                        <a:pt x="72" y="542"/>
                        <a:pt x="68" y="542"/>
                      </a:cubicBezTo>
                      <a:cubicBezTo>
                        <a:pt x="65" y="542"/>
                        <a:pt x="60" y="542"/>
                        <a:pt x="58" y="544"/>
                      </a:cubicBezTo>
                      <a:cubicBezTo>
                        <a:pt x="54" y="550"/>
                        <a:pt x="49" y="556"/>
                        <a:pt x="48" y="563"/>
                      </a:cubicBezTo>
                      <a:cubicBezTo>
                        <a:pt x="46" y="572"/>
                        <a:pt x="46" y="581"/>
                        <a:pt x="45" y="590"/>
                      </a:cubicBezTo>
                      <a:cubicBezTo>
                        <a:pt x="45" y="605"/>
                        <a:pt x="43" y="619"/>
                        <a:pt x="34" y="632"/>
                      </a:cubicBezTo>
                      <a:cubicBezTo>
                        <a:pt x="25" y="645"/>
                        <a:pt x="22" y="659"/>
                        <a:pt x="23" y="674"/>
                      </a:cubicBezTo>
                      <a:cubicBezTo>
                        <a:pt x="23" y="694"/>
                        <a:pt x="24" y="714"/>
                        <a:pt x="34" y="733"/>
                      </a:cubicBezTo>
                      <a:cubicBezTo>
                        <a:pt x="37" y="737"/>
                        <a:pt x="38" y="743"/>
                        <a:pt x="39" y="748"/>
                      </a:cubicBezTo>
                      <a:cubicBezTo>
                        <a:pt x="41" y="754"/>
                        <a:pt x="38" y="759"/>
                        <a:pt x="34" y="763"/>
                      </a:cubicBezTo>
                      <a:cubicBezTo>
                        <a:pt x="32" y="765"/>
                        <a:pt x="29" y="767"/>
                        <a:pt x="27" y="769"/>
                      </a:cubicBezTo>
                      <a:cubicBezTo>
                        <a:pt x="23" y="776"/>
                        <a:pt x="19" y="784"/>
                        <a:pt x="15" y="791"/>
                      </a:cubicBezTo>
                      <a:cubicBezTo>
                        <a:pt x="15" y="791"/>
                        <a:pt x="15" y="791"/>
                        <a:pt x="15" y="791"/>
                      </a:cubicBezTo>
                      <a:lnTo>
                        <a:pt x="15" y="792"/>
                      </a:lnTo>
                      <a:lnTo>
                        <a:pt x="15" y="791"/>
                      </a:lnTo>
                      <a:cubicBezTo>
                        <a:pt x="16" y="796"/>
                        <a:pt x="15" y="802"/>
                        <a:pt x="17" y="807"/>
                      </a:cubicBezTo>
                      <a:cubicBezTo>
                        <a:pt x="22" y="819"/>
                        <a:pt x="26" y="832"/>
                        <a:pt x="25" y="845"/>
                      </a:cubicBezTo>
                      <a:cubicBezTo>
                        <a:pt x="22" y="867"/>
                        <a:pt x="29" y="889"/>
                        <a:pt x="36" y="909"/>
                      </a:cubicBezTo>
                      <a:cubicBezTo>
                        <a:pt x="44" y="932"/>
                        <a:pt x="47" y="955"/>
                        <a:pt x="46" y="979"/>
                      </a:cubicBezTo>
                      <a:cubicBezTo>
                        <a:pt x="45" y="1007"/>
                        <a:pt x="45" y="1034"/>
                        <a:pt x="54" y="1061"/>
                      </a:cubicBezTo>
                      <a:cubicBezTo>
                        <a:pt x="56" y="1068"/>
                        <a:pt x="56" y="1076"/>
                        <a:pt x="55" y="1083"/>
                      </a:cubicBezTo>
                      <a:cubicBezTo>
                        <a:pt x="52" y="1097"/>
                        <a:pt x="49" y="1112"/>
                        <a:pt x="46" y="1126"/>
                      </a:cubicBezTo>
                      <a:cubicBezTo>
                        <a:pt x="42" y="1146"/>
                        <a:pt x="32" y="1163"/>
                        <a:pt x="14" y="1176"/>
                      </a:cubicBezTo>
                      <a:cubicBezTo>
                        <a:pt x="0" y="1186"/>
                        <a:pt x="0" y="1208"/>
                        <a:pt x="11" y="1220"/>
                      </a:cubicBezTo>
                      <a:cubicBezTo>
                        <a:pt x="19" y="1228"/>
                        <a:pt x="28" y="1235"/>
                        <a:pt x="35" y="1243"/>
                      </a:cubicBezTo>
                      <a:cubicBezTo>
                        <a:pt x="46" y="1257"/>
                        <a:pt x="60" y="1264"/>
                        <a:pt x="77" y="1266"/>
                      </a:cubicBezTo>
                      <a:cubicBezTo>
                        <a:pt x="90" y="1268"/>
                        <a:pt x="103" y="1268"/>
                        <a:pt x="115" y="1268"/>
                      </a:cubicBezTo>
                      <a:cubicBezTo>
                        <a:pt x="123" y="1268"/>
                        <a:pt x="131" y="1266"/>
                        <a:pt x="136" y="1262"/>
                      </a:cubicBezTo>
                      <a:cubicBezTo>
                        <a:pt x="161" y="1243"/>
                        <a:pt x="196" y="1243"/>
                        <a:pt x="217" y="1217"/>
                      </a:cubicBezTo>
                      <a:cubicBezTo>
                        <a:pt x="220" y="1215"/>
                        <a:pt x="224" y="1214"/>
                        <a:pt x="227" y="1213"/>
                      </a:cubicBezTo>
                      <a:cubicBezTo>
                        <a:pt x="253" y="1210"/>
                        <a:pt x="278" y="1202"/>
                        <a:pt x="304" y="1208"/>
                      </a:cubicBezTo>
                      <a:cubicBezTo>
                        <a:pt x="325" y="1213"/>
                        <a:pt x="347" y="1213"/>
                        <a:pt x="369" y="1212"/>
                      </a:cubicBezTo>
                      <a:cubicBezTo>
                        <a:pt x="381" y="1212"/>
                        <a:pt x="391" y="1207"/>
                        <a:pt x="399" y="1199"/>
                      </a:cubicBezTo>
                      <a:cubicBezTo>
                        <a:pt x="421" y="1176"/>
                        <a:pt x="440" y="1164"/>
                        <a:pt x="472" y="1147"/>
                      </a:cubicBezTo>
                      <a:cubicBezTo>
                        <a:pt x="480" y="1143"/>
                        <a:pt x="488" y="1138"/>
                        <a:pt x="496" y="1133"/>
                      </a:cubicBezTo>
                      <a:cubicBezTo>
                        <a:pt x="507" y="1125"/>
                        <a:pt x="518" y="1121"/>
                        <a:pt x="532" y="1123"/>
                      </a:cubicBezTo>
                      <a:cubicBezTo>
                        <a:pt x="566" y="1127"/>
                        <a:pt x="598" y="1122"/>
                        <a:pt x="628" y="1106"/>
                      </a:cubicBezTo>
                      <a:cubicBezTo>
                        <a:pt x="652" y="1094"/>
                        <a:pt x="677" y="1090"/>
                        <a:pt x="703" y="1091"/>
                      </a:cubicBezTo>
                      <a:cubicBezTo>
                        <a:pt x="721" y="1091"/>
                        <a:pt x="739" y="1092"/>
                        <a:pt x="758" y="1092"/>
                      </a:cubicBezTo>
                      <a:cubicBezTo>
                        <a:pt x="767" y="1092"/>
                        <a:pt x="776" y="1096"/>
                        <a:pt x="781" y="1103"/>
                      </a:cubicBezTo>
                      <a:cubicBezTo>
                        <a:pt x="791" y="1116"/>
                        <a:pt x="804" y="1120"/>
                        <a:pt x="819" y="1123"/>
                      </a:cubicBezTo>
                      <a:cubicBezTo>
                        <a:pt x="835" y="1126"/>
                        <a:pt x="850" y="1133"/>
                        <a:pt x="865" y="1140"/>
                      </a:cubicBezTo>
                      <a:cubicBezTo>
                        <a:pt x="873" y="1144"/>
                        <a:pt x="880" y="1153"/>
                        <a:pt x="880" y="1162"/>
                      </a:cubicBezTo>
                      <a:cubicBezTo>
                        <a:pt x="879" y="1174"/>
                        <a:pt x="881" y="1183"/>
                        <a:pt x="889" y="1192"/>
                      </a:cubicBezTo>
                      <a:cubicBezTo>
                        <a:pt x="899" y="1201"/>
                        <a:pt x="904" y="1213"/>
                        <a:pt x="905" y="1226"/>
                      </a:cubicBezTo>
                      <a:cubicBezTo>
                        <a:pt x="906" y="1239"/>
                        <a:pt x="908" y="1252"/>
                        <a:pt x="909" y="1264"/>
                      </a:cubicBezTo>
                      <a:cubicBezTo>
                        <a:pt x="909" y="1270"/>
                        <a:pt x="909" y="1275"/>
                        <a:pt x="909" y="1281"/>
                      </a:cubicBezTo>
                      <a:cubicBezTo>
                        <a:pt x="909" y="1283"/>
                        <a:pt x="909" y="1285"/>
                        <a:pt x="910" y="1286"/>
                      </a:cubicBezTo>
                      <a:cubicBezTo>
                        <a:pt x="914" y="1290"/>
                        <a:pt x="918" y="1294"/>
                        <a:pt x="923" y="1296"/>
                      </a:cubicBezTo>
                      <a:cubicBezTo>
                        <a:pt x="925" y="1297"/>
                        <a:pt x="931" y="1296"/>
                        <a:pt x="933" y="1294"/>
                      </a:cubicBezTo>
                      <a:cubicBezTo>
                        <a:pt x="948" y="1278"/>
                        <a:pt x="962" y="1261"/>
                        <a:pt x="978" y="1245"/>
                      </a:cubicBezTo>
                      <a:cubicBezTo>
                        <a:pt x="985" y="1238"/>
                        <a:pt x="996" y="1233"/>
                        <a:pt x="1004" y="1226"/>
                      </a:cubicBezTo>
                      <a:cubicBezTo>
                        <a:pt x="1013" y="1217"/>
                        <a:pt x="1021" y="1207"/>
                        <a:pt x="1029" y="1198"/>
                      </a:cubicBezTo>
                      <a:cubicBezTo>
                        <a:pt x="1030" y="1197"/>
                        <a:pt x="1033" y="1196"/>
                        <a:pt x="1034" y="1197"/>
                      </a:cubicBezTo>
                      <a:cubicBezTo>
                        <a:pt x="1036" y="1197"/>
                        <a:pt x="1037" y="1199"/>
                        <a:pt x="1038" y="1201"/>
                      </a:cubicBezTo>
                      <a:cubicBezTo>
                        <a:pt x="1039" y="1208"/>
                        <a:pt x="1038" y="1217"/>
                        <a:pt x="1033" y="1222"/>
                      </a:cubicBezTo>
                      <a:cubicBezTo>
                        <a:pt x="1020" y="1235"/>
                        <a:pt x="1012" y="1252"/>
                        <a:pt x="1007" y="1269"/>
                      </a:cubicBezTo>
                      <a:cubicBezTo>
                        <a:pt x="1002" y="1287"/>
                        <a:pt x="993" y="1299"/>
                        <a:pt x="977" y="1307"/>
                      </a:cubicBezTo>
                      <a:cubicBezTo>
                        <a:pt x="974" y="1308"/>
                        <a:pt x="972" y="1313"/>
                        <a:pt x="972" y="1316"/>
                      </a:cubicBezTo>
                      <a:cubicBezTo>
                        <a:pt x="972" y="1319"/>
                        <a:pt x="974" y="1324"/>
                        <a:pt x="976" y="1325"/>
                      </a:cubicBezTo>
                      <a:cubicBezTo>
                        <a:pt x="981" y="1326"/>
                        <a:pt x="986" y="1325"/>
                        <a:pt x="992" y="1325"/>
                      </a:cubicBezTo>
                      <a:cubicBezTo>
                        <a:pt x="1008" y="1324"/>
                        <a:pt x="1020" y="1318"/>
                        <a:pt x="1026" y="1302"/>
                      </a:cubicBezTo>
                      <a:cubicBezTo>
                        <a:pt x="1027" y="1299"/>
                        <a:pt x="1029" y="1295"/>
                        <a:pt x="1031" y="1292"/>
                      </a:cubicBezTo>
                      <a:cubicBezTo>
                        <a:pt x="1032" y="1291"/>
                        <a:pt x="1034" y="1290"/>
                        <a:pt x="1035" y="1289"/>
                      </a:cubicBezTo>
                      <a:cubicBezTo>
                        <a:pt x="1037" y="1291"/>
                        <a:pt x="1040" y="1293"/>
                        <a:pt x="1040" y="1296"/>
                      </a:cubicBezTo>
                      <a:cubicBezTo>
                        <a:pt x="1042" y="1312"/>
                        <a:pt x="1042" y="1329"/>
                        <a:pt x="1030" y="1343"/>
                      </a:cubicBezTo>
                      <a:cubicBezTo>
                        <a:pt x="1027" y="1347"/>
                        <a:pt x="1030" y="1354"/>
                        <a:pt x="1036" y="1354"/>
                      </a:cubicBezTo>
                      <a:cubicBezTo>
                        <a:pt x="1044" y="1355"/>
                        <a:pt x="1053" y="1355"/>
                        <a:pt x="1062" y="1355"/>
                      </a:cubicBezTo>
                      <a:cubicBezTo>
                        <a:pt x="1062" y="1355"/>
                        <a:pt x="1062" y="1354"/>
                        <a:pt x="1062" y="1354"/>
                      </a:cubicBezTo>
                      <a:lnTo>
                        <a:pt x="1064" y="1351"/>
                      </a:lnTo>
                      <a:lnTo>
                        <a:pt x="1063" y="1355"/>
                      </a:lnTo>
                      <a:cubicBezTo>
                        <a:pt x="1063" y="1355"/>
                        <a:pt x="1062" y="1355"/>
                        <a:pt x="1062" y="1355"/>
                      </a:cubicBezTo>
                      <a:cubicBezTo>
                        <a:pt x="1062" y="1357"/>
                        <a:pt x="1062" y="1358"/>
                        <a:pt x="1062" y="1359"/>
                      </a:cubicBezTo>
                      <a:cubicBezTo>
                        <a:pt x="1074" y="1389"/>
                        <a:pt x="1079" y="1419"/>
                        <a:pt x="1067" y="1450"/>
                      </a:cubicBezTo>
                      <a:cubicBezTo>
                        <a:pt x="1064" y="1456"/>
                        <a:pt x="1067" y="1465"/>
                        <a:pt x="1069" y="1472"/>
                      </a:cubicBezTo>
                      <a:cubicBezTo>
                        <a:pt x="1072" y="1480"/>
                        <a:pt x="1078" y="1488"/>
                        <a:pt x="1081" y="1496"/>
                      </a:cubicBezTo>
                      <a:cubicBezTo>
                        <a:pt x="1091" y="1523"/>
                        <a:pt x="1112" y="1537"/>
                        <a:pt x="1138" y="1544"/>
                      </a:cubicBezTo>
                      <a:cubicBezTo>
                        <a:pt x="1153" y="1547"/>
                        <a:pt x="1165" y="1555"/>
                        <a:pt x="1176" y="1564"/>
                      </a:cubicBezTo>
                      <a:cubicBezTo>
                        <a:pt x="1183" y="1569"/>
                        <a:pt x="1189" y="1576"/>
                        <a:pt x="1197" y="1582"/>
                      </a:cubicBezTo>
                      <a:cubicBezTo>
                        <a:pt x="1202" y="1586"/>
                        <a:pt x="1210" y="1588"/>
                        <a:pt x="1217" y="1585"/>
                      </a:cubicBezTo>
                      <a:cubicBezTo>
                        <a:pt x="1240" y="1573"/>
                        <a:pt x="1264" y="1563"/>
                        <a:pt x="1277" y="1539"/>
                      </a:cubicBezTo>
                      <a:cubicBezTo>
                        <a:pt x="1279" y="1535"/>
                        <a:pt x="1283" y="1536"/>
                        <a:pt x="1286" y="1539"/>
                      </a:cubicBezTo>
                      <a:cubicBezTo>
                        <a:pt x="1287" y="1541"/>
                        <a:pt x="1288" y="1543"/>
                        <a:pt x="1288" y="1544"/>
                      </a:cubicBezTo>
                      <a:cubicBezTo>
                        <a:pt x="1287" y="1549"/>
                        <a:pt x="1282" y="1557"/>
                        <a:pt x="1285" y="1559"/>
                      </a:cubicBezTo>
                      <a:cubicBezTo>
                        <a:pt x="1297" y="1575"/>
                        <a:pt x="1304" y="1595"/>
                        <a:pt x="1320" y="1608"/>
                      </a:cubicBezTo>
                      <a:cubicBezTo>
                        <a:pt x="1324" y="1612"/>
                        <a:pt x="1331" y="1614"/>
                        <a:pt x="1334" y="1611"/>
                      </a:cubicBezTo>
                      <a:cubicBezTo>
                        <a:pt x="1353" y="1594"/>
                        <a:pt x="1376" y="1582"/>
                        <a:pt x="1395" y="1565"/>
                      </a:cubicBezTo>
                      <a:cubicBezTo>
                        <a:pt x="1414" y="1549"/>
                        <a:pt x="1437" y="1542"/>
                        <a:pt x="1461" y="1542"/>
                      </a:cubicBezTo>
                      <a:cubicBezTo>
                        <a:pt x="1470" y="1542"/>
                        <a:pt x="1480" y="1542"/>
                        <a:pt x="1489" y="1541"/>
                      </a:cubicBezTo>
                      <a:cubicBezTo>
                        <a:pt x="1504" y="1539"/>
                        <a:pt x="1526" y="1520"/>
                        <a:pt x="1526" y="1505"/>
                      </a:cubicBezTo>
                      <a:cubicBezTo>
                        <a:pt x="1527" y="1481"/>
                        <a:pt x="1540" y="1460"/>
                        <a:pt x="1545" y="1437"/>
                      </a:cubicBezTo>
                      <a:cubicBezTo>
                        <a:pt x="1551" y="1411"/>
                        <a:pt x="1563" y="1389"/>
                        <a:pt x="1582" y="1370"/>
                      </a:cubicBezTo>
                      <a:cubicBezTo>
                        <a:pt x="1594" y="1358"/>
                        <a:pt x="1601" y="1343"/>
                        <a:pt x="1609" y="1329"/>
                      </a:cubicBezTo>
                      <a:cubicBezTo>
                        <a:pt x="1619" y="1311"/>
                        <a:pt x="1628" y="1293"/>
                        <a:pt x="1637" y="1275"/>
                      </a:cubicBezTo>
                      <a:cubicBezTo>
                        <a:pt x="1653" y="1246"/>
                        <a:pt x="1671" y="1219"/>
                        <a:pt x="1701" y="1202"/>
                      </a:cubicBezTo>
                      <a:cubicBezTo>
                        <a:pt x="1707" y="1198"/>
                        <a:pt x="1713" y="1192"/>
                        <a:pt x="1715" y="1185"/>
                      </a:cubicBezTo>
                      <a:cubicBezTo>
                        <a:pt x="1721" y="1161"/>
                        <a:pt x="1745" y="1148"/>
                        <a:pt x="1752" y="1125"/>
                      </a:cubicBezTo>
                      <a:cubicBezTo>
                        <a:pt x="1759" y="1102"/>
                        <a:pt x="1759" y="1078"/>
                        <a:pt x="1770" y="1056"/>
                      </a:cubicBezTo>
                      <a:cubicBezTo>
                        <a:pt x="1783" y="1030"/>
                        <a:pt x="1788" y="1000"/>
                        <a:pt x="1805" y="976"/>
                      </a:cubicBezTo>
                      <a:cubicBezTo>
                        <a:pt x="1809" y="968"/>
                        <a:pt x="1811" y="959"/>
                        <a:pt x="1812" y="950"/>
                      </a:cubicBezTo>
                      <a:cubicBezTo>
                        <a:pt x="1815" y="931"/>
                        <a:pt x="1814" y="913"/>
                        <a:pt x="1808" y="895"/>
                      </a:cubicBezTo>
                      <a:cubicBezTo>
                        <a:pt x="1804" y="883"/>
                        <a:pt x="1804" y="870"/>
                        <a:pt x="1807" y="858"/>
                      </a:cubicBezTo>
                      <a:cubicBezTo>
                        <a:pt x="1810" y="849"/>
                        <a:pt x="1812" y="840"/>
                        <a:pt x="1812" y="831"/>
                      </a:cubicBezTo>
                      <a:cubicBezTo>
                        <a:pt x="1813" y="805"/>
                        <a:pt x="1819" y="780"/>
                        <a:pt x="1829" y="756"/>
                      </a:cubicBezTo>
                      <a:cubicBezTo>
                        <a:pt x="1830" y="753"/>
                        <a:pt x="1831" y="749"/>
                        <a:pt x="1831" y="745"/>
                      </a:cubicBezTo>
                      <a:cubicBezTo>
                        <a:pt x="1831" y="743"/>
                        <a:pt x="1829" y="740"/>
                        <a:pt x="1827" y="738"/>
                      </a:cubicBezTo>
                      <a:cubicBezTo>
                        <a:pt x="1826" y="738"/>
                        <a:pt x="1824" y="739"/>
                        <a:pt x="1823" y="74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6" name="Freeform 32">
                  <a:extLst>
                    <a:ext uri="{FF2B5EF4-FFF2-40B4-BE49-F238E27FC236}">
                      <a16:creationId xmlns:a16="http://schemas.microsoft.com/office/drawing/2014/main" id="{259B0CF0-4640-46F6-9829-9985E8393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4" y="2229"/>
                  <a:ext cx="1" cy="0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1 w 3"/>
                    <a:gd name="T7" fmla="*/ 0 h 1"/>
                    <a:gd name="T8" fmla="*/ 0 w 3"/>
                    <a:gd name="T9" fmla="*/ 1 h 1"/>
                    <a:gd name="T10" fmla="*/ 1 w 3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2" y="0"/>
                        <a:pt x="2" y="0"/>
                        <a:pt x="3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7" name="Freeform 33">
                  <a:extLst>
                    <a:ext uri="{FF2B5EF4-FFF2-40B4-BE49-F238E27FC236}">
                      <a16:creationId xmlns:a16="http://schemas.microsoft.com/office/drawing/2014/main" id="{7F125C3A-E327-40B9-8D32-5C74B0B9D0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1" y="2210"/>
                  <a:ext cx="0" cy="0"/>
                </a:xfrm>
                <a:custGeom>
                  <a:avLst/>
                  <a:gdLst>
                    <a:gd name="T0" fmla="*/ 2 w 2"/>
                    <a:gd name="T1" fmla="*/ 0 h 2"/>
                    <a:gd name="T2" fmla="*/ 2 w 2"/>
                    <a:gd name="T3" fmla="*/ 0 h 2"/>
                    <a:gd name="T4" fmla="*/ 2 w 2"/>
                    <a:gd name="T5" fmla="*/ 0 h 2"/>
                    <a:gd name="T6" fmla="*/ 0 w 2"/>
                    <a:gd name="T7" fmla="*/ 1 h 2"/>
                    <a:gd name="T8" fmla="*/ 0 w 2"/>
                    <a:gd name="T9" fmla="*/ 2 h 2"/>
                    <a:gd name="T10" fmla="*/ 2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1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8" name="Freeform 34">
                  <a:extLst>
                    <a:ext uri="{FF2B5EF4-FFF2-40B4-BE49-F238E27FC236}">
                      <a16:creationId xmlns:a16="http://schemas.microsoft.com/office/drawing/2014/main" id="{6C11A050-339A-4312-9F4F-219E1A2CC95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99" y="2163"/>
                  <a:ext cx="146" cy="112"/>
                </a:xfrm>
                <a:custGeom>
                  <a:avLst/>
                  <a:gdLst>
                    <a:gd name="T0" fmla="*/ 591 w 1244"/>
                    <a:gd name="T1" fmla="*/ 567 h 953"/>
                    <a:gd name="T2" fmla="*/ 426 w 1244"/>
                    <a:gd name="T3" fmla="*/ 296 h 953"/>
                    <a:gd name="T4" fmla="*/ 1010 w 1244"/>
                    <a:gd name="T5" fmla="*/ 361 h 953"/>
                    <a:gd name="T6" fmla="*/ 328 w 1244"/>
                    <a:gd name="T7" fmla="*/ 802 h 953"/>
                    <a:gd name="T8" fmla="*/ 328 w 1244"/>
                    <a:gd name="T9" fmla="*/ 802 h 953"/>
                    <a:gd name="T10" fmla="*/ 268 w 1244"/>
                    <a:gd name="T11" fmla="*/ 675 h 953"/>
                    <a:gd name="T12" fmla="*/ 246 w 1244"/>
                    <a:gd name="T13" fmla="*/ 762 h 953"/>
                    <a:gd name="T14" fmla="*/ 361 w 1244"/>
                    <a:gd name="T15" fmla="*/ 417 h 953"/>
                    <a:gd name="T16" fmla="*/ 346 w 1244"/>
                    <a:gd name="T17" fmla="*/ 535 h 953"/>
                    <a:gd name="T18" fmla="*/ 366 w 1244"/>
                    <a:gd name="T19" fmla="*/ 583 h 953"/>
                    <a:gd name="T20" fmla="*/ 379 w 1244"/>
                    <a:gd name="T21" fmla="*/ 597 h 953"/>
                    <a:gd name="T22" fmla="*/ 352 w 1244"/>
                    <a:gd name="T23" fmla="*/ 578 h 953"/>
                    <a:gd name="T24" fmla="*/ 284 w 1244"/>
                    <a:gd name="T25" fmla="*/ 571 h 953"/>
                    <a:gd name="T26" fmla="*/ 218 w 1244"/>
                    <a:gd name="T27" fmla="*/ 670 h 953"/>
                    <a:gd name="T28" fmla="*/ 220 w 1244"/>
                    <a:gd name="T29" fmla="*/ 739 h 953"/>
                    <a:gd name="T30" fmla="*/ 150 w 1244"/>
                    <a:gd name="T31" fmla="*/ 709 h 953"/>
                    <a:gd name="T32" fmla="*/ 143 w 1244"/>
                    <a:gd name="T33" fmla="*/ 773 h 953"/>
                    <a:gd name="T34" fmla="*/ 6 w 1244"/>
                    <a:gd name="T35" fmla="*/ 800 h 953"/>
                    <a:gd name="T36" fmla="*/ 166 w 1244"/>
                    <a:gd name="T37" fmla="*/ 902 h 953"/>
                    <a:gd name="T38" fmla="*/ 171 w 1244"/>
                    <a:gd name="T39" fmla="*/ 894 h 953"/>
                    <a:gd name="T40" fmla="*/ 282 w 1244"/>
                    <a:gd name="T41" fmla="*/ 939 h 953"/>
                    <a:gd name="T42" fmla="*/ 406 w 1244"/>
                    <a:gd name="T43" fmla="*/ 903 h 953"/>
                    <a:gd name="T44" fmla="*/ 437 w 1244"/>
                    <a:gd name="T45" fmla="*/ 812 h 953"/>
                    <a:gd name="T46" fmla="*/ 541 w 1244"/>
                    <a:gd name="T47" fmla="*/ 758 h 953"/>
                    <a:gd name="T48" fmla="*/ 537 w 1244"/>
                    <a:gd name="T49" fmla="*/ 726 h 953"/>
                    <a:gd name="T50" fmla="*/ 604 w 1244"/>
                    <a:gd name="T51" fmla="*/ 692 h 953"/>
                    <a:gd name="T52" fmla="*/ 608 w 1244"/>
                    <a:gd name="T53" fmla="*/ 617 h 953"/>
                    <a:gd name="T54" fmla="*/ 646 w 1244"/>
                    <a:gd name="T55" fmla="*/ 592 h 953"/>
                    <a:gd name="T56" fmla="*/ 693 w 1244"/>
                    <a:gd name="T57" fmla="*/ 571 h 953"/>
                    <a:gd name="T58" fmla="*/ 789 w 1244"/>
                    <a:gd name="T59" fmla="*/ 545 h 953"/>
                    <a:gd name="T60" fmla="*/ 1068 w 1244"/>
                    <a:gd name="T61" fmla="*/ 375 h 953"/>
                    <a:gd name="T62" fmla="*/ 1039 w 1244"/>
                    <a:gd name="T63" fmla="*/ 344 h 953"/>
                    <a:gd name="T64" fmla="*/ 1214 w 1244"/>
                    <a:gd name="T65" fmla="*/ 282 h 953"/>
                    <a:gd name="T66" fmla="*/ 1216 w 1244"/>
                    <a:gd name="T67" fmla="*/ 182 h 953"/>
                    <a:gd name="T68" fmla="*/ 1133 w 1244"/>
                    <a:gd name="T69" fmla="*/ 132 h 953"/>
                    <a:gd name="T70" fmla="*/ 1128 w 1244"/>
                    <a:gd name="T71" fmla="*/ 134 h 953"/>
                    <a:gd name="T72" fmla="*/ 1140 w 1244"/>
                    <a:gd name="T73" fmla="*/ 91 h 953"/>
                    <a:gd name="T74" fmla="*/ 1018 w 1244"/>
                    <a:gd name="T75" fmla="*/ 34 h 953"/>
                    <a:gd name="T76" fmla="*/ 878 w 1244"/>
                    <a:gd name="T77" fmla="*/ 3 h 953"/>
                    <a:gd name="T78" fmla="*/ 847 w 1244"/>
                    <a:gd name="T79" fmla="*/ 37 h 953"/>
                    <a:gd name="T80" fmla="*/ 767 w 1244"/>
                    <a:gd name="T81" fmla="*/ 24 h 953"/>
                    <a:gd name="T82" fmla="*/ 721 w 1244"/>
                    <a:gd name="T83" fmla="*/ 23 h 953"/>
                    <a:gd name="T84" fmla="*/ 662 w 1244"/>
                    <a:gd name="T85" fmla="*/ 92 h 953"/>
                    <a:gd name="T86" fmla="*/ 566 w 1244"/>
                    <a:gd name="T87" fmla="*/ 69 h 953"/>
                    <a:gd name="T88" fmla="*/ 569 w 1244"/>
                    <a:gd name="T89" fmla="*/ 125 h 953"/>
                    <a:gd name="T90" fmla="*/ 510 w 1244"/>
                    <a:gd name="T91" fmla="*/ 100 h 953"/>
                    <a:gd name="T92" fmla="*/ 432 w 1244"/>
                    <a:gd name="T93" fmla="*/ 92 h 953"/>
                    <a:gd name="T94" fmla="*/ 378 w 1244"/>
                    <a:gd name="T95" fmla="*/ 154 h 953"/>
                    <a:gd name="T96" fmla="*/ 381 w 1244"/>
                    <a:gd name="T97" fmla="*/ 154 h 953"/>
                    <a:gd name="T98" fmla="*/ 371 w 1244"/>
                    <a:gd name="T99" fmla="*/ 204 h 953"/>
                    <a:gd name="T100" fmla="*/ 359 w 1244"/>
                    <a:gd name="T101" fmla="*/ 262 h 953"/>
                    <a:gd name="T102" fmla="*/ 413 w 1244"/>
                    <a:gd name="T103" fmla="*/ 310 h 953"/>
                    <a:gd name="T104" fmla="*/ 510 w 1244"/>
                    <a:gd name="T105" fmla="*/ 342 h 953"/>
                    <a:gd name="T106" fmla="*/ 648 w 1244"/>
                    <a:gd name="T107" fmla="*/ 343 h 953"/>
                    <a:gd name="T108" fmla="*/ 661 w 1244"/>
                    <a:gd name="T109" fmla="*/ 341 h 953"/>
                    <a:gd name="T110" fmla="*/ 701 w 1244"/>
                    <a:gd name="T111" fmla="*/ 377 h 953"/>
                    <a:gd name="T112" fmla="*/ 507 w 1244"/>
                    <a:gd name="T113" fmla="*/ 386 h 953"/>
                    <a:gd name="T114" fmla="*/ 420 w 1244"/>
                    <a:gd name="T115" fmla="*/ 363 h 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44" h="953">
                      <a:moveTo>
                        <a:pt x="591" y="567"/>
                      </a:moveTo>
                      <a:lnTo>
                        <a:pt x="591" y="567"/>
                      </a:lnTo>
                      <a:lnTo>
                        <a:pt x="591" y="570"/>
                      </a:lnTo>
                      <a:lnTo>
                        <a:pt x="587" y="568"/>
                      </a:lnTo>
                      <a:lnTo>
                        <a:pt x="591" y="567"/>
                      </a:lnTo>
                      <a:close/>
                      <a:moveTo>
                        <a:pt x="425" y="299"/>
                      </a:moveTo>
                      <a:lnTo>
                        <a:pt x="425" y="299"/>
                      </a:lnTo>
                      <a:cubicBezTo>
                        <a:pt x="423" y="299"/>
                        <a:pt x="422" y="300"/>
                        <a:pt x="421" y="301"/>
                      </a:cubicBezTo>
                      <a:cubicBezTo>
                        <a:pt x="422" y="300"/>
                        <a:pt x="423" y="299"/>
                        <a:pt x="423" y="297"/>
                      </a:cubicBezTo>
                      <a:lnTo>
                        <a:pt x="426" y="296"/>
                      </a:lnTo>
                      <a:lnTo>
                        <a:pt x="425" y="299"/>
                      </a:lnTo>
                      <a:close/>
                      <a:moveTo>
                        <a:pt x="1007" y="358"/>
                      </a:moveTo>
                      <a:lnTo>
                        <a:pt x="1007" y="358"/>
                      </a:lnTo>
                      <a:cubicBezTo>
                        <a:pt x="1009" y="357"/>
                        <a:pt x="1010" y="358"/>
                        <a:pt x="1012" y="358"/>
                      </a:cubicBezTo>
                      <a:cubicBezTo>
                        <a:pt x="1011" y="359"/>
                        <a:pt x="1011" y="361"/>
                        <a:pt x="1010" y="361"/>
                      </a:cubicBezTo>
                      <a:cubicBezTo>
                        <a:pt x="1009" y="361"/>
                        <a:pt x="1007" y="360"/>
                        <a:pt x="1006" y="360"/>
                      </a:cubicBezTo>
                      <a:cubicBezTo>
                        <a:pt x="1007" y="359"/>
                        <a:pt x="1007" y="358"/>
                        <a:pt x="1007" y="358"/>
                      </a:cubicBezTo>
                      <a:close/>
                      <a:moveTo>
                        <a:pt x="328" y="801"/>
                      </a:moveTo>
                      <a:lnTo>
                        <a:pt x="328" y="801"/>
                      </a:lnTo>
                      <a:cubicBezTo>
                        <a:pt x="328" y="801"/>
                        <a:pt x="328" y="801"/>
                        <a:pt x="328" y="802"/>
                      </a:cubicBezTo>
                      <a:cubicBezTo>
                        <a:pt x="327" y="803"/>
                        <a:pt x="327" y="805"/>
                        <a:pt x="326" y="806"/>
                      </a:cubicBezTo>
                      <a:cubicBezTo>
                        <a:pt x="325" y="807"/>
                        <a:pt x="323" y="808"/>
                        <a:pt x="322" y="808"/>
                      </a:cubicBezTo>
                      <a:cubicBezTo>
                        <a:pt x="321" y="809"/>
                        <a:pt x="319" y="810"/>
                        <a:pt x="318" y="811"/>
                      </a:cubicBezTo>
                      <a:cubicBezTo>
                        <a:pt x="320" y="809"/>
                        <a:pt x="323" y="807"/>
                        <a:pt x="325" y="805"/>
                      </a:cubicBezTo>
                      <a:cubicBezTo>
                        <a:pt x="326" y="804"/>
                        <a:pt x="327" y="803"/>
                        <a:pt x="328" y="802"/>
                      </a:cubicBezTo>
                      <a:cubicBezTo>
                        <a:pt x="328" y="800"/>
                        <a:pt x="329" y="798"/>
                        <a:pt x="329" y="797"/>
                      </a:cubicBezTo>
                      <a:cubicBezTo>
                        <a:pt x="329" y="798"/>
                        <a:pt x="329" y="800"/>
                        <a:pt x="328" y="801"/>
                      </a:cubicBezTo>
                      <a:close/>
                      <a:moveTo>
                        <a:pt x="271" y="674"/>
                      </a:moveTo>
                      <a:lnTo>
                        <a:pt x="271" y="674"/>
                      </a:lnTo>
                      <a:lnTo>
                        <a:pt x="268" y="675"/>
                      </a:lnTo>
                      <a:lnTo>
                        <a:pt x="270" y="672"/>
                      </a:lnTo>
                      <a:lnTo>
                        <a:pt x="272" y="671"/>
                      </a:lnTo>
                      <a:lnTo>
                        <a:pt x="271" y="674"/>
                      </a:lnTo>
                      <a:close/>
                      <a:moveTo>
                        <a:pt x="246" y="762"/>
                      </a:moveTo>
                      <a:lnTo>
                        <a:pt x="246" y="762"/>
                      </a:lnTo>
                      <a:cubicBezTo>
                        <a:pt x="245" y="761"/>
                        <a:pt x="244" y="760"/>
                        <a:pt x="243" y="759"/>
                      </a:cubicBezTo>
                      <a:cubicBezTo>
                        <a:pt x="245" y="760"/>
                        <a:pt x="246" y="760"/>
                        <a:pt x="247" y="761"/>
                      </a:cubicBezTo>
                      <a:lnTo>
                        <a:pt x="249" y="763"/>
                      </a:lnTo>
                      <a:lnTo>
                        <a:pt x="246" y="762"/>
                      </a:lnTo>
                      <a:close/>
                      <a:moveTo>
                        <a:pt x="361" y="417"/>
                      </a:moveTo>
                      <a:lnTo>
                        <a:pt x="361" y="417"/>
                      </a:lnTo>
                      <a:cubicBezTo>
                        <a:pt x="355" y="428"/>
                        <a:pt x="354" y="437"/>
                        <a:pt x="359" y="448"/>
                      </a:cubicBezTo>
                      <a:cubicBezTo>
                        <a:pt x="365" y="462"/>
                        <a:pt x="365" y="476"/>
                        <a:pt x="361" y="491"/>
                      </a:cubicBezTo>
                      <a:cubicBezTo>
                        <a:pt x="357" y="503"/>
                        <a:pt x="356" y="516"/>
                        <a:pt x="353" y="528"/>
                      </a:cubicBezTo>
                      <a:cubicBezTo>
                        <a:pt x="352" y="531"/>
                        <a:pt x="349" y="534"/>
                        <a:pt x="346" y="535"/>
                      </a:cubicBezTo>
                      <a:cubicBezTo>
                        <a:pt x="332" y="540"/>
                        <a:pt x="335" y="551"/>
                        <a:pt x="334" y="562"/>
                      </a:cubicBezTo>
                      <a:cubicBezTo>
                        <a:pt x="335" y="562"/>
                        <a:pt x="335" y="562"/>
                        <a:pt x="336" y="562"/>
                      </a:cubicBezTo>
                      <a:cubicBezTo>
                        <a:pt x="340" y="566"/>
                        <a:pt x="344" y="570"/>
                        <a:pt x="348" y="574"/>
                      </a:cubicBezTo>
                      <a:cubicBezTo>
                        <a:pt x="350" y="575"/>
                        <a:pt x="351" y="577"/>
                        <a:pt x="352" y="578"/>
                      </a:cubicBezTo>
                      <a:cubicBezTo>
                        <a:pt x="357" y="579"/>
                        <a:pt x="361" y="581"/>
                        <a:pt x="366" y="583"/>
                      </a:cubicBezTo>
                      <a:cubicBezTo>
                        <a:pt x="367" y="583"/>
                        <a:pt x="369" y="584"/>
                        <a:pt x="371" y="583"/>
                      </a:cubicBezTo>
                      <a:cubicBezTo>
                        <a:pt x="371" y="584"/>
                        <a:pt x="371" y="585"/>
                        <a:pt x="371" y="586"/>
                      </a:cubicBezTo>
                      <a:cubicBezTo>
                        <a:pt x="374" y="587"/>
                        <a:pt x="376" y="588"/>
                        <a:pt x="379" y="589"/>
                      </a:cubicBezTo>
                      <a:cubicBezTo>
                        <a:pt x="380" y="590"/>
                        <a:pt x="381" y="591"/>
                        <a:pt x="381" y="593"/>
                      </a:cubicBezTo>
                      <a:cubicBezTo>
                        <a:pt x="381" y="594"/>
                        <a:pt x="380" y="596"/>
                        <a:pt x="379" y="597"/>
                      </a:cubicBezTo>
                      <a:cubicBezTo>
                        <a:pt x="375" y="599"/>
                        <a:pt x="372" y="598"/>
                        <a:pt x="371" y="594"/>
                      </a:cubicBezTo>
                      <a:cubicBezTo>
                        <a:pt x="371" y="591"/>
                        <a:pt x="371" y="588"/>
                        <a:pt x="371" y="586"/>
                      </a:cubicBezTo>
                      <a:cubicBezTo>
                        <a:pt x="370" y="585"/>
                        <a:pt x="370" y="585"/>
                        <a:pt x="370" y="585"/>
                      </a:cubicBezTo>
                      <a:cubicBezTo>
                        <a:pt x="368" y="584"/>
                        <a:pt x="367" y="584"/>
                        <a:pt x="366" y="583"/>
                      </a:cubicBezTo>
                      <a:cubicBezTo>
                        <a:pt x="361" y="583"/>
                        <a:pt x="356" y="581"/>
                        <a:pt x="352" y="578"/>
                      </a:cubicBezTo>
                      <a:cubicBezTo>
                        <a:pt x="350" y="577"/>
                        <a:pt x="349" y="576"/>
                        <a:pt x="347" y="575"/>
                      </a:cubicBezTo>
                      <a:cubicBezTo>
                        <a:pt x="343" y="571"/>
                        <a:pt x="339" y="567"/>
                        <a:pt x="334" y="563"/>
                      </a:cubicBezTo>
                      <a:lnTo>
                        <a:pt x="334" y="562"/>
                      </a:lnTo>
                      <a:cubicBezTo>
                        <a:pt x="324" y="562"/>
                        <a:pt x="313" y="563"/>
                        <a:pt x="302" y="564"/>
                      </a:cubicBezTo>
                      <a:cubicBezTo>
                        <a:pt x="297" y="568"/>
                        <a:pt x="291" y="570"/>
                        <a:pt x="284" y="571"/>
                      </a:cubicBezTo>
                      <a:cubicBezTo>
                        <a:pt x="272" y="572"/>
                        <a:pt x="260" y="573"/>
                        <a:pt x="247" y="575"/>
                      </a:cubicBezTo>
                      <a:cubicBezTo>
                        <a:pt x="242" y="594"/>
                        <a:pt x="230" y="609"/>
                        <a:pt x="214" y="620"/>
                      </a:cubicBezTo>
                      <a:cubicBezTo>
                        <a:pt x="202" y="628"/>
                        <a:pt x="199" y="640"/>
                        <a:pt x="196" y="653"/>
                      </a:cubicBezTo>
                      <a:cubicBezTo>
                        <a:pt x="195" y="659"/>
                        <a:pt x="201" y="668"/>
                        <a:pt x="208" y="669"/>
                      </a:cubicBezTo>
                      <a:cubicBezTo>
                        <a:pt x="211" y="670"/>
                        <a:pt x="215" y="670"/>
                        <a:pt x="218" y="670"/>
                      </a:cubicBezTo>
                      <a:cubicBezTo>
                        <a:pt x="235" y="672"/>
                        <a:pt x="241" y="678"/>
                        <a:pt x="241" y="694"/>
                      </a:cubicBezTo>
                      <a:cubicBezTo>
                        <a:pt x="240" y="701"/>
                        <a:pt x="242" y="708"/>
                        <a:pt x="241" y="715"/>
                      </a:cubicBezTo>
                      <a:cubicBezTo>
                        <a:pt x="240" y="724"/>
                        <a:pt x="237" y="733"/>
                        <a:pt x="230" y="739"/>
                      </a:cubicBezTo>
                      <a:cubicBezTo>
                        <a:pt x="229" y="740"/>
                        <a:pt x="227" y="741"/>
                        <a:pt x="225" y="741"/>
                      </a:cubicBezTo>
                      <a:cubicBezTo>
                        <a:pt x="223" y="740"/>
                        <a:pt x="221" y="740"/>
                        <a:pt x="220" y="739"/>
                      </a:cubicBezTo>
                      <a:cubicBezTo>
                        <a:pt x="218" y="727"/>
                        <a:pt x="217" y="714"/>
                        <a:pt x="213" y="702"/>
                      </a:cubicBezTo>
                      <a:cubicBezTo>
                        <a:pt x="211" y="696"/>
                        <a:pt x="205" y="690"/>
                        <a:pt x="199" y="686"/>
                      </a:cubicBezTo>
                      <a:cubicBezTo>
                        <a:pt x="187" y="680"/>
                        <a:pt x="174" y="681"/>
                        <a:pt x="162" y="686"/>
                      </a:cubicBezTo>
                      <a:cubicBezTo>
                        <a:pt x="159" y="687"/>
                        <a:pt x="156" y="690"/>
                        <a:pt x="154" y="693"/>
                      </a:cubicBezTo>
                      <a:cubicBezTo>
                        <a:pt x="152" y="698"/>
                        <a:pt x="150" y="704"/>
                        <a:pt x="150" y="709"/>
                      </a:cubicBezTo>
                      <a:cubicBezTo>
                        <a:pt x="149" y="730"/>
                        <a:pt x="155" y="751"/>
                        <a:pt x="158" y="772"/>
                      </a:cubicBezTo>
                      <a:cubicBezTo>
                        <a:pt x="158" y="772"/>
                        <a:pt x="159" y="771"/>
                        <a:pt x="159" y="771"/>
                      </a:cubicBezTo>
                      <a:lnTo>
                        <a:pt x="158" y="773"/>
                      </a:lnTo>
                      <a:cubicBezTo>
                        <a:pt x="158" y="772"/>
                        <a:pt x="158" y="772"/>
                        <a:pt x="158" y="772"/>
                      </a:cubicBezTo>
                      <a:cubicBezTo>
                        <a:pt x="153" y="772"/>
                        <a:pt x="148" y="774"/>
                        <a:pt x="143" y="773"/>
                      </a:cubicBezTo>
                      <a:cubicBezTo>
                        <a:pt x="110" y="766"/>
                        <a:pt x="82" y="777"/>
                        <a:pt x="55" y="793"/>
                      </a:cubicBezTo>
                      <a:cubicBezTo>
                        <a:pt x="53" y="794"/>
                        <a:pt x="51" y="794"/>
                        <a:pt x="50" y="795"/>
                      </a:cubicBezTo>
                      <a:cubicBezTo>
                        <a:pt x="45" y="798"/>
                        <a:pt x="41" y="802"/>
                        <a:pt x="37" y="805"/>
                      </a:cubicBezTo>
                      <a:cubicBezTo>
                        <a:pt x="30" y="812"/>
                        <a:pt x="28" y="804"/>
                        <a:pt x="24" y="801"/>
                      </a:cubicBezTo>
                      <a:cubicBezTo>
                        <a:pt x="16" y="795"/>
                        <a:pt x="9" y="795"/>
                        <a:pt x="6" y="800"/>
                      </a:cubicBezTo>
                      <a:cubicBezTo>
                        <a:pt x="0" y="812"/>
                        <a:pt x="1" y="830"/>
                        <a:pt x="9" y="836"/>
                      </a:cubicBezTo>
                      <a:cubicBezTo>
                        <a:pt x="26" y="850"/>
                        <a:pt x="43" y="863"/>
                        <a:pt x="64" y="871"/>
                      </a:cubicBezTo>
                      <a:cubicBezTo>
                        <a:pt x="86" y="879"/>
                        <a:pt x="107" y="890"/>
                        <a:pt x="127" y="902"/>
                      </a:cubicBezTo>
                      <a:cubicBezTo>
                        <a:pt x="132" y="905"/>
                        <a:pt x="137" y="908"/>
                        <a:pt x="142" y="910"/>
                      </a:cubicBezTo>
                      <a:cubicBezTo>
                        <a:pt x="150" y="913"/>
                        <a:pt x="160" y="912"/>
                        <a:pt x="166" y="902"/>
                      </a:cubicBezTo>
                      <a:cubicBezTo>
                        <a:pt x="167" y="899"/>
                        <a:pt x="169" y="897"/>
                        <a:pt x="171" y="894"/>
                      </a:cubicBezTo>
                      <a:cubicBezTo>
                        <a:pt x="171" y="894"/>
                        <a:pt x="171" y="894"/>
                        <a:pt x="171" y="894"/>
                      </a:cubicBezTo>
                      <a:lnTo>
                        <a:pt x="169" y="893"/>
                      </a:lnTo>
                      <a:lnTo>
                        <a:pt x="172" y="893"/>
                      </a:lnTo>
                      <a:cubicBezTo>
                        <a:pt x="172" y="893"/>
                        <a:pt x="172" y="894"/>
                        <a:pt x="171" y="894"/>
                      </a:cubicBezTo>
                      <a:cubicBezTo>
                        <a:pt x="180" y="893"/>
                        <a:pt x="188" y="889"/>
                        <a:pt x="197" y="896"/>
                      </a:cubicBezTo>
                      <a:cubicBezTo>
                        <a:pt x="215" y="909"/>
                        <a:pt x="234" y="916"/>
                        <a:pt x="257" y="912"/>
                      </a:cubicBezTo>
                      <a:cubicBezTo>
                        <a:pt x="261" y="912"/>
                        <a:pt x="264" y="914"/>
                        <a:pt x="268" y="914"/>
                      </a:cubicBezTo>
                      <a:cubicBezTo>
                        <a:pt x="278" y="916"/>
                        <a:pt x="282" y="921"/>
                        <a:pt x="283" y="933"/>
                      </a:cubicBezTo>
                      <a:cubicBezTo>
                        <a:pt x="283" y="935"/>
                        <a:pt x="282" y="937"/>
                        <a:pt x="282" y="939"/>
                      </a:cubicBezTo>
                      <a:cubicBezTo>
                        <a:pt x="283" y="947"/>
                        <a:pt x="290" y="953"/>
                        <a:pt x="296" y="951"/>
                      </a:cubicBezTo>
                      <a:cubicBezTo>
                        <a:pt x="309" y="948"/>
                        <a:pt x="321" y="945"/>
                        <a:pt x="333" y="942"/>
                      </a:cubicBezTo>
                      <a:cubicBezTo>
                        <a:pt x="342" y="939"/>
                        <a:pt x="349" y="933"/>
                        <a:pt x="359" y="934"/>
                      </a:cubicBezTo>
                      <a:cubicBezTo>
                        <a:pt x="380" y="936"/>
                        <a:pt x="391" y="921"/>
                        <a:pt x="404" y="908"/>
                      </a:cubicBezTo>
                      <a:cubicBezTo>
                        <a:pt x="405" y="907"/>
                        <a:pt x="406" y="905"/>
                        <a:pt x="406" y="903"/>
                      </a:cubicBezTo>
                      <a:cubicBezTo>
                        <a:pt x="415" y="888"/>
                        <a:pt x="411" y="877"/>
                        <a:pt x="394" y="869"/>
                      </a:cubicBezTo>
                      <a:cubicBezTo>
                        <a:pt x="390" y="866"/>
                        <a:pt x="384" y="865"/>
                        <a:pt x="383" y="859"/>
                      </a:cubicBezTo>
                      <a:cubicBezTo>
                        <a:pt x="382" y="851"/>
                        <a:pt x="385" y="844"/>
                        <a:pt x="390" y="839"/>
                      </a:cubicBezTo>
                      <a:cubicBezTo>
                        <a:pt x="393" y="835"/>
                        <a:pt x="398" y="832"/>
                        <a:pt x="403" y="829"/>
                      </a:cubicBezTo>
                      <a:cubicBezTo>
                        <a:pt x="414" y="823"/>
                        <a:pt x="426" y="818"/>
                        <a:pt x="437" y="812"/>
                      </a:cubicBezTo>
                      <a:cubicBezTo>
                        <a:pt x="450" y="805"/>
                        <a:pt x="460" y="795"/>
                        <a:pt x="465" y="780"/>
                      </a:cubicBezTo>
                      <a:cubicBezTo>
                        <a:pt x="466" y="777"/>
                        <a:pt x="467" y="773"/>
                        <a:pt x="468" y="770"/>
                      </a:cubicBezTo>
                      <a:cubicBezTo>
                        <a:pt x="469" y="768"/>
                        <a:pt x="470" y="766"/>
                        <a:pt x="470" y="765"/>
                      </a:cubicBezTo>
                      <a:cubicBezTo>
                        <a:pt x="474" y="757"/>
                        <a:pt x="480" y="752"/>
                        <a:pt x="488" y="755"/>
                      </a:cubicBezTo>
                      <a:cubicBezTo>
                        <a:pt x="506" y="763"/>
                        <a:pt x="524" y="758"/>
                        <a:pt x="541" y="758"/>
                      </a:cubicBezTo>
                      <a:cubicBezTo>
                        <a:pt x="550" y="758"/>
                        <a:pt x="554" y="747"/>
                        <a:pt x="551" y="737"/>
                      </a:cubicBezTo>
                      <a:cubicBezTo>
                        <a:pt x="550" y="734"/>
                        <a:pt x="549" y="732"/>
                        <a:pt x="548" y="729"/>
                      </a:cubicBezTo>
                      <a:cubicBezTo>
                        <a:pt x="547" y="729"/>
                        <a:pt x="546" y="729"/>
                        <a:pt x="546" y="729"/>
                      </a:cubicBezTo>
                      <a:cubicBezTo>
                        <a:pt x="545" y="728"/>
                        <a:pt x="544" y="728"/>
                        <a:pt x="543" y="727"/>
                      </a:cubicBezTo>
                      <a:cubicBezTo>
                        <a:pt x="541" y="726"/>
                        <a:pt x="539" y="726"/>
                        <a:pt x="537" y="726"/>
                      </a:cubicBezTo>
                      <a:cubicBezTo>
                        <a:pt x="540" y="722"/>
                        <a:pt x="542" y="725"/>
                        <a:pt x="543" y="727"/>
                      </a:cubicBezTo>
                      <a:cubicBezTo>
                        <a:pt x="544" y="727"/>
                        <a:pt x="546" y="727"/>
                        <a:pt x="547" y="727"/>
                      </a:cubicBezTo>
                      <a:cubicBezTo>
                        <a:pt x="547" y="728"/>
                        <a:pt x="547" y="728"/>
                        <a:pt x="548" y="729"/>
                      </a:cubicBezTo>
                      <a:cubicBezTo>
                        <a:pt x="564" y="732"/>
                        <a:pt x="578" y="727"/>
                        <a:pt x="587" y="712"/>
                      </a:cubicBezTo>
                      <a:cubicBezTo>
                        <a:pt x="592" y="704"/>
                        <a:pt x="597" y="698"/>
                        <a:pt x="604" y="692"/>
                      </a:cubicBezTo>
                      <a:cubicBezTo>
                        <a:pt x="610" y="686"/>
                        <a:pt x="616" y="678"/>
                        <a:pt x="621" y="671"/>
                      </a:cubicBezTo>
                      <a:cubicBezTo>
                        <a:pt x="629" y="661"/>
                        <a:pt x="628" y="651"/>
                        <a:pt x="621" y="642"/>
                      </a:cubicBezTo>
                      <a:cubicBezTo>
                        <a:pt x="616" y="635"/>
                        <a:pt x="612" y="628"/>
                        <a:pt x="612" y="619"/>
                      </a:cubicBezTo>
                      <a:cubicBezTo>
                        <a:pt x="612" y="619"/>
                        <a:pt x="612" y="619"/>
                        <a:pt x="611" y="619"/>
                      </a:cubicBezTo>
                      <a:cubicBezTo>
                        <a:pt x="610" y="618"/>
                        <a:pt x="609" y="617"/>
                        <a:pt x="608" y="617"/>
                      </a:cubicBezTo>
                      <a:cubicBezTo>
                        <a:pt x="610" y="617"/>
                        <a:pt x="611" y="617"/>
                        <a:pt x="613" y="617"/>
                      </a:cubicBezTo>
                      <a:cubicBezTo>
                        <a:pt x="612" y="618"/>
                        <a:pt x="613" y="619"/>
                        <a:pt x="612" y="619"/>
                      </a:cubicBezTo>
                      <a:cubicBezTo>
                        <a:pt x="621" y="622"/>
                        <a:pt x="629" y="626"/>
                        <a:pt x="637" y="628"/>
                      </a:cubicBezTo>
                      <a:cubicBezTo>
                        <a:pt x="647" y="632"/>
                        <a:pt x="654" y="626"/>
                        <a:pt x="656" y="615"/>
                      </a:cubicBezTo>
                      <a:cubicBezTo>
                        <a:pt x="657" y="606"/>
                        <a:pt x="655" y="597"/>
                        <a:pt x="646" y="592"/>
                      </a:cubicBezTo>
                      <a:cubicBezTo>
                        <a:pt x="640" y="588"/>
                        <a:pt x="633" y="587"/>
                        <a:pt x="626" y="584"/>
                      </a:cubicBezTo>
                      <a:cubicBezTo>
                        <a:pt x="624" y="583"/>
                        <a:pt x="623" y="582"/>
                        <a:pt x="621" y="581"/>
                      </a:cubicBezTo>
                      <a:cubicBezTo>
                        <a:pt x="624" y="579"/>
                        <a:pt x="626" y="575"/>
                        <a:pt x="629" y="574"/>
                      </a:cubicBezTo>
                      <a:cubicBezTo>
                        <a:pt x="633" y="572"/>
                        <a:pt x="639" y="569"/>
                        <a:pt x="644" y="570"/>
                      </a:cubicBezTo>
                      <a:cubicBezTo>
                        <a:pt x="660" y="573"/>
                        <a:pt x="676" y="572"/>
                        <a:pt x="693" y="571"/>
                      </a:cubicBezTo>
                      <a:cubicBezTo>
                        <a:pt x="703" y="571"/>
                        <a:pt x="710" y="566"/>
                        <a:pt x="712" y="556"/>
                      </a:cubicBezTo>
                      <a:cubicBezTo>
                        <a:pt x="713" y="552"/>
                        <a:pt x="714" y="549"/>
                        <a:pt x="715" y="545"/>
                      </a:cubicBezTo>
                      <a:cubicBezTo>
                        <a:pt x="718" y="547"/>
                        <a:pt x="721" y="549"/>
                        <a:pt x="723" y="550"/>
                      </a:cubicBezTo>
                      <a:cubicBezTo>
                        <a:pt x="726" y="552"/>
                        <a:pt x="729" y="555"/>
                        <a:pt x="732" y="556"/>
                      </a:cubicBezTo>
                      <a:cubicBezTo>
                        <a:pt x="756" y="569"/>
                        <a:pt x="772" y="566"/>
                        <a:pt x="789" y="545"/>
                      </a:cubicBezTo>
                      <a:cubicBezTo>
                        <a:pt x="808" y="523"/>
                        <a:pt x="828" y="502"/>
                        <a:pt x="853" y="488"/>
                      </a:cubicBezTo>
                      <a:cubicBezTo>
                        <a:pt x="866" y="481"/>
                        <a:pt x="880" y="476"/>
                        <a:pt x="888" y="464"/>
                      </a:cubicBezTo>
                      <a:cubicBezTo>
                        <a:pt x="894" y="456"/>
                        <a:pt x="903" y="453"/>
                        <a:pt x="912" y="450"/>
                      </a:cubicBezTo>
                      <a:cubicBezTo>
                        <a:pt x="939" y="441"/>
                        <a:pt x="963" y="423"/>
                        <a:pt x="993" y="419"/>
                      </a:cubicBezTo>
                      <a:cubicBezTo>
                        <a:pt x="1018" y="405"/>
                        <a:pt x="1044" y="390"/>
                        <a:pt x="1068" y="375"/>
                      </a:cubicBezTo>
                      <a:cubicBezTo>
                        <a:pt x="1072" y="373"/>
                        <a:pt x="1073" y="366"/>
                        <a:pt x="1075" y="361"/>
                      </a:cubicBezTo>
                      <a:cubicBezTo>
                        <a:pt x="1076" y="355"/>
                        <a:pt x="1073" y="352"/>
                        <a:pt x="1061" y="348"/>
                      </a:cubicBezTo>
                      <a:cubicBezTo>
                        <a:pt x="1054" y="346"/>
                        <a:pt x="1047" y="343"/>
                        <a:pt x="1041" y="340"/>
                      </a:cubicBezTo>
                      <a:cubicBezTo>
                        <a:pt x="1041" y="341"/>
                        <a:pt x="1041" y="341"/>
                        <a:pt x="1040" y="341"/>
                      </a:cubicBezTo>
                      <a:lnTo>
                        <a:pt x="1039" y="344"/>
                      </a:lnTo>
                      <a:lnTo>
                        <a:pt x="1040" y="340"/>
                      </a:lnTo>
                      <a:cubicBezTo>
                        <a:pt x="1041" y="340"/>
                        <a:pt x="1041" y="340"/>
                        <a:pt x="1041" y="340"/>
                      </a:cubicBezTo>
                      <a:cubicBezTo>
                        <a:pt x="1044" y="334"/>
                        <a:pt x="1045" y="329"/>
                        <a:pt x="1055" y="328"/>
                      </a:cubicBezTo>
                      <a:cubicBezTo>
                        <a:pt x="1082" y="327"/>
                        <a:pt x="1109" y="324"/>
                        <a:pt x="1136" y="321"/>
                      </a:cubicBezTo>
                      <a:cubicBezTo>
                        <a:pt x="1162" y="308"/>
                        <a:pt x="1188" y="295"/>
                        <a:pt x="1214" y="282"/>
                      </a:cubicBezTo>
                      <a:cubicBezTo>
                        <a:pt x="1217" y="280"/>
                        <a:pt x="1221" y="279"/>
                        <a:pt x="1223" y="276"/>
                      </a:cubicBezTo>
                      <a:cubicBezTo>
                        <a:pt x="1229" y="270"/>
                        <a:pt x="1236" y="263"/>
                        <a:pt x="1239" y="255"/>
                      </a:cubicBezTo>
                      <a:cubicBezTo>
                        <a:pt x="1243" y="245"/>
                        <a:pt x="1244" y="234"/>
                        <a:pt x="1244" y="223"/>
                      </a:cubicBezTo>
                      <a:cubicBezTo>
                        <a:pt x="1244" y="212"/>
                        <a:pt x="1239" y="202"/>
                        <a:pt x="1227" y="198"/>
                      </a:cubicBezTo>
                      <a:cubicBezTo>
                        <a:pt x="1219" y="195"/>
                        <a:pt x="1216" y="191"/>
                        <a:pt x="1216" y="182"/>
                      </a:cubicBezTo>
                      <a:cubicBezTo>
                        <a:pt x="1218" y="170"/>
                        <a:pt x="1218" y="157"/>
                        <a:pt x="1218" y="144"/>
                      </a:cubicBezTo>
                      <a:cubicBezTo>
                        <a:pt x="1218" y="141"/>
                        <a:pt x="1215" y="137"/>
                        <a:pt x="1212" y="136"/>
                      </a:cubicBezTo>
                      <a:cubicBezTo>
                        <a:pt x="1200" y="131"/>
                        <a:pt x="1189" y="127"/>
                        <a:pt x="1176" y="124"/>
                      </a:cubicBezTo>
                      <a:cubicBezTo>
                        <a:pt x="1165" y="121"/>
                        <a:pt x="1155" y="122"/>
                        <a:pt x="1145" y="128"/>
                      </a:cubicBezTo>
                      <a:cubicBezTo>
                        <a:pt x="1142" y="130"/>
                        <a:pt x="1137" y="131"/>
                        <a:pt x="1133" y="132"/>
                      </a:cubicBezTo>
                      <a:cubicBezTo>
                        <a:pt x="1132" y="133"/>
                        <a:pt x="1132" y="133"/>
                        <a:pt x="1131" y="134"/>
                      </a:cubicBezTo>
                      <a:cubicBezTo>
                        <a:pt x="1130" y="134"/>
                        <a:pt x="1129" y="134"/>
                        <a:pt x="1128" y="134"/>
                      </a:cubicBezTo>
                      <a:cubicBezTo>
                        <a:pt x="1126" y="136"/>
                        <a:pt x="1125" y="138"/>
                        <a:pt x="1123" y="140"/>
                      </a:cubicBezTo>
                      <a:cubicBezTo>
                        <a:pt x="1123" y="140"/>
                        <a:pt x="1121" y="139"/>
                        <a:pt x="1119" y="138"/>
                      </a:cubicBezTo>
                      <a:cubicBezTo>
                        <a:pt x="1121" y="134"/>
                        <a:pt x="1125" y="135"/>
                        <a:pt x="1128" y="134"/>
                      </a:cubicBezTo>
                      <a:cubicBezTo>
                        <a:pt x="1128" y="134"/>
                        <a:pt x="1129" y="133"/>
                        <a:pt x="1130" y="133"/>
                      </a:cubicBezTo>
                      <a:cubicBezTo>
                        <a:pt x="1131" y="132"/>
                        <a:pt x="1132" y="132"/>
                        <a:pt x="1133" y="132"/>
                      </a:cubicBezTo>
                      <a:cubicBezTo>
                        <a:pt x="1139" y="126"/>
                        <a:pt x="1144" y="120"/>
                        <a:pt x="1150" y="114"/>
                      </a:cubicBezTo>
                      <a:cubicBezTo>
                        <a:pt x="1157" y="107"/>
                        <a:pt x="1159" y="104"/>
                        <a:pt x="1149" y="97"/>
                      </a:cubicBezTo>
                      <a:cubicBezTo>
                        <a:pt x="1146" y="95"/>
                        <a:pt x="1143" y="93"/>
                        <a:pt x="1140" y="91"/>
                      </a:cubicBezTo>
                      <a:cubicBezTo>
                        <a:pt x="1139" y="90"/>
                        <a:pt x="1137" y="88"/>
                        <a:pt x="1136" y="88"/>
                      </a:cubicBezTo>
                      <a:cubicBezTo>
                        <a:pt x="1121" y="87"/>
                        <a:pt x="1110" y="75"/>
                        <a:pt x="1096" y="73"/>
                      </a:cubicBezTo>
                      <a:cubicBezTo>
                        <a:pt x="1085" y="71"/>
                        <a:pt x="1079" y="66"/>
                        <a:pt x="1076" y="56"/>
                      </a:cubicBezTo>
                      <a:cubicBezTo>
                        <a:pt x="1074" y="48"/>
                        <a:pt x="1068" y="44"/>
                        <a:pt x="1061" y="43"/>
                      </a:cubicBezTo>
                      <a:cubicBezTo>
                        <a:pt x="1046" y="40"/>
                        <a:pt x="1031" y="39"/>
                        <a:pt x="1018" y="34"/>
                      </a:cubicBezTo>
                      <a:cubicBezTo>
                        <a:pt x="1003" y="28"/>
                        <a:pt x="990" y="30"/>
                        <a:pt x="977" y="38"/>
                      </a:cubicBezTo>
                      <a:cubicBezTo>
                        <a:pt x="968" y="44"/>
                        <a:pt x="961" y="39"/>
                        <a:pt x="961" y="25"/>
                      </a:cubicBezTo>
                      <a:cubicBezTo>
                        <a:pt x="961" y="22"/>
                        <a:pt x="962" y="17"/>
                        <a:pt x="959" y="16"/>
                      </a:cubicBezTo>
                      <a:cubicBezTo>
                        <a:pt x="939" y="11"/>
                        <a:pt x="920" y="6"/>
                        <a:pt x="900" y="3"/>
                      </a:cubicBezTo>
                      <a:cubicBezTo>
                        <a:pt x="893" y="2"/>
                        <a:pt x="886" y="3"/>
                        <a:pt x="878" y="3"/>
                      </a:cubicBezTo>
                      <a:cubicBezTo>
                        <a:pt x="872" y="4"/>
                        <a:pt x="865" y="10"/>
                        <a:pt x="864" y="17"/>
                      </a:cubicBezTo>
                      <a:cubicBezTo>
                        <a:pt x="863" y="29"/>
                        <a:pt x="861" y="42"/>
                        <a:pt x="860" y="55"/>
                      </a:cubicBezTo>
                      <a:cubicBezTo>
                        <a:pt x="860" y="56"/>
                        <a:pt x="858" y="57"/>
                        <a:pt x="856" y="58"/>
                      </a:cubicBezTo>
                      <a:cubicBezTo>
                        <a:pt x="852" y="59"/>
                        <a:pt x="849" y="57"/>
                        <a:pt x="848" y="53"/>
                      </a:cubicBezTo>
                      <a:cubicBezTo>
                        <a:pt x="847" y="48"/>
                        <a:pt x="847" y="42"/>
                        <a:pt x="847" y="37"/>
                      </a:cubicBezTo>
                      <a:cubicBezTo>
                        <a:pt x="847" y="35"/>
                        <a:pt x="847" y="33"/>
                        <a:pt x="846" y="32"/>
                      </a:cubicBezTo>
                      <a:cubicBezTo>
                        <a:pt x="844" y="29"/>
                        <a:pt x="840" y="25"/>
                        <a:pt x="838" y="26"/>
                      </a:cubicBezTo>
                      <a:cubicBezTo>
                        <a:pt x="822" y="28"/>
                        <a:pt x="815" y="17"/>
                        <a:pt x="807" y="7"/>
                      </a:cubicBezTo>
                      <a:cubicBezTo>
                        <a:pt x="800" y="1"/>
                        <a:pt x="791" y="0"/>
                        <a:pt x="782" y="4"/>
                      </a:cubicBezTo>
                      <a:cubicBezTo>
                        <a:pt x="772" y="7"/>
                        <a:pt x="768" y="15"/>
                        <a:pt x="767" y="24"/>
                      </a:cubicBezTo>
                      <a:cubicBezTo>
                        <a:pt x="767" y="32"/>
                        <a:pt x="770" y="39"/>
                        <a:pt x="770" y="46"/>
                      </a:cubicBezTo>
                      <a:cubicBezTo>
                        <a:pt x="771" y="47"/>
                        <a:pt x="769" y="49"/>
                        <a:pt x="767" y="50"/>
                      </a:cubicBezTo>
                      <a:cubicBezTo>
                        <a:pt x="766" y="50"/>
                        <a:pt x="763" y="50"/>
                        <a:pt x="762" y="49"/>
                      </a:cubicBezTo>
                      <a:cubicBezTo>
                        <a:pt x="757" y="40"/>
                        <a:pt x="753" y="29"/>
                        <a:pt x="747" y="20"/>
                      </a:cubicBezTo>
                      <a:cubicBezTo>
                        <a:pt x="741" y="10"/>
                        <a:pt x="727" y="12"/>
                        <a:pt x="721" y="23"/>
                      </a:cubicBezTo>
                      <a:cubicBezTo>
                        <a:pt x="715" y="34"/>
                        <a:pt x="715" y="34"/>
                        <a:pt x="707" y="32"/>
                      </a:cubicBezTo>
                      <a:cubicBezTo>
                        <a:pt x="705" y="31"/>
                        <a:pt x="704" y="30"/>
                        <a:pt x="702" y="30"/>
                      </a:cubicBezTo>
                      <a:cubicBezTo>
                        <a:pt x="691" y="27"/>
                        <a:pt x="682" y="33"/>
                        <a:pt x="684" y="42"/>
                      </a:cubicBezTo>
                      <a:cubicBezTo>
                        <a:pt x="688" y="57"/>
                        <a:pt x="683" y="64"/>
                        <a:pt x="672" y="73"/>
                      </a:cubicBezTo>
                      <a:cubicBezTo>
                        <a:pt x="667" y="76"/>
                        <a:pt x="666" y="85"/>
                        <a:pt x="662" y="92"/>
                      </a:cubicBezTo>
                      <a:cubicBezTo>
                        <a:pt x="657" y="99"/>
                        <a:pt x="642" y="98"/>
                        <a:pt x="638" y="90"/>
                      </a:cubicBezTo>
                      <a:cubicBezTo>
                        <a:pt x="631" y="75"/>
                        <a:pt x="625" y="60"/>
                        <a:pt x="617" y="46"/>
                      </a:cubicBezTo>
                      <a:cubicBezTo>
                        <a:pt x="614" y="41"/>
                        <a:pt x="604" y="40"/>
                        <a:pt x="597" y="38"/>
                      </a:cubicBezTo>
                      <a:cubicBezTo>
                        <a:pt x="591" y="36"/>
                        <a:pt x="584" y="42"/>
                        <a:pt x="582" y="51"/>
                      </a:cubicBezTo>
                      <a:cubicBezTo>
                        <a:pt x="580" y="62"/>
                        <a:pt x="577" y="68"/>
                        <a:pt x="566" y="69"/>
                      </a:cubicBezTo>
                      <a:cubicBezTo>
                        <a:pt x="562" y="69"/>
                        <a:pt x="558" y="70"/>
                        <a:pt x="555" y="72"/>
                      </a:cubicBezTo>
                      <a:cubicBezTo>
                        <a:pt x="553" y="74"/>
                        <a:pt x="550" y="79"/>
                        <a:pt x="550" y="81"/>
                      </a:cubicBezTo>
                      <a:cubicBezTo>
                        <a:pt x="555" y="94"/>
                        <a:pt x="561" y="107"/>
                        <a:pt x="566" y="121"/>
                      </a:cubicBezTo>
                      <a:cubicBezTo>
                        <a:pt x="566" y="120"/>
                        <a:pt x="567" y="121"/>
                        <a:pt x="568" y="120"/>
                      </a:cubicBezTo>
                      <a:lnTo>
                        <a:pt x="569" y="125"/>
                      </a:lnTo>
                      <a:lnTo>
                        <a:pt x="566" y="122"/>
                      </a:lnTo>
                      <a:cubicBezTo>
                        <a:pt x="566" y="121"/>
                        <a:pt x="566" y="121"/>
                        <a:pt x="566" y="121"/>
                      </a:cubicBezTo>
                      <a:cubicBezTo>
                        <a:pt x="557" y="121"/>
                        <a:pt x="550" y="119"/>
                        <a:pt x="544" y="111"/>
                      </a:cubicBezTo>
                      <a:cubicBezTo>
                        <a:pt x="539" y="105"/>
                        <a:pt x="533" y="101"/>
                        <a:pt x="525" y="104"/>
                      </a:cubicBezTo>
                      <a:cubicBezTo>
                        <a:pt x="519" y="106"/>
                        <a:pt x="514" y="104"/>
                        <a:pt x="510" y="100"/>
                      </a:cubicBezTo>
                      <a:cubicBezTo>
                        <a:pt x="507" y="96"/>
                        <a:pt x="504" y="91"/>
                        <a:pt x="501" y="87"/>
                      </a:cubicBezTo>
                      <a:cubicBezTo>
                        <a:pt x="495" y="80"/>
                        <a:pt x="488" y="78"/>
                        <a:pt x="482" y="84"/>
                      </a:cubicBezTo>
                      <a:cubicBezTo>
                        <a:pt x="477" y="89"/>
                        <a:pt x="472" y="94"/>
                        <a:pt x="467" y="99"/>
                      </a:cubicBezTo>
                      <a:cubicBezTo>
                        <a:pt x="464" y="103"/>
                        <a:pt x="460" y="102"/>
                        <a:pt x="457" y="99"/>
                      </a:cubicBezTo>
                      <a:cubicBezTo>
                        <a:pt x="450" y="91"/>
                        <a:pt x="442" y="89"/>
                        <a:pt x="432" y="92"/>
                      </a:cubicBezTo>
                      <a:cubicBezTo>
                        <a:pt x="413" y="96"/>
                        <a:pt x="393" y="102"/>
                        <a:pt x="376" y="113"/>
                      </a:cubicBezTo>
                      <a:cubicBezTo>
                        <a:pt x="372" y="116"/>
                        <a:pt x="368" y="120"/>
                        <a:pt x="364" y="124"/>
                      </a:cubicBezTo>
                      <a:cubicBezTo>
                        <a:pt x="357" y="132"/>
                        <a:pt x="359" y="146"/>
                        <a:pt x="369" y="152"/>
                      </a:cubicBezTo>
                      <a:cubicBezTo>
                        <a:pt x="371" y="154"/>
                        <a:pt x="375" y="154"/>
                        <a:pt x="378" y="155"/>
                      </a:cubicBezTo>
                      <a:cubicBezTo>
                        <a:pt x="378" y="155"/>
                        <a:pt x="378" y="154"/>
                        <a:pt x="378" y="154"/>
                      </a:cubicBezTo>
                      <a:cubicBezTo>
                        <a:pt x="379" y="154"/>
                        <a:pt x="380" y="154"/>
                        <a:pt x="381" y="154"/>
                      </a:cubicBezTo>
                      <a:cubicBezTo>
                        <a:pt x="383" y="150"/>
                        <a:pt x="386" y="147"/>
                        <a:pt x="389" y="144"/>
                      </a:cubicBezTo>
                      <a:cubicBezTo>
                        <a:pt x="389" y="143"/>
                        <a:pt x="392" y="143"/>
                        <a:pt x="393" y="144"/>
                      </a:cubicBezTo>
                      <a:cubicBezTo>
                        <a:pt x="397" y="146"/>
                        <a:pt x="396" y="150"/>
                        <a:pt x="392" y="151"/>
                      </a:cubicBezTo>
                      <a:cubicBezTo>
                        <a:pt x="389" y="152"/>
                        <a:pt x="385" y="153"/>
                        <a:pt x="381" y="154"/>
                      </a:cubicBezTo>
                      <a:cubicBezTo>
                        <a:pt x="380" y="154"/>
                        <a:pt x="380" y="155"/>
                        <a:pt x="379" y="156"/>
                      </a:cubicBezTo>
                      <a:cubicBezTo>
                        <a:pt x="379" y="155"/>
                        <a:pt x="378" y="155"/>
                        <a:pt x="378" y="155"/>
                      </a:cubicBezTo>
                      <a:cubicBezTo>
                        <a:pt x="379" y="162"/>
                        <a:pt x="380" y="169"/>
                        <a:pt x="382" y="175"/>
                      </a:cubicBezTo>
                      <a:cubicBezTo>
                        <a:pt x="386" y="188"/>
                        <a:pt x="387" y="188"/>
                        <a:pt x="382" y="192"/>
                      </a:cubicBezTo>
                      <a:cubicBezTo>
                        <a:pt x="379" y="196"/>
                        <a:pt x="374" y="200"/>
                        <a:pt x="371" y="204"/>
                      </a:cubicBezTo>
                      <a:cubicBezTo>
                        <a:pt x="363" y="215"/>
                        <a:pt x="367" y="227"/>
                        <a:pt x="380" y="234"/>
                      </a:cubicBezTo>
                      <a:cubicBezTo>
                        <a:pt x="383" y="235"/>
                        <a:pt x="385" y="237"/>
                        <a:pt x="387" y="238"/>
                      </a:cubicBezTo>
                      <a:cubicBezTo>
                        <a:pt x="386" y="239"/>
                        <a:pt x="384" y="240"/>
                        <a:pt x="383" y="240"/>
                      </a:cubicBezTo>
                      <a:cubicBezTo>
                        <a:pt x="379" y="241"/>
                        <a:pt x="375" y="241"/>
                        <a:pt x="372" y="242"/>
                      </a:cubicBezTo>
                      <a:cubicBezTo>
                        <a:pt x="361" y="245"/>
                        <a:pt x="357" y="251"/>
                        <a:pt x="359" y="262"/>
                      </a:cubicBezTo>
                      <a:cubicBezTo>
                        <a:pt x="362" y="276"/>
                        <a:pt x="368" y="289"/>
                        <a:pt x="378" y="299"/>
                      </a:cubicBezTo>
                      <a:cubicBezTo>
                        <a:pt x="388" y="309"/>
                        <a:pt x="399" y="312"/>
                        <a:pt x="412" y="310"/>
                      </a:cubicBezTo>
                      <a:cubicBezTo>
                        <a:pt x="412" y="310"/>
                        <a:pt x="411" y="310"/>
                        <a:pt x="411" y="309"/>
                      </a:cubicBezTo>
                      <a:cubicBezTo>
                        <a:pt x="413" y="309"/>
                        <a:pt x="414" y="308"/>
                        <a:pt x="415" y="307"/>
                      </a:cubicBezTo>
                      <a:cubicBezTo>
                        <a:pt x="414" y="308"/>
                        <a:pt x="413" y="309"/>
                        <a:pt x="413" y="310"/>
                      </a:cubicBezTo>
                      <a:cubicBezTo>
                        <a:pt x="412" y="310"/>
                        <a:pt x="412" y="310"/>
                        <a:pt x="412" y="310"/>
                      </a:cubicBezTo>
                      <a:cubicBezTo>
                        <a:pt x="414" y="317"/>
                        <a:pt x="416" y="324"/>
                        <a:pt x="420" y="328"/>
                      </a:cubicBezTo>
                      <a:cubicBezTo>
                        <a:pt x="434" y="343"/>
                        <a:pt x="452" y="351"/>
                        <a:pt x="471" y="354"/>
                      </a:cubicBezTo>
                      <a:cubicBezTo>
                        <a:pt x="486" y="357"/>
                        <a:pt x="499" y="350"/>
                        <a:pt x="511" y="344"/>
                      </a:cubicBezTo>
                      <a:cubicBezTo>
                        <a:pt x="511" y="343"/>
                        <a:pt x="511" y="343"/>
                        <a:pt x="510" y="342"/>
                      </a:cubicBezTo>
                      <a:cubicBezTo>
                        <a:pt x="512" y="341"/>
                        <a:pt x="515" y="340"/>
                        <a:pt x="512" y="343"/>
                      </a:cubicBezTo>
                      <a:cubicBezTo>
                        <a:pt x="512" y="344"/>
                        <a:pt x="511" y="344"/>
                        <a:pt x="511" y="344"/>
                      </a:cubicBezTo>
                      <a:cubicBezTo>
                        <a:pt x="513" y="350"/>
                        <a:pt x="512" y="357"/>
                        <a:pt x="518" y="362"/>
                      </a:cubicBezTo>
                      <a:cubicBezTo>
                        <a:pt x="537" y="376"/>
                        <a:pt x="560" y="382"/>
                        <a:pt x="584" y="376"/>
                      </a:cubicBezTo>
                      <a:cubicBezTo>
                        <a:pt x="608" y="371"/>
                        <a:pt x="633" y="367"/>
                        <a:pt x="648" y="343"/>
                      </a:cubicBezTo>
                      <a:cubicBezTo>
                        <a:pt x="652" y="337"/>
                        <a:pt x="658" y="335"/>
                        <a:pt x="664" y="333"/>
                      </a:cubicBezTo>
                      <a:cubicBezTo>
                        <a:pt x="665" y="333"/>
                        <a:pt x="665" y="332"/>
                        <a:pt x="665" y="332"/>
                      </a:cubicBezTo>
                      <a:lnTo>
                        <a:pt x="666" y="333"/>
                      </a:lnTo>
                      <a:cubicBezTo>
                        <a:pt x="666" y="333"/>
                        <a:pt x="665" y="333"/>
                        <a:pt x="664" y="333"/>
                      </a:cubicBezTo>
                      <a:cubicBezTo>
                        <a:pt x="663" y="336"/>
                        <a:pt x="662" y="339"/>
                        <a:pt x="661" y="341"/>
                      </a:cubicBezTo>
                      <a:cubicBezTo>
                        <a:pt x="660" y="343"/>
                        <a:pt x="659" y="344"/>
                        <a:pt x="659" y="346"/>
                      </a:cubicBezTo>
                      <a:cubicBezTo>
                        <a:pt x="656" y="353"/>
                        <a:pt x="660" y="360"/>
                        <a:pt x="666" y="363"/>
                      </a:cubicBezTo>
                      <a:cubicBezTo>
                        <a:pt x="676" y="367"/>
                        <a:pt x="689" y="365"/>
                        <a:pt x="697" y="374"/>
                      </a:cubicBezTo>
                      <a:cubicBezTo>
                        <a:pt x="698" y="374"/>
                        <a:pt x="699" y="374"/>
                        <a:pt x="700" y="374"/>
                      </a:cubicBezTo>
                      <a:lnTo>
                        <a:pt x="701" y="377"/>
                      </a:lnTo>
                      <a:lnTo>
                        <a:pt x="699" y="375"/>
                      </a:lnTo>
                      <a:cubicBezTo>
                        <a:pt x="698" y="375"/>
                        <a:pt x="698" y="374"/>
                        <a:pt x="697" y="374"/>
                      </a:cubicBezTo>
                      <a:cubicBezTo>
                        <a:pt x="659" y="372"/>
                        <a:pt x="622" y="372"/>
                        <a:pt x="587" y="390"/>
                      </a:cubicBezTo>
                      <a:cubicBezTo>
                        <a:pt x="572" y="397"/>
                        <a:pt x="555" y="396"/>
                        <a:pt x="539" y="391"/>
                      </a:cubicBezTo>
                      <a:cubicBezTo>
                        <a:pt x="529" y="388"/>
                        <a:pt x="517" y="387"/>
                        <a:pt x="507" y="386"/>
                      </a:cubicBezTo>
                      <a:cubicBezTo>
                        <a:pt x="501" y="385"/>
                        <a:pt x="491" y="393"/>
                        <a:pt x="490" y="398"/>
                      </a:cubicBezTo>
                      <a:cubicBezTo>
                        <a:pt x="489" y="413"/>
                        <a:pt x="488" y="427"/>
                        <a:pt x="487" y="442"/>
                      </a:cubicBezTo>
                      <a:cubicBezTo>
                        <a:pt x="487" y="447"/>
                        <a:pt x="485" y="449"/>
                        <a:pt x="483" y="448"/>
                      </a:cubicBezTo>
                      <a:cubicBezTo>
                        <a:pt x="481" y="447"/>
                        <a:pt x="480" y="445"/>
                        <a:pt x="480" y="443"/>
                      </a:cubicBezTo>
                      <a:cubicBezTo>
                        <a:pt x="475" y="406"/>
                        <a:pt x="453" y="380"/>
                        <a:pt x="420" y="363"/>
                      </a:cubicBezTo>
                      <a:cubicBezTo>
                        <a:pt x="419" y="362"/>
                        <a:pt x="417" y="361"/>
                        <a:pt x="416" y="360"/>
                      </a:cubicBezTo>
                      <a:cubicBezTo>
                        <a:pt x="408" y="356"/>
                        <a:pt x="397" y="357"/>
                        <a:pt x="391" y="364"/>
                      </a:cubicBezTo>
                      <a:cubicBezTo>
                        <a:pt x="380" y="375"/>
                        <a:pt x="369" y="386"/>
                        <a:pt x="358" y="397"/>
                      </a:cubicBezTo>
                      <a:cubicBezTo>
                        <a:pt x="361" y="403"/>
                        <a:pt x="365" y="411"/>
                        <a:pt x="361" y="41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9" name="Freeform 35">
                  <a:extLst>
                    <a:ext uri="{FF2B5EF4-FFF2-40B4-BE49-F238E27FC236}">
                      <a16:creationId xmlns:a16="http://schemas.microsoft.com/office/drawing/2014/main" id="{D4CCDA02-063A-40F9-A557-10A630F0D47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66" y="2299"/>
                  <a:ext cx="103" cy="142"/>
                </a:xfrm>
                <a:custGeom>
                  <a:avLst/>
                  <a:gdLst>
                    <a:gd name="T0" fmla="*/ 176 w 885"/>
                    <a:gd name="T1" fmla="*/ 297 h 1217"/>
                    <a:gd name="T2" fmla="*/ 377 w 885"/>
                    <a:gd name="T3" fmla="*/ 225 h 1217"/>
                    <a:gd name="T4" fmla="*/ 719 w 885"/>
                    <a:gd name="T5" fmla="*/ 513 h 1217"/>
                    <a:gd name="T6" fmla="*/ 720 w 885"/>
                    <a:gd name="T7" fmla="*/ 495 h 1217"/>
                    <a:gd name="T8" fmla="*/ 468 w 885"/>
                    <a:gd name="T9" fmla="*/ 938 h 1217"/>
                    <a:gd name="T10" fmla="*/ 183 w 885"/>
                    <a:gd name="T11" fmla="*/ 444 h 1217"/>
                    <a:gd name="T12" fmla="*/ 284 w 885"/>
                    <a:gd name="T13" fmla="*/ 489 h 1217"/>
                    <a:gd name="T14" fmla="*/ 280 w 885"/>
                    <a:gd name="T15" fmla="*/ 458 h 1217"/>
                    <a:gd name="T16" fmla="*/ 298 w 885"/>
                    <a:gd name="T17" fmla="*/ 467 h 1217"/>
                    <a:gd name="T18" fmla="*/ 357 w 885"/>
                    <a:gd name="T19" fmla="*/ 446 h 1217"/>
                    <a:gd name="T20" fmla="*/ 355 w 885"/>
                    <a:gd name="T21" fmla="*/ 403 h 1217"/>
                    <a:gd name="T22" fmla="*/ 354 w 885"/>
                    <a:gd name="T23" fmla="*/ 425 h 1217"/>
                    <a:gd name="T24" fmla="*/ 383 w 885"/>
                    <a:gd name="T25" fmla="*/ 482 h 1217"/>
                    <a:gd name="T26" fmla="*/ 394 w 885"/>
                    <a:gd name="T27" fmla="*/ 586 h 1217"/>
                    <a:gd name="T28" fmla="*/ 430 w 885"/>
                    <a:gd name="T29" fmla="*/ 613 h 1217"/>
                    <a:gd name="T30" fmla="*/ 483 w 885"/>
                    <a:gd name="T31" fmla="*/ 654 h 1217"/>
                    <a:gd name="T32" fmla="*/ 414 w 885"/>
                    <a:gd name="T33" fmla="*/ 815 h 1217"/>
                    <a:gd name="T34" fmla="*/ 255 w 885"/>
                    <a:gd name="T35" fmla="*/ 883 h 1217"/>
                    <a:gd name="T36" fmla="*/ 269 w 885"/>
                    <a:gd name="T37" fmla="*/ 981 h 1217"/>
                    <a:gd name="T38" fmla="*/ 406 w 885"/>
                    <a:gd name="T39" fmla="*/ 1045 h 1217"/>
                    <a:gd name="T40" fmla="*/ 455 w 885"/>
                    <a:gd name="T41" fmla="*/ 1131 h 1217"/>
                    <a:gd name="T42" fmla="*/ 595 w 885"/>
                    <a:gd name="T43" fmla="*/ 1216 h 1217"/>
                    <a:gd name="T44" fmla="*/ 542 w 885"/>
                    <a:gd name="T45" fmla="*/ 1076 h 1217"/>
                    <a:gd name="T46" fmla="*/ 543 w 885"/>
                    <a:gd name="T47" fmla="*/ 1074 h 1217"/>
                    <a:gd name="T48" fmla="*/ 660 w 885"/>
                    <a:gd name="T49" fmla="*/ 1183 h 1217"/>
                    <a:gd name="T50" fmla="*/ 702 w 885"/>
                    <a:gd name="T51" fmla="*/ 1089 h 1217"/>
                    <a:gd name="T52" fmla="*/ 637 w 885"/>
                    <a:gd name="T53" fmla="*/ 943 h 1217"/>
                    <a:gd name="T54" fmla="*/ 621 w 885"/>
                    <a:gd name="T55" fmla="*/ 887 h 1217"/>
                    <a:gd name="T56" fmla="*/ 672 w 885"/>
                    <a:gd name="T57" fmla="*/ 856 h 1217"/>
                    <a:gd name="T58" fmla="*/ 760 w 885"/>
                    <a:gd name="T59" fmla="*/ 986 h 1217"/>
                    <a:gd name="T60" fmla="*/ 865 w 885"/>
                    <a:gd name="T61" fmla="*/ 882 h 1217"/>
                    <a:gd name="T62" fmla="*/ 841 w 885"/>
                    <a:gd name="T63" fmla="*/ 812 h 1217"/>
                    <a:gd name="T64" fmla="*/ 840 w 885"/>
                    <a:gd name="T65" fmla="*/ 798 h 1217"/>
                    <a:gd name="T66" fmla="*/ 801 w 885"/>
                    <a:gd name="T67" fmla="*/ 773 h 1217"/>
                    <a:gd name="T68" fmla="*/ 699 w 885"/>
                    <a:gd name="T69" fmla="*/ 662 h 1217"/>
                    <a:gd name="T70" fmla="*/ 761 w 885"/>
                    <a:gd name="T71" fmla="*/ 604 h 1217"/>
                    <a:gd name="T72" fmla="*/ 743 w 885"/>
                    <a:gd name="T73" fmla="*/ 480 h 1217"/>
                    <a:gd name="T74" fmla="*/ 662 w 885"/>
                    <a:gd name="T75" fmla="*/ 405 h 1217"/>
                    <a:gd name="T76" fmla="*/ 618 w 885"/>
                    <a:gd name="T77" fmla="*/ 337 h 1217"/>
                    <a:gd name="T78" fmla="*/ 582 w 885"/>
                    <a:gd name="T79" fmla="*/ 297 h 1217"/>
                    <a:gd name="T80" fmla="*/ 510 w 885"/>
                    <a:gd name="T81" fmla="*/ 193 h 1217"/>
                    <a:gd name="T82" fmla="*/ 422 w 885"/>
                    <a:gd name="T83" fmla="*/ 209 h 1217"/>
                    <a:gd name="T84" fmla="*/ 390 w 885"/>
                    <a:gd name="T85" fmla="*/ 213 h 1217"/>
                    <a:gd name="T86" fmla="*/ 395 w 885"/>
                    <a:gd name="T87" fmla="*/ 54 h 1217"/>
                    <a:gd name="T88" fmla="*/ 221 w 885"/>
                    <a:gd name="T89" fmla="*/ 177 h 1217"/>
                    <a:gd name="T90" fmla="*/ 195 w 885"/>
                    <a:gd name="T91" fmla="*/ 268 h 1217"/>
                    <a:gd name="T92" fmla="*/ 178 w 885"/>
                    <a:gd name="T93" fmla="*/ 185 h 1217"/>
                    <a:gd name="T94" fmla="*/ 296 w 885"/>
                    <a:gd name="T95" fmla="*/ 40 h 1217"/>
                    <a:gd name="T96" fmla="*/ 75 w 885"/>
                    <a:gd name="T97" fmla="*/ 120 h 1217"/>
                    <a:gd name="T98" fmla="*/ 20 w 885"/>
                    <a:gd name="T99" fmla="*/ 269 h 1217"/>
                    <a:gd name="T100" fmla="*/ 34 w 885"/>
                    <a:gd name="T101" fmla="*/ 293 h 1217"/>
                    <a:gd name="T102" fmla="*/ 63 w 885"/>
                    <a:gd name="T103" fmla="*/ 384 h 1217"/>
                    <a:gd name="T104" fmla="*/ 183 w 885"/>
                    <a:gd name="T105" fmla="*/ 444 h 1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885" h="1217">
                      <a:moveTo>
                        <a:pt x="176" y="297"/>
                      </a:moveTo>
                      <a:lnTo>
                        <a:pt x="176" y="297"/>
                      </a:lnTo>
                      <a:lnTo>
                        <a:pt x="180" y="298"/>
                      </a:lnTo>
                      <a:lnTo>
                        <a:pt x="176" y="300"/>
                      </a:lnTo>
                      <a:lnTo>
                        <a:pt x="176" y="297"/>
                      </a:lnTo>
                      <a:close/>
                      <a:moveTo>
                        <a:pt x="377" y="225"/>
                      </a:moveTo>
                      <a:lnTo>
                        <a:pt x="377" y="225"/>
                      </a:lnTo>
                      <a:cubicBezTo>
                        <a:pt x="379" y="224"/>
                        <a:pt x="380" y="222"/>
                        <a:pt x="382" y="220"/>
                      </a:cubicBezTo>
                      <a:cubicBezTo>
                        <a:pt x="380" y="222"/>
                        <a:pt x="379" y="224"/>
                        <a:pt x="379" y="227"/>
                      </a:cubicBezTo>
                      <a:cubicBezTo>
                        <a:pt x="378" y="226"/>
                        <a:pt x="373" y="230"/>
                        <a:pt x="377" y="225"/>
                      </a:cubicBezTo>
                      <a:close/>
                      <a:moveTo>
                        <a:pt x="720" y="495"/>
                      </a:moveTo>
                      <a:lnTo>
                        <a:pt x="720" y="495"/>
                      </a:lnTo>
                      <a:cubicBezTo>
                        <a:pt x="724" y="494"/>
                        <a:pt x="727" y="496"/>
                        <a:pt x="727" y="500"/>
                      </a:cubicBezTo>
                      <a:cubicBezTo>
                        <a:pt x="727" y="505"/>
                        <a:pt x="724" y="509"/>
                        <a:pt x="719" y="511"/>
                      </a:cubicBezTo>
                      <a:cubicBezTo>
                        <a:pt x="719" y="512"/>
                        <a:pt x="719" y="512"/>
                        <a:pt x="719" y="513"/>
                      </a:cubicBezTo>
                      <a:lnTo>
                        <a:pt x="716" y="515"/>
                      </a:lnTo>
                      <a:lnTo>
                        <a:pt x="718" y="511"/>
                      </a:lnTo>
                      <a:cubicBezTo>
                        <a:pt x="718" y="511"/>
                        <a:pt x="719" y="511"/>
                        <a:pt x="719" y="511"/>
                      </a:cubicBezTo>
                      <a:cubicBezTo>
                        <a:pt x="718" y="506"/>
                        <a:pt x="716" y="502"/>
                        <a:pt x="716" y="498"/>
                      </a:cubicBezTo>
                      <a:cubicBezTo>
                        <a:pt x="716" y="497"/>
                        <a:pt x="718" y="495"/>
                        <a:pt x="720" y="495"/>
                      </a:cubicBezTo>
                      <a:close/>
                      <a:moveTo>
                        <a:pt x="464" y="974"/>
                      </a:moveTo>
                      <a:lnTo>
                        <a:pt x="464" y="974"/>
                      </a:lnTo>
                      <a:cubicBezTo>
                        <a:pt x="461" y="974"/>
                        <a:pt x="457" y="972"/>
                        <a:pt x="454" y="971"/>
                      </a:cubicBezTo>
                      <a:cubicBezTo>
                        <a:pt x="453" y="970"/>
                        <a:pt x="453" y="967"/>
                        <a:pt x="454" y="966"/>
                      </a:cubicBezTo>
                      <a:cubicBezTo>
                        <a:pt x="458" y="957"/>
                        <a:pt x="464" y="947"/>
                        <a:pt x="468" y="938"/>
                      </a:cubicBezTo>
                      <a:cubicBezTo>
                        <a:pt x="470" y="933"/>
                        <a:pt x="473" y="932"/>
                        <a:pt x="476" y="934"/>
                      </a:cubicBezTo>
                      <a:cubicBezTo>
                        <a:pt x="478" y="935"/>
                        <a:pt x="480" y="936"/>
                        <a:pt x="480" y="938"/>
                      </a:cubicBezTo>
                      <a:cubicBezTo>
                        <a:pt x="482" y="943"/>
                        <a:pt x="484" y="948"/>
                        <a:pt x="485" y="951"/>
                      </a:cubicBezTo>
                      <a:cubicBezTo>
                        <a:pt x="485" y="963"/>
                        <a:pt x="477" y="971"/>
                        <a:pt x="464" y="974"/>
                      </a:cubicBezTo>
                      <a:close/>
                      <a:moveTo>
                        <a:pt x="183" y="444"/>
                      </a:moveTo>
                      <a:lnTo>
                        <a:pt x="183" y="444"/>
                      </a:lnTo>
                      <a:cubicBezTo>
                        <a:pt x="204" y="446"/>
                        <a:pt x="221" y="465"/>
                        <a:pt x="245" y="460"/>
                      </a:cubicBezTo>
                      <a:cubicBezTo>
                        <a:pt x="246" y="460"/>
                        <a:pt x="248" y="462"/>
                        <a:pt x="250" y="463"/>
                      </a:cubicBezTo>
                      <a:cubicBezTo>
                        <a:pt x="253" y="464"/>
                        <a:pt x="256" y="466"/>
                        <a:pt x="259" y="469"/>
                      </a:cubicBezTo>
                      <a:cubicBezTo>
                        <a:pt x="267" y="475"/>
                        <a:pt x="275" y="483"/>
                        <a:pt x="284" y="489"/>
                      </a:cubicBezTo>
                      <a:cubicBezTo>
                        <a:pt x="288" y="492"/>
                        <a:pt x="295" y="492"/>
                        <a:pt x="300" y="491"/>
                      </a:cubicBezTo>
                      <a:cubicBezTo>
                        <a:pt x="303" y="490"/>
                        <a:pt x="306" y="485"/>
                        <a:pt x="310" y="482"/>
                      </a:cubicBezTo>
                      <a:cubicBezTo>
                        <a:pt x="306" y="477"/>
                        <a:pt x="302" y="473"/>
                        <a:pt x="299" y="469"/>
                      </a:cubicBezTo>
                      <a:cubicBezTo>
                        <a:pt x="299" y="468"/>
                        <a:pt x="298" y="468"/>
                        <a:pt x="298" y="467"/>
                      </a:cubicBezTo>
                      <a:cubicBezTo>
                        <a:pt x="290" y="468"/>
                        <a:pt x="283" y="467"/>
                        <a:pt x="280" y="458"/>
                      </a:cubicBezTo>
                      <a:cubicBezTo>
                        <a:pt x="279" y="458"/>
                        <a:pt x="278" y="458"/>
                        <a:pt x="278" y="458"/>
                      </a:cubicBezTo>
                      <a:lnTo>
                        <a:pt x="276" y="456"/>
                      </a:lnTo>
                      <a:lnTo>
                        <a:pt x="279" y="457"/>
                      </a:lnTo>
                      <a:cubicBezTo>
                        <a:pt x="279" y="457"/>
                        <a:pt x="279" y="458"/>
                        <a:pt x="280" y="458"/>
                      </a:cubicBezTo>
                      <a:cubicBezTo>
                        <a:pt x="287" y="458"/>
                        <a:pt x="294" y="460"/>
                        <a:pt x="298" y="467"/>
                      </a:cubicBezTo>
                      <a:cubicBezTo>
                        <a:pt x="299" y="467"/>
                        <a:pt x="299" y="467"/>
                        <a:pt x="300" y="467"/>
                      </a:cubicBezTo>
                      <a:cubicBezTo>
                        <a:pt x="304" y="472"/>
                        <a:pt x="307" y="476"/>
                        <a:pt x="311" y="481"/>
                      </a:cubicBezTo>
                      <a:cubicBezTo>
                        <a:pt x="310" y="481"/>
                        <a:pt x="310" y="482"/>
                        <a:pt x="310" y="482"/>
                      </a:cubicBezTo>
                      <a:cubicBezTo>
                        <a:pt x="318" y="480"/>
                        <a:pt x="327" y="479"/>
                        <a:pt x="335" y="477"/>
                      </a:cubicBezTo>
                      <a:cubicBezTo>
                        <a:pt x="350" y="473"/>
                        <a:pt x="357" y="463"/>
                        <a:pt x="357" y="446"/>
                      </a:cubicBezTo>
                      <a:cubicBezTo>
                        <a:pt x="357" y="440"/>
                        <a:pt x="356" y="433"/>
                        <a:pt x="355" y="427"/>
                      </a:cubicBezTo>
                      <a:cubicBezTo>
                        <a:pt x="354" y="427"/>
                        <a:pt x="354" y="427"/>
                        <a:pt x="353" y="426"/>
                      </a:cubicBezTo>
                      <a:cubicBezTo>
                        <a:pt x="353" y="426"/>
                        <a:pt x="353" y="425"/>
                        <a:pt x="353" y="424"/>
                      </a:cubicBezTo>
                      <a:cubicBezTo>
                        <a:pt x="345" y="415"/>
                        <a:pt x="345" y="414"/>
                        <a:pt x="355" y="405"/>
                      </a:cubicBezTo>
                      <a:cubicBezTo>
                        <a:pt x="355" y="404"/>
                        <a:pt x="355" y="404"/>
                        <a:pt x="355" y="403"/>
                      </a:cubicBezTo>
                      <a:cubicBezTo>
                        <a:pt x="354" y="400"/>
                        <a:pt x="355" y="399"/>
                        <a:pt x="358" y="402"/>
                      </a:cubicBezTo>
                      <a:cubicBezTo>
                        <a:pt x="358" y="402"/>
                        <a:pt x="356" y="404"/>
                        <a:pt x="355" y="404"/>
                      </a:cubicBezTo>
                      <a:cubicBezTo>
                        <a:pt x="355" y="405"/>
                        <a:pt x="355" y="405"/>
                        <a:pt x="355" y="405"/>
                      </a:cubicBezTo>
                      <a:cubicBezTo>
                        <a:pt x="354" y="411"/>
                        <a:pt x="354" y="418"/>
                        <a:pt x="353" y="424"/>
                      </a:cubicBezTo>
                      <a:cubicBezTo>
                        <a:pt x="354" y="424"/>
                        <a:pt x="354" y="425"/>
                        <a:pt x="354" y="425"/>
                      </a:cubicBezTo>
                      <a:cubicBezTo>
                        <a:pt x="355" y="426"/>
                        <a:pt x="355" y="426"/>
                        <a:pt x="355" y="427"/>
                      </a:cubicBezTo>
                      <a:cubicBezTo>
                        <a:pt x="366" y="432"/>
                        <a:pt x="377" y="436"/>
                        <a:pt x="388" y="442"/>
                      </a:cubicBezTo>
                      <a:cubicBezTo>
                        <a:pt x="390" y="443"/>
                        <a:pt x="391" y="448"/>
                        <a:pt x="392" y="451"/>
                      </a:cubicBezTo>
                      <a:cubicBezTo>
                        <a:pt x="393" y="452"/>
                        <a:pt x="392" y="454"/>
                        <a:pt x="391" y="456"/>
                      </a:cubicBezTo>
                      <a:cubicBezTo>
                        <a:pt x="388" y="465"/>
                        <a:pt x="383" y="474"/>
                        <a:pt x="383" y="482"/>
                      </a:cubicBezTo>
                      <a:cubicBezTo>
                        <a:pt x="384" y="490"/>
                        <a:pt x="393" y="497"/>
                        <a:pt x="396" y="505"/>
                      </a:cubicBezTo>
                      <a:cubicBezTo>
                        <a:pt x="400" y="523"/>
                        <a:pt x="408" y="539"/>
                        <a:pt x="420" y="553"/>
                      </a:cubicBezTo>
                      <a:cubicBezTo>
                        <a:pt x="424" y="558"/>
                        <a:pt x="422" y="564"/>
                        <a:pt x="417" y="566"/>
                      </a:cubicBezTo>
                      <a:cubicBezTo>
                        <a:pt x="412" y="568"/>
                        <a:pt x="406" y="569"/>
                        <a:pt x="402" y="572"/>
                      </a:cubicBezTo>
                      <a:cubicBezTo>
                        <a:pt x="398" y="575"/>
                        <a:pt x="395" y="581"/>
                        <a:pt x="394" y="586"/>
                      </a:cubicBezTo>
                      <a:cubicBezTo>
                        <a:pt x="393" y="588"/>
                        <a:pt x="397" y="593"/>
                        <a:pt x="399" y="594"/>
                      </a:cubicBezTo>
                      <a:cubicBezTo>
                        <a:pt x="413" y="598"/>
                        <a:pt x="428" y="586"/>
                        <a:pt x="442" y="594"/>
                      </a:cubicBezTo>
                      <a:cubicBezTo>
                        <a:pt x="444" y="594"/>
                        <a:pt x="445" y="596"/>
                        <a:pt x="446" y="597"/>
                      </a:cubicBezTo>
                      <a:cubicBezTo>
                        <a:pt x="448" y="601"/>
                        <a:pt x="448" y="604"/>
                        <a:pt x="444" y="606"/>
                      </a:cubicBezTo>
                      <a:cubicBezTo>
                        <a:pt x="439" y="608"/>
                        <a:pt x="434" y="610"/>
                        <a:pt x="430" y="613"/>
                      </a:cubicBezTo>
                      <a:cubicBezTo>
                        <a:pt x="426" y="616"/>
                        <a:pt x="425" y="625"/>
                        <a:pt x="428" y="628"/>
                      </a:cubicBezTo>
                      <a:cubicBezTo>
                        <a:pt x="431" y="630"/>
                        <a:pt x="434" y="632"/>
                        <a:pt x="438" y="632"/>
                      </a:cubicBezTo>
                      <a:cubicBezTo>
                        <a:pt x="441" y="633"/>
                        <a:pt x="445" y="631"/>
                        <a:pt x="448" y="630"/>
                      </a:cubicBezTo>
                      <a:cubicBezTo>
                        <a:pt x="463" y="626"/>
                        <a:pt x="473" y="629"/>
                        <a:pt x="477" y="645"/>
                      </a:cubicBezTo>
                      <a:cubicBezTo>
                        <a:pt x="478" y="649"/>
                        <a:pt x="481" y="653"/>
                        <a:pt x="483" y="654"/>
                      </a:cubicBezTo>
                      <a:cubicBezTo>
                        <a:pt x="501" y="661"/>
                        <a:pt x="501" y="674"/>
                        <a:pt x="499" y="690"/>
                      </a:cubicBezTo>
                      <a:cubicBezTo>
                        <a:pt x="496" y="708"/>
                        <a:pt x="496" y="727"/>
                        <a:pt x="495" y="745"/>
                      </a:cubicBezTo>
                      <a:cubicBezTo>
                        <a:pt x="494" y="752"/>
                        <a:pt x="491" y="760"/>
                        <a:pt x="483" y="762"/>
                      </a:cubicBezTo>
                      <a:cubicBezTo>
                        <a:pt x="472" y="765"/>
                        <a:pt x="461" y="770"/>
                        <a:pt x="455" y="779"/>
                      </a:cubicBezTo>
                      <a:cubicBezTo>
                        <a:pt x="445" y="795"/>
                        <a:pt x="429" y="804"/>
                        <a:pt x="414" y="815"/>
                      </a:cubicBezTo>
                      <a:cubicBezTo>
                        <a:pt x="385" y="836"/>
                        <a:pt x="374" y="838"/>
                        <a:pt x="393" y="882"/>
                      </a:cubicBezTo>
                      <a:cubicBezTo>
                        <a:pt x="394" y="884"/>
                        <a:pt x="391" y="891"/>
                        <a:pt x="390" y="891"/>
                      </a:cubicBezTo>
                      <a:cubicBezTo>
                        <a:pt x="371" y="890"/>
                        <a:pt x="354" y="896"/>
                        <a:pt x="337" y="902"/>
                      </a:cubicBezTo>
                      <a:cubicBezTo>
                        <a:pt x="318" y="909"/>
                        <a:pt x="301" y="907"/>
                        <a:pt x="284" y="898"/>
                      </a:cubicBezTo>
                      <a:cubicBezTo>
                        <a:pt x="275" y="892"/>
                        <a:pt x="265" y="887"/>
                        <a:pt x="255" y="883"/>
                      </a:cubicBezTo>
                      <a:cubicBezTo>
                        <a:pt x="252" y="882"/>
                        <a:pt x="247" y="883"/>
                        <a:pt x="245" y="885"/>
                      </a:cubicBezTo>
                      <a:cubicBezTo>
                        <a:pt x="236" y="897"/>
                        <a:pt x="226" y="906"/>
                        <a:pt x="214" y="915"/>
                      </a:cubicBezTo>
                      <a:cubicBezTo>
                        <a:pt x="209" y="920"/>
                        <a:pt x="205" y="927"/>
                        <a:pt x="202" y="933"/>
                      </a:cubicBezTo>
                      <a:cubicBezTo>
                        <a:pt x="197" y="942"/>
                        <a:pt x="199" y="957"/>
                        <a:pt x="206" y="964"/>
                      </a:cubicBezTo>
                      <a:cubicBezTo>
                        <a:pt x="223" y="983"/>
                        <a:pt x="243" y="993"/>
                        <a:pt x="269" y="981"/>
                      </a:cubicBezTo>
                      <a:cubicBezTo>
                        <a:pt x="276" y="978"/>
                        <a:pt x="283" y="976"/>
                        <a:pt x="290" y="974"/>
                      </a:cubicBezTo>
                      <a:cubicBezTo>
                        <a:pt x="293" y="974"/>
                        <a:pt x="298" y="973"/>
                        <a:pt x="300" y="975"/>
                      </a:cubicBezTo>
                      <a:cubicBezTo>
                        <a:pt x="319" y="986"/>
                        <a:pt x="339" y="979"/>
                        <a:pt x="359" y="982"/>
                      </a:cubicBezTo>
                      <a:cubicBezTo>
                        <a:pt x="369" y="984"/>
                        <a:pt x="375" y="989"/>
                        <a:pt x="380" y="997"/>
                      </a:cubicBezTo>
                      <a:cubicBezTo>
                        <a:pt x="389" y="1013"/>
                        <a:pt x="395" y="1031"/>
                        <a:pt x="406" y="1045"/>
                      </a:cubicBezTo>
                      <a:cubicBezTo>
                        <a:pt x="413" y="1055"/>
                        <a:pt x="418" y="1062"/>
                        <a:pt x="412" y="1074"/>
                      </a:cubicBezTo>
                      <a:cubicBezTo>
                        <a:pt x="408" y="1081"/>
                        <a:pt x="410" y="1088"/>
                        <a:pt x="414" y="1095"/>
                      </a:cubicBezTo>
                      <a:cubicBezTo>
                        <a:pt x="424" y="1110"/>
                        <a:pt x="437" y="1122"/>
                        <a:pt x="454" y="1130"/>
                      </a:cubicBezTo>
                      <a:cubicBezTo>
                        <a:pt x="454" y="1130"/>
                        <a:pt x="454" y="1131"/>
                        <a:pt x="454" y="1131"/>
                      </a:cubicBezTo>
                      <a:cubicBezTo>
                        <a:pt x="454" y="1131"/>
                        <a:pt x="454" y="1131"/>
                        <a:pt x="455" y="1131"/>
                      </a:cubicBezTo>
                      <a:lnTo>
                        <a:pt x="454" y="1130"/>
                      </a:lnTo>
                      <a:cubicBezTo>
                        <a:pt x="466" y="1134"/>
                        <a:pt x="475" y="1143"/>
                        <a:pt x="483" y="1153"/>
                      </a:cubicBezTo>
                      <a:cubicBezTo>
                        <a:pt x="498" y="1169"/>
                        <a:pt x="514" y="1184"/>
                        <a:pt x="537" y="1189"/>
                      </a:cubicBezTo>
                      <a:cubicBezTo>
                        <a:pt x="547" y="1191"/>
                        <a:pt x="555" y="1200"/>
                        <a:pt x="565" y="1205"/>
                      </a:cubicBezTo>
                      <a:cubicBezTo>
                        <a:pt x="574" y="1210"/>
                        <a:pt x="585" y="1213"/>
                        <a:pt x="595" y="1216"/>
                      </a:cubicBezTo>
                      <a:cubicBezTo>
                        <a:pt x="597" y="1217"/>
                        <a:pt x="602" y="1213"/>
                        <a:pt x="603" y="1211"/>
                      </a:cubicBezTo>
                      <a:cubicBezTo>
                        <a:pt x="609" y="1201"/>
                        <a:pt x="610" y="1191"/>
                        <a:pt x="605" y="1180"/>
                      </a:cubicBezTo>
                      <a:cubicBezTo>
                        <a:pt x="591" y="1153"/>
                        <a:pt x="577" y="1125"/>
                        <a:pt x="553" y="1104"/>
                      </a:cubicBezTo>
                      <a:cubicBezTo>
                        <a:pt x="544" y="1097"/>
                        <a:pt x="543" y="1087"/>
                        <a:pt x="543" y="1076"/>
                      </a:cubicBezTo>
                      <a:cubicBezTo>
                        <a:pt x="543" y="1076"/>
                        <a:pt x="543" y="1076"/>
                        <a:pt x="542" y="1076"/>
                      </a:cubicBezTo>
                      <a:cubicBezTo>
                        <a:pt x="542" y="1075"/>
                        <a:pt x="541" y="1074"/>
                        <a:pt x="541" y="1073"/>
                      </a:cubicBezTo>
                      <a:cubicBezTo>
                        <a:pt x="540" y="1072"/>
                        <a:pt x="539" y="1071"/>
                        <a:pt x="538" y="1071"/>
                      </a:cubicBezTo>
                      <a:cubicBezTo>
                        <a:pt x="539" y="1071"/>
                        <a:pt x="540" y="1071"/>
                        <a:pt x="541" y="1071"/>
                      </a:cubicBezTo>
                      <a:cubicBezTo>
                        <a:pt x="541" y="1072"/>
                        <a:pt x="541" y="1072"/>
                        <a:pt x="541" y="1073"/>
                      </a:cubicBezTo>
                      <a:cubicBezTo>
                        <a:pt x="542" y="1073"/>
                        <a:pt x="543" y="1074"/>
                        <a:pt x="543" y="1074"/>
                      </a:cubicBezTo>
                      <a:cubicBezTo>
                        <a:pt x="543" y="1075"/>
                        <a:pt x="543" y="1076"/>
                        <a:pt x="543" y="1076"/>
                      </a:cubicBezTo>
                      <a:cubicBezTo>
                        <a:pt x="560" y="1082"/>
                        <a:pt x="575" y="1091"/>
                        <a:pt x="587" y="1105"/>
                      </a:cubicBezTo>
                      <a:cubicBezTo>
                        <a:pt x="596" y="1117"/>
                        <a:pt x="607" y="1126"/>
                        <a:pt x="621" y="1131"/>
                      </a:cubicBezTo>
                      <a:cubicBezTo>
                        <a:pt x="632" y="1136"/>
                        <a:pt x="639" y="1144"/>
                        <a:pt x="644" y="1155"/>
                      </a:cubicBezTo>
                      <a:cubicBezTo>
                        <a:pt x="649" y="1164"/>
                        <a:pt x="654" y="1174"/>
                        <a:pt x="660" y="1183"/>
                      </a:cubicBezTo>
                      <a:cubicBezTo>
                        <a:pt x="661" y="1186"/>
                        <a:pt x="666" y="1188"/>
                        <a:pt x="668" y="1188"/>
                      </a:cubicBezTo>
                      <a:cubicBezTo>
                        <a:pt x="672" y="1187"/>
                        <a:pt x="674" y="1182"/>
                        <a:pt x="672" y="1179"/>
                      </a:cubicBezTo>
                      <a:cubicBezTo>
                        <a:pt x="664" y="1164"/>
                        <a:pt x="666" y="1152"/>
                        <a:pt x="674" y="1138"/>
                      </a:cubicBezTo>
                      <a:cubicBezTo>
                        <a:pt x="680" y="1129"/>
                        <a:pt x="686" y="1120"/>
                        <a:pt x="695" y="1113"/>
                      </a:cubicBezTo>
                      <a:cubicBezTo>
                        <a:pt x="703" y="1108"/>
                        <a:pt x="705" y="1098"/>
                        <a:pt x="702" y="1089"/>
                      </a:cubicBezTo>
                      <a:cubicBezTo>
                        <a:pt x="701" y="1083"/>
                        <a:pt x="700" y="1078"/>
                        <a:pt x="698" y="1073"/>
                      </a:cubicBezTo>
                      <a:cubicBezTo>
                        <a:pt x="690" y="1054"/>
                        <a:pt x="686" y="1035"/>
                        <a:pt x="688" y="1014"/>
                      </a:cubicBezTo>
                      <a:cubicBezTo>
                        <a:pt x="690" y="1002"/>
                        <a:pt x="683" y="994"/>
                        <a:pt x="673" y="987"/>
                      </a:cubicBezTo>
                      <a:cubicBezTo>
                        <a:pt x="663" y="980"/>
                        <a:pt x="654" y="971"/>
                        <a:pt x="645" y="963"/>
                      </a:cubicBezTo>
                      <a:cubicBezTo>
                        <a:pt x="639" y="957"/>
                        <a:pt x="637" y="951"/>
                        <a:pt x="637" y="943"/>
                      </a:cubicBezTo>
                      <a:cubicBezTo>
                        <a:pt x="638" y="927"/>
                        <a:pt x="634" y="911"/>
                        <a:pt x="624" y="898"/>
                      </a:cubicBezTo>
                      <a:cubicBezTo>
                        <a:pt x="622" y="896"/>
                        <a:pt x="622" y="892"/>
                        <a:pt x="621" y="888"/>
                      </a:cubicBezTo>
                      <a:cubicBezTo>
                        <a:pt x="621" y="888"/>
                        <a:pt x="621" y="888"/>
                        <a:pt x="620" y="888"/>
                      </a:cubicBezTo>
                      <a:lnTo>
                        <a:pt x="618" y="886"/>
                      </a:lnTo>
                      <a:lnTo>
                        <a:pt x="621" y="887"/>
                      </a:lnTo>
                      <a:cubicBezTo>
                        <a:pt x="621" y="888"/>
                        <a:pt x="621" y="888"/>
                        <a:pt x="621" y="888"/>
                      </a:cubicBezTo>
                      <a:cubicBezTo>
                        <a:pt x="625" y="889"/>
                        <a:pt x="628" y="890"/>
                        <a:pt x="631" y="890"/>
                      </a:cubicBezTo>
                      <a:cubicBezTo>
                        <a:pt x="647" y="890"/>
                        <a:pt x="649" y="888"/>
                        <a:pt x="653" y="872"/>
                      </a:cubicBezTo>
                      <a:cubicBezTo>
                        <a:pt x="654" y="867"/>
                        <a:pt x="656" y="862"/>
                        <a:pt x="659" y="857"/>
                      </a:cubicBezTo>
                      <a:cubicBezTo>
                        <a:pt x="661" y="853"/>
                        <a:pt x="669" y="852"/>
                        <a:pt x="672" y="856"/>
                      </a:cubicBezTo>
                      <a:cubicBezTo>
                        <a:pt x="680" y="866"/>
                        <a:pt x="687" y="877"/>
                        <a:pt x="695" y="887"/>
                      </a:cubicBezTo>
                      <a:cubicBezTo>
                        <a:pt x="705" y="901"/>
                        <a:pt x="712" y="915"/>
                        <a:pt x="714" y="932"/>
                      </a:cubicBezTo>
                      <a:cubicBezTo>
                        <a:pt x="716" y="939"/>
                        <a:pt x="717" y="946"/>
                        <a:pt x="719" y="953"/>
                      </a:cubicBezTo>
                      <a:cubicBezTo>
                        <a:pt x="720" y="957"/>
                        <a:pt x="721" y="961"/>
                        <a:pt x="724" y="963"/>
                      </a:cubicBezTo>
                      <a:cubicBezTo>
                        <a:pt x="734" y="973"/>
                        <a:pt x="746" y="982"/>
                        <a:pt x="760" y="986"/>
                      </a:cubicBezTo>
                      <a:cubicBezTo>
                        <a:pt x="763" y="986"/>
                        <a:pt x="768" y="984"/>
                        <a:pt x="769" y="981"/>
                      </a:cubicBezTo>
                      <a:cubicBezTo>
                        <a:pt x="773" y="971"/>
                        <a:pt x="775" y="960"/>
                        <a:pt x="778" y="950"/>
                      </a:cubicBezTo>
                      <a:cubicBezTo>
                        <a:pt x="780" y="942"/>
                        <a:pt x="784" y="937"/>
                        <a:pt x="791" y="935"/>
                      </a:cubicBezTo>
                      <a:cubicBezTo>
                        <a:pt x="797" y="933"/>
                        <a:pt x="802" y="932"/>
                        <a:pt x="807" y="931"/>
                      </a:cubicBezTo>
                      <a:cubicBezTo>
                        <a:pt x="832" y="921"/>
                        <a:pt x="842" y="894"/>
                        <a:pt x="865" y="882"/>
                      </a:cubicBezTo>
                      <a:cubicBezTo>
                        <a:pt x="873" y="879"/>
                        <a:pt x="878" y="869"/>
                        <a:pt x="882" y="861"/>
                      </a:cubicBezTo>
                      <a:cubicBezTo>
                        <a:pt x="884" y="857"/>
                        <a:pt x="885" y="850"/>
                        <a:pt x="883" y="846"/>
                      </a:cubicBezTo>
                      <a:cubicBezTo>
                        <a:pt x="879" y="833"/>
                        <a:pt x="872" y="822"/>
                        <a:pt x="858" y="819"/>
                      </a:cubicBezTo>
                      <a:cubicBezTo>
                        <a:pt x="851" y="818"/>
                        <a:pt x="844" y="817"/>
                        <a:pt x="839" y="811"/>
                      </a:cubicBezTo>
                      <a:lnTo>
                        <a:pt x="841" y="812"/>
                      </a:lnTo>
                      <a:lnTo>
                        <a:pt x="841" y="809"/>
                      </a:lnTo>
                      <a:cubicBezTo>
                        <a:pt x="840" y="810"/>
                        <a:pt x="840" y="810"/>
                        <a:pt x="839" y="810"/>
                      </a:cubicBezTo>
                      <a:cubicBezTo>
                        <a:pt x="835" y="807"/>
                        <a:pt x="835" y="803"/>
                        <a:pt x="839" y="800"/>
                      </a:cubicBezTo>
                      <a:cubicBezTo>
                        <a:pt x="840" y="800"/>
                        <a:pt x="840" y="800"/>
                        <a:pt x="840" y="801"/>
                      </a:cubicBezTo>
                      <a:cubicBezTo>
                        <a:pt x="840" y="800"/>
                        <a:pt x="840" y="799"/>
                        <a:pt x="840" y="798"/>
                      </a:cubicBezTo>
                      <a:lnTo>
                        <a:pt x="839" y="799"/>
                      </a:lnTo>
                      <a:cubicBezTo>
                        <a:pt x="836" y="797"/>
                        <a:pt x="834" y="793"/>
                        <a:pt x="832" y="792"/>
                      </a:cubicBezTo>
                      <a:cubicBezTo>
                        <a:pt x="828" y="791"/>
                        <a:pt x="824" y="791"/>
                        <a:pt x="821" y="791"/>
                      </a:cubicBezTo>
                      <a:cubicBezTo>
                        <a:pt x="817" y="791"/>
                        <a:pt x="814" y="791"/>
                        <a:pt x="810" y="791"/>
                      </a:cubicBezTo>
                      <a:cubicBezTo>
                        <a:pt x="803" y="789"/>
                        <a:pt x="799" y="780"/>
                        <a:pt x="801" y="773"/>
                      </a:cubicBezTo>
                      <a:cubicBezTo>
                        <a:pt x="807" y="757"/>
                        <a:pt x="807" y="755"/>
                        <a:pt x="798" y="749"/>
                      </a:cubicBezTo>
                      <a:cubicBezTo>
                        <a:pt x="788" y="743"/>
                        <a:pt x="779" y="738"/>
                        <a:pt x="780" y="725"/>
                      </a:cubicBezTo>
                      <a:cubicBezTo>
                        <a:pt x="770" y="722"/>
                        <a:pt x="760" y="719"/>
                        <a:pt x="750" y="714"/>
                      </a:cubicBezTo>
                      <a:cubicBezTo>
                        <a:pt x="741" y="710"/>
                        <a:pt x="735" y="703"/>
                        <a:pt x="733" y="694"/>
                      </a:cubicBezTo>
                      <a:cubicBezTo>
                        <a:pt x="728" y="676"/>
                        <a:pt x="717" y="666"/>
                        <a:pt x="699" y="662"/>
                      </a:cubicBezTo>
                      <a:cubicBezTo>
                        <a:pt x="693" y="661"/>
                        <a:pt x="691" y="654"/>
                        <a:pt x="696" y="649"/>
                      </a:cubicBezTo>
                      <a:cubicBezTo>
                        <a:pt x="706" y="637"/>
                        <a:pt x="718" y="625"/>
                        <a:pt x="714" y="607"/>
                      </a:cubicBezTo>
                      <a:cubicBezTo>
                        <a:pt x="713" y="603"/>
                        <a:pt x="717" y="601"/>
                        <a:pt x="721" y="602"/>
                      </a:cubicBezTo>
                      <a:cubicBezTo>
                        <a:pt x="730" y="605"/>
                        <a:pt x="739" y="609"/>
                        <a:pt x="748" y="610"/>
                      </a:cubicBezTo>
                      <a:cubicBezTo>
                        <a:pt x="752" y="610"/>
                        <a:pt x="759" y="607"/>
                        <a:pt x="761" y="604"/>
                      </a:cubicBezTo>
                      <a:cubicBezTo>
                        <a:pt x="764" y="600"/>
                        <a:pt x="762" y="594"/>
                        <a:pt x="761" y="588"/>
                      </a:cubicBezTo>
                      <a:cubicBezTo>
                        <a:pt x="761" y="587"/>
                        <a:pt x="760" y="585"/>
                        <a:pt x="758" y="584"/>
                      </a:cubicBezTo>
                      <a:cubicBezTo>
                        <a:pt x="749" y="575"/>
                        <a:pt x="745" y="567"/>
                        <a:pt x="755" y="556"/>
                      </a:cubicBezTo>
                      <a:cubicBezTo>
                        <a:pt x="763" y="547"/>
                        <a:pt x="765" y="537"/>
                        <a:pt x="761" y="525"/>
                      </a:cubicBezTo>
                      <a:cubicBezTo>
                        <a:pt x="755" y="510"/>
                        <a:pt x="747" y="495"/>
                        <a:pt x="743" y="480"/>
                      </a:cubicBezTo>
                      <a:cubicBezTo>
                        <a:pt x="738" y="454"/>
                        <a:pt x="724" y="438"/>
                        <a:pt x="698" y="432"/>
                      </a:cubicBezTo>
                      <a:cubicBezTo>
                        <a:pt x="687" y="430"/>
                        <a:pt x="679" y="424"/>
                        <a:pt x="676" y="411"/>
                      </a:cubicBezTo>
                      <a:cubicBezTo>
                        <a:pt x="675" y="407"/>
                        <a:pt x="669" y="405"/>
                        <a:pt x="664" y="402"/>
                      </a:cubicBezTo>
                      <a:cubicBezTo>
                        <a:pt x="664" y="402"/>
                        <a:pt x="664" y="402"/>
                        <a:pt x="664" y="402"/>
                      </a:cubicBezTo>
                      <a:lnTo>
                        <a:pt x="662" y="405"/>
                      </a:lnTo>
                      <a:lnTo>
                        <a:pt x="664" y="401"/>
                      </a:lnTo>
                      <a:cubicBezTo>
                        <a:pt x="664" y="401"/>
                        <a:pt x="664" y="402"/>
                        <a:pt x="664" y="402"/>
                      </a:cubicBezTo>
                      <a:cubicBezTo>
                        <a:pt x="669" y="389"/>
                        <a:pt x="670" y="377"/>
                        <a:pt x="663" y="365"/>
                      </a:cubicBezTo>
                      <a:cubicBezTo>
                        <a:pt x="658" y="357"/>
                        <a:pt x="653" y="350"/>
                        <a:pt x="647" y="343"/>
                      </a:cubicBezTo>
                      <a:cubicBezTo>
                        <a:pt x="639" y="334"/>
                        <a:pt x="630" y="330"/>
                        <a:pt x="618" y="337"/>
                      </a:cubicBezTo>
                      <a:cubicBezTo>
                        <a:pt x="608" y="343"/>
                        <a:pt x="604" y="343"/>
                        <a:pt x="600" y="334"/>
                      </a:cubicBezTo>
                      <a:cubicBezTo>
                        <a:pt x="594" y="319"/>
                        <a:pt x="584" y="322"/>
                        <a:pt x="573" y="324"/>
                      </a:cubicBezTo>
                      <a:cubicBezTo>
                        <a:pt x="572" y="324"/>
                        <a:pt x="570" y="323"/>
                        <a:pt x="568" y="322"/>
                      </a:cubicBezTo>
                      <a:cubicBezTo>
                        <a:pt x="565" y="320"/>
                        <a:pt x="566" y="318"/>
                        <a:pt x="569" y="314"/>
                      </a:cubicBezTo>
                      <a:cubicBezTo>
                        <a:pt x="574" y="309"/>
                        <a:pt x="579" y="303"/>
                        <a:pt x="582" y="297"/>
                      </a:cubicBezTo>
                      <a:cubicBezTo>
                        <a:pt x="584" y="294"/>
                        <a:pt x="583" y="289"/>
                        <a:pt x="581" y="286"/>
                      </a:cubicBezTo>
                      <a:cubicBezTo>
                        <a:pt x="578" y="282"/>
                        <a:pt x="572" y="280"/>
                        <a:pt x="569" y="276"/>
                      </a:cubicBezTo>
                      <a:cubicBezTo>
                        <a:pt x="565" y="269"/>
                        <a:pt x="572" y="262"/>
                        <a:pt x="573" y="255"/>
                      </a:cubicBezTo>
                      <a:cubicBezTo>
                        <a:pt x="573" y="245"/>
                        <a:pt x="569" y="237"/>
                        <a:pt x="561" y="231"/>
                      </a:cubicBezTo>
                      <a:cubicBezTo>
                        <a:pt x="544" y="218"/>
                        <a:pt x="527" y="206"/>
                        <a:pt x="510" y="193"/>
                      </a:cubicBezTo>
                      <a:cubicBezTo>
                        <a:pt x="509" y="193"/>
                        <a:pt x="509" y="192"/>
                        <a:pt x="509" y="192"/>
                      </a:cubicBezTo>
                      <a:cubicBezTo>
                        <a:pt x="509" y="192"/>
                        <a:pt x="509" y="192"/>
                        <a:pt x="509" y="192"/>
                      </a:cubicBezTo>
                      <a:lnTo>
                        <a:pt x="510" y="194"/>
                      </a:lnTo>
                      <a:cubicBezTo>
                        <a:pt x="493" y="191"/>
                        <a:pt x="478" y="198"/>
                        <a:pt x="464" y="207"/>
                      </a:cubicBezTo>
                      <a:cubicBezTo>
                        <a:pt x="450" y="216"/>
                        <a:pt x="435" y="217"/>
                        <a:pt x="422" y="209"/>
                      </a:cubicBezTo>
                      <a:cubicBezTo>
                        <a:pt x="408" y="201"/>
                        <a:pt x="399" y="206"/>
                        <a:pt x="390" y="213"/>
                      </a:cubicBezTo>
                      <a:cubicBezTo>
                        <a:pt x="389" y="213"/>
                        <a:pt x="389" y="214"/>
                        <a:pt x="389" y="215"/>
                      </a:cubicBezTo>
                      <a:cubicBezTo>
                        <a:pt x="387" y="216"/>
                        <a:pt x="385" y="218"/>
                        <a:pt x="383" y="219"/>
                      </a:cubicBezTo>
                      <a:cubicBezTo>
                        <a:pt x="384" y="217"/>
                        <a:pt x="386" y="216"/>
                        <a:pt x="388" y="214"/>
                      </a:cubicBezTo>
                      <a:cubicBezTo>
                        <a:pt x="388" y="213"/>
                        <a:pt x="389" y="213"/>
                        <a:pt x="390" y="213"/>
                      </a:cubicBezTo>
                      <a:cubicBezTo>
                        <a:pt x="392" y="203"/>
                        <a:pt x="394" y="194"/>
                        <a:pt x="396" y="184"/>
                      </a:cubicBezTo>
                      <a:cubicBezTo>
                        <a:pt x="403" y="160"/>
                        <a:pt x="413" y="137"/>
                        <a:pt x="413" y="112"/>
                      </a:cubicBezTo>
                      <a:cubicBezTo>
                        <a:pt x="413" y="105"/>
                        <a:pt x="416" y="99"/>
                        <a:pt x="421" y="94"/>
                      </a:cubicBezTo>
                      <a:cubicBezTo>
                        <a:pt x="420" y="91"/>
                        <a:pt x="420" y="87"/>
                        <a:pt x="420" y="84"/>
                      </a:cubicBezTo>
                      <a:cubicBezTo>
                        <a:pt x="420" y="62"/>
                        <a:pt x="412" y="59"/>
                        <a:pt x="395" y="54"/>
                      </a:cubicBezTo>
                      <a:cubicBezTo>
                        <a:pt x="386" y="51"/>
                        <a:pt x="377" y="52"/>
                        <a:pt x="368" y="54"/>
                      </a:cubicBezTo>
                      <a:cubicBezTo>
                        <a:pt x="346" y="59"/>
                        <a:pt x="327" y="72"/>
                        <a:pt x="304" y="72"/>
                      </a:cubicBezTo>
                      <a:cubicBezTo>
                        <a:pt x="284" y="71"/>
                        <a:pt x="270" y="80"/>
                        <a:pt x="257" y="94"/>
                      </a:cubicBezTo>
                      <a:cubicBezTo>
                        <a:pt x="251" y="101"/>
                        <a:pt x="242" y="105"/>
                        <a:pt x="236" y="112"/>
                      </a:cubicBezTo>
                      <a:cubicBezTo>
                        <a:pt x="218" y="131"/>
                        <a:pt x="213" y="153"/>
                        <a:pt x="221" y="177"/>
                      </a:cubicBezTo>
                      <a:cubicBezTo>
                        <a:pt x="222" y="183"/>
                        <a:pt x="224" y="188"/>
                        <a:pt x="217" y="190"/>
                      </a:cubicBezTo>
                      <a:cubicBezTo>
                        <a:pt x="207" y="192"/>
                        <a:pt x="201" y="199"/>
                        <a:pt x="193" y="203"/>
                      </a:cubicBezTo>
                      <a:cubicBezTo>
                        <a:pt x="184" y="209"/>
                        <a:pt x="181" y="216"/>
                        <a:pt x="183" y="226"/>
                      </a:cubicBezTo>
                      <a:cubicBezTo>
                        <a:pt x="186" y="237"/>
                        <a:pt x="190" y="247"/>
                        <a:pt x="193" y="258"/>
                      </a:cubicBezTo>
                      <a:cubicBezTo>
                        <a:pt x="194" y="261"/>
                        <a:pt x="195" y="265"/>
                        <a:pt x="195" y="268"/>
                      </a:cubicBezTo>
                      <a:cubicBezTo>
                        <a:pt x="195" y="270"/>
                        <a:pt x="194" y="272"/>
                        <a:pt x="193" y="273"/>
                      </a:cubicBezTo>
                      <a:cubicBezTo>
                        <a:pt x="190" y="274"/>
                        <a:pt x="185" y="276"/>
                        <a:pt x="183" y="274"/>
                      </a:cubicBezTo>
                      <a:cubicBezTo>
                        <a:pt x="167" y="260"/>
                        <a:pt x="159" y="227"/>
                        <a:pt x="166" y="209"/>
                      </a:cubicBezTo>
                      <a:cubicBezTo>
                        <a:pt x="167" y="208"/>
                        <a:pt x="167" y="206"/>
                        <a:pt x="168" y="204"/>
                      </a:cubicBezTo>
                      <a:cubicBezTo>
                        <a:pt x="171" y="198"/>
                        <a:pt x="173" y="190"/>
                        <a:pt x="178" y="185"/>
                      </a:cubicBezTo>
                      <a:cubicBezTo>
                        <a:pt x="188" y="172"/>
                        <a:pt x="190" y="159"/>
                        <a:pt x="189" y="144"/>
                      </a:cubicBezTo>
                      <a:cubicBezTo>
                        <a:pt x="188" y="134"/>
                        <a:pt x="192" y="126"/>
                        <a:pt x="199" y="119"/>
                      </a:cubicBezTo>
                      <a:cubicBezTo>
                        <a:pt x="204" y="114"/>
                        <a:pt x="210" y="109"/>
                        <a:pt x="215" y="104"/>
                      </a:cubicBezTo>
                      <a:cubicBezTo>
                        <a:pt x="235" y="80"/>
                        <a:pt x="259" y="60"/>
                        <a:pt x="289" y="48"/>
                      </a:cubicBezTo>
                      <a:cubicBezTo>
                        <a:pt x="292" y="46"/>
                        <a:pt x="295" y="43"/>
                        <a:pt x="296" y="40"/>
                      </a:cubicBezTo>
                      <a:cubicBezTo>
                        <a:pt x="297" y="37"/>
                        <a:pt x="298" y="32"/>
                        <a:pt x="296" y="30"/>
                      </a:cubicBezTo>
                      <a:cubicBezTo>
                        <a:pt x="291" y="25"/>
                        <a:pt x="286" y="19"/>
                        <a:pt x="280" y="16"/>
                      </a:cubicBezTo>
                      <a:cubicBezTo>
                        <a:pt x="243" y="0"/>
                        <a:pt x="208" y="8"/>
                        <a:pt x="175" y="27"/>
                      </a:cubicBezTo>
                      <a:cubicBezTo>
                        <a:pt x="160" y="37"/>
                        <a:pt x="146" y="49"/>
                        <a:pt x="132" y="61"/>
                      </a:cubicBezTo>
                      <a:cubicBezTo>
                        <a:pt x="110" y="78"/>
                        <a:pt x="100" y="105"/>
                        <a:pt x="75" y="120"/>
                      </a:cubicBezTo>
                      <a:cubicBezTo>
                        <a:pt x="72" y="122"/>
                        <a:pt x="70" y="125"/>
                        <a:pt x="68" y="128"/>
                      </a:cubicBezTo>
                      <a:cubicBezTo>
                        <a:pt x="64" y="134"/>
                        <a:pt x="60" y="141"/>
                        <a:pt x="57" y="147"/>
                      </a:cubicBezTo>
                      <a:cubicBezTo>
                        <a:pt x="53" y="154"/>
                        <a:pt x="52" y="162"/>
                        <a:pt x="47" y="167"/>
                      </a:cubicBezTo>
                      <a:cubicBezTo>
                        <a:pt x="25" y="186"/>
                        <a:pt x="19" y="213"/>
                        <a:pt x="7" y="238"/>
                      </a:cubicBezTo>
                      <a:cubicBezTo>
                        <a:pt x="0" y="250"/>
                        <a:pt x="6" y="263"/>
                        <a:pt x="20" y="269"/>
                      </a:cubicBezTo>
                      <a:cubicBezTo>
                        <a:pt x="34" y="275"/>
                        <a:pt x="48" y="279"/>
                        <a:pt x="61" y="286"/>
                      </a:cubicBezTo>
                      <a:cubicBezTo>
                        <a:pt x="65" y="288"/>
                        <a:pt x="69" y="292"/>
                        <a:pt x="72" y="297"/>
                      </a:cubicBezTo>
                      <a:cubicBezTo>
                        <a:pt x="74" y="299"/>
                        <a:pt x="73" y="304"/>
                        <a:pt x="72" y="306"/>
                      </a:cubicBezTo>
                      <a:cubicBezTo>
                        <a:pt x="70" y="309"/>
                        <a:pt x="64" y="311"/>
                        <a:pt x="62" y="310"/>
                      </a:cubicBezTo>
                      <a:cubicBezTo>
                        <a:pt x="53" y="305"/>
                        <a:pt x="44" y="298"/>
                        <a:pt x="34" y="293"/>
                      </a:cubicBezTo>
                      <a:cubicBezTo>
                        <a:pt x="20" y="286"/>
                        <a:pt x="3" y="297"/>
                        <a:pt x="2" y="312"/>
                      </a:cubicBezTo>
                      <a:cubicBezTo>
                        <a:pt x="2" y="321"/>
                        <a:pt x="2" y="331"/>
                        <a:pt x="3" y="340"/>
                      </a:cubicBezTo>
                      <a:cubicBezTo>
                        <a:pt x="4" y="353"/>
                        <a:pt x="14" y="362"/>
                        <a:pt x="21" y="373"/>
                      </a:cubicBezTo>
                      <a:cubicBezTo>
                        <a:pt x="28" y="381"/>
                        <a:pt x="38" y="380"/>
                        <a:pt x="46" y="382"/>
                      </a:cubicBezTo>
                      <a:cubicBezTo>
                        <a:pt x="52" y="383"/>
                        <a:pt x="57" y="383"/>
                        <a:pt x="63" y="384"/>
                      </a:cubicBezTo>
                      <a:cubicBezTo>
                        <a:pt x="73" y="386"/>
                        <a:pt x="77" y="394"/>
                        <a:pt x="80" y="403"/>
                      </a:cubicBezTo>
                      <a:cubicBezTo>
                        <a:pt x="89" y="413"/>
                        <a:pt x="98" y="422"/>
                        <a:pt x="114" y="419"/>
                      </a:cubicBezTo>
                      <a:cubicBezTo>
                        <a:pt x="127" y="417"/>
                        <a:pt x="133" y="424"/>
                        <a:pt x="134" y="435"/>
                      </a:cubicBezTo>
                      <a:cubicBezTo>
                        <a:pt x="146" y="438"/>
                        <a:pt x="158" y="437"/>
                        <a:pt x="167" y="446"/>
                      </a:cubicBezTo>
                      <a:cubicBezTo>
                        <a:pt x="172" y="445"/>
                        <a:pt x="178" y="443"/>
                        <a:pt x="183" y="44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0" name="Freeform 36">
                  <a:extLst>
                    <a:ext uri="{FF2B5EF4-FFF2-40B4-BE49-F238E27FC236}">
                      <a16:creationId xmlns:a16="http://schemas.microsoft.com/office/drawing/2014/main" id="{7D8B3E9E-8874-4079-A360-6D620DC3A9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5" y="2278"/>
                  <a:ext cx="1" cy="1"/>
                </a:xfrm>
                <a:custGeom>
                  <a:avLst/>
                  <a:gdLst>
                    <a:gd name="T0" fmla="*/ 1 w 2"/>
                    <a:gd name="T1" fmla="*/ 1 h 1"/>
                    <a:gd name="T2" fmla="*/ 1 w 2"/>
                    <a:gd name="T3" fmla="*/ 1 h 1"/>
                    <a:gd name="T4" fmla="*/ 2 w 2"/>
                    <a:gd name="T5" fmla="*/ 0 h 1"/>
                    <a:gd name="T6" fmla="*/ 1 w 2"/>
                    <a:gd name="T7" fmla="*/ 0 h 1"/>
                    <a:gd name="T8" fmla="*/ 0 w 2"/>
                    <a:gd name="T9" fmla="*/ 1 h 1"/>
                    <a:gd name="T10" fmla="*/ 1 w 2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0"/>
                        <a:pt x="2" y="0"/>
                        <a:pt x="2" y="0"/>
                      </a:cubicBezTo>
                      <a:lnTo>
                        <a:pt x="1" y="0"/>
                      </a:ln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1" name="Freeform 37">
                  <a:extLst>
                    <a:ext uri="{FF2B5EF4-FFF2-40B4-BE49-F238E27FC236}">
                      <a16:creationId xmlns:a16="http://schemas.microsoft.com/office/drawing/2014/main" id="{E462B566-1110-4ACD-BBC7-FB46067329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4" y="2277"/>
                  <a:ext cx="80" cy="69"/>
                </a:xfrm>
                <a:custGeom>
                  <a:avLst/>
                  <a:gdLst>
                    <a:gd name="T0" fmla="*/ 268 w 679"/>
                    <a:gd name="T1" fmla="*/ 12 h 591"/>
                    <a:gd name="T2" fmla="*/ 212 w 679"/>
                    <a:gd name="T3" fmla="*/ 23 h 591"/>
                    <a:gd name="T4" fmla="*/ 132 w 679"/>
                    <a:gd name="T5" fmla="*/ 63 h 591"/>
                    <a:gd name="T6" fmla="*/ 96 w 679"/>
                    <a:gd name="T7" fmla="*/ 101 h 591"/>
                    <a:gd name="T8" fmla="*/ 50 w 679"/>
                    <a:gd name="T9" fmla="*/ 145 h 591"/>
                    <a:gd name="T10" fmla="*/ 61 w 679"/>
                    <a:gd name="T11" fmla="*/ 175 h 591"/>
                    <a:gd name="T12" fmla="*/ 125 w 679"/>
                    <a:gd name="T13" fmla="*/ 194 h 591"/>
                    <a:gd name="T14" fmla="*/ 123 w 679"/>
                    <a:gd name="T15" fmla="*/ 205 h 591"/>
                    <a:gd name="T16" fmla="*/ 38 w 679"/>
                    <a:gd name="T17" fmla="*/ 220 h 591"/>
                    <a:gd name="T18" fmla="*/ 31 w 679"/>
                    <a:gd name="T19" fmla="*/ 255 h 591"/>
                    <a:gd name="T20" fmla="*/ 152 w 679"/>
                    <a:gd name="T21" fmla="*/ 301 h 591"/>
                    <a:gd name="T22" fmla="*/ 222 w 679"/>
                    <a:gd name="T23" fmla="*/ 359 h 591"/>
                    <a:gd name="T24" fmla="*/ 216 w 679"/>
                    <a:gd name="T25" fmla="*/ 368 h 591"/>
                    <a:gd name="T26" fmla="*/ 108 w 679"/>
                    <a:gd name="T27" fmla="*/ 333 h 591"/>
                    <a:gd name="T28" fmla="*/ 7 w 679"/>
                    <a:gd name="T29" fmla="*/ 350 h 591"/>
                    <a:gd name="T30" fmla="*/ 42 w 679"/>
                    <a:gd name="T31" fmla="*/ 446 h 591"/>
                    <a:gd name="T32" fmla="*/ 85 w 679"/>
                    <a:gd name="T33" fmla="*/ 471 h 591"/>
                    <a:gd name="T34" fmla="*/ 70 w 679"/>
                    <a:gd name="T35" fmla="*/ 512 h 591"/>
                    <a:gd name="T36" fmla="*/ 85 w 679"/>
                    <a:gd name="T37" fmla="*/ 550 h 591"/>
                    <a:gd name="T38" fmla="*/ 178 w 679"/>
                    <a:gd name="T39" fmla="*/ 558 h 591"/>
                    <a:gd name="T40" fmla="*/ 245 w 679"/>
                    <a:gd name="T41" fmla="*/ 541 h 591"/>
                    <a:gd name="T42" fmla="*/ 323 w 679"/>
                    <a:gd name="T43" fmla="*/ 523 h 591"/>
                    <a:gd name="T44" fmla="*/ 352 w 679"/>
                    <a:gd name="T45" fmla="*/ 516 h 591"/>
                    <a:gd name="T46" fmla="*/ 373 w 679"/>
                    <a:gd name="T47" fmla="*/ 539 h 591"/>
                    <a:gd name="T48" fmla="*/ 392 w 679"/>
                    <a:gd name="T49" fmla="*/ 570 h 591"/>
                    <a:gd name="T50" fmla="*/ 499 w 679"/>
                    <a:gd name="T51" fmla="*/ 585 h 591"/>
                    <a:gd name="T52" fmla="*/ 512 w 679"/>
                    <a:gd name="T53" fmla="*/ 519 h 591"/>
                    <a:gd name="T54" fmla="*/ 498 w 679"/>
                    <a:gd name="T55" fmla="*/ 527 h 591"/>
                    <a:gd name="T56" fmla="*/ 496 w 679"/>
                    <a:gd name="T57" fmla="*/ 520 h 591"/>
                    <a:gd name="T58" fmla="*/ 511 w 679"/>
                    <a:gd name="T59" fmla="*/ 517 h 591"/>
                    <a:gd name="T60" fmla="*/ 512 w 679"/>
                    <a:gd name="T61" fmla="*/ 519 h 591"/>
                    <a:gd name="T62" fmla="*/ 537 w 679"/>
                    <a:gd name="T63" fmla="*/ 505 h 591"/>
                    <a:gd name="T64" fmla="*/ 596 w 679"/>
                    <a:gd name="T65" fmla="*/ 500 h 591"/>
                    <a:gd name="T66" fmla="*/ 580 w 679"/>
                    <a:gd name="T67" fmla="*/ 452 h 591"/>
                    <a:gd name="T68" fmla="*/ 547 w 679"/>
                    <a:gd name="T69" fmla="*/ 392 h 591"/>
                    <a:gd name="T70" fmla="*/ 532 w 679"/>
                    <a:gd name="T71" fmla="*/ 327 h 591"/>
                    <a:gd name="T72" fmla="*/ 560 w 679"/>
                    <a:gd name="T73" fmla="*/ 241 h 591"/>
                    <a:gd name="T74" fmla="*/ 607 w 679"/>
                    <a:gd name="T75" fmla="*/ 144 h 591"/>
                    <a:gd name="T76" fmla="*/ 677 w 679"/>
                    <a:gd name="T77" fmla="*/ 78 h 591"/>
                    <a:gd name="T78" fmla="*/ 620 w 679"/>
                    <a:gd name="T79" fmla="*/ 33 h 591"/>
                    <a:gd name="T80" fmla="*/ 583 w 679"/>
                    <a:gd name="T81" fmla="*/ 72 h 591"/>
                    <a:gd name="T82" fmla="*/ 588 w 679"/>
                    <a:gd name="T83" fmla="*/ 110 h 591"/>
                    <a:gd name="T84" fmla="*/ 587 w 679"/>
                    <a:gd name="T85" fmla="*/ 110 h 591"/>
                    <a:gd name="T86" fmla="*/ 582 w 679"/>
                    <a:gd name="T87" fmla="*/ 100 h 591"/>
                    <a:gd name="T88" fmla="*/ 549 w 679"/>
                    <a:gd name="T89" fmla="*/ 75 h 591"/>
                    <a:gd name="T90" fmla="*/ 504 w 679"/>
                    <a:gd name="T91" fmla="*/ 109 h 591"/>
                    <a:gd name="T92" fmla="*/ 457 w 679"/>
                    <a:gd name="T93" fmla="*/ 243 h 591"/>
                    <a:gd name="T94" fmla="*/ 453 w 679"/>
                    <a:gd name="T95" fmla="*/ 253 h 591"/>
                    <a:gd name="T96" fmla="*/ 430 w 679"/>
                    <a:gd name="T97" fmla="*/ 247 h 591"/>
                    <a:gd name="T98" fmla="*/ 452 w 679"/>
                    <a:gd name="T99" fmla="*/ 109 h 591"/>
                    <a:gd name="T100" fmla="*/ 424 w 679"/>
                    <a:gd name="T101" fmla="*/ 100 h 591"/>
                    <a:gd name="T102" fmla="*/ 406 w 679"/>
                    <a:gd name="T103" fmla="*/ 146 h 591"/>
                    <a:gd name="T104" fmla="*/ 352 w 679"/>
                    <a:gd name="T105" fmla="*/ 137 h 591"/>
                    <a:gd name="T106" fmla="*/ 380 w 679"/>
                    <a:gd name="T107" fmla="*/ 122 h 591"/>
                    <a:gd name="T108" fmla="*/ 357 w 679"/>
                    <a:gd name="T109" fmla="*/ 68 h 591"/>
                    <a:gd name="T110" fmla="*/ 307 w 679"/>
                    <a:gd name="T111" fmla="*/ 80 h 591"/>
                    <a:gd name="T112" fmla="*/ 294 w 679"/>
                    <a:gd name="T113" fmla="*/ 72 h 591"/>
                    <a:gd name="T114" fmla="*/ 310 w 679"/>
                    <a:gd name="T115" fmla="*/ 7 h 591"/>
                    <a:gd name="T116" fmla="*/ 303 w 679"/>
                    <a:gd name="T117" fmla="*/ 0 h 591"/>
                    <a:gd name="T118" fmla="*/ 301 w 679"/>
                    <a:gd name="T119" fmla="*/ 1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79" h="591">
                      <a:moveTo>
                        <a:pt x="268" y="12"/>
                      </a:moveTo>
                      <a:lnTo>
                        <a:pt x="268" y="12"/>
                      </a:lnTo>
                      <a:cubicBezTo>
                        <a:pt x="261" y="17"/>
                        <a:pt x="253" y="19"/>
                        <a:pt x="244" y="20"/>
                      </a:cubicBezTo>
                      <a:cubicBezTo>
                        <a:pt x="234" y="21"/>
                        <a:pt x="223" y="22"/>
                        <a:pt x="212" y="23"/>
                      </a:cubicBezTo>
                      <a:cubicBezTo>
                        <a:pt x="211" y="25"/>
                        <a:pt x="209" y="28"/>
                        <a:pt x="207" y="29"/>
                      </a:cubicBezTo>
                      <a:cubicBezTo>
                        <a:pt x="183" y="44"/>
                        <a:pt x="157" y="53"/>
                        <a:pt x="132" y="63"/>
                      </a:cubicBezTo>
                      <a:cubicBezTo>
                        <a:pt x="120" y="68"/>
                        <a:pt x="109" y="74"/>
                        <a:pt x="107" y="90"/>
                      </a:cubicBezTo>
                      <a:cubicBezTo>
                        <a:pt x="106" y="96"/>
                        <a:pt x="101" y="98"/>
                        <a:pt x="96" y="101"/>
                      </a:cubicBezTo>
                      <a:cubicBezTo>
                        <a:pt x="89" y="106"/>
                        <a:pt x="80" y="109"/>
                        <a:pt x="73" y="115"/>
                      </a:cubicBezTo>
                      <a:cubicBezTo>
                        <a:pt x="63" y="123"/>
                        <a:pt x="51" y="131"/>
                        <a:pt x="50" y="145"/>
                      </a:cubicBezTo>
                      <a:cubicBezTo>
                        <a:pt x="50" y="153"/>
                        <a:pt x="56" y="162"/>
                        <a:pt x="59" y="170"/>
                      </a:cubicBezTo>
                      <a:cubicBezTo>
                        <a:pt x="60" y="172"/>
                        <a:pt x="60" y="174"/>
                        <a:pt x="61" y="175"/>
                      </a:cubicBezTo>
                      <a:cubicBezTo>
                        <a:pt x="63" y="183"/>
                        <a:pt x="69" y="188"/>
                        <a:pt x="76" y="189"/>
                      </a:cubicBezTo>
                      <a:cubicBezTo>
                        <a:pt x="93" y="191"/>
                        <a:pt x="109" y="192"/>
                        <a:pt x="125" y="194"/>
                      </a:cubicBezTo>
                      <a:cubicBezTo>
                        <a:pt x="127" y="194"/>
                        <a:pt x="128" y="196"/>
                        <a:pt x="129" y="198"/>
                      </a:cubicBezTo>
                      <a:cubicBezTo>
                        <a:pt x="129" y="202"/>
                        <a:pt x="127" y="204"/>
                        <a:pt x="123" y="205"/>
                      </a:cubicBezTo>
                      <a:cubicBezTo>
                        <a:pt x="105" y="206"/>
                        <a:pt x="86" y="208"/>
                        <a:pt x="68" y="209"/>
                      </a:cubicBezTo>
                      <a:cubicBezTo>
                        <a:pt x="57" y="210"/>
                        <a:pt x="46" y="213"/>
                        <a:pt x="38" y="220"/>
                      </a:cubicBezTo>
                      <a:cubicBezTo>
                        <a:pt x="34" y="223"/>
                        <a:pt x="30" y="229"/>
                        <a:pt x="29" y="234"/>
                      </a:cubicBezTo>
                      <a:cubicBezTo>
                        <a:pt x="29" y="241"/>
                        <a:pt x="30" y="248"/>
                        <a:pt x="31" y="255"/>
                      </a:cubicBezTo>
                      <a:cubicBezTo>
                        <a:pt x="32" y="275"/>
                        <a:pt x="35" y="281"/>
                        <a:pt x="60" y="287"/>
                      </a:cubicBezTo>
                      <a:cubicBezTo>
                        <a:pt x="91" y="294"/>
                        <a:pt x="121" y="303"/>
                        <a:pt x="152" y="301"/>
                      </a:cubicBezTo>
                      <a:cubicBezTo>
                        <a:pt x="157" y="301"/>
                        <a:pt x="164" y="302"/>
                        <a:pt x="168" y="305"/>
                      </a:cubicBezTo>
                      <a:cubicBezTo>
                        <a:pt x="189" y="319"/>
                        <a:pt x="209" y="335"/>
                        <a:pt x="222" y="359"/>
                      </a:cubicBezTo>
                      <a:cubicBezTo>
                        <a:pt x="224" y="363"/>
                        <a:pt x="224" y="366"/>
                        <a:pt x="221" y="368"/>
                      </a:cubicBezTo>
                      <a:cubicBezTo>
                        <a:pt x="220" y="369"/>
                        <a:pt x="218" y="369"/>
                        <a:pt x="216" y="368"/>
                      </a:cubicBezTo>
                      <a:cubicBezTo>
                        <a:pt x="189" y="365"/>
                        <a:pt x="163" y="356"/>
                        <a:pt x="138" y="344"/>
                      </a:cubicBezTo>
                      <a:cubicBezTo>
                        <a:pt x="128" y="339"/>
                        <a:pt x="118" y="333"/>
                        <a:pt x="108" y="333"/>
                      </a:cubicBezTo>
                      <a:cubicBezTo>
                        <a:pt x="82" y="330"/>
                        <a:pt x="57" y="330"/>
                        <a:pt x="31" y="331"/>
                      </a:cubicBezTo>
                      <a:cubicBezTo>
                        <a:pt x="19" y="331"/>
                        <a:pt x="11" y="340"/>
                        <a:pt x="7" y="350"/>
                      </a:cubicBezTo>
                      <a:cubicBezTo>
                        <a:pt x="1" y="364"/>
                        <a:pt x="0" y="379"/>
                        <a:pt x="1" y="394"/>
                      </a:cubicBezTo>
                      <a:cubicBezTo>
                        <a:pt x="3" y="420"/>
                        <a:pt x="16" y="438"/>
                        <a:pt x="42" y="446"/>
                      </a:cubicBezTo>
                      <a:cubicBezTo>
                        <a:pt x="54" y="450"/>
                        <a:pt x="67" y="453"/>
                        <a:pt x="78" y="458"/>
                      </a:cubicBezTo>
                      <a:cubicBezTo>
                        <a:pt x="82" y="459"/>
                        <a:pt x="86" y="467"/>
                        <a:pt x="85" y="471"/>
                      </a:cubicBezTo>
                      <a:cubicBezTo>
                        <a:pt x="83" y="480"/>
                        <a:pt x="77" y="488"/>
                        <a:pt x="73" y="496"/>
                      </a:cubicBezTo>
                      <a:cubicBezTo>
                        <a:pt x="71" y="501"/>
                        <a:pt x="69" y="507"/>
                        <a:pt x="70" y="512"/>
                      </a:cubicBezTo>
                      <a:cubicBezTo>
                        <a:pt x="71" y="522"/>
                        <a:pt x="74" y="533"/>
                        <a:pt x="77" y="544"/>
                      </a:cubicBezTo>
                      <a:cubicBezTo>
                        <a:pt x="78" y="546"/>
                        <a:pt x="82" y="549"/>
                        <a:pt x="85" y="550"/>
                      </a:cubicBezTo>
                      <a:cubicBezTo>
                        <a:pt x="91" y="551"/>
                        <a:pt x="96" y="551"/>
                        <a:pt x="102" y="552"/>
                      </a:cubicBezTo>
                      <a:cubicBezTo>
                        <a:pt x="127" y="554"/>
                        <a:pt x="153" y="550"/>
                        <a:pt x="178" y="558"/>
                      </a:cubicBezTo>
                      <a:cubicBezTo>
                        <a:pt x="194" y="563"/>
                        <a:pt x="207" y="560"/>
                        <a:pt x="220" y="553"/>
                      </a:cubicBezTo>
                      <a:cubicBezTo>
                        <a:pt x="229" y="549"/>
                        <a:pt x="237" y="545"/>
                        <a:pt x="245" y="541"/>
                      </a:cubicBezTo>
                      <a:cubicBezTo>
                        <a:pt x="257" y="535"/>
                        <a:pt x="269" y="532"/>
                        <a:pt x="282" y="534"/>
                      </a:cubicBezTo>
                      <a:cubicBezTo>
                        <a:pt x="297" y="537"/>
                        <a:pt x="311" y="532"/>
                        <a:pt x="323" y="523"/>
                      </a:cubicBezTo>
                      <a:cubicBezTo>
                        <a:pt x="329" y="519"/>
                        <a:pt x="336" y="516"/>
                        <a:pt x="342" y="512"/>
                      </a:cubicBezTo>
                      <a:cubicBezTo>
                        <a:pt x="346" y="510"/>
                        <a:pt x="350" y="512"/>
                        <a:pt x="352" y="516"/>
                      </a:cubicBezTo>
                      <a:cubicBezTo>
                        <a:pt x="352" y="517"/>
                        <a:pt x="354" y="519"/>
                        <a:pt x="354" y="520"/>
                      </a:cubicBezTo>
                      <a:cubicBezTo>
                        <a:pt x="357" y="530"/>
                        <a:pt x="365" y="535"/>
                        <a:pt x="373" y="539"/>
                      </a:cubicBezTo>
                      <a:cubicBezTo>
                        <a:pt x="385" y="545"/>
                        <a:pt x="380" y="559"/>
                        <a:pt x="388" y="567"/>
                      </a:cubicBezTo>
                      <a:cubicBezTo>
                        <a:pt x="389" y="568"/>
                        <a:pt x="390" y="570"/>
                        <a:pt x="392" y="570"/>
                      </a:cubicBezTo>
                      <a:cubicBezTo>
                        <a:pt x="409" y="576"/>
                        <a:pt x="427" y="582"/>
                        <a:pt x="444" y="586"/>
                      </a:cubicBezTo>
                      <a:cubicBezTo>
                        <a:pt x="462" y="590"/>
                        <a:pt x="481" y="591"/>
                        <a:pt x="499" y="585"/>
                      </a:cubicBezTo>
                      <a:cubicBezTo>
                        <a:pt x="508" y="583"/>
                        <a:pt x="516" y="578"/>
                        <a:pt x="519" y="568"/>
                      </a:cubicBezTo>
                      <a:cubicBezTo>
                        <a:pt x="524" y="551"/>
                        <a:pt x="525" y="534"/>
                        <a:pt x="512" y="519"/>
                      </a:cubicBezTo>
                      <a:cubicBezTo>
                        <a:pt x="511" y="519"/>
                        <a:pt x="510" y="519"/>
                        <a:pt x="509" y="519"/>
                      </a:cubicBezTo>
                      <a:cubicBezTo>
                        <a:pt x="507" y="523"/>
                        <a:pt x="503" y="526"/>
                        <a:pt x="498" y="527"/>
                      </a:cubicBezTo>
                      <a:cubicBezTo>
                        <a:pt x="497" y="527"/>
                        <a:pt x="494" y="527"/>
                        <a:pt x="493" y="526"/>
                      </a:cubicBezTo>
                      <a:cubicBezTo>
                        <a:pt x="489" y="523"/>
                        <a:pt x="490" y="520"/>
                        <a:pt x="496" y="520"/>
                      </a:cubicBezTo>
                      <a:cubicBezTo>
                        <a:pt x="500" y="519"/>
                        <a:pt x="505" y="519"/>
                        <a:pt x="509" y="519"/>
                      </a:cubicBezTo>
                      <a:cubicBezTo>
                        <a:pt x="510" y="518"/>
                        <a:pt x="510" y="518"/>
                        <a:pt x="511" y="517"/>
                      </a:cubicBezTo>
                      <a:cubicBezTo>
                        <a:pt x="511" y="518"/>
                        <a:pt x="511" y="518"/>
                        <a:pt x="512" y="519"/>
                      </a:cubicBezTo>
                      <a:cubicBezTo>
                        <a:pt x="512" y="519"/>
                        <a:pt x="512" y="519"/>
                        <a:pt x="512" y="519"/>
                      </a:cubicBezTo>
                      <a:cubicBezTo>
                        <a:pt x="515" y="514"/>
                        <a:pt x="518" y="510"/>
                        <a:pt x="522" y="506"/>
                      </a:cubicBezTo>
                      <a:cubicBezTo>
                        <a:pt x="526" y="502"/>
                        <a:pt x="533" y="500"/>
                        <a:pt x="537" y="505"/>
                      </a:cubicBezTo>
                      <a:cubicBezTo>
                        <a:pt x="544" y="514"/>
                        <a:pt x="558" y="516"/>
                        <a:pt x="565" y="527"/>
                      </a:cubicBezTo>
                      <a:cubicBezTo>
                        <a:pt x="580" y="524"/>
                        <a:pt x="591" y="516"/>
                        <a:pt x="596" y="500"/>
                      </a:cubicBezTo>
                      <a:cubicBezTo>
                        <a:pt x="600" y="490"/>
                        <a:pt x="601" y="479"/>
                        <a:pt x="594" y="469"/>
                      </a:cubicBezTo>
                      <a:cubicBezTo>
                        <a:pt x="590" y="463"/>
                        <a:pt x="586" y="457"/>
                        <a:pt x="580" y="452"/>
                      </a:cubicBezTo>
                      <a:cubicBezTo>
                        <a:pt x="572" y="444"/>
                        <a:pt x="567" y="434"/>
                        <a:pt x="566" y="423"/>
                      </a:cubicBezTo>
                      <a:cubicBezTo>
                        <a:pt x="564" y="410"/>
                        <a:pt x="558" y="400"/>
                        <a:pt x="547" y="392"/>
                      </a:cubicBezTo>
                      <a:cubicBezTo>
                        <a:pt x="534" y="383"/>
                        <a:pt x="533" y="366"/>
                        <a:pt x="528" y="353"/>
                      </a:cubicBezTo>
                      <a:cubicBezTo>
                        <a:pt x="524" y="344"/>
                        <a:pt x="525" y="334"/>
                        <a:pt x="532" y="327"/>
                      </a:cubicBezTo>
                      <a:cubicBezTo>
                        <a:pt x="550" y="311"/>
                        <a:pt x="556" y="291"/>
                        <a:pt x="556" y="268"/>
                      </a:cubicBezTo>
                      <a:cubicBezTo>
                        <a:pt x="555" y="259"/>
                        <a:pt x="557" y="250"/>
                        <a:pt x="560" y="241"/>
                      </a:cubicBezTo>
                      <a:cubicBezTo>
                        <a:pt x="570" y="215"/>
                        <a:pt x="580" y="190"/>
                        <a:pt x="590" y="165"/>
                      </a:cubicBezTo>
                      <a:cubicBezTo>
                        <a:pt x="594" y="156"/>
                        <a:pt x="599" y="149"/>
                        <a:pt x="607" y="144"/>
                      </a:cubicBezTo>
                      <a:cubicBezTo>
                        <a:pt x="630" y="131"/>
                        <a:pt x="650" y="115"/>
                        <a:pt x="669" y="97"/>
                      </a:cubicBezTo>
                      <a:cubicBezTo>
                        <a:pt x="674" y="92"/>
                        <a:pt x="677" y="85"/>
                        <a:pt x="677" y="78"/>
                      </a:cubicBezTo>
                      <a:cubicBezTo>
                        <a:pt x="679" y="58"/>
                        <a:pt x="672" y="47"/>
                        <a:pt x="652" y="42"/>
                      </a:cubicBezTo>
                      <a:cubicBezTo>
                        <a:pt x="642" y="39"/>
                        <a:pt x="631" y="35"/>
                        <a:pt x="620" y="33"/>
                      </a:cubicBezTo>
                      <a:cubicBezTo>
                        <a:pt x="606" y="30"/>
                        <a:pt x="596" y="39"/>
                        <a:pt x="586" y="47"/>
                      </a:cubicBezTo>
                      <a:cubicBezTo>
                        <a:pt x="578" y="54"/>
                        <a:pt x="581" y="63"/>
                        <a:pt x="583" y="72"/>
                      </a:cubicBezTo>
                      <a:cubicBezTo>
                        <a:pt x="586" y="84"/>
                        <a:pt x="586" y="96"/>
                        <a:pt x="586" y="107"/>
                      </a:cubicBezTo>
                      <a:cubicBezTo>
                        <a:pt x="587" y="108"/>
                        <a:pt x="587" y="109"/>
                        <a:pt x="588" y="110"/>
                      </a:cubicBezTo>
                      <a:lnTo>
                        <a:pt x="589" y="112"/>
                      </a:lnTo>
                      <a:lnTo>
                        <a:pt x="587" y="110"/>
                      </a:lnTo>
                      <a:cubicBezTo>
                        <a:pt x="586" y="109"/>
                        <a:pt x="586" y="108"/>
                        <a:pt x="586" y="107"/>
                      </a:cubicBezTo>
                      <a:cubicBezTo>
                        <a:pt x="585" y="105"/>
                        <a:pt x="583" y="103"/>
                        <a:pt x="582" y="100"/>
                      </a:cubicBezTo>
                      <a:cubicBezTo>
                        <a:pt x="579" y="91"/>
                        <a:pt x="573" y="84"/>
                        <a:pt x="564" y="81"/>
                      </a:cubicBezTo>
                      <a:cubicBezTo>
                        <a:pt x="559" y="79"/>
                        <a:pt x="553" y="78"/>
                        <a:pt x="549" y="75"/>
                      </a:cubicBezTo>
                      <a:cubicBezTo>
                        <a:pt x="532" y="66"/>
                        <a:pt x="524" y="74"/>
                        <a:pt x="517" y="85"/>
                      </a:cubicBezTo>
                      <a:cubicBezTo>
                        <a:pt x="512" y="93"/>
                        <a:pt x="507" y="101"/>
                        <a:pt x="504" y="109"/>
                      </a:cubicBezTo>
                      <a:cubicBezTo>
                        <a:pt x="495" y="131"/>
                        <a:pt x="490" y="156"/>
                        <a:pt x="479" y="176"/>
                      </a:cubicBezTo>
                      <a:cubicBezTo>
                        <a:pt x="466" y="197"/>
                        <a:pt x="466" y="221"/>
                        <a:pt x="457" y="243"/>
                      </a:cubicBezTo>
                      <a:cubicBezTo>
                        <a:pt x="456" y="245"/>
                        <a:pt x="456" y="247"/>
                        <a:pt x="455" y="248"/>
                      </a:cubicBezTo>
                      <a:cubicBezTo>
                        <a:pt x="454" y="250"/>
                        <a:pt x="453" y="252"/>
                        <a:pt x="453" y="253"/>
                      </a:cubicBezTo>
                      <a:cubicBezTo>
                        <a:pt x="451" y="258"/>
                        <a:pt x="444" y="261"/>
                        <a:pt x="439" y="259"/>
                      </a:cubicBezTo>
                      <a:cubicBezTo>
                        <a:pt x="434" y="258"/>
                        <a:pt x="429" y="250"/>
                        <a:pt x="430" y="247"/>
                      </a:cubicBezTo>
                      <a:cubicBezTo>
                        <a:pt x="436" y="228"/>
                        <a:pt x="440" y="208"/>
                        <a:pt x="448" y="189"/>
                      </a:cubicBezTo>
                      <a:cubicBezTo>
                        <a:pt x="459" y="163"/>
                        <a:pt x="460" y="136"/>
                        <a:pt x="452" y="109"/>
                      </a:cubicBezTo>
                      <a:cubicBezTo>
                        <a:pt x="450" y="104"/>
                        <a:pt x="446" y="100"/>
                        <a:pt x="443" y="96"/>
                      </a:cubicBezTo>
                      <a:cubicBezTo>
                        <a:pt x="438" y="91"/>
                        <a:pt x="426" y="93"/>
                        <a:pt x="424" y="100"/>
                      </a:cubicBezTo>
                      <a:cubicBezTo>
                        <a:pt x="422" y="112"/>
                        <a:pt x="419" y="124"/>
                        <a:pt x="417" y="137"/>
                      </a:cubicBezTo>
                      <a:cubicBezTo>
                        <a:pt x="416" y="144"/>
                        <a:pt x="412" y="148"/>
                        <a:pt x="406" y="146"/>
                      </a:cubicBezTo>
                      <a:cubicBezTo>
                        <a:pt x="390" y="141"/>
                        <a:pt x="374" y="141"/>
                        <a:pt x="357" y="141"/>
                      </a:cubicBezTo>
                      <a:cubicBezTo>
                        <a:pt x="352" y="141"/>
                        <a:pt x="350" y="140"/>
                        <a:pt x="352" y="137"/>
                      </a:cubicBezTo>
                      <a:cubicBezTo>
                        <a:pt x="353" y="136"/>
                        <a:pt x="355" y="136"/>
                        <a:pt x="356" y="135"/>
                      </a:cubicBezTo>
                      <a:cubicBezTo>
                        <a:pt x="364" y="131"/>
                        <a:pt x="373" y="127"/>
                        <a:pt x="380" y="122"/>
                      </a:cubicBezTo>
                      <a:cubicBezTo>
                        <a:pt x="386" y="118"/>
                        <a:pt x="387" y="108"/>
                        <a:pt x="384" y="102"/>
                      </a:cubicBezTo>
                      <a:cubicBezTo>
                        <a:pt x="378" y="88"/>
                        <a:pt x="367" y="79"/>
                        <a:pt x="357" y="68"/>
                      </a:cubicBezTo>
                      <a:cubicBezTo>
                        <a:pt x="346" y="57"/>
                        <a:pt x="335" y="56"/>
                        <a:pt x="323" y="65"/>
                      </a:cubicBezTo>
                      <a:cubicBezTo>
                        <a:pt x="317" y="70"/>
                        <a:pt x="312" y="75"/>
                        <a:pt x="307" y="80"/>
                      </a:cubicBezTo>
                      <a:cubicBezTo>
                        <a:pt x="303" y="84"/>
                        <a:pt x="298" y="85"/>
                        <a:pt x="292" y="85"/>
                      </a:cubicBezTo>
                      <a:cubicBezTo>
                        <a:pt x="286" y="84"/>
                        <a:pt x="287" y="82"/>
                        <a:pt x="294" y="72"/>
                      </a:cubicBezTo>
                      <a:cubicBezTo>
                        <a:pt x="302" y="60"/>
                        <a:pt x="311" y="48"/>
                        <a:pt x="319" y="36"/>
                      </a:cubicBezTo>
                      <a:cubicBezTo>
                        <a:pt x="324" y="27"/>
                        <a:pt x="320" y="14"/>
                        <a:pt x="310" y="7"/>
                      </a:cubicBezTo>
                      <a:cubicBezTo>
                        <a:pt x="308" y="4"/>
                        <a:pt x="304" y="3"/>
                        <a:pt x="301" y="1"/>
                      </a:cubicBezTo>
                      <a:lnTo>
                        <a:pt x="303" y="0"/>
                      </a:lnTo>
                      <a:cubicBezTo>
                        <a:pt x="302" y="0"/>
                        <a:pt x="302" y="0"/>
                        <a:pt x="301" y="0"/>
                      </a:cubicBezTo>
                      <a:cubicBezTo>
                        <a:pt x="301" y="0"/>
                        <a:pt x="301" y="0"/>
                        <a:pt x="301" y="1"/>
                      </a:cubicBezTo>
                      <a:cubicBezTo>
                        <a:pt x="292" y="10"/>
                        <a:pt x="279" y="9"/>
                        <a:pt x="268" y="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2" name="Freeform 38">
                  <a:extLst>
                    <a:ext uri="{FF2B5EF4-FFF2-40B4-BE49-F238E27FC236}">
                      <a16:creationId xmlns:a16="http://schemas.microsoft.com/office/drawing/2014/main" id="{2EFDE039-8925-4E45-8246-4B81B287FB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5" y="2844"/>
                  <a:ext cx="104" cy="58"/>
                </a:xfrm>
                <a:custGeom>
                  <a:avLst/>
                  <a:gdLst>
                    <a:gd name="T0" fmla="*/ 836 w 889"/>
                    <a:gd name="T1" fmla="*/ 422 h 491"/>
                    <a:gd name="T2" fmla="*/ 807 w 889"/>
                    <a:gd name="T3" fmla="*/ 398 h 491"/>
                    <a:gd name="T4" fmla="*/ 769 w 889"/>
                    <a:gd name="T5" fmla="*/ 352 h 491"/>
                    <a:gd name="T6" fmla="*/ 753 w 889"/>
                    <a:gd name="T7" fmla="*/ 308 h 491"/>
                    <a:gd name="T8" fmla="*/ 764 w 889"/>
                    <a:gd name="T9" fmla="*/ 270 h 491"/>
                    <a:gd name="T10" fmla="*/ 713 w 889"/>
                    <a:gd name="T11" fmla="*/ 249 h 491"/>
                    <a:gd name="T12" fmla="*/ 671 w 889"/>
                    <a:gd name="T13" fmla="*/ 198 h 491"/>
                    <a:gd name="T14" fmla="*/ 497 w 889"/>
                    <a:gd name="T15" fmla="*/ 118 h 491"/>
                    <a:gd name="T16" fmla="*/ 348 w 889"/>
                    <a:gd name="T17" fmla="*/ 64 h 491"/>
                    <a:gd name="T18" fmla="*/ 278 w 889"/>
                    <a:gd name="T19" fmla="*/ 81 h 491"/>
                    <a:gd name="T20" fmla="*/ 196 w 889"/>
                    <a:gd name="T21" fmla="*/ 134 h 491"/>
                    <a:gd name="T22" fmla="*/ 157 w 889"/>
                    <a:gd name="T23" fmla="*/ 84 h 491"/>
                    <a:gd name="T24" fmla="*/ 150 w 889"/>
                    <a:gd name="T25" fmla="*/ 26 h 491"/>
                    <a:gd name="T26" fmla="*/ 95 w 889"/>
                    <a:gd name="T27" fmla="*/ 4 h 491"/>
                    <a:gd name="T28" fmla="*/ 4 w 889"/>
                    <a:gd name="T29" fmla="*/ 33 h 491"/>
                    <a:gd name="T30" fmla="*/ 5 w 889"/>
                    <a:gd name="T31" fmla="*/ 50 h 491"/>
                    <a:gd name="T32" fmla="*/ 47 w 889"/>
                    <a:gd name="T33" fmla="*/ 74 h 491"/>
                    <a:gd name="T34" fmla="*/ 120 w 889"/>
                    <a:gd name="T35" fmla="*/ 95 h 491"/>
                    <a:gd name="T36" fmla="*/ 124 w 889"/>
                    <a:gd name="T37" fmla="*/ 104 h 491"/>
                    <a:gd name="T38" fmla="*/ 62 w 889"/>
                    <a:gd name="T39" fmla="*/ 124 h 491"/>
                    <a:gd name="T40" fmla="*/ 110 w 889"/>
                    <a:gd name="T41" fmla="*/ 177 h 491"/>
                    <a:gd name="T42" fmla="*/ 135 w 889"/>
                    <a:gd name="T43" fmla="*/ 159 h 491"/>
                    <a:gd name="T44" fmla="*/ 207 w 889"/>
                    <a:gd name="T45" fmla="*/ 198 h 491"/>
                    <a:gd name="T46" fmla="*/ 290 w 889"/>
                    <a:gd name="T47" fmla="*/ 225 h 491"/>
                    <a:gd name="T48" fmla="*/ 345 w 889"/>
                    <a:gd name="T49" fmla="*/ 296 h 491"/>
                    <a:gd name="T50" fmla="*/ 350 w 889"/>
                    <a:gd name="T51" fmla="*/ 329 h 491"/>
                    <a:gd name="T52" fmla="*/ 324 w 889"/>
                    <a:gd name="T53" fmla="*/ 380 h 491"/>
                    <a:gd name="T54" fmla="*/ 422 w 889"/>
                    <a:gd name="T55" fmla="*/ 390 h 491"/>
                    <a:gd name="T56" fmla="*/ 461 w 889"/>
                    <a:gd name="T57" fmla="*/ 417 h 491"/>
                    <a:gd name="T58" fmla="*/ 552 w 889"/>
                    <a:gd name="T59" fmla="*/ 422 h 491"/>
                    <a:gd name="T60" fmla="*/ 561 w 889"/>
                    <a:gd name="T61" fmla="*/ 385 h 491"/>
                    <a:gd name="T62" fmla="*/ 637 w 889"/>
                    <a:gd name="T63" fmla="*/ 351 h 491"/>
                    <a:gd name="T64" fmla="*/ 696 w 889"/>
                    <a:gd name="T65" fmla="*/ 388 h 491"/>
                    <a:gd name="T66" fmla="*/ 787 w 889"/>
                    <a:gd name="T67" fmla="*/ 470 h 491"/>
                    <a:gd name="T68" fmla="*/ 876 w 889"/>
                    <a:gd name="T69" fmla="*/ 491 h 491"/>
                    <a:gd name="T70" fmla="*/ 889 w 889"/>
                    <a:gd name="T71" fmla="*/ 477 h 491"/>
                    <a:gd name="T72" fmla="*/ 867 w 889"/>
                    <a:gd name="T73" fmla="*/ 435 h 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889" h="491">
                      <a:moveTo>
                        <a:pt x="836" y="422"/>
                      </a:moveTo>
                      <a:lnTo>
                        <a:pt x="836" y="422"/>
                      </a:lnTo>
                      <a:cubicBezTo>
                        <a:pt x="835" y="421"/>
                        <a:pt x="834" y="419"/>
                        <a:pt x="833" y="418"/>
                      </a:cubicBezTo>
                      <a:cubicBezTo>
                        <a:pt x="824" y="411"/>
                        <a:pt x="814" y="406"/>
                        <a:pt x="807" y="398"/>
                      </a:cubicBezTo>
                      <a:cubicBezTo>
                        <a:pt x="799" y="390"/>
                        <a:pt x="795" y="379"/>
                        <a:pt x="789" y="371"/>
                      </a:cubicBezTo>
                      <a:cubicBezTo>
                        <a:pt x="783" y="364"/>
                        <a:pt x="775" y="359"/>
                        <a:pt x="769" y="352"/>
                      </a:cubicBezTo>
                      <a:cubicBezTo>
                        <a:pt x="762" y="344"/>
                        <a:pt x="755" y="335"/>
                        <a:pt x="749" y="326"/>
                      </a:cubicBezTo>
                      <a:cubicBezTo>
                        <a:pt x="744" y="319"/>
                        <a:pt x="746" y="312"/>
                        <a:pt x="753" y="308"/>
                      </a:cubicBezTo>
                      <a:cubicBezTo>
                        <a:pt x="757" y="305"/>
                        <a:pt x="762" y="303"/>
                        <a:pt x="767" y="299"/>
                      </a:cubicBezTo>
                      <a:cubicBezTo>
                        <a:pt x="775" y="292"/>
                        <a:pt x="773" y="276"/>
                        <a:pt x="764" y="270"/>
                      </a:cubicBezTo>
                      <a:cubicBezTo>
                        <a:pt x="759" y="267"/>
                        <a:pt x="754" y="265"/>
                        <a:pt x="749" y="263"/>
                      </a:cubicBezTo>
                      <a:cubicBezTo>
                        <a:pt x="737" y="258"/>
                        <a:pt x="726" y="252"/>
                        <a:pt x="713" y="249"/>
                      </a:cubicBezTo>
                      <a:cubicBezTo>
                        <a:pt x="696" y="244"/>
                        <a:pt x="685" y="234"/>
                        <a:pt x="683" y="215"/>
                      </a:cubicBezTo>
                      <a:cubicBezTo>
                        <a:pt x="683" y="209"/>
                        <a:pt x="676" y="202"/>
                        <a:pt x="671" y="198"/>
                      </a:cubicBezTo>
                      <a:cubicBezTo>
                        <a:pt x="637" y="171"/>
                        <a:pt x="596" y="149"/>
                        <a:pt x="554" y="138"/>
                      </a:cubicBezTo>
                      <a:cubicBezTo>
                        <a:pt x="535" y="133"/>
                        <a:pt x="516" y="126"/>
                        <a:pt x="497" y="118"/>
                      </a:cubicBezTo>
                      <a:cubicBezTo>
                        <a:pt x="477" y="109"/>
                        <a:pt x="457" y="99"/>
                        <a:pt x="436" y="94"/>
                      </a:cubicBezTo>
                      <a:cubicBezTo>
                        <a:pt x="405" y="88"/>
                        <a:pt x="376" y="77"/>
                        <a:pt x="348" y="64"/>
                      </a:cubicBezTo>
                      <a:cubicBezTo>
                        <a:pt x="322" y="53"/>
                        <a:pt x="299" y="46"/>
                        <a:pt x="282" y="77"/>
                      </a:cubicBezTo>
                      <a:cubicBezTo>
                        <a:pt x="281" y="78"/>
                        <a:pt x="280" y="80"/>
                        <a:pt x="278" y="81"/>
                      </a:cubicBezTo>
                      <a:cubicBezTo>
                        <a:pt x="253" y="92"/>
                        <a:pt x="233" y="111"/>
                        <a:pt x="216" y="133"/>
                      </a:cubicBezTo>
                      <a:cubicBezTo>
                        <a:pt x="213" y="138"/>
                        <a:pt x="200" y="138"/>
                        <a:pt x="196" y="134"/>
                      </a:cubicBezTo>
                      <a:cubicBezTo>
                        <a:pt x="185" y="124"/>
                        <a:pt x="175" y="114"/>
                        <a:pt x="164" y="104"/>
                      </a:cubicBezTo>
                      <a:cubicBezTo>
                        <a:pt x="159" y="98"/>
                        <a:pt x="157" y="91"/>
                        <a:pt x="157" y="84"/>
                      </a:cubicBezTo>
                      <a:cubicBezTo>
                        <a:pt x="157" y="77"/>
                        <a:pt x="158" y="69"/>
                        <a:pt x="159" y="62"/>
                      </a:cubicBezTo>
                      <a:cubicBezTo>
                        <a:pt x="162" y="48"/>
                        <a:pt x="156" y="37"/>
                        <a:pt x="150" y="26"/>
                      </a:cubicBezTo>
                      <a:cubicBezTo>
                        <a:pt x="146" y="17"/>
                        <a:pt x="135" y="17"/>
                        <a:pt x="126" y="15"/>
                      </a:cubicBezTo>
                      <a:cubicBezTo>
                        <a:pt x="116" y="12"/>
                        <a:pt x="106" y="7"/>
                        <a:pt x="95" y="4"/>
                      </a:cubicBezTo>
                      <a:cubicBezTo>
                        <a:pt x="85" y="0"/>
                        <a:pt x="74" y="0"/>
                        <a:pt x="63" y="5"/>
                      </a:cubicBezTo>
                      <a:cubicBezTo>
                        <a:pt x="44" y="15"/>
                        <a:pt x="26" y="28"/>
                        <a:pt x="4" y="33"/>
                      </a:cubicBezTo>
                      <a:cubicBezTo>
                        <a:pt x="2" y="33"/>
                        <a:pt x="0" y="39"/>
                        <a:pt x="0" y="42"/>
                      </a:cubicBezTo>
                      <a:cubicBezTo>
                        <a:pt x="0" y="45"/>
                        <a:pt x="2" y="49"/>
                        <a:pt x="5" y="50"/>
                      </a:cubicBezTo>
                      <a:cubicBezTo>
                        <a:pt x="11" y="54"/>
                        <a:pt x="18" y="57"/>
                        <a:pt x="25" y="59"/>
                      </a:cubicBezTo>
                      <a:cubicBezTo>
                        <a:pt x="34" y="62"/>
                        <a:pt x="43" y="65"/>
                        <a:pt x="47" y="74"/>
                      </a:cubicBezTo>
                      <a:cubicBezTo>
                        <a:pt x="55" y="91"/>
                        <a:pt x="70" y="96"/>
                        <a:pt x="87" y="96"/>
                      </a:cubicBezTo>
                      <a:cubicBezTo>
                        <a:pt x="98" y="96"/>
                        <a:pt x="109" y="95"/>
                        <a:pt x="120" y="95"/>
                      </a:cubicBezTo>
                      <a:cubicBezTo>
                        <a:pt x="123" y="95"/>
                        <a:pt x="125" y="98"/>
                        <a:pt x="127" y="100"/>
                      </a:cubicBezTo>
                      <a:cubicBezTo>
                        <a:pt x="126" y="101"/>
                        <a:pt x="125" y="104"/>
                        <a:pt x="124" y="104"/>
                      </a:cubicBezTo>
                      <a:cubicBezTo>
                        <a:pt x="103" y="102"/>
                        <a:pt x="86" y="117"/>
                        <a:pt x="66" y="116"/>
                      </a:cubicBezTo>
                      <a:cubicBezTo>
                        <a:pt x="61" y="116"/>
                        <a:pt x="59" y="121"/>
                        <a:pt x="62" y="124"/>
                      </a:cubicBezTo>
                      <a:cubicBezTo>
                        <a:pt x="74" y="138"/>
                        <a:pt x="83" y="154"/>
                        <a:pt x="88" y="172"/>
                      </a:cubicBezTo>
                      <a:cubicBezTo>
                        <a:pt x="90" y="181"/>
                        <a:pt x="104" y="183"/>
                        <a:pt x="110" y="177"/>
                      </a:cubicBezTo>
                      <a:cubicBezTo>
                        <a:pt x="114" y="173"/>
                        <a:pt x="118" y="169"/>
                        <a:pt x="121" y="164"/>
                      </a:cubicBezTo>
                      <a:cubicBezTo>
                        <a:pt x="125" y="160"/>
                        <a:pt x="129" y="156"/>
                        <a:pt x="135" y="159"/>
                      </a:cubicBezTo>
                      <a:cubicBezTo>
                        <a:pt x="149" y="167"/>
                        <a:pt x="164" y="175"/>
                        <a:pt x="178" y="184"/>
                      </a:cubicBezTo>
                      <a:cubicBezTo>
                        <a:pt x="187" y="190"/>
                        <a:pt x="196" y="195"/>
                        <a:pt x="207" y="198"/>
                      </a:cubicBezTo>
                      <a:cubicBezTo>
                        <a:pt x="225" y="203"/>
                        <a:pt x="242" y="209"/>
                        <a:pt x="260" y="214"/>
                      </a:cubicBezTo>
                      <a:cubicBezTo>
                        <a:pt x="270" y="217"/>
                        <a:pt x="280" y="221"/>
                        <a:pt x="290" y="225"/>
                      </a:cubicBezTo>
                      <a:cubicBezTo>
                        <a:pt x="311" y="236"/>
                        <a:pt x="328" y="247"/>
                        <a:pt x="334" y="271"/>
                      </a:cubicBezTo>
                      <a:cubicBezTo>
                        <a:pt x="336" y="280"/>
                        <a:pt x="342" y="288"/>
                        <a:pt x="345" y="296"/>
                      </a:cubicBezTo>
                      <a:cubicBezTo>
                        <a:pt x="349" y="303"/>
                        <a:pt x="351" y="309"/>
                        <a:pt x="354" y="316"/>
                      </a:cubicBezTo>
                      <a:cubicBezTo>
                        <a:pt x="357" y="323"/>
                        <a:pt x="356" y="328"/>
                        <a:pt x="350" y="329"/>
                      </a:cubicBezTo>
                      <a:cubicBezTo>
                        <a:pt x="331" y="332"/>
                        <a:pt x="323" y="346"/>
                        <a:pt x="315" y="360"/>
                      </a:cubicBezTo>
                      <a:cubicBezTo>
                        <a:pt x="309" y="371"/>
                        <a:pt x="314" y="379"/>
                        <a:pt x="324" y="380"/>
                      </a:cubicBezTo>
                      <a:cubicBezTo>
                        <a:pt x="341" y="382"/>
                        <a:pt x="357" y="377"/>
                        <a:pt x="373" y="374"/>
                      </a:cubicBezTo>
                      <a:cubicBezTo>
                        <a:pt x="392" y="369"/>
                        <a:pt x="409" y="372"/>
                        <a:pt x="422" y="390"/>
                      </a:cubicBezTo>
                      <a:cubicBezTo>
                        <a:pt x="425" y="395"/>
                        <a:pt x="428" y="399"/>
                        <a:pt x="432" y="403"/>
                      </a:cubicBezTo>
                      <a:cubicBezTo>
                        <a:pt x="439" y="412"/>
                        <a:pt x="449" y="416"/>
                        <a:pt x="461" y="417"/>
                      </a:cubicBezTo>
                      <a:cubicBezTo>
                        <a:pt x="483" y="419"/>
                        <a:pt x="504" y="419"/>
                        <a:pt x="526" y="427"/>
                      </a:cubicBezTo>
                      <a:cubicBezTo>
                        <a:pt x="534" y="430"/>
                        <a:pt x="544" y="426"/>
                        <a:pt x="552" y="422"/>
                      </a:cubicBezTo>
                      <a:cubicBezTo>
                        <a:pt x="563" y="416"/>
                        <a:pt x="566" y="410"/>
                        <a:pt x="562" y="395"/>
                      </a:cubicBezTo>
                      <a:cubicBezTo>
                        <a:pt x="562" y="392"/>
                        <a:pt x="560" y="386"/>
                        <a:pt x="561" y="385"/>
                      </a:cubicBezTo>
                      <a:cubicBezTo>
                        <a:pt x="574" y="375"/>
                        <a:pt x="586" y="364"/>
                        <a:pt x="600" y="355"/>
                      </a:cubicBezTo>
                      <a:cubicBezTo>
                        <a:pt x="611" y="347"/>
                        <a:pt x="624" y="346"/>
                        <a:pt x="637" y="351"/>
                      </a:cubicBezTo>
                      <a:cubicBezTo>
                        <a:pt x="648" y="356"/>
                        <a:pt x="660" y="363"/>
                        <a:pt x="671" y="368"/>
                      </a:cubicBezTo>
                      <a:cubicBezTo>
                        <a:pt x="682" y="372"/>
                        <a:pt x="689" y="379"/>
                        <a:pt x="696" y="388"/>
                      </a:cubicBezTo>
                      <a:cubicBezTo>
                        <a:pt x="711" y="409"/>
                        <a:pt x="729" y="428"/>
                        <a:pt x="744" y="448"/>
                      </a:cubicBezTo>
                      <a:cubicBezTo>
                        <a:pt x="755" y="463"/>
                        <a:pt x="769" y="470"/>
                        <a:pt x="787" y="470"/>
                      </a:cubicBezTo>
                      <a:cubicBezTo>
                        <a:pt x="816" y="470"/>
                        <a:pt x="845" y="475"/>
                        <a:pt x="871" y="490"/>
                      </a:cubicBezTo>
                      <a:cubicBezTo>
                        <a:pt x="873" y="491"/>
                        <a:pt x="875" y="491"/>
                        <a:pt x="876" y="491"/>
                      </a:cubicBezTo>
                      <a:cubicBezTo>
                        <a:pt x="880" y="490"/>
                        <a:pt x="884" y="489"/>
                        <a:pt x="886" y="487"/>
                      </a:cubicBezTo>
                      <a:cubicBezTo>
                        <a:pt x="888" y="485"/>
                        <a:pt x="889" y="481"/>
                        <a:pt x="889" y="477"/>
                      </a:cubicBezTo>
                      <a:cubicBezTo>
                        <a:pt x="888" y="470"/>
                        <a:pt x="885" y="463"/>
                        <a:pt x="877" y="461"/>
                      </a:cubicBezTo>
                      <a:cubicBezTo>
                        <a:pt x="862" y="456"/>
                        <a:pt x="865" y="446"/>
                        <a:pt x="867" y="435"/>
                      </a:cubicBezTo>
                      <a:cubicBezTo>
                        <a:pt x="855" y="436"/>
                        <a:pt x="842" y="437"/>
                        <a:pt x="836" y="42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3" name="Freeform 39">
                  <a:extLst>
                    <a:ext uri="{FF2B5EF4-FFF2-40B4-BE49-F238E27FC236}">
                      <a16:creationId xmlns:a16="http://schemas.microsoft.com/office/drawing/2014/main" id="{E750833E-9BA5-4AED-8451-9764E16964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7" y="2804"/>
                  <a:ext cx="55" cy="61"/>
                </a:xfrm>
                <a:custGeom>
                  <a:avLst/>
                  <a:gdLst>
                    <a:gd name="T0" fmla="*/ 6 w 465"/>
                    <a:gd name="T1" fmla="*/ 313 h 525"/>
                    <a:gd name="T2" fmla="*/ 6 w 465"/>
                    <a:gd name="T3" fmla="*/ 313 h 525"/>
                    <a:gd name="T4" fmla="*/ 23 w 465"/>
                    <a:gd name="T5" fmla="*/ 371 h 525"/>
                    <a:gd name="T6" fmla="*/ 45 w 465"/>
                    <a:gd name="T7" fmla="*/ 399 h 525"/>
                    <a:gd name="T8" fmla="*/ 51 w 465"/>
                    <a:gd name="T9" fmla="*/ 407 h 525"/>
                    <a:gd name="T10" fmla="*/ 60 w 465"/>
                    <a:gd name="T11" fmla="*/ 450 h 525"/>
                    <a:gd name="T12" fmla="*/ 86 w 465"/>
                    <a:gd name="T13" fmla="*/ 473 h 525"/>
                    <a:gd name="T14" fmla="*/ 113 w 465"/>
                    <a:gd name="T15" fmla="*/ 474 h 525"/>
                    <a:gd name="T16" fmla="*/ 135 w 465"/>
                    <a:gd name="T17" fmla="*/ 487 h 525"/>
                    <a:gd name="T18" fmla="*/ 158 w 465"/>
                    <a:gd name="T19" fmla="*/ 496 h 525"/>
                    <a:gd name="T20" fmla="*/ 189 w 465"/>
                    <a:gd name="T21" fmla="*/ 486 h 525"/>
                    <a:gd name="T22" fmla="*/ 200 w 465"/>
                    <a:gd name="T23" fmla="*/ 485 h 525"/>
                    <a:gd name="T24" fmla="*/ 246 w 465"/>
                    <a:gd name="T25" fmla="*/ 502 h 525"/>
                    <a:gd name="T26" fmla="*/ 255 w 465"/>
                    <a:gd name="T27" fmla="*/ 515 h 525"/>
                    <a:gd name="T28" fmla="*/ 274 w 465"/>
                    <a:gd name="T29" fmla="*/ 523 h 525"/>
                    <a:gd name="T30" fmla="*/ 306 w 465"/>
                    <a:gd name="T31" fmla="*/ 513 h 525"/>
                    <a:gd name="T32" fmla="*/ 321 w 465"/>
                    <a:gd name="T33" fmla="*/ 516 h 525"/>
                    <a:gd name="T34" fmla="*/ 337 w 465"/>
                    <a:gd name="T35" fmla="*/ 505 h 525"/>
                    <a:gd name="T36" fmla="*/ 337 w 465"/>
                    <a:gd name="T37" fmla="*/ 500 h 525"/>
                    <a:gd name="T38" fmla="*/ 339 w 465"/>
                    <a:gd name="T39" fmla="*/ 464 h 525"/>
                    <a:gd name="T40" fmla="*/ 345 w 465"/>
                    <a:gd name="T41" fmla="*/ 437 h 525"/>
                    <a:gd name="T42" fmla="*/ 358 w 465"/>
                    <a:gd name="T43" fmla="*/ 397 h 525"/>
                    <a:gd name="T44" fmla="*/ 389 w 465"/>
                    <a:gd name="T45" fmla="*/ 340 h 525"/>
                    <a:gd name="T46" fmla="*/ 400 w 465"/>
                    <a:gd name="T47" fmla="*/ 309 h 525"/>
                    <a:gd name="T48" fmla="*/ 417 w 465"/>
                    <a:gd name="T49" fmla="*/ 296 h 525"/>
                    <a:gd name="T50" fmla="*/ 434 w 465"/>
                    <a:gd name="T51" fmla="*/ 295 h 525"/>
                    <a:gd name="T52" fmla="*/ 444 w 465"/>
                    <a:gd name="T53" fmla="*/ 291 h 525"/>
                    <a:gd name="T54" fmla="*/ 447 w 465"/>
                    <a:gd name="T55" fmla="*/ 277 h 525"/>
                    <a:gd name="T56" fmla="*/ 416 w 465"/>
                    <a:gd name="T57" fmla="*/ 247 h 525"/>
                    <a:gd name="T58" fmla="*/ 413 w 465"/>
                    <a:gd name="T59" fmla="*/ 227 h 525"/>
                    <a:gd name="T60" fmla="*/ 410 w 465"/>
                    <a:gd name="T61" fmla="*/ 207 h 525"/>
                    <a:gd name="T62" fmla="*/ 405 w 465"/>
                    <a:gd name="T63" fmla="*/ 146 h 525"/>
                    <a:gd name="T64" fmla="*/ 420 w 465"/>
                    <a:gd name="T65" fmla="*/ 130 h 525"/>
                    <a:gd name="T66" fmla="*/ 431 w 465"/>
                    <a:gd name="T67" fmla="*/ 112 h 525"/>
                    <a:gd name="T68" fmla="*/ 444 w 465"/>
                    <a:gd name="T69" fmla="*/ 97 h 525"/>
                    <a:gd name="T70" fmla="*/ 463 w 465"/>
                    <a:gd name="T71" fmla="*/ 87 h 525"/>
                    <a:gd name="T72" fmla="*/ 465 w 465"/>
                    <a:gd name="T73" fmla="*/ 82 h 525"/>
                    <a:gd name="T74" fmla="*/ 464 w 465"/>
                    <a:gd name="T75" fmla="*/ 77 h 525"/>
                    <a:gd name="T76" fmla="*/ 426 w 465"/>
                    <a:gd name="T77" fmla="*/ 56 h 525"/>
                    <a:gd name="T78" fmla="*/ 397 w 465"/>
                    <a:gd name="T79" fmla="*/ 26 h 525"/>
                    <a:gd name="T80" fmla="*/ 375 w 465"/>
                    <a:gd name="T81" fmla="*/ 2 h 525"/>
                    <a:gd name="T82" fmla="*/ 359 w 465"/>
                    <a:gd name="T83" fmla="*/ 2 h 525"/>
                    <a:gd name="T84" fmla="*/ 338 w 465"/>
                    <a:gd name="T85" fmla="*/ 17 h 525"/>
                    <a:gd name="T86" fmla="*/ 322 w 465"/>
                    <a:gd name="T87" fmla="*/ 46 h 525"/>
                    <a:gd name="T88" fmla="*/ 309 w 465"/>
                    <a:gd name="T89" fmla="*/ 63 h 525"/>
                    <a:gd name="T90" fmla="*/ 269 w 465"/>
                    <a:gd name="T91" fmla="*/ 90 h 525"/>
                    <a:gd name="T92" fmla="*/ 221 w 465"/>
                    <a:gd name="T93" fmla="*/ 133 h 525"/>
                    <a:gd name="T94" fmla="*/ 201 w 465"/>
                    <a:gd name="T95" fmla="*/ 159 h 525"/>
                    <a:gd name="T96" fmla="*/ 153 w 465"/>
                    <a:gd name="T97" fmla="*/ 193 h 525"/>
                    <a:gd name="T98" fmla="*/ 114 w 465"/>
                    <a:gd name="T99" fmla="*/ 228 h 525"/>
                    <a:gd name="T100" fmla="*/ 106 w 465"/>
                    <a:gd name="T101" fmla="*/ 248 h 525"/>
                    <a:gd name="T102" fmla="*/ 87 w 465"/>
                    <a:gd name="T103" fmla="*/ 256 h 525"/>
                    <a:gd name="T104" fmla="*/ 51 w 465"/>
                    <a:gd name="T105" fmla="*/ 242 h 525"/>
                    <a:gd name="T106" fmla="*/ 23 w 465"/>
                    <a:gd name="T107" fmla="*/ 251 h 525"/>
                    <a:gd name="T108" fmla="*/ 14 w 465"/>
                    <a:gd name="T109" fmla="*/ 265 h 525"/>
                    <a:gd name="T110" fmla="*/ 6 w 465"/>
                    <a:gd name="T111" fmla="*/ 313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65" h="525">
                      <a:moveTo>
                        <a:pt x="6" y="313"/>
                      </a:moveTo>
                      <a:lnTo>
                        <a:pt x="6" y="313"/>
                      </a:lnTo>
                      <a:cubicBezTo>
                        <a:pt x="14" y="332"/>
                        <a:pt x="18" y="351"/>
                        <a:pt x="23" y="371"/>
                      </a:cubicBezTo>
                      <a:cubicBezTo>
                        <a:pt x="26" y="383"/>
                        <a:pt x="30" y="395"/>
                        <a:pt x="45" y="399"/>
                      </a:cubicBezTo>
                      <a:cubicBezTo>
                        <a:pt x="48" y="399"/>
                        <a:pt x="51" y="404"/>
                        <a:pt x="51" y="407"/>
                      </a:cubicBezTo>
                      <a:cubicBezTo>
                        <a:pt x="50" y="422"/>
                        <a:pt x="58" y="435"/>
                        <a:pt x="60" y="450"/>
                      </a:cubicBezTo>
                      <a:cubicBezTo>
                        <a:pt x="63" y="465"/>
                        <a:pt x="71" y="472"/>
                        <a:pt x="86" y="473"/>
                      </a:cubicBezTo>
                      <a:cubicBezTo>
                        <a:pt x="95" y="474"/>
                        <a:pt x="104" y="475"/>
                        <a:pt x="113" y="474"/>
                      </a:cubicBezTo>
                      <a:cubicBezTo>
                        <a:pt x="124" y="474"/>
                        <a:pt x="130" y="479"/>
                        <a:pt x="135" y="487"/>
                      </a:cubicBezTo>
                      <a:cubicBezTo>
                        <a:pt x="140" y="497"/>
                        <a:pt x="147" y="499"/>
                        <a:pt x="158" y="496"/>
                      </a:cubicBezTo>
                      <a:cubicBezTo>
                        <a:pt x="168" y="492"/>
                        <a:pt x="179" y="489"/>
                        <a:pt x="189" y="486"/>
                      </a:cubicBezTo>
                      <a:cubicBezTo>
                        <a:pt x="193" y="485"/>
                        <a:pt x="197" y="484"/>
                        <a:pt x="200" y="485"/>
                      </a:cubicBezTo>
                      <a:cubicBezTo>
                        <a:pt x="215" y="490"/>
                        <a:pt x="231" y="495"/>
                        <a:pt x="246" y="502"/>
                      </a:cubicBezTo>
                      <a:cubicBezTo>
                        <a:pt x="250" y="504"/>
                        <a:pt x="252" y="511"/>
                        <a:pt x="255" y="515"/>
                      </a:cubicBezTo>
                      <a:cubicBezTo>
                        <a:pt x="260" y="521"/>
                        <a:pt x="266" y="525"/>
                        <a:pt x="274" y="523"/>
                      </a:cubicBezTo>
                      <a:cubicBezTo>
                        <a:pt x="285" y="519"/>
                        <a:pt x="295" y="515"/>
                        <a:pt x="306" y="513"/>
                      </a:cubicBezTo>
                      <a:cubicBezTo>
                        <a:pt x="310" y="512"/>
                        <a:pt x="316" y="515"/>
                        <a:pt x="321" y="516"/>
                      </a:cubicBezTo>
                      <a:cubicBezTo>
                        <a:pt x="328" y="517"/>
                        <a:pt x="336" y="512"/>
                        <a:pt x="337" y="505"/>
                      </a:cubicBezTo>
                      <a:cubicBezTo>
                        <a:pt x="337" y="503"/>
                        <a:pt x="338" y="501"/>
                        <a:pt x="337" y="500"/>
                      </a:cubicBezTo>
                      <a:cubicBezTo>
                        <a:pt x="332" y="487"/>
                        <a:pt x="331" y="476"/>
                        <a:pt x="339" y="464"/>
                      </a:cubicBezTo>
                      <a:cubicBezTo>
                        <a:pt x="344" y="456"/>
                        <a:pt x="346" y="446"/>
                        <a:pt x="345" y="437"/>
                      </a:cubicBezTo>
                      <a:cubicBezTo>
                        <a:pt x="342" y="421"/>
                        <a:pt x="348" y="407"/>
                        <a:pt x="358" y="397"/>
                      </a:cubicBezTo>
                      <a:cubicBezTo>
                        <a:pt x="373" y="380"/>
                        <a:pt x="380" y="360"/>
                        <a:pt x="389" y="340"/>
                      </a:cubicBezTo>
                      <a:cubicBezTo>
                        <a:pt x="393" y="329"/>
                        <a:pt x="396" y="319"/>
                        <a:pt x="400" y="309"/>
                      </a:cubicBezTo>
                      <a:cubicBezTo>
                        <a:pt x="403" y="301"/>
                        <a:pt x="410" y="298"/>
                        <a:pt x="417" y="296"/>
                      </a:cubicBezTo>
                      <a:cubicBezTo>
                        <a:pt x="423" y="295"/>
                        <a:pt x="428" y="296"/>
                        <a:pt x="434" y="295"/>
                      </a:cubicBezTo>
                      <a:cubicBezTo>
                        <a:pt x="437" y="295"/>
                        <a:pt x="440" y="292"/>
                        <a:pt x="444" y="291"/>
                      </a:cubicBezTo>
                      <a:cubicBezTo>
                        <a:pt x="448" y="290"/>
                        <a:pt x="450" y="282"/>
                        <a:pt x="447" y="277"/>
                      </a:cubicBezTo>
                      <a:cubicBezTo>
                        <a:pt x="440" y="264"/>
                        <a:pt x="425" y="258"/>
                        <a:pt x="416" y="247"/>
                      </a:cubicBezTo>
                      <a:cubicBezTo>
                        <a:pt x="411" y="241"/>
                        <a:pt x="409" y="235"/>
                        <a:pt x="413" y="227"/>
                      </a:cubicBezTo>
                      <a:cubicBezTo>
                        <a:pt x="416" y="220"/>
                        <a:pt x="416" y="212"/>
                        <a:pt x="410" y="207"/>
                      </a:cubicBezTo>
                      <a:cubicBezTo>
                        <a:pt x="392" y="187"/>
                        <a:pt x="396" y="167"/>
                        <a:pt x="405" y="146"/>
                      </a:cubicBezTo>
                      <a:cubicBezTo>
                        <a:pt x="408" y="139"/>
                        <a:pt x="413" y="133"/>
                        <a:pt x="420" y="130"/>
                      </a:cubicBezTo>
                      <a:cubicBezTo>
                        <a:pt x="426" y="126"/>
                        <a:pt x="430" y="120"/>
                        <a:pt x="431" y="112"/>
                      </a:cubicBezTo>
                      <a:cubicBezTo>
                        <a:pt x="432" y="104"/>
                        <a:pt x="436" y="99"/>
                        <a:pt x="444" y="97"/>
                      </a:cubicBezTo>
                      <a:cubicBezTo>
                        <a:pt x="451" y="95"/>
                        <a:pt x="459" y="94"/>
                        <a:pt x="463" y="87"/>
                      </a:cubicBezTo>
                      <a:cubicBezTo>
                        <a:pt x="464" y="86"/>
                        <a:pt x="464" y="84"/>
                        <a:pt x="465" y="82"/>
                      </a:cubicBezTo>
                      <a:cubicBezTo>
                        <a:pt x="465" y="80"/>
                        <a:pt x="465" y="78"/>
                        <a:pt x="464" y="77"/>
                      </a:cubicBezTo>
                      <a:cubicBezTo>
                        <a:pt x="451" y="70"/>
                        <a:pt x="439" y="63"/>
                        <a:pt x="426" y="56"/>
                      </a:cubicBezTo>
                      <a:cubicBezTo>
                        <a:pt x="413" y="49"/>
                        <a:pt x="399" y="44"/>
                        <a:pt x="397" y="26"/>
                      </a:cubicBezTo>
                      <a:cubicBezTo>
                        <a:pt x="390" y="18"/>
                        <a:pt x="383" y="9"/>
                        <a:pt x="375" y="2"/>
                      </a:cubicBezTo>
                      <a:cubicBezTo>
                        <a:pt x="371" y="0"/>
                        <a:pt x="364" y="1"/>
                        <a:pt x="359" y="2"/>
                      </a:cubicBezTo>
                      <a:cubicBezTo>
                        <a:pt x="350" y="4"/>
                        <a:pt x="342" y="9"/>
                        <a:pt x="338" y="17"/>
                      </a:cubicBezTo>
                      <a:cubicBezTo>
                        <a:pt x="332" y="27"/>
                        <a:pt x="328" y="37"/>
                        <a:pt x="322" y="46"/>
                      </a:cubicBezTo>
                      <a:cubicBezTo>
                        <a:pt x="319" y="52"/>
                        <a:pt x="315" y="59"/>
                        <a:pt x="309" y="63"/>
                      </a:cubicBezTo>
                      <a:cubicBezTo>
                        <a:pt x="296" y="73"/>
                        <a:pt x="283" y="84"/>
                        <a:pt x="269" y="90"/>
                      </a:cubicBezTo>
                      <a:cubicBezTo>
                        <a:pt x="247" y="99"/>
                        <a:pt x="231" y="112"/>
                        <a:pt x="221" y="133"/>
                      </a:cubicBezTo>
                      <a:cubicBezTo>
                        <a:pt x="216" y="143"/>
                        <a:pt x="207" y="150"/>
                        <a:pt x="201" y="159"/>
                      </a:cubicBezTo>
                      <a:cubicBezTo>
                        <a:pt x="190" y="177"/>
                        <a:pt x="174" y="189"/>
                        <a:pt x="153" y="193"/>
                      </a:cubicBezTo>
                      <a:cubicBezTo>
                        <a:pt x="133" y="196"/>
                        <a:pt x="121" y="210"/>
                        <a:pt x="114" y="228"/>
                      </a:cubicBezTo>
                      <a:cubicBezTo>
                        <a:pt x="111" y="234"/>
                        <a:pt x="109" y="241"/>
                        <a:pt x="106" y="248"/>
                      </a:cubicBezTo>
                      <a:cubicBezTo>
                        <a:pt x="103" y="254"/>
                        <a:pt x="94" y="258"/>
                        <a:pt x="87" y="256"/>
                      </a:cubicBezTo>
                      <a:cubicBezTo>
                        <a:pt x="75" y="251"/>
                        <a:pt x="63" y="247"/>
                        <a:pt x="51" y="242"/>
                      </a:cubicBezTo>
                      <a:cubicBezTo>
                        <a:pt x="39" y="238"/>
                        <a:pt x="31" y="240"/>
                        <a:pt x="23" y="251"/>
                      </a:cubicBezTo>
                      <a:cubicBezTo>
                        <a:pt x="19" y="256"/>
                        <a:pt x="16" y="260"/>
                        <a:pt x="14" y="265"/>
                      </a:cubicBezTo>
                      <a:cubicBezTo>
                        <a:pt x="7" y="280"/>
                        <a:pt x="0" y="297"/>
                        <a:pt x="6" y="31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4" name="Freeform 40">
                  <a:extLst>
                    <a:ext uri="{FF2B5EF4-FFF2-40B4-BE49-F238E27FC236}">
                      <a16:creationId xmlns:a16="http://schemas.microsoft.com/office/drawing/2014/main" id="{98DF5A65-B75D-44EA-A2C8-831687282B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0" y="2907"/>
                  <a:ext cx="41" cy="75"/>
                </a:xfrm>
                <a:custGeom>
                  <a:avLst/>
                  <a:gdLst>
                    <a:gd name="T0" fmla="*/ 314 w 354"/>
                    <a:gd name="T1" fmla="*/ 3 h 641"/>
                    <a:gd name="T2" fmla="*/ 314 w 354"/>
                    <a:gd name="T3" fmla="*/ 3 h 641"/>
                    <a:gd name="T4" fmla="*/ 304 w 354"/>
                    <a:gd name="T5" fmla="*/ 4 h 641"/>
                    <a:gd name="T6" fmla="*/ 290 w 354"/>
                    <a:gd name="T7" fmla="*/ 32 h 641"/>
                    <a:gd name="T8" fmla="*/ 273 w 354"/>
                    <a:gd name="T9" fmla="*/ 57 h 641"/>
                    <a:gd name="T10" fmla="*/ 268 w 354"/>
                    <a:gd name="T11" fmla="*/ 67 h 641"/>
                    <a:gd name="T12" fmla="*/ 245 w 354"/>
                    <a:gd name="T13" fmla="*/ 93 h 641"/>
                    <a:gd name="T14" fmla="*/ 216 w 354"/>
                    <a:gd name="T15" fmla="*/ 130 h 641"/>
                    <a:gd name="T16" fmla="*/ 176 w 354"/>
                    <a:gd name="T17" fmla="*/ 160 h 641"/>
                    <a:gd name="T18" fmla="*/ 130 w 354"/>
                    <a:gd name="T19" fmla="*/ 174 h 641"/>
                    <a:gd name="T20" fmla="*/ 124 w 354"/>
                    <a:gd name="T21" fmla="*/ 176 h 641"/>
                    <a:gd name="T22" fmla="*/ 79 w 354"/>
                    <a:gd name="T23" fmla="*/ 195 h 641"/>
                    <a:gd name="T24" fmla="*/ 62 w 354"/>
                    <a:gd name="T25" fmla="*/ 229 h 641"/>
                    <a:gd name="T26" fmla="*/ 57 w 354"/>
                    <a:gd name="T27" fmla="*/ 298 h 641"/>
                    <a:gd name="T28" fmla="*/ 65 w 354"/>
                    <a:gd name="T29" fmla="*/ 318 h 641"/>
                    <a:gd name="T30" fmla="*/ 58 w 354"/>
                    <a:gd name="T31" fmla="*/ 376 h 641"/>
                    <a:gd name="T32" fmla="*/ 22 w 354"/>
                    <a:gd name="T33" fmla="*/ 431 h 641"/>
                    <a:gd name="T34" fmla="*/ 11 w 354"/>
                    <a:gd name="T35" fmla="*/ 504 h 641"/>
                    <a:gd name="T36" fmla="*/ 17 w 354"/>
                    <a:gd name="T37" fmla="*/ 541 h 641"/>
                    <a:gd name="T38" fmla="*/ 17 w 354"/>
                    <a:gd name="T39" fmla="*/ 574 h 641"/>
                    <a:gd name="T40" fmla="*/ 25 w 354"/>
                    <a:gd name="T41" fmla="*/ 595 h 641"/>
                    <a:gd name="T42" fmla="*/ 82 w 354"/>
                    <a:gd name="T43" fmla="*/ 636 h 641"/>
                    <a:gd name="T44" fmla="*/ 117 w 354"/>
                    <a:gd name="T45" fmla="*/ 626 h 641"/>
                    <a:gd name="T46" fmla="*/ 144 w 354"/>
                    <a:gd name="T47" fmla="*/ 621 h 641"/>
                    <a:gd name="T48" fmla="*/ 187 w 354"/>
                    <a:gd name="T49" fmla="*/ 591 h 641"/>
                    <a:gd name="T50" fmla="*/ 204 w 354"/>
                    <a:gd name="T51" fmla="*/ 550 h 641"/>
                    <a:gd name="T52" fmla="*/ 241 w 354"/>
                    <a:gd name="T53" fmla="*/ 453 h 641"/>
                    <a:gd name="T54" fmla="*/ 296 w 354"/>
                    <a:gd name="T55" fmla="*/ 309 h 641"/>
                    <a:gd name="T56" fmla="*/ 308 w 354"/>
                    <a:gd name="T57" fmla="*/ 267 h 641"/>
                    <a:gd name="T58" fmla="*/ 322 w 354"/>
                    <a:gd name="T59" fmla="*/ 214 h 641"/>
                    <a:gd name="T60" fmla="*/ 346 w 354"/>
                    <a:gd name="T61" fmla="*/ 174 h 641"/>
                    <a:gd name="T62" fmla="*/ 353 w 354"/>
                    <a:gd name="T63" fmla="*/ 148 h 641"/>
                    <a:gd name="T64" fmla="*/ 348 w 354"/>
                    <a:gd name="T65" fmla="*/ 99 h 641"/>
                    <a:gd name="T66" fmla="*/ 314 w 354"/>
                    <a:gd name="T67" fmla="*/ 3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54" h="641">
                      <a:moveTo>
                        <a:pt x="314" y="3"/>
                      </a:moveTo>
                      <a:lnTo>
                        <a:pt x="314" y="3"/>
                      </a:lnTo>
                      <a:cubicBezTo>
                        <a:pt x="311" y="0"/>
                        <a:pt x="307" y="1"/>
                        <a:pt x="304" y="4"/>
                      </a:cubicBezTo>
                      <a:cubicBezTo>
                        <a:pt x="296" y="11"/>
                        <a:pt x="291" y="21"/>
                        <a:pt x="290" y="32"/>
                      </a:cubicBezTo>
                      <a:cubicBezTo>
                        <a:pt x="289" y="43"/>
                        <a:pt x="284" y="52"/>
                        <a:pt x="273" y="57"/>
                      </a:cubicBezTo>
                      <a:cubicBezTo>
                        <a:pt x="272" y="61"/>
                        <a:pt x="271" y="65"/>
                        <a:pt x="268" y="67"/>
                      </a:cubicBezTo>
                      <a:cubicBezTo>
                        <a:pt x="258" y="74"/>
                        <a:pt x="247" y="77"/>
                        <a:pt x="245" y="93"/>
                      </a:cubicBezTo>
                      <a:cubicBezTo>
                        <a:pt x="243" y="110"/>
                        <a:pt x="232" y="122"/>
                        <a:pt x="216" y="130"/>
                      </a:cubicBezTo>
                      <a:cubicBezTo>
                        <a:pt x="201" y="138"/>
                        <a:pt x="191" y="152"/>
                        <a:pt x="176" y="160"/>
                      </a:cubicBezTo>
                      <a:cubicBezTo>
                        <a:pt x="162" y="167"/>
                        <a:pt x="145" y="170"/>
                        <a:pt x="130" y="174"/>
                      </a:cubicBezTo>
                      <a:cubicBezTo>
                        <a:pt x="128" y="175"/>
                        <a:pt x="126" y="175"/>
                        <a:pt x="124" y="176"/>
                      </a:cubicBezTo>
                      <a:cubicBezTo>
                        <a:pt x="109" y="182"/>
                        <a:pt x="94" y="188"/>
                        <a:pt x="79" y="195"/>
                      </a:cubicBezTo>
                      <a:cubicBezTo>
                        <a:pt x="73" y="206"/>
                        <a:pt x="69" y="218"/>
                        <a:pt x="62" y="229"/>
                      </a:cubicBezTo>
                      <a:cubicBezTo>
                        <a:pt x="49" y="251"/>
                        <a:pt x="49" y="274"/>
                        <a:pt x="57" y="298"/>
                      </a:cubicBezTo>
                      <a:cubicBezTo>
                        <a:pt x="59" y="305"/>
                        <a:pt x="62" y="312"/>
                        <a:pt x="65" y="318"/>
                      </a:cubicBezTo>
                      <a:cubicBezTo>
                        <a:pt x="73" y="339"/>
                        <a:pt x="71" y="358"/>
                        <a:pt x="58" y="376"/>
                      </a:cubicBezTo>
                      <a:cubicBezTo>
                        <a:pt x="45" y="393"/>
                        <a:pt x="36" y="413"/>
                        <a:pt x="22" y="431"/>
                      </a:cubicBezTo>
                      <a:cubicBezTo>
                        <a:pt x="6" y="452"/>
                        <a:pt x="0" y="477"/>
                        <a:pt x="11" y="504"/>
                      </a:cubicBezTo>
                      <a:cubicBezTo>
                        <a:pt x="16" y="516"/>
                        <a:pt x="17" y="528"/>
                        <a:pt x="17" y="541"/>
                      </a:cubicBezTo>
                      <a:cubicBezTo>
                        <a:pt x="16" y="552"/>
                        <a:pt x="16" y="563"/>
                        <a:pt x="17" y="574"/>
                      </a:cubicBezTo>
                      <a:cubicBezTo>
                        <a:pt x="18" y="581"/>
                        <a:pt x="21" y="588"/>
                        <a:pt x="25" y="595"/>
                      </a:cubicBezTo>
                      <a:cubicBezTo>
                        <a:pt x="38" y="616"/>
                        <a:pt x="59" y="627"/>
                        <a:pt x="82" y="636"/>
                      </a:cubicBezTo>
                      <a:cubicBezTo>
                        <a:pt x="94" y="641"/>
                        <a:pt x="106" y="631"/>
                        <a:pt x="117" y="626"/>
                      </a:cubicBezTo>
                      <a:cubicBezTo>
                        <a:pt x="126" y="622"/>
                        <a:pt x="135" y="622"/>
                        <a:pt x="144" y="621"/>
                      </a:cubicBezTo>
                      <a:cubicBezTo>
                        <a:pt x="165" y="619"/>
                        <a:pt x="178" y="608"/>
                        <a:pt x="187" y="591"/>
                      </a:cubicBezTo>
                      <a:cubicBezTo>
                        <a:pt x="193" y="577"/>
                        <a:pt x="199" y="564"/>
                        <a:pt x="204" y="550"/>
                      </a:cubicBezTo>
                      <a:cubicBezTo>
                        <a:pt x="217" y="518"/>
                        <a:pt x="226" y="484"/>
                        <a:pt x="241" y="453"/>
                      </a:cubicBezTo>
                      <a:cubicBezTo>
                        <a:pt x="262" y="406"/>
                        <a:pt x="275" y="356"/>
                        <a:pt x="296" y="309"/>
                      </a:cubicBezTo>
                      <a:cubicBezTo>
                        <a:pt x="302" y="296"/>
                        <a:pt x="305" y="281"/>
                        <a:pt x="308" y="267"/>
                      </a:cubicBezTo>
                      <a:cubicBezTo>
                        <a:pt x="311" y="249"/>
                        <a:pt x="316" y="231"/>
                        <a:pt x="322" y="214"/>
                      </a:cubicBezTo>
                      <a:cubicBezTo>
                        <a:pt x="328" y="199"/>
                        <a:pt x="326" y="180"/>
                        <a:pt x="346" y="174"/>
                      </a:cubicBezTo>
                      <a:cubicBezTo>
                        <a:pt x="351" y="166"/>
                        <a:pt x="354" y="157"/>
                        <a:pt x="353" y="148"/>
                      </a:cubicBezTo>
                      <a:cubicBezTo>
                        <a:pt x="352" y="132"/>
                        <a:pt x="348" y="115"/>
                        <a:pt x="348" y="99"/>
                      </a:cubicBezTo>
                      <a:cubicBezTo>
                        <a:pt x="349" y="62"/>
                        <a:pt x="336" y="31"/>
                        <a:pt x="314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5" name="Freeform 41">
                  <a:extLst>
                    <a:ext uri="{FF2B5EF4-FFF2-40B4-BE49-F238E27FC236}">
                      <a16:creationId xmlns:a16="http://schemas.microsoft.com/office/drawing/2014/main" id="{2066400E-29BD-4693-A5BA-A40F9A922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9" y="2273"/>
                  <a:ext cx="49" cy="90"/>
                </a:xfrm>
                <a:custGeom>
                  <a:avLst/>
                  <a:gdLst>
                    <a:gd name="T0" fmla="*/ 38 w 412"/>
                    <a:gd name="T1" fmla="*/ 489 h 765"/>
                    <a:gd name="T2" fmla="*/ 38 w 412"/>
                    <a:gd name="T3" fmla="*/ 489 h 765"/>
                    <a:gd name="T4" fmla="*/ 16 w 412"/>
                    <a:gd name="T5" fmla="*/ 544 h 765"/>
                    <a:gd name="T6" fmla="*/ 21 w 412"/>
                    <a:gd name="T7" fmla="*/ 569 h 765"/>
                    <a:gd name="T8" fmla="*/ 31 w 412"/>
                    <a:gd name="T9" fmla="*/ 582 h 765"/>
                    <a:gd name="T10" fmla="*/ 22 w 412"/>
                    <a:gd name="T11" fmla="*/ 615 h 765"/>
                    <a:gd name="T12" fmla="*/ 3 w 412"/>
                    <a:gd name="T13" fmla="*/ 633 h 765"/>
                    <a:gd name="T14" fmla="*/ 5 w 412"/>
                    <a:gd name="T15" fmla="*/ 665 h 765"/>
                    <a:gd name="T16" fmla="*/ 26 w 412"/>
                    <a:gd name="T17" fmla="*/ 690 h 765"/>
                    <a:gd name="T18" fmla="*/ 42 w 412"/>
                    <a:gd name="T19" fmla="*/ 694 h 765"/>
                    <a:gd name="T20" fmla="*/ 63 w 412"/>
                    <a:gd name="T21" fmla="*/ 689 h 765"/>
                    <a:gd name="T22" fmla="*/ 92 w 412"/>
                    <a:gd name="T23" fmla="*/ 701 h 765"/>
                    <a:gd name="T24" fmla="*/ 100 w 412"/>
                    <a:gd name="T25" fmla="*/ 721 h 765"/>
                    <a:gd name="T26" fmla="*/ 129 w 412"/>
                    <a:gd name="T27" fmla="*/ 750 h 765"/>
                    <a:gd name="T28" fmla="*/ 155 w 412"/>
                    <a:gd name="T29" fmla="*/ 758 h 765"/>
                    <a:gd name="T30" fmla="*/ 181 w 412"/>
                    <a:gd name="T31" fmla="*/ 763 h 765"/>
                    <a:gd name="T32" fmla="*/ 203 w 412"/>
                    <a:gd name="T33" fmla="*/ 763 h 765"/>
                    <a:gd name="T34" fmla="*/ 203 w 412"/>
                    <a:gd name="T35" fmla="*/ 764 h 765"/>
                    <a:gd name="T36" fmla="*/ 236 w 412"/>
                    <a:gd name="T37" fmla="*/ 764 h 765"/>
                    <a:gd name="T38" fmla="*/ 244 w 412"/>
                    <a:gd name="T39" fmla="*/ 758 h 765"/>
                    <a:gd name="T40" fmla="*/ 248 w 412"/>
                    <a:gd name="T41" fmla="*/ 742 h 765"/>
                    <a:gd name="T42" fmla="*/ 242 w 412"/>
                    <a:gd name="T43" fmla="*/ 723 h 765"/>
                    <a:gd name="T44" fmla="*/ 209 w 412"/>
                    <a:gd name="T45" fmla="*/ 703 h 765"/>
                    <a:gd name="T46" fmla="*/ 148 w 412"/>
                    <a:gd name="T47" fmla="*/ 621 h 765"/>
                    <a:gd name="T48" fmla="*/ 137 w 412"/>
                    <a:gd name="T49" fmla="*/ 573 h 765"/>
                    <a:gd name="T50" fmla="*/ 138 w 412"/>
                    <a:gd name="T51" fmla="*/ 501 h 765"/>
                    <a:gd name="T52" fmla="*/ 151 w 412"/>
                    <a:gd name="T53" fmla="*/ 472 h 765"/>
                    <a:gd name="T54" fmla="*/ 158 w 412"/>
                    <a:gd name="T55" fmla="*/ 451 h 765"/>
                    <a:gd name="T56" fmla="*/ 171 w 412"/>
                    <a:gd name="T57" fmla="*/ 359 h 765"/>
                    <a:gd name="T58" fmla="*/ 188 w 412"/>
                    <a:gd name="T59" fmla="*/ 326 h 765"/>
                    <a:gd name="T60" fmla="*/ 221 w 412"/>
                    <a:gd name="T61" fmla="*/ 284 h 765"/>
                    <a:gd name="T62" fmla="*/ 257 w 412"/>
                    <a:gd name="T63" fmla="*/ 223 h 765"/>
                    <a:gd name="T64" fmla="*/ 300 w 412"/>
                    <a:gd name="T65" fmla="*/ 173 h 765"/>
                    <a:gd name="T66" fmla="*/ 360 w 412"/>
                    <a:gd name="T67" fmla="*/ 127 h 765"/>
                    <a:gd name="T68" fmla="*/ 386 w 412"/>
                    <a:gd name="T69" fmla="*/ 107 h 765"/>
                    <a:gd name="T70" fmla="*/ 404 w 412"/>
                    <a:gd name="T71" fmla="*/ 55 h 765"/>
                    <a:gd name="T72" fmla="*/ 399 w 412"/>
                    <a:gd name="T73" fmla="*/ 39 h 765"/>
                    <a:gd name="T74" fmla="*/ 387 w 412"/>
                    <a:gd name="T75" fmla="*/ 21 h 765"/>
                    <a:gd name="T76" fmla="*/ 374 w 412"/>
                    <a:gd name="T77" fmla="*/ 11 h 765"/>
                    <a:gd name="T78" fmla="*/ 333 w 412"/>
                    <a:gd name="T79" fmla="*/ 8 h 765"/>
                    <a:gd name="T80" fmla="*/ 293 w 412"/>
                    <a:gd name="T81" fmla="*/ 57 h 765"/>
                    <a:gd name="T82" fmla="*/ 267 w 412"/>
                    <a:gd name="T83" fmla="*/ 91 h 765"/>
                    <a:gd name="T84" fmla="*/ 212 w 412"/>
                    <a:gd name="T85" fmla="*/ 113 h 765"/>
                    <a:gd name="T86" fmla="*/ 141 w 412"/>
                    <a:gd name="T87" fmla="*/ 158 h 765"/>
                    <a:gd name="T88" fmla="*/ 138 w 412"/>
                    <a:gd name="T89" fmla="*/ 162 h 765"/>
                    <a:gd name="T90" fmla="*/ 118 w 412"/>
                    <a:gd name="T91" fmla="*/ 179 h 765"/>
                    <a:gd name="T92" fmla="*/ 104 w 412"/>
                    <a:gd name="T93" fmla="*/ 194 h 765"/>
                    <a:gd name="T94" fmla="*/ 95 w 412"/>
                    <a:gd name="T95" fmla="*/ 220 h 765"/>
                    <a:gd name="T96" fmla="*/ 90 w 412"/>
                    <a:gd name="T97" fmla="*/ 245 h 765"/>
                    <a:gd name="T98" fmla="*/ 86 w 412"/>
                    <a:gd name="T99" fmla="*/ 254 h 765"/>
                    <a:gd name="T100" fmla="*/ 81 w 412"/>
                    <a:gd name="T101" fmla="*/ 257 h 765"/>
                    <a:gd name="T102" fmla="*/ 62 w 412"/>
                    <a:gd name="T103" fmla="*/ 276 h 765"/>
                    <a:gd name="T104" fmla="*/ 43 w 412"/>
                    <a:gd name="T105" fmla="*/ 284 h 765"/>
                    <a:gd name="T106" fmla="*/ 36 w 412"/>
                    <a:gd name="T107" fmla="*/ 296 h 765"/>
                    <a:gd name="T108" fmla="*/ 55 w 412"/>
                    <a:gd name="T109" fmla="*/ 329 h 765"/>
                    <a:gd name="T110" fmla="*/ 52 w 412"/>
                    <a:gd name="T111" fmla="*/ 373 h 765"/>
                    <a:gd name="T112" fmla="*/ 45 w 412"/>
                    <a:gd name="T113" fmla="*/ 399 h 765"/>
                    <a:gd name="T114" fmla="*/ 26 w 412"/>
                    <a:gd name="T115" fmla="*/ 432 h 765"/>
                    <a:gd name="T116" fmla="*/ 32 w 412"/>
                    <a:gd name="T117" fmla="*/ 456 h 765"/>
                    <a:gd name="T118" fmla="*/ 38 w 412"/>
                    <a:gd name="T119" fmla="*/ 489 h 7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12" h="765">
                      <a:moveTo>
                        <a:pt x="38" y="489"/>
                      </a:moveTo>
                      <a:lnTo>
                        <a:pt x="38" y="489"/>
                      </a:lnTo>
                      <a:cubicBezTo>
                        <a:pt x="24" y="505"/>
                        <a:pt x="26" y="527"/>
                        <a:pt x="16" y="544"/>
                      </a:cubicBezTo>
                      <a:cubicBezTo>
                        <a:pt x="10" y="553"/>
                        <a:pt x="14" y="562"/>
                        <a:pt x="21" y="569"/>
                      </a:cubicBezTo>
                      <a:cubicBezTo>
                        <a:pt x="25" y="573"/>
                        <a:pt x="28" y="577"/>
                        <a:pt x="31" y="582"/>
                      </a:cubicBezTo>
                      <a:cubicBezTo>
                        <a:pt x="37" y="593"/>
                        <a:pt x="33" y="609"/>
                        <a:pt x="22" y="615"/>
                      </a:cubicBezTo>
                      <a:cubicBezTo>
                        <a:pt x="14" y="619"/>
                        <a:pt x="5" y="622"/>
                        <a:pt x="3" y="633"/>
                      </a:cubicBezTo>
                      <a:cubicBezTo>
                        <a:pt x="0" y="644"/>
                        <a:pt x="1" y="655"/>
                        <a:pt x="5" y="665"/>
                      </a:cubicBezTo>
                      <a:cubicBezTo>
                        <a:pt x="10" y="675"/>
                        <a:pt x="17" y="684"/>
                        <a:pt x="26" y="690"/>
                      </a:cubicBezTo>
                      <a:cubicBezTo>
                        <a:pt x="31" y="692"/>
                        <a:pt x="37" y="694"/>
                        <a:pt x="42" y="694"/>
                      </a:cubicBezTo>
                      <a:cubicBezTo>
                        <a:pt x="49" y="693"/>
                        <a:pt x="56" y="690"/>
                        <a:pt x="63" y="689"/>
                      </a:cubicBezTo>
                      <a:cubicBezTo>
                        <a:pt x="75" y="687"/>
                        <a:pt x="85" y="692"/>
                        <a:pt x="92" y="701"/>
                      </a:cubicBezTo>
                      <a:cubicBezTo>
                        <a:pt x="96" y="707"/>
                        <a:pt x="100" y="714"/>
                        <a:pt x="100" y="721"/>
                      </a:cubicBezTo>
                      <a:cubicBezTo>
                        <a:pt x="102" y="738"/>
                        <a:pt x="114" y="745"/>
                        <a:pt x="129" y="750"/>
                      </a:cubicBezTo>
                      <a:cubicBezTo>
                        <a:pt x="138" y="752"/>
                        <a:pt x="147" y="754"/>
                        <a:pt x="155" y="758"/>
                      </a:cubicBezTo>
                      <a:cubicBezTo>
                        <a:pt x="163" y="762"/>
                        <a:pt x="171" y="765"/>
                        <a:pt x="181" y="763"/>
                      </a:cubicBezTo>
                      <a:cubicBezTo>
                        <a:pt x="188" y="762"/>
                        <a:pt x="196" y="763"/>
                        <a:pt x="203" y="763"/>
                      </a:cubicBezTo>
                      <a:cubicBezTo>
                        <a:pt x="203" y="764"/>
                        <a:pt x="203" y="764"/>
                        <a:pt x="203" y="764"/>
                      </a:cubicBezTo>
                      <a:cubicBezTo>
                        <a:pt x="214" y="764"/>
                        <a:pt x="225" y="765"/>
                        <a:pt x="236" y="764"/>
                      </a:cubicBezTo>
                      <a:cubicBezTo>
                        <a:pt x="239" y="764"/>
                        <a:pt x="242" y="761"/>
                        <a:pt x="244" y="758"/>
                      </a:cubicBezTo>
                      <a:cubicBezTo>
                        <a:pt x="246" y="753"/>
                        <a:pt x="247" y="747"/>
                        <a:pt x="248" y="742"/>
                      </a:cubicBezTo>
                      <a:cubicBezTo>
                        <a:pt x="251" y="734"/>
                        <a:pt x="248" y="727"/>
                        <a:pt x="242" y="723"/>
                      </a:cubicBezTo>
                      <a:cubicBezTo>
                        <a:pt x="231" y="716"/>
                        <a:pt x="220" y="710"/>
                        <a:pt x="209" y="703"/>
                      </a:cubicBezTo>
                      <a:cubicBezTo>
                        <a:pt x="179" y="683"/>
                        <a:pt x="159" y="655"/>
                        <a:pt x="148" y="621"/>
                      </a:cubicBezTo>
                      <a:cubicBezTo>
                        <a:pt x="143" y="605"/>
                        <a:pt x="140" y="589"/>
                        <a:pt x="137" y="573"/>
                      </a:cubicBezTo>
                      <a:cubicBezTo>
                        <a:pt x="131" y="549"/>
                        <a:pt x="138" y="525"/>
                        <a:pt x="138" y="501"/>
                      </a:cubicBezTo>
                      <a:cubicBezTo>
                        <a:pt x="138" y="490"/>
                        <a:pt x="145" y="481"/>
                        <a:pt x="151" y="472"/>
                      </a:cubicBezTo>
                      <a:cubicBezTo>
                        <a:pt x="154" y="466"/>
                        <a:pt x="157" y="458"/>
                        <a:pt x="158" y="451"/>
                      </a:cubicBezTo>
                      <a:cubicBezTo>
                        <a:pt x="163" y="421"/>
                        <a:pt x="167" y="390"/>
                        <a:pt x="171" y="359"/>
                      </a:cubicBezTo>
                      <a:cubicBezTo>
                        <a:pt x="172" y="345"/>
                        <a:pt x="176" y="333"/>
                        <a:pt x="188" y="326"/>
                      </a:cubicBezTo>
                      <a:cubicBezTo>
                        <a:pt x="204" y="316"/>
                        <a:pt x="215" y="302"/>
                        <a:pt x="221" y="284"/>
                      </a:cubicBezTo>
                      <a:cubicBezTo>
                        <a:pt x="230" y="262"/>
                        <a:pt x="245" y="243"/>
                        <a:pt x="257" y="223"/>
                      </a:cubicBezTo>
                      <a:cubicBezTo>
                        <a:pt x="269" y="205"/>
                        <a:pt x="283" y="188"/>
                        <a:pt x="300" y="173"/>
                      </a:cubicBezTo>
                      <a:cubicBezTo>
                        <a:pt x="319" y="156"/>
                        <a:pt x="338" y="139"/>
                        <a:pt x="360" y="127"/>
                      </a:cubicBezTo>
                      <a:cubicBezTo>
                        <a:pt x="370" y="121"/>
                        <a:pt x="377" y="113"/>
                        <a:pt x="386" y="107"/>
                      </a:cubicBezTo>
                      <a:cubicBezTo>
                        <a:pt x="406" y="94"/>
                        <a:pt x="412" y="77"/>
                        <a:pt x="404" y="55"/>
                      </a:cubicBezTo>
                      <a:cubicBezTo>
                        <a:pt x="402" y="49"/>
                        <a:pt x="400" y="44"/>
                        <a:pt x="399" y="39"/>
                      </a:cubicBezTo>
                      <a:cubicBezTo>
                        <a:pt x="398" y="31"/>
                        <a:pt x="393" y="26"/>
                        <a:pt x="387" y="21"/>
                      </a:cubicBezTo>
                      <a:cubicBezTo>
                        <a:pt x="383" y="18"/>
                        <a:pt x="378" y="15"/>
                        <a:pt x="374" y="11"/>
                      </a:cubicBezTo>
                      <a:cubicBezTo>
                        <a:pt x="361" y="0"/>
                        <a:pt x="346" y="1"/>
                        <a:pt x="333" y="8"/>
                      </a:cubicBezTo>
                      <a:cubicBezTo>
                        <a:pt x="313" y="19"/>
                        <a:pt x="296" y="32"/>
                        <a:pt x="293" y="57"/>
                      </a:cubicBezTo>
                      <a:cubicBezTo>
                        <a:pt x="291" y="73"/>
                        <a:pt x="280" y="84"/>
                        <a:pt x="267" y="91"/>
                      </a:cubicBezTo>
                      <a:cubicBezTo>
                        <a:pt x="250" y="101"/>
                        <a:pt x="232" y="113"/>
                        <a:pt x="212" y="113"/>
                      </a:cubicBezTo>
                      <a:cubicBezTo>
                        <a:pt x="178" y="113"/>
                        <a:pt x="159" y="133"/>
                        <a:pt x="141" y="158"/>
                      </a:cubicBezTo>
                      <a:cubicBezTo>
                        <a:pt x="140" y="159"/>
                        <a:pt x="139" y="161"/>
                        <a:pt x="138" y="162"/>
                      </a:cubicBezTo>
                      <a:cubicBezTo>
                        <a:pt x="134" y="171"/>
                        <a:pt x="126" y="176"/>
                        <a:pt x="118" y="179"/>
                      </a:cubicBezTo>
                      <a:cubicBezTo>
                        <a:pt x="110" y="181"/>
                        <a:pt x="105" y="186"/>
                        <a:pt x="104" y="194"/>
                      </a:cubicBezTo>
                      <a:cubicBezTo>
                        <a:pt x="102" y="203"/>
                        <a:pt x="99" y="212"/>
                        <a:pt x="95" y="220"/>
                      </a:cubicBezTo>
                      <a:cubicBezTo>
                        <a:pt x="89" y="228"/>
                        <a:pt x="87" y="236"/>
                        <a:pt x="90" y="245"/>
                      </a:cubicBezTo>
                      <a:cubicBezTo>
                        <a:pt x="90" y="248"/>
                        <a:pt x="88" y="252"/>
                        <a:pt x="86" y="254"/>
                      </a:cubicBezTo>
                      <a:cubicBezTo>
                        <a:pt x="85" y="256"/>
                        <a:pt x="83" y="257"/>
                        <a:pt x="81" y="257"/>
                      </a:cubicBezTo>
                      <a:cubicBezTo>
                        <a:pt x="72" y="260"/>
                        <a:pt x="67" y="268"/>
                        <a:pt x="62" y="276"/>
                      </a:cubicBezTo>
                      <a:cubicBezTo>
                        <a:pt x="57" y="283"/>
                        <a:pt x="50" y="283"/>
                        <a:pt x="43" y="284"/>
                      </a:cubicBezTo>
                      <a:cubicBezTo>
                        <a:pt x="38" y="284"/>
                        <a:pt x="34" y="293"/>
                        <a:pt x="36" y="296"/>
                      </a:cubicBezTo>
                      <a:cubicBezTo>
                        <a:pt x="43" y="307"/>
                        <a:pt x="53" y="318"/>
                        <a:pt x="55" y="329"/>
                      </a:cubicBezTo>
                      <a:cubicBezTo>
                        <a:pt x="58" y="343"/>
                        <a:pt x="52" y="358"/>
                        <a:pt x="52" y="373"/>
                      </a:cubicBezTo>
                      <a:cubicBezTo>
                        <a:pt x="52" y="382"/>
                        <a:pt x="49" y="390"/>
                        <a:pt x="45" y="399"/>
                      </a:cubicBezTo>
                      <a:cubicBezTo>
                        <a:pt x="38" y="410"/>
                        <a:pt x="32" y="421"/>
                        <a:pt x="26" y="432"/>
                      </a:cubicBezTo>
                      <a:cubicBezTo>
                        <a:pt x="22" y="440"/>
                        <a:pt x="24" y="448"/>
                        <a:pt x="32" y="456"/>
                      </a:cubicBezTo>
                      <a:cubicBezTo>
                        <a:pt x="45" y="471"/>
                        <a:pt x="48" y="478"/>
                        <a:pt x="38" y="48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6" name="Freeform 42">
                  <a:extLst>
                    <a:ext uri="{FF2B5EF4-FFF2-40B4-BE49-F238E27FC236}">
                      <a16:creationId xmlns:a16="http://schemas.microsoft.com/office/drawing/2014/main" id="{909355B7-CFA4-47C6-ACD6-B7427BC6D6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08" y="2574"/>
                  <a:ext cx="55" cy="81"/>
                </a:xfrm>
                <a:custGeom>
                  <a:avLst/>
                  <a:gdLst>
                    <a:gd name="T0" fmla="*/ 366 w 469"/>
                    <a:gd name="T1" fmla="*/ 27 h 696"/>
                    <a:gd name="T2" fmla="*/ 368 w 469"/>
                    <a:gd name="T3" fmla="*/ 28 h 696"/>
                    <a:gd name="T4" fmla="*/ 366 w 469"/>
                    <a:gd name="T5" fmla="*/ 27 h 696"/>
                    <a:gd name="T6" fmla="*/ 80 w 469"/>
                    <a:gd name="T7" fmla="*/ 691 h 696"/>
                    <a:gd name="T8" fmla="*/ 97 w 469"/>
                    <a:gd name="T9" fmla="*/ 665 h 696"/>
                    <a:gd name="T10" fmla="*/ 68 w 469"/>
                    <a:gd name="T11" fmla="*/ 530 h 696"/>
                    <a:gd name="T12" fmla="*/ 70 w 469"/>
                    <a:gd name="T13" fmla="*/ 521 h 696"/>
                    <a:gd name="T14" fmla="*/ 107 w 469"/>
                    <a:gd name="T15" fmla="*/ 505 h 696"/>
                    <a:gd name="T16" fmla="*/ 167 w 469"/>
                    <a:gd name="T17" fmla="*/ 493 h 696"/>
                    <a:gd name="T18" fmla="*/ 170 w 469"/>
                    <a:gd name="T19" fmla="*/ 490 h 696"/>
                    <a:gd name="T20" fmla="*/ 167 w 469"/>
                    <a:gd name="T21" fmla="*/ 493 h 696"/>
                    <a:gd name="T22" fmla="*/ 132 w 469"/>
                    <a:gd name="T23" fmla="*/ 511 h 696"/>
                    <a:gd name="T24" fmla="*/ 126 w 469"/>
                    <a:gd name="T25" fmla="*/ 567 h 696"/>
                    <a:gd name="T26" fmla="*/ 155 w 469"/>
                    <a:gd name="T27" fmla="*/ 567 h 696"/>
                    <a:gd name="T28" fmla="*/ 193 w 469"/>
                    <a:gd name="T29" fmla="*/ 543 h 696"/>
                    <a:gd name="T30" fmla="*/ 211 w 469"/>
                    <a:gd name="T31" fmla="*/ 505 h 696"/>
                    <a:gd name="T32" fmla="*/ 198 w 469"/>
                    <a:gd name="T33" fmla="*/ 469 h 696"/>
                    <a:gd name="T34" fmla="*/ 218 w 469"/>
                    <a:gd name="T35" fmla="*/ 462 h 696"/>
                    <a:gd name="T36" fmla="*/ 215 w 469"/>
                    <a:gd name="T37" fmla="*/ 486 h 696"/>
                    <a:gd name="T38" fmla="*/ 251 w 469"/>
                    <a:gd name="T39" fmla="*/ 532 h 696"/>
                    <a:gd name="T40" fmla="*/ 304 w 469"/>
                    <a:gd name="T41" fmla="*/ 471 h 696"/>
                    <a:gd name="T42" fmla="*/ 344 w 469"/>
                    <a:gd name="T43" fmla="*/ 459 h 696"/>
                    <a:gd name="T44" fmla="*/ 381 w 469"/>
                    <a:gd name="T45" fmla="*/ 448 h 696"/>
                    <a:gd name="T46" fmla="*/ 411 w 469"/>
                    <a:gd name="T47" fmla="*/ 409 h 696"/>
                    <a:gd name="T48" fmla="*/ 417 w 469"/>
                    <a:gd name="T49" fmla="*/ 409 h 696"/>
                    <a:gd name="T50" fmla="*/ 434 w 469"/>
                    <a:gd name="T51" fmla="*/ 431 h 696"/>
                    <a:gd name="T52" fmla="*/ 446 w 469"/>
                    <a:gd name="T53" fmla="*/ 320 h 696"/>
                    <a:gd name="T54" fmla="*/ 442 w 469"/>
                    <a:gd name="T55" fmla="*/ 214 h 696"/>
                    <a:gd name="T56" fmla="*/ 452 w 469"/>
                    <a:gd name="T57" fmla="*/ 164 h 696"/>
                    <a:gd name="T58" fmla="*/ 384 w 469"/>
                    <a:gd name="T59" fmla="*/ 6 h 696"/>
                    <a:gd name="T60" fmla="*/ 340 w 469"/>
                    <a:gd name="T61" fmla="*/ 83 h 696"/>
                    <a:gd name="T62" fmla="*/ 353 w 469"/>
                    <a:gd name="T63" fmla="*/ 132 h 696"/>
                    <a:gd name="T64" fmla="*/ 331 w 469"/>
                    <a:gd name="T65" fmla="*/ 270 h 696"/>
                    <a:gd name="T66" fmla="*/ 272 w 469"/>
                    <a:gd name="T67" fmla="*/ 305 h 696"/>
                    <a:gd name="T68" fmla="*/ 262 w 469"/>
                    <a:gd name="T69" fmla="*/ 284 h 696"/>
                    <a:gd name="T70" fmla="*/ 249 w 469"/>
                    <a:gd name="T71" fmla="*/ 314 h 696"/>
                    <a:gd name="T72" fmla="*/ 231 w 469"/>
                    <a:gd name="T73" fmla="*/ 393 h 696"/>
                    <a:gd name="T74" fmla="*/ 179 w 469"/>
                    <a:gd name="T75" fmla="*/ 402 h 696"/>
                    <a:gd name="T76" fmla="*/ 103 w 469"/>
                    <a:gd name="T77" fmla="*/ 428 h 696"/>
                    <a:gd name="T78" fmla="*/ 40 w 469"/>
                    <a:gd name="T79" fmla="*/ 508 h 696"/>
                    <a:gd name="T80" fmla="*/ 9 w 469"/>
                    <a:gd name="T81" fmla="*/ 552 h 696"/>
                    <a:gd name="T82" fmla="*/ 14 w 469"/>
                    <a:gd name="T83" fmla="*/ 600 h 696"/>
                    <a:gd name="T84" fmla="*/ 14 w 469"/>
                    <a:gd name="T85" fmla="*/ 603 h 696"/>
                    <a:gd name="T86" fmla="*/ 17 w 469"/>
                    <a:gd name="T87" fmla="*/ 599 h 696"/>
                    <a:gd name="T88" fmla="*/ 25 w 469"/>
                    <a:gd name="T89" fmla="*/ 623 h 696"/>
                    <a:gd name="T90" fmla="*/ 24 w 469"/>
                    <a:gd name="T91" fmla="*/ 625 h 696"/>
                    <a:gd name="T92" fmla="*/ 46 w 469"/>
                    <a:gd name="T93" fmla="*/ 681 h 6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69" h="696">
                      <a:moveTo>
                        <a:pt x="366" y="27"/>
                      </a:moveTo>
                      <a:lnTo>
                        <a:pt x="366" y="27"/>
                      </a:lnTo>
                      <a:lnTo>
                        <a:pt x="368" y="26"/>
                      </a:lnTo>
                      <a:lnTo>
                        <a:pt x="368" y="28"/>
                      </a:lnTo>
                      <a:lnTo>
                        <a:pt x="365" y="29"/>
                      </a:lnTo>
                      <a:lnTo>
                        <a:pt x="366" y="27"/>
                      </a:lnTo>
                      <a:close/>
                      <a:moveTo>
                        <a:pt x="80" y="691"/>
                      </a:moveTo>
                      <a:lnTo>
                        <a:pt x="80" y="691"/>
                      </a:lnTo>
                      <a:cubicBezTo>
                        <a:pt x="81" y="691"/>
                        <a:pt x="83" y="690"/>
                        <a:pt x="84" y="688"/>
                      </a:cubicBezTo>
                      <a:cubicBezTo>
                        <a:pt x="89" y="681"/>
                        <a:pt x="96" y="673"/>
                        <a:pt x="97" y="665"/>
                      </a:cubicBezTo>
                      <a:cubicBezTo>
                        <a:pt x="102" y="636"/>
                        <a:pt x="103" y="607"/>
                        <a:pt x="106" y="578"/>
                      </a:cubicBezTo>
                      <a:cubicBezTo>
                        <a:pt x="97" y="559"/>
                        <a:pt x="95" y="535"/>
                        <a:pt x="68" y="530"/>
                      </a:cubicBezTo>
                      <a:cubicBezTo>
                        <a:pt x="67" y="530"/>
                        <a:pt x="67" y="527"/>
                        <a:pt x="67" y="526"/>
                      </a:cubicBezTo>
                      <a:cubicBezTo>
                        <a:pt x="67" y="524"/>
                        <a:pt x="68" y="522"/>
                        <a:pt x="70" y="521"/>
                      </a:cubicBezTo>
                      <a:cubicBezTo>
                        <a:pt x="73" y="519"/>
                        <a:pt x="76" y="517"/>
                        <a:pt x="79" y="517"/>
                      </a:cubicBezTo>
                      <a:cubicBezTo>
                        <a:pt x="91" y="518"/>
                        <a:pt x="101" y="518"/>
                        <a:pt x="107" y="505"/>
                      </a:cubicBezTo>
                      <a:cubicBezTo>
                        <a:pt x="109" y="501"/>
                        <a:pt x="115" y="497"/>
                        <a:pt x="120" y="496"/>
                      </a:cubicBezTo>
                      <a:cubicBezTo>
                        <a:pt x="136" y="493"/>
                        <a:pt x="151" y="490"/>
                        <a:pt x="167" y="493"/>
                      </a:cubicBezTo>
                      <a:cubicBezTo>
                        <a:pt x="168" y="493"/>
                        <a:pt x="168" y="493"/>
                        <a:pt x="168" y="492"/>
                      </a:cubicBezTo>
                      <a:lnTo>
                        <a:pt x="170" y="490"/>
                      </a:lnTo>
                      <a:lnTo>
                        <a:pt x="169" y="494"/>
                      </a:lnTo>
                      <a:cubicBezTo>
                        <a:pt x="168" y="494"/>
                        <a:pt x="168" y="494"/>
                        <a:pt x="167" y="493"/>
                      </a:cubicBezTo>
                      <a:cubicBezTo>
                        <a:pt x="161" y="502"/>
                        <a:pt x="155" y="511"/>
                        <a:pt x="143" y="510"/>
                      </a:cubicBezTo>
                      <a:cubicBezTo>
                        <a:pt x="139" y="510"/>
                        <a:pt x="135" y="510"/>
                        <a:pt x="132" y="511"/>
                      </a:cubicBezTo>
                      <a:cubicBezTo>
                        <a:pt x="121" y="514"/>
                        <a:pt x="111" y="532"/>
                        <a:pt x="114" y="542"/>
                      </a:cubicBezTo>
                      <a:cubicBezTo>
                        <a:pt x="118" y="551"/>
                        <a:pt x="122" y="559"/>
                        <a:pt x="126" y="567"/>
                      </a:cubicBezTo>
                      <a:cubicBezTo>
                        <a:pt x="126" y="569"/>
                        <a:pt x="128" y="570"/>
                        <a:pt x="129" y="571"/>
                      </a:cubicBezTo>
                      <a:cubicBezTo>
                        <a:pt x="137" y="581"/>
                        <a:pt x="151" y="579"/>
                        <a:pt x="155" y="567"/>
                      </a:cubicBezTo>
                      <a:cubicBezTo>
                        <a:pt x="157" y="559"/>
                        <a:pt x="159" y="550"/>
                        <a:pt x="167" y="543"/>
                      </a:cubicBezTo>
                      <a:cubicBezTo>
                        <a:pt x="175" y="537"/>
                        <a:pt x="184" y="541"/>
                        <a:pt x="193" y="543"/>
                      </a:cubicBezTo>
                      <a:cubicBezTo>
                        <a:pt x="194" y="543"/>
                        <a:pt x="196" y="543"/>
                        <a:pt x="198" y="542"/>
                      </a:cubicBezTo>
                      <a:cubicBezTo>
                        <a:pt x="210" y="539"/>
                        <a:pt x="218" y="515"/>
                        <a:pt x="211" y="505"/>
                      </a:cubicBezTo>
                      <a:cubicBezTo>
                        <a:pt x="206" y="498"/>
                        <a:pt x="199" y="491"/>
                        <a:pt x="194" y="483"/>
                      </a:cubicBezTo>
                      <a:cubicBezTo>
                        <a:pt x="191" y="478"/>
                        <a:pt x="194" y="472"/>
                        <a:pt x="198" y="469"/>
                      </a:cubicBezTo>
                      <a:cubicBezTo>
                        <a:pt x="202" y="465"/>
                        <a:pt x="208" y="464"/>
                        <a:pt x="213" y="462"/>
                      </a:cubicBezTo>
                      <a:cubicBezTo>
                        <a:pt x="214" y="461"/>
                        <a:pt x="216" y="462"/>
                        <a:pt x="218" y="462"/>
                      </a:cubicBezTo>
                      <a:cubicBezTo>
                        <a:pt x="222" y="464"/>
                        <a:pt x="221" y="467"/>
                        <a:pt x="219" y="471"/>
                      </a:cubicBezTo>
                      <a:cubicBezTo>
                        <a:pt x="216" y="476"/>
                        <a:pt x="214" y="482"/>
                        <a:pt x="215" y="486"/>
                      </a:cubicBezTo>
                      <a:cubicBezTo>
                        <a:pt x="219" y="496"/>
                        <a:pt x="224" y="506"/>
                        <a:pt x="231" y="515"/>
                      </a:cubicBezTo>
                      <a:cubicBezTo>
                        <a:pt x="236" y="522"/>
                        <a:pt x="244" y="527"/>
                        <a:pt x="251" y="532"/>
                      </a:cubicBezTo>
                      <a:cubicBezTo>
                        <a:pt x="257" y="536"/>
                        <a:pt x="268" y="533"/>
                        <a:pt x="271" y="528"/>
                      </a:cubicBezTo>
                      <a:cubicBezTo>
                        <a:pt x="282" y="509"/>
                        <a:pt x="293" y="490"/>
                        <a:pt x="304" y="471"/>
                      </a:cubicBezTo>
                      <a:cubicBezTo>
                        <a:pt x="307" y="466"/>
                        <a:pt x="310" y="462"/>
                        <a:pt x="316" y="462"/>
                      </a:cubicBezTo>
                      <a:cubicBezTo>
                        <a:pt x="325" y="460"/>
                        <a:pt x="334" y="459"/>
                        <a:pt x="344" y="459"/>
                      </a:cubicBezTo>
                      <a:cubicBezTo>
                        <a:pt x="356" y="459"/>
                        <a:pt x="362" y="450"/>
                        <a:pt x="371" y="445"/>
                      </a:cubicBezTo>
                      <a:cubicBezTo>
                        <a:pt x="373" y="444"/>
                        <a:pt x="378" y="447"/>
                        <a:pt x="381" y="448"/>
                      </a:cubicBezTo>
                      <a:cubicBezTo>
                        <a:pt x="388" y="450"/>
                        <a:pt x="394" y="448"/>
                        <a:pt x="395" y="443"/>
                      </a:cubicBezTo>
                      <a:cubicBezTo>
                        <a:pt x="399" y="431"/>
                        <a:pt x="399" y="418"/>
                        <a:pt x="411" y="409"/>
                      </a:cubicBezTo>
                      <a:cubicBezTo>
                        <a:pt x="412" y="408"/>
                        <a:pt x="413" y="407"/>
                        <a:pt x="415" y="405"/>
                      </a:cubicBezTo>
                      <a:cubicBezTo>
                        <a:pt x="415" y="407"/>
                        <a:pt x="417" y="408"/>
                        <a:pt x="417" y="409"/>
                      </a:cubicBezTo>
                      <a:cubicBezTo>
                        <a:pt x="419" y="415"/>
                        <a:pt x="419" y="420"/>
                        <a:pt x="421" y="425"/>
                      </a:cubicBezTo>
                      <a:cubicBezTo>
                        <a:pt x="423" y="431"/>
                        <a:pt x="429" y="433"/>
                        <a:pt x="434" y="431"/>
                      </a:cubicBezTo>
                      <a:cubicBezTo>
                        <a:pt x="457" y="420"/>
                        <a:pt x="469" y="393"/>
                        <a:pt x="458" y="372"/>
                      </a:cubicBezTo>
                      <a:cubicBezTo>
                        <a:pt x="449" y="355"/>
                        <a:pt x="444" y="338"/>
                        <a:pt x="446" y="320"/>
                      </a:cubicBezTo>
                      <a:cubicBezTo>
                        <a:pt x="448" y="292"/>
                        <a:pt x="445" y="265"/>
                        <a:pt x="434" y="239"/>
                      </a:cubicBezTo>
                      <a:cubicBezTo>
                        <a:pt x="430" y="230"/>
                        <a:pt x="434" y="221"/>
                        <a:pt x="442" y="214"/>
                      </a:cubicBezTo>
                      <a:cubicBezTo>
                        <a:pt x="450" y="208"/>
                        <a:pt x="454" y="202"/>
                        <a:pt x="453" y="191"/>
                      </a:cubicBezTo>
                      <a:cubicBezTo>
                        <a:pt x="452" y="182"/>
                        <a:pt x="452" y="173"/>
                        <a:pt x="452" y="164"/>
                      </a:cubicBezTo>
                      <a:cubicBezTo>
                        <a:pt x="453" y="136"/>
                        <a:pt x="446" y="111"/>
                        <a:pt x="432" y="86"/>
                      </a:cubicBezTo>
                      <a:cubicBezTo>
                        <a:pt x="416" y="59"/>
                        <a:pt x="394" y="36"/>
                        <a:pt x="384" y="6"/>
                      </a:cubicBezTo>
                      <a:cubicBezTo>
                        <a:pt x="382" y="1"/>
                        <a:pt x="369" y="0"/>
                        <a:pt x="364" y="5"/>
                      </a:cubicBezTo>
                      <a:cubicBezTo>
                        <a:pt x="342" y="26"/>
                        <a:pt x="329" y="51"/>
                        <a:pt x="340" y="83"/>
                      </a:cubicBezTo>
                      <a:cubicBezTo>
                        <a:pt x="339" y="97"/>
                        <a:pt x="332" y="112"/>
                        <a:pt x="350" y="122"/>
                      </a:cubicBezTo>
                      <a:cubicBezTo>
                        <a:pt x="352" y="123"/>
                        <a:pt x="353" y="128"/>
                        <a:pt x="353" y="132"/>
                      </a:cubicBezTo>
                      <a:cubicBezTo>
                        <a:pt x="355" y="172"/>
                        <a:pt x="361" y="212"/>
                        <a:pt x="337" y="249"/>
                      </a:cubicBezTo>
                      <a:cubicBezTo>
                        <a:pt x="333" y="255"/>
                        <a:pt x="333" y="263"/>
                        <a:pt x="331" y="270"/>
                      </a:cubicBezTo>
                      <a:cubicBezTo>
                        <a:pt x="325" y="294"/>
                        <a:pt x="307" y="306"/>
                        <a:pt x="285" y="313"/>
                      </a:cubicBezTo>
                      <a:cubicBezTo>
                        <a:pt x="281" y="314"/>
                        <a:pt x="273" y="310"/>
                        <a:pt x="272" y="305"/>
                      </a:cubicBezTo>
                      <a:cubicBezTo>
                        <a:pt x="271" y="302"/>
                        <a:pt x="271" y="298"/>
                        <a:pt x="271" y="294"/>
                      </a:cubicBezTo>
                      <a:cubicBezTo>
                        <a:pt x="269" y="286"/>
                        <a:pt x="266" y="282"/>
                        <a:pt x="262" y="284"/>
                      </a:cubicBezTo>
                      <a:cubicBezTo>
                        <a:pt x="257" y="286"/>
                        <a:pt x="252" y="289"/>
                        <a:pt x="249" y="293"/>
                      </a:cubicBezTo>
                      <a:cubicBezTo>
                        <a:pt x="245" y="299"/>
                        <a:pt x="249" y="307"/>
                        <a:pt x="249" y="314"/>
                      </a:cubicBezTo>
                      <a:cubicBezTo>
                        <a:pt x="250" y="321"/>
                        <a:pt x="251" y="330"/>
                        <a:pt x="248" y="336"/>
                      </a:cubicBezTo>
                      <a:cubicBezTo>
                        <a:pt x="239" y="354"/>
                        <a:pt x="235" y="373"/>
                        <a:pt x="231" y="393"/>
                      </a:cubicBezTo>
                      <a:cubicBezTo>
                        <a:pt x="230" y="397"/>
                        <a:pt x="227" y="399"/>
                        <a:pt x="223" y="399"/>
                      </a:cubicBezTo>
                      <a:cubicBezTo>
                        <a:pt x="208" y="398"/>
                        <a:pt x="193" y="397"/>
                        <a:pt x="179" y="402"/>
                      </a:cubicBezTo>
                      <a:cubicBezTo>
                        <a:pt x="162" y="408"/>
                        <a:pt x="144" y="412"/>
                        <a:pt x="126" y="414"/>
                      </a:cubicBezTo>
                      <a:cubicBezTo>
                        <a:pt x="116" y="415"/>
                        <a:pt x="108" y="420"/>
                        <a:pt x="103" y="428"/>
                      </a:cubicBezTo>
                      <a:cubicBezTo>
                        <a:pt x="85" y="452"/>
                        <a:pt x="65" y="473"/>
                        <a:pt x="44" y="493"/>
                      </a:cubicBezTo>
                      <a:cubicBezTo>
                        <a:pt x="41" y="496"/>
                        <a:pt x="41" y="503"/>
                        <a:pt x="40" y="508"/>
                      </a:cubicBezTo>
                      <a:cubicBezTo>
                        <a:pt x="40" y="514"/>
                        <a:pt x="39" y="519"/>
                        <a:pt x="35" y="523"/>
                      </a:cubicBezTo>
                      <a:cubicBezTo>
                        <a:pt x="26" y="532"/>
                        <a:pt x="18" y="542"/>
                        <a:pt x="9" y="552"/>
                      </a:cubicBezTo>
                      <a:cubicBezTo>
                        <a:pt x="2" y="559"/>
                        <a:pt x="0" y="567"/>
                        <a:pt x="1" y="577"/>
                      </a:cubicBezTo>
                      <a:cubicBezTo>
                        <a:pt x="1" y="587"/>
                        <a:pt x="6" y="594"/>
                        <a:pt x="14" y="600"/>
                      </a:cubicBezTo>
                      <a:lnTo>
                        <a:pt x="12" y="601"/>
                      </a:lnTo>
                      <a:cubicBezTo>
                        <a:pt x="13" y="602"/>
                        <a:pt x="13" y="602"/>
                        <a:pt x="14" y="603"/>
                      </a:cubicBezTo>
                      <a:cubicBezTo>
                        <a:pt x="14" y="602"/>
                        <a:pt x="14" y="601"/>
                        <a:pt x="14" y="600"/>
                      </a:cubicBezTo>
                      <a:cubicBezTo>
                        <a:pt x="15" y="600"/>
                        <a:pt x="15" y="599"/>
                        <a:pt x="17" y="599"/>
                      </a:cubicBezTo>
                      <a:cubicBezTo>
                        <a:pt x="25" y="596"/>
                        <a:pt x="31" y="599"/>
                        <a:pt x="31" y="606"/>
                      </a:cubicBezTo>
                      <a:cubicBezTo>
                        <a:pt x="32" y="613"/>
                        <a:pt x="29" y="618"/>
                        <a:pt x="25" y="623"/>
                      </a:cubicBezTo>
                      <a:cubicBezTo>
                        <a:pt x="25" y="623"/>
                        <a:pt x="24" y="623"/>
                        <a:pt x="24" y="622"/>
                      </a:cubicBezTo>
                      <a:cubicBezTo>
                        <a:pt x="24" y="623"/>
                        <a:pt x="24" y="624"/>
                        <a:pt x="24" y="625"/>
                      </a:cubicBezTo>
                      <a:lnTo>
                        <a:pt x="25" y="624"/>
                      </a:lnTo>
                      <a:cubicBezTo>
                        <a:pt x="32" y="643"/>
                        <a:pt x="39" y="662"/>
                        <a:pt x="46" y="681"/>
                      </a:cubicBezTo>
                      <a:cubicBezTo>
                        <a:pt x="49" y="689"/>
                        <a:pt x="71" y="696"/>
                        <a:pt x="80" y="69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7" name="Freeform 43">
                  <a:extLst>
                    <a:ext uri="{FF2B5EF4-FFF2-40B4-BE49-F238E27FC236}">
                      <a16:creationId xmlns:a16="http://schemas.microsoft.com/office/drawing/2014/main" id="{C51DF29F-1C52-431E-A15E-0C9BCBAD6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6" y="2180"/>
                  <a:ext cx="35" cy="58"/>
                </a:xfrm>
                <a:custGeom>
                  <a:avLst/>
                  <a:gdLst>
                    <a:gd name="T0" fmla="*/ 32 w 306"/>
                    <a:gd name="T1" fmla="*/ 478 h 496"/>
                    <a:gd name="T2" fmla="*/ 89 w 306"/>
                    <a:gd name="T3" fmla="*/ 492 h 496"/>
                    <a:gd name="T4" fmla="*/ 126 w 306"/>
                    <a:gd name="T5" fmla="*/ 476 h 496"/>
                    <a:gd name="T6" fmla="*/ 126 w 306"/>
                    <a:gd name="T7" fmla="*/ 479 h 496"/>
                    <a:gd name="T8" fmla="*/ 160 w 306"/>
                    <a:gd name="T9" fmla="*/ 453 h 496"/>
                    <a:gd name="T10" fmla="*/ 199 w 306"/>
                    <a:gd name="T11" fmla="*/ 416 h 496"/>
                    <a:gd name="T12" fmla="*/ 225 w 306"/>
                    <a:gd name="T13" fmla="*/ 402 h 496"/>
                    <a:gd name="T14" fmla="*/ 228 w 306"/>
                    <a:gd name="T15" fmla="*/ 400 h 496"/>
                    <a:gd name="T16" fmla="*/ 238 w 306"/>
                    <a:gd name="T17" fmla="*/ 421 h 496"/>
                    <a:gd name="T18" fmla="*/ 269 w 306"/>
                    <a:gd name="T19" fmla="*/ 387 h 496"/>
                    <a:gd name="T20" fmla="*/ 280 w 306"/>
                    <a:gd name="T21" fmla="*/ 307 h 496"/>
                    <a:gd name="T22" fmla="*/ 276 w 306"/>
                    <a:gd name="T23" fmla="*/ 283 h 496"/>
                    <a:gd name="T24" fmla="*/ 301 w 306"/>
                    <a:gd name="T25" fmla="*/ 220 h 496"/>
                    <a:gd name="T26" fmla="*/ 284 w 306"/>
                    <a:gd name="T27" fmla="*/ 172 h 496"/>
                    <a:gd name="T28" fmla="*/ 250 w 306"/>
                    <a:gd name="T29" fmla="*/ 140 h 496"/>
                    <a:gd name="T30" fmla="*/ 258 w 306"/>
                    <a:gd name="T31" fmla="*/ 58 h 496"/>
                    <a:gd name="T32" fmla="*/ 199 w 306"/>
                    <a:gd name="T33" fmla="*/ 3 h 496"/>
                    <a:gd name="T34" fmla="*/ 194 w 306"/>
                    <a:gd name="T35" fmla="*/ 30 h 496"/>
                    <a:gd name="T36" fmla="*/ 216 w 306"/>
                    <a:gd name="T37" fmla="*/ 48 h 496"/>
                    <a:gd name="T38" fmla="*/ 185 w 306"/>
                    <a:gd name="T39" fmla="*/ 53 h 496"/>
                    <a:gd name="T40" fmla="*/ 143 w 306"/>
                    <a:gd name="T41" fmla="*/ 85 h 496"/>
                    <a:gd name="T42" fmla="*/ 147 w 306"/>
                    <a:gd name="T43" fmla="*/ 115 h 496"/>
                    <a:gd name="T44" fmla="*/ 117 w 306"/>
                    <a:gd name="T45" fmla="*/ 113 h 496"/>
                    <a:gd name="T46" fmla="*/ 75 w 306"/>
                    <a:gd name="T47" fmla="*/ 140 h 496"/>
                    <a:gd name="T48" fmla="*/ 100 w 306"/>
                    <a:gd name="T49" fmla="*/ 191 h 496"/>
                    <a:gd name="T50" fmla="*/ 106 w 306"/>
                    <a:gd name="T51" fmla="*/ 193 h 496"/>
                    <a:gd name="T52" fmla="*/ 106 w 306"/>
                    <a:gd name="T53" fmla="*/ 193 h 496"/>
                    <a:gd name="T54" fmla="*/ 100 w 306"/>
                    <a:gd name="T55" fmla="*/ 191 h 496"/>
                    <a:gd name="T56" fmla="*/ 57 w 306"/>
                    <a:gd name="T57" fmla="*/ 182 h 496"/>
                    <a:gd name="T58" fmla="*/ 30 w 306"/>
                    <a:gd name="T59" fmla="*/ 302 h 496"/>
                    <a:gd name="T60" fmla="*/ 74 w 306"/>
                    <a:gd name="T61" fmla="*/ 321 h 496"/>
                    <a:gd name="T62" fmla="*/ 71 w 306"/>
                    <a:gd name="T63" fmla="*/ 339 h 496"/>
                    <a:gd name="T64" fmla="*/ 13 w 306"/>
                    <a:gd name="T65" fmla="*/ 364 h 496"/>
                    <a:gd name="T66" fmla="*/ 32 w 306"/>
                    <a:gd name="T67" fmla="*/ 478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06" h="496">
                      <a:moveTo>
                        <a:pt x="32" y="478"/>
                      </a:moveTo>
                      <a:lnTo>
                        <a:pt x="32" y="478"/>
                      </a:lnTo>
                      <a:cubicBezTo>
                        <a:pt x="38" y="482"/>
                        <a:pt x="46" y="487"/>
                        <a:pt x="52" y="486"/>
                      </a:cubicBezTo>
                      <a:cubicBezTo>
                        <a:pt x="66" y="483"/>
                        <a:pt x="77" y="487"/>
                        <a:pt x="89" y="492"/>
                      </a:cubicBezTo>
                      <a:cubicBezTo>
                        <a:pt x="97" y="496"/>
                        <a:pt x="102" y="495"/>
                        <a:pt x="109" y="490"/>
                      </a:cubicBezTo>
                      <a:cubicBezTo>
                        <a:pt x="114" y="485"/>
                        <a:pt x="120" y="481"/>
                        <a:pt x="126" y="476"/>
                      </a:cubicBezTo>
                      <a:lnTo>
                        <a:pt x="124" y="477"/>
                      </a:lnTo>
                      <a:cubicBezTo>
                        <a:pt x="125" y="478"/>
                        <a:pt x="125" y="478"/>
                        <a:pt x="126" y="479"/>
                      </a:cubicBezTo>
                      <a:cubicBezTo>
                        <a:pt x="126" y="478"/>
                        <a:pt x="126" y="477"/>
                        <a:pt x="126" y="477"/>
                      </a:cubicBezTo>
                      <a:cubicBezTo>
                        <a:pt x="138" y="470"/>
                        <a:pt x="151" y="465"/>
                        <a:pt x="160" y="453"/>
                      </a:cubicBezTo>
                      <a:cubicBezTo>
                        <a:pt x="168" y="444"/>
                        <a:pt x="180" y="439"/>
                        <a:pt x="191" y="433"/>
                      </a:cubicBezTo>
                      <a:cubicBezTo>
                        <a:pt x="194" y="427"/>
                        <a:pt x="197" y="422"/>
                        <a:pt x="199" y="416"/>
                      </a:cubicBezTo>
                      <a:cubicBezTo>
                        <a:pt x="204" y="406"/>
                        <a:pt x="214" y="403"/>
                        <a:pt x="224" y="402"/>
                      </a:cubicBezTo>
                      <a:cubicBezTo>
                        <a:pt x="225" y="402"/>
                        <a:pt x="225" y="402"/>
                        <a:pt x="225" y="402"/>
                      </a:cubicBezTo>
                      <a:lnTo>
                        <a:pt x="225" y="401"/>
                      </a:lnTo>
                      <a:cubicBezTo>
                        <a:pt x="224" y="397"/>
                        <a:pt x="225" y="396"/>
                        <a:pt x="228" y="400"/>
                      </a:cubicBezTo>
                      <a:cubicBezTo>
                        <a:pt x="227" y="400"/>
                        <a:pt x="226" y="401"/>
                        <a:pt x="225" y="402"/>
                      </a:cubicBezTo>
                      <a:cubicBezTo>
                        <a:pt x="224" y="417"/>
                        <a:pt x="225" y="418"/>
                        <a:pt x="238" y="421"/>
                      </a:cubicBezTo>
                      <a:cubicBezTo>
                        <a:pt x="241" y="421"/>
                        <a:pt x="243" y="421"/>
                        <a:pt x="246" y="422"/>
                      </a:cubicBezTo>
                      <a:cubicBezTo>
                        <a:pt x="255" y="411"/>
                        <a:pt x="257" y="396"/>
                        <a:pt x="269" y="387"/>
                      </a:cubicBezTo>
                      <a:cubicBezTo>
                        <a:pt x="278" y="379"/>
                        <a:pt x="291" y="373"/>
                        <a:pt x="292" y="359"/>
                      </a:cubicBezTo>
                      <a:cubicBezTo>
                        <a:pt x="293" y="341"/>
                        <a:pt x="293" y="322"/>
                        <a:pt x="280" y="307"/>
                      </a:cubicBezTo>
                      <a:cubicBezTo>
                        <a:pt x="278" y="304"/>
                        <a:pt x="276" y="301"/>
                        <a:pt x="274" y="298"/>
                      </a:cubicBezTo>
                      <a:cubicBezTo>
                        <a:pt x="272" y="293"/>
                        <a:pt x="272" y="287"/>
                        <a:pt x="276" y="283"/>
                      </a:cubicBezTo>
                      <a:cubicBezTo>
                        <a:pt x="283" y="274"/>
                        <a:pt x="289" y="263"/>
                        <a:pt x="300" y="257"/>
                      </a:cubicBezTo>
                      <a:cubicBezTo>
                        <a:pt x="300" y="245"/>
                        <a:pt x="295" y="233"/>
                        <a:pt x="301" y="220"/>
                      </a:cubicBezTo>
                      <a:cubicBezTo>
                        <a:pt x="304" y="212"/>
                        <a:pt x="306" y="202"/>
                        <a:pt x="306" y="194"/>
                      </a:cubicBezTo>
                      <a:cubicBezTo>
                        <a:pt x="306" y="180"/>
                        <a:pt x="290" y="180"/>
                        <a:pt x="284" y="172"/>
                      </a:cubicBezTo>
                      <a:cubicBezTo>
                        <a:pt x="277" y="163"/>
                        <a:pt x="266" y="160"/>
                        <a:pt x="257" y="154"/>
                      </a:cubicBezTo>
                      <a:cubicBezTo>
                        <a:pt x="253" y="151"/>
                        <a:pt x="250" y="145"/>
                        <a:pt x="250" y="140"/>
                      </a:cubicBezTo>
                      <a:cubicBezTo>
                        <a:pt x="249" y="125"/>
                        <a:pt x="250" y="111"/>
                        <a:pt x="251" y="96"/>
                      </a:cubicBezTo>
                      <a:cubicBezTo>
                        <a:pt x="252" y="84"/>
                        <a:pt x="256" y="71"/>
                        <a:pt x="258" y="58"/>
                      </a:cubicBezTo>
                      <a:cubicBezTo>
                        <a:pt x="261" y="38"/>
                        <a:pt x="249" y="24"/>
                        <a:pt x="236" y="11"/>
                      </a:cubicBezTo>
                      <a:cubicBezTo>
                        <a:pt x="225" y="0"/>
                        <a:pt x="212" y="2"/>
                        <a:pt x="199" y="3"/>
                      </a:cubicBezTo>
                      <a:cubicBezTo>
                        <a:pt x="193" y="3"/>
                        <a:pt x="187" y="10"/>
                        <a:pt x="185" y="17"/>
                      </a:cubicBezTo>
                      <a:cubicBezTo>
                        <a:pt x="184" y="23"/>
                        <a:pt x="188" y="27"/>
                        <a:pt x="194" y="30"/>
                      </a:cubicBezTo>
                      <a:cubicBezTo>
                        <a:pt x="201" y="32"/>
                        <a:pt x="208" y="35"/>
                        <a:pt x="214" y="38"/>
                      </a:cubicBezTo>
                      <a:cubicBezTo>
                        <a:pt x="218" y="40"/>
                        <a:pt x="218" y="44"/>
                        <a:pt x="216" y="48"/>
                      </a:cubicBezTo>
                      <a:cubicBezTo>
                        <a:pt x="215" y="49"/>
                        <a:pt x="213" y="51"/>
                        <a:pt x="212" y="51"/>
                      </a:cubicBezTo>
                      <a:cubicBezTo>
                        <a:pt x="203" y="52"/>
                        <a:pt x="194" y="52"/>
                        <a:pt x="185" y="53"/>
                      </a:cubicBezTo>
                      <a:cubicBezTo>
                        <a:pt x="176" y="54"/>
                        <a:pt x="168" y="57"/>
                        <a:pt x="159" y="59"/>
                      </a:cubicBezTo>
                      <a:cubicBezTo>
                        <a:pt x="150" y="62"/>
                        <a:pt x="141" y="75"/>
                        <a:pt x="143" y="85"/>
                      </a:cubicBezTo>
                      <a:cubicBezTo>
                        <a:pt x="145" y="92"/>
                        <a:pt x="149" y="99"/>
                        <a:pt x="150" y="106"/>
                      </a:cubicBezTo>
                      <a:cubicBezTo>
                        <a:pt x="151" y="108"/>
                        <a:pt x="149" y="112"/>
                        <a:pt x="147" y="115"/>
                      </a:cubicBezTo>
                      <a:cubicBezTo>
                        <a:pt x="146" y="116"/>
                        <a:pt x="143" y="116"/>
                        <a:pt x="142" y="115"/>
                      </a:cubicBezTo>
                      <a:cubicBezTo>
                        <a:pt x="134" y="110"/>
                        <a:pt x="126" y="105"/>
                        <a:pt x="117" y="113"/>
                      </a:cubicBezTo>
                      <a:cubicBezTo>
                        <a:pt x="108" y="120"/>
                        <a:pt x="99" y="123"/>
                        <a:pt x="87" y="121"/>
                      </a:cubicBezTo>
                      <a:cubicBezTo>
                        <a:pt x="75" y="120"/>
                        <a:pt x="72" y="130"/>
                        <a:pt x="75" y="140"/>
                      </a:cubicBezTo>
                      <a:cubicBezTo>
                        <a:pt x="77" y="149"/>
                        <a:pt x="81" y="156"/>
                        <a:pt x="87" y="164"/>
                      </a:cubicBezTo>
                      <a:cubicBezTo>
                        <a:pt x="94" y="171"/>
                        <a:pt x="101" y="180"/>
                        <a:pt x="100" y="191"/>
                      </a:cubicBezTo>
                      <a:cubicBezTo>
                        <a:pt x="101" y="191"/>
                        <a:pt x="101" y="191"/>
                        <a:pt x="102" y="191"/>
                      </a:cubicBezTo>
                      <a:cubicBezTo>
                        <a:pt x="103" y="191"/>
                        <a:pt x="104" y="192"/>
                        <a:pt x="106" y="193"/>
                      </a:cubicBezTo>
                      <a:cubicBezTo>
                        <a:pt x="108" y="194"/>
                        <a:pt x="111" y="194"/>
                        <a:pt x="114" y="194"/>
                      </a:cubicBezTo>
                      <a:cubicBezTo>
                        <a:pt x="110" y="197"/>
                        <a:pt x="108" y="195"/>
                        <a:pt x="106" y="193"/>
                      </a:cubicBezTo>
                      <a:cubicBezTo>
                        <a:pt x="104" y="193"/>
                        <a:pt x="102" y="193"/>
                        <a:pt x="101" y="193"/>
                      </a:cubicBezTo>
                      <a:cubicBezTo>
                        <a:pt x="101" y="192"/>
                        <a:pt x="100" y="192"/>
                        <a:pt x="100" y="191"/>
                      </a:cubicBezTo>
                      <a:cubicBezTo>
                        <a:pt x="90" y="190"/>
                        <a:pt x="81" y="184"/>
                        <a:pt x="72" y="179"/>
                      </a:cubicBezTo>
                      <a:cubicBezTo>
                        <a:pt x="67" y="176"/>
                        <a:pt x="60" y="178"/>
                        <a:pt x="57" y="182"/>
                      </a:cubicBezTo>
                      <a:cubicBezTo>
                        <a:pt x="41" y="210"/>
                        <a:pt x="36" y="244"/>
                        <a:pt x="20" y="273"/>
                      </a:cubicBezTo>
                      <a:cubicBezTo>
                        <a:pt x="15" y="283"/>
                        <a:pt x="20" y="294"/>
                        <a:pt x="30" y="302"/>
                      </a:cubicBezTo>
                      <a:cubicBezTo>
                        <a:pt x="38" y="309"/>
                        <a:pt x="48" y="313"/>
                        <a:pt x="59" y="314"/>
                      </a:cubicBezTo>
                      <a:cubicBezTo>
                        <a:pt x="64" y="315"/>
                        <a:pt x="70" y="318"/>
                        <a:pt x="74" y="321"/>
                      </a:cubicBezTo>
                      <a:cubicBezTo>
                        <a:pt x="76" y="323"/>
                        <a:pt x="77" y="328"/>
                        <a:pt x="77" y="331"/>
                      </a:cubicBezTo>
                      <a:cubicBezTo>
                        <a:pt x="76" y="334"/>
                        <a:pt x="73" y="338"/>
                        <a:pt x="71" y="339"/>
                      </a:cubicBezTo>
                      <a:cubicBezTo>
                        <a:pt x="68" y="340"/>
                        <a:pt x="64" y="339"/>
                        <a:pt x="60" y="338"/>
                      </a:cubicBezTo>
                      <a:cubicBezTo>
                        <a:pt x="34" y="335"/>
                        <a:pt x="21" y="343"/>
                        <a:pt x="13" y="364"/>
                      </a:cubicBezTo>
                      <a:cubicBezTo>
                        <a:pt x="7" y="382"/>
                        <a:pt x="4" y="399"/>
                        <a:pt x="2" y="418"/>
                      </a:cubicBezTo>
                      <a:cubicBezTo>
                        <a:pt x="0" y="444"/>
                        <a:pt x="11" y="464"/>
                        <a:pt x="32" y="47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8" name="Freeform 44">
                  <a:extLst>
                    <a:ext uri="{FF2B5EF4-FFF2-40B4-BE49-F238E27FC236}">
                      <a16:creationId xmlns:a16="http://schemas.microsoft.com/office/drawing/2014/main" id="{0464CB34-A692-4FD7-B89B-D9EECC91B3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8" y="2231"/>
                  <a:ext cx="0" cy="0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1 h 2"/>
                    <a:gd name="T4" fmla="*/ 0 w 2"/>
                    <a:gd name="T5" fmla="*/ 2 h 2"/>
                    <a:gd name="T6" fmla="*/ 1 w 2"/>
                    <a:gd name="T7" fmla="*/ 2 h 2"/>
                    <a:gd name="T8" fmla="*/ 2 w 2"/>
                    <a:gd name="T9" fmla="*/ 0 h 2"/>
                    <a:gd name="T10" fmla="*/ 1 w 2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9" name="Freeform 45">
                  <a:extLst>
                    <a:ext uri="{FF2B5EF4-FFF2-40B4-BE49-F238E27FC236}">
                      <a16:creationId xmlns:a16="http://schemas.microsoft.com/office/drawing/2014/main" id="{AE2CB64B-5577-449F-802D-5C829AAFD8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4" y="2811"/>
                  <a:ext cx="62" cy="63"/>
                </a:xfrm>
                <a:custGeom>
                  <a:avLst/>
                  <a:gdLst>
                    <a:gd name="T0" fmla="*/ 504 w 533"/>
                    <a:gd name="T1" fmla="*/ 412 h 541"/>
                    <a:gd name="T2" fmla="*/ 504 w 533"/>
                    <a:gd name="T3" fmla="*/ 412 h 541"/>
                    <a:gd name="T4" fmla="*/ 503 w 533"/>
                    <a:gd name="T5" fmla="*/ 412 h 541"/>
                    <a:gd name="T6" fmla="*/ 490 w 533"/>
                    <a:gd name="T7" fmla="*/ 399 h 541"/>
                    <a:gd name="T8" fmla="*/ 489 w 533"/>
                    <a:gd name="T9" fmla="*/ 396 h 541"/>
                    <a:gd name="T10" fmla="*/ 485 w 533"/>
                    <a:gd name="T11" fmla="*/ 391 h 541"/>
                    <a:gd name="T12" fmla="*/ 488 w 533"/>
                    <a:gd name="T13" fmla="*/ 390 h 541"/>
                    <a:gd name="T14" fmla="*/ 489 w 533"/>
                    <a:gd name="T15" fmla="*/ 396 h 541"/>
                    <a:gd name="T16" fmla="*/ 491 w 533"/>
                    <a:gd name="T17" fmla="*/ 398 h 541"/>
                    <a:gd name="T18" fmla="*/ 504 w 533"/>
                    <a:gd name="T19" fmla="*/ 411 h 541"/>
                    <a:gd name="T20" fmla="*/ 504 w 533"/>
                    <a:gd name="T21" fmla="*/ 412 h 541"/>
                    <a:gd name="T22" fmla="*/ 519 w 533"/>
                    <a:gd name="T23" fmla="*/ 415 h 541"/>
                    <a:gd name="T24" fmla="*/ 524 w 533"/>
                    <a:gd name="T25" fmla="*/ 415 h 541"/>
                    <a:gd name="T26" fmla="*/ 530 w 533"/>
                    <a:gd name="T27" fmla="*/ 401 h 541"/>
                    <a:gd name="T28" fmla="*/ 498 w 533"/>
                    <a:gd name="T29" fmla="*/ 351 h 541"/>
                    <a:gd name="T30" fmla="*/ 488 w 533"/>
                    <a:gd name="T31" fmla="*/ 349 h 541"/>
                    <a:gd name="T32" fmla="*/ 470 w 533"/>
                    <a:gd name="T33" fmla="*/ 359 h 541"/>
                    <a:gd name="T34" fmla="*/ 464 w 533"/>
                    <a:gd name="T35" fmla="*/ 369 h 541"/>
                    <a:gd name="T36" fmla="*/ 446 w 533"/>
                    <a:gd name="T37" fmla="*/ 367 h 541"/>
                    <a:gd name="T38" fmla="*/ 434 w 533"/>
                    <a:gd name="T39" fmla="*/ 336 h 541"/>
                    <a:gd name="T40" fmla="*/ 419 w 533"/>
                    <a:gd name="T41" fmla="*/ 322 h 541"/>
                    <a:gd name="T42" fmla="*/ 398 w 533"/>
                    <a:gd name="T43" fmla="*/ 316 h 541"/>
                    <a:gd name="T44" fmla="*/ 392 w 533"/>
                    <a:gd name="T45" fmla="*/ 308 h 541"/>
                    <a:gd name="T46" fmla="*/ 395 w 533"/>
                    <a:gd name="T47" fmla="*/ 278 h 541"/>
                    <a:gd name="T48" fmla="*/ 396 w 533"/>
                    <a:gd name="T49" fmla="*/ 263 h 541"/>
                    <a:gd name="T50" fmla="*/ 366 w 533"/>
                    <a:gd name="T51" fmla="*/ 225 h 541"/>
                    <a:gd name="T52" fmla="*/ 354 w 533"/>
                    <a:gd name="T53" fmla="*/ 215 h 541"/>
                    <a:gd name="T54" fmla="*/ 324 w 533"/>
                    <a:gd name="T55" fmla="*/ 201 h 541"/>
                    <a:gd name="T56" fmla="*/ 311 w 533"/>
                    <a:gd name="T57" fmla="*/ 192 h 541"/>
                    <a:gd name="T58" fmla="*/ 282 w 533"/>
                    <a:gd name="T59" fmla="*/ 168 h 541"/>
                    <a:gd name="T60" fmla="*/ 245 w 533"/>
                    <a:gd name="T61" fmla="*/ 146 h 541"/>
                    <a:gd name="T62" fmla="*/ 224 w 533"/>
                    <a:gd name="T63" fmla="*/ 129 h 541"/>
                    <a:gd name="T64" fmla="*/ 197 w 533"/>
                    <a:gd name="T65" fmla="*/ 102 h 541"/>
                    <a:gd name="T66" fmla="*/ 121 w 533"/>
                    <a:gd name="T67" fmla="*/ 33 h 541"/>
                    <a:gd name="T68" fmla="*/ 93 w 533"/>
                    <a:gd name="T69" fmla="*/ 17 h 541"/>
                    <a:gd name="T70" fmla="*/ 24 w 533"/>
                    <a:gd name="T71" fmla="*/ 2 h 541"/>
                    <a:gd name="T72" fmla="*/ 8 w 533"/>
                    <a:gd name="T73" fmla="*/ 4 h 541"/>
                    <a:gd name="T74" fmla="*/ 3 w 533"/>
                    <a:gd name="T75" fmla="*/ 24 h 541"/>
                    <a:gd name="T76" fmla="*/ 15 w 533"/>
                    <a:gd name="T77" fmla="*/ 48 h 541"/>
                    <a:gd name="T78" fmla="*/ 65 w 533"/>
                    <a:gd name="T79" fmla="*/ 90 h 541"/>
                    <a:gd name="T80" fmla="*/ 94 w 533"/>
                    <a:gd name="T81" fmla="*/ 115 h 541"/>
                    <a:gd name="T82" fmla="*/ 114 w 533"/>
                    <a:gd name="T83" fmla="*/ 141 h 541"/>
                    <a:gd name="T84" fmla="*/ 156 w 533"/>
                    <a:gd name="T85" fmla="*/ 191 h 541"/>
                    <a:gd name="T86" fmla="*/ 168 w 533"/>
                    <a:gd name="T87" fmla="*/ 209 h 541"/>
                    <a:gd name="T88" fmla="*/ 182 w 533"/>
                    <a:gd name="T89" fmla="*/ 245 h 541"/>
                    <a:gd name="T90" fmla="*/ 194 w 533"/>
                    <a:gd name="T91" fmla="*/ 263 h 541"/>
                    <a:gd name="T92" fmla="*/ 237 w 533"/>
                    <a:gd name="T93" fmla="*/ 331 h 541"/>
                    <a:gd name="T94" fmla="*/ 251 w 533"/>
                    <a:gd name="T95" fmla="*/ 367 h 541"/>
                    <a:gd name="T96" fmla="*/ 271 w 533"/>
                    <a:gd name="T97" fmla="*/ 400 h 541"/>
                    <a:gd name="T98" fmla="*/ 320 w 533"/>
                    <a:gd name="T99" fmla="*/ 450 h 541"/>
                    <a:gd name="T100" fmla="*/ 372 w 533"/>
                    <a:gd name="T101" fmla="*/ 499 h 541"/>
                    <a:gd name="T102" fmla="*/ 413 w 533"/>
                    <a:gd name="T103" fmla="*/ 535 h 541"/>
                    <a:gd name="T104" fmla="*/ 433 w 533"/>
                    <a:gd name="T105" fmla="*/ 541 h 541"/>
                    <a:gd name="T106" fmla="*/ 491 w 533"/>
                    <a:gd name="T107" fmla="*/ 541 h 541"/>
                    <a:gd name="T108" fmla="*/ 493 w 533"/>
                    <a:gd name="T109" fmla="*/ 479 h 541"/>
                    <a:gd name="T110" fmla="*/ 504 w 533"/>
                    <a:gd name="T111" fmla="*/ 412 h 5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33" h="541">
                      <a:moveTo>
                        <a:pt x="504" y="412"/>
                      </a:moveTo>
                      <a:lnTo>
                        <a:pt x="504" y="412"/>
                      </a:lnTo>
                      <a:cubicBezTo>
                        <a:pt x="503" y="412"/>
                        <a:pt x="503" y="412"/>
                        <a:pt x="503" y="412"/>
                      </a:cubicBezTo>
                      <a:cubicBezTo>
                        <a:pt x="498" y="408"/>
                        <a:pt x="494" y="404"/>
                        <a:pt x="490" y="399"/>
                      </a:cubicBezTo>
                      <a:cubicBezTo>
                        <a:pt x="489" y="398"/>
                        <a:pt x="489" y="397"/>
                        <a:pt x="489" y="396"/>
                      </a:cubicBezTo>
                      <a:cubicBezTo>
                        <a:pt x="488" y="394"/>
                        <a:pt x="486" y="392"/>
                        <a:pt x="485" y="391"/>
                      </a:cubicBezTo>
                      <a:cubicBezTo>
                        <a:pt x="486" y="390"/>
                        <a:pt x="487" y="390"/>
                        <a:pt x="488" y="390"/>
                      </a:cubicBezTo>
                      <a:cubicBezTo>
                        <a:pt x="488" y="392"/>
                        <a:pt x="489" y="394"/>
                        <a:pt x="489" y="396"/>
                      </a:cubicBezTo>
                      <a:cubicBezTo>
                        <a:pt x="490" y="397"/>
                        <a:pt x="490" y="397"/>
                        <a:pt x="491" y="398"/>
                      </a:cubicBezTo>
                      <a:cubicBezTo>
                        <a:pt x="495" y="402"/>
                        <a:pt x="500" y="406"/>
                        <a:pt x="504" y="411"/>
                      </a:cubicBezTo>
                      <a:cubicBezTo>
                        <a:pt x="504" y="411"/>
                        <a:pt x="504" y="412"/>
                        <a:pt x="504" y="412"/>
                      </a:cubicBezTo>
                      <a:cubicBezTo>
                        <a:pt x="509" y="413"/>
                        <a:pt x="514" y="414"/>
                        <a:pt x="519" y="415"/>
                      </a:cubicBezTo>
                      <a:cubicBezTo>
                        <a:pt x="520" y="416"/>
                        <a:pt x="522" y="415"/>
                        <a:pt x="524" y="415"/>
                      </a:cubicBezTo>
                      <a:cubicBezTo>
                        <a:pt x="528" y="414"/>
                        <a:pt x="533" y="405"/>
                        <a:pt x="530" y="401"/>
                      </a:cubicBezTo>
                      <a:cubicBezTo>
                        <a:pt x="520" y="384"/>
                        <a:pt x="509" y="368"/>
                        <a:pt x="498" y="351"/>
                      </a:cubicBezTo>
                      <a:cubicBezTo>
                        <a:pt x="497" y="349"/>
                        <a:pt x="491" y="348"/>
                        <a:pt x="488" y="349"/>
                      </a:cubicBezTo>
                      <a:cubicBezTo>
                        <a:pt x="481" y="350"/>
                        <a:pt x="474" y="353"/>
                        <a:pt x="470" y="359"/>
                      </a:cubicBezTo>
                      <a:cubicBezTo>
                        <a:pt x="468" y="362"/>
                        <a:pt x="466" y="366"/>
                        <a:pt x="464" y="369"/>
                      </a:cubicBezTo>
                      <a:cubicBezTo>
                        <a:pt x="459" y="375"/>
                        <a:pt x="449" y="374"/>
                        <a:pt x="446" y="367"/>
                      </a:cubicBezTo>
                      <a:cubicBezTo>
                        <a:pt x="442" y="357"/>
                        <a:pt x="438" y="347"/>
                        <a:pt x="434" y="336"/>
                      </a:cubicBezTo>
                      <a:cubicBezTo>
                        <a:pt x="431" y="329"/>
                        <a:pt x="426" y="324"/>
                        <a:pt x="419" y="322"/>
                      </a:cubicBezTo>
                      <a:cubicBezTo>
                        <a:pt x="412" y="320"/>
                        <a:pt x="405" y="319"/>
                        <a:pt x="398" y="316"/>
                      </a:cubicBezTo>
                      <a:cubicBezTo>
                        <a:pt x="395" y="315"/>
                        <a:pt x="391" y="309"/>
                        <a:pt x="392" y="308"/>
                      </a:cubicBezTo>
                      <a:cubicBezTo>
                        <a:pt x="399" y="299"/>
                        <a:pt x="388" y="287"/>
                        <a:pt x="395" y="278"/>
                      </a:cubicBezTo>
                      <a:cubicBezTo>
                        <a:pt x="399" y="273"/>
                        <a:pt x="399" y="268"/>
                        <a:pt x="396" y="263"/>
                      </a:cubicBezTo>
                      <a:cubicBezTo>
                        <a:pt x="387" y="250"/>
                        <a:pt x="370" y="243"/>
                        <a:pt x="366" y="225"/>
                      </a:cubicBezTo>
                      <a:cubicBezTo>
                        <a:pt x="365" y="221"/>
                        <a:pt x="359" y="217"/>
                        <a:pt x="354" y="215"/>
                      </a:cubicBezTo>
                      <a:cubicBezTo>
                        <a:pt x="344" y="210"/>
                        <a:pt x="334" y="206"/>
                        <a:pt x="324" y="201"/>
                      </a:cubicBezTo>
                      <a:cubicBezTo>
                        <a:pt x="320" y="199"/>
                        <a:pt x="313" y="196"/>
                        <a:pt x="311" y="192"/>
                      </a:cubicBezTo>
                      <a:cubicBezTo>
                        <a:pt x="306" y="179"/>
                        <a:pt x="291" y="177"/>
                        <a:pt x="282" y="168"/>
                      </a:cubicBezTo>
                      <a:cubicBezTo>
                        <a:pt x="271" y="158"/>
                        <a:pt x="259" y="151"/>
                        <a:pt x="245" y="146"/>
                      </a:cubicBezTo>
                      <a:cubicBezTo>
                        <a:pt x="236" y="143"/>
                        <a:pt x="229" y="137"/>
                        <a:pt x="224" y="129"/>
                      </a:cubicBezTo>
                      <a:cubicBezTo>
                        <a:pt x="218" y="117"/>
                        <a:pt x="208" y="108"/>
                        <a:pt x="197" y="102"/>
                      </a:cubicBezTo>
                      <a:cubicBezTo>
                        <a:pt x="166" y="85"/>
                        <a:pt x="140" y="63"/>
                        <a:pt x="121" y="33"/>
                      </a:cubicBezTo>
                      <a:cubicBezTo>
                        <a:pt x="115" y="23"/>
                        <a:pt x="104" y="18"/>
                        <a:pt x="93" y="17"/>
                      </a:cubicBezTo>
                      <a:cubicBezTo>
                        <a:pt x="69" y="15"/>
                        <a:pt x="46" y="12"/>
                        <a:pt x="24" y="2"/>
                      </a:cubicBezTo>
                      <a:cubicBezTo>
                        <a:pt x="20" y="0"/>
                        <a:pt x="13" y="2"/>
                        <a:pt x="8" y="4"/>
                      </a:cubicBezTo>
                      <a:cubicBezTo>
                        <a:pt x="3" y="6"/>
                        <a:pt x="0" y="16"/>
                        <a:pt x="3" y="24"/>
                      </a:cubicBezTo>
                      <a:cubicBezTo>
                        <a:pt x="6" y="32"/>
                        <a:pt x="10" y="41"/>
                        <a:pt x="15" y="48"/>
                      </a:cubicBezTo>
                      <a:cubicBezTo>
                        <a:pt x="29" y="65"/>
                        <a:pt x="46" y="80"/>
                        <a:pt x="65" y="90"/>
                      </a:cubicBezTo>
                      <a:cubicBezTo>
                        <a:pt x="77" y="97"/>
                        <a:pt x="86" y="105"/>
                        <a:pt x="94" y="115"/>
                      </a:cubicBezTo>
                      <a:cubicBezTo>
                        <a:pt x="100" y="124"/>
                        <a:pt x="109" y="132"/>
                        <a:pt x="114" y="141"/>
                      </a:cubicBezTo>
                      <a:cubicBezTo>
                        <a:pt x="125" y="161"/>
                        <a:pt x="140" y="176"/>
                        <a:pt x="156" y="191"/>
                      </a:cubicBezTo>
                      <a:cubicBezTo>
                        <a:pt x="162" y="195"/>
                        <a:pt x="165" y="202"/>
                        <a:pt x="168" y="209"/>
                      </a:cubicBezTo>
                      <a:cubicBezTo>
                        <a:pt x="173" y="221"/>
                        <a:pt x="177" y="233"/>
                        <a:pt x="182" y="245"/>
                      </a:cubicBezTo>
                      <a:cubicBezTo>
                        <a:pt x="185" y="251"/>
                        <a:pt x="189" y="258"/>
                        <a:pt x="194" y="263"/>
                      </a:cubicBezTo>
                      <a:cubicBezTo>
                        <a:pt x="216" y="281"/>
                        <a:pt x="229" y="304"/>
                        <a:pt x="237" y="331"/>
                      </a:cubicBezTo>
                      <a:cubicBezTo>
                        <a:pt x="241" y="343"/>
                        <a:pt x="247" y="355"/>
                        <a:pt x="251" y="367"/>
                      </a:cubicBezTo>
                      <a:cubicBezTo>
                        <a:pt x="255" y="380"/>
                        <a:pt x="262" y="389"/>
                        <a:pt x="271" y="400"/>
                      </a:cubicBezTo>
                      <a:cubicBezTo>
                        <a:pt x="285" y="418"/>
                        <a:pt x="306" y="432"/>
                        <a:pt x="320" y="450"/>
                      </a:cubicBezTo>
                      <a:cubicBezTo>
                        <a:pt x="335" y="469"/>
                        <a:pt x="353" y="484"/>
                        <a:pt x="372" y="499"/>
                      </a:cubicBezTo>
                      <a:cubicBezTo>
                        <a:pt x="386" y="510"/>
                        <a:pt x="402" y="521"/>
                        <a:pt x="413" y="535"/>
                      </a:cubicBezTo>
                      <a:cubicBezTo>
                        <a:pt x="419" y="541"/>
                        <a:pt x="426" y="541"/>
                        <a:pt x="433" y="541"/>
                      </a:cubicBezTo>
                      <a:cubicBezTo>
                        <a:pt x="452" y="541"/>
                        <a:pt x="472" y="537"/>
                        <a:pt x="491" y="541"/>
                      </a:cubicBezTo>
                      <a:cubicBezTo>
                        <a:pt x="492" y="521"/>
                        <a:pt x="494" y="500"/>
                        <a:pt x="493" y="479"/>
                      </a:cubicBezTo>
                      <a:cubicBezTo>
                        <a:pt x="492" y="456"/>
                        <a:pt x="503" y="435"/>
                        <a:pt x="504" y="4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0" name="Freeform 46">
                  <a:extLst>
                    <a:ext uri="{FF2B5EF4-FFF2-40B4-BE49-F238E27FC236}">
                      <a16:creationId xmlns:a16="http://schemas.microsoft.com/office/drawing/2014/main" id="{0B25066C-E4CD-4EFB-BCAB-35B2768EA1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1" y="2874"/>
                  <a:ext cx="1" cy="1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0 w 1"/>
                    <a:gd name="T5" fmla="*/ 2 h 2"/>
                    <a:gd name="T6" fmla="*/ 1 w 1"/>
                    <a:gd name="T7" fmla="*/ 2 h 2"/>
                    <a:gd name="T8" fmla="*/ 1 w 1"/>
                    <a:gd name="T9" fmla="*/ 1 h 2"/>
                    <a:gd name="T10" fmla="*/ 0 w 1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1" name="Freeform 47">
                  <a:extLst>
                    <a:ext uri="{FF2B5EF4-FFF2-40B4-BE49-F238E27FC236}">
                      <a16:creationId xmlns:a16="http://schemas.microsoft.com/office/drawing/2014/main" id="{464A0D7A-759D-40DA-A998-023C2E9927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7" y="2255"/>
                  <a:ext cx="53" cy="41"/>
                </a:xfrm>
                <a:custGeom>
                  <a:avLst/>
                  <a:gdLst>
                    <a:gd name="T0" fmla="*/ 25 w 449"/>
                    <a:gd name="T1" fmla="*/ 299 h 354"/>
                    <a:gd name="T2" fmla="*/ 25 w 449"/>
                    <a:gd name="T3" fmla="*/ 299 h 354"/>
                    <a:gd name="T4" fmla="*/ 24 w 449"/>
                    <a:gd name="T5" fmla="*/ 343 h 354"/>
                    <a:gd name="T6" fmla="*/ 35 w 449"/>
                    <a:gd name="T7" fmla="*/ 353 h 354"/>
                    <a:gd name="T8" fmla="*/ 92 w 449"/>
                    <a:gd name="T9" fmla="*/ 336 h 354"/>
                    <a:gd name="T10" fmla="*/ 91 w 449"/>
                    <a:gd name="T11" fmla="*/ 335 h 354"/>
                    <a:gd name="T12" fmla="*/ 94 w 449"/>
                    <a:gd name="T13" fmla="*/ 333 h 354"/>
                    <a:gd name="T14" fmla="*/ 92 w 449"/>
                    <a:gd name="T15" fmla="*/ 335 h 354"/>
                    <a:gd name="T16" fmla="*/ 92 w 449"/>
                    <a:gd name="T17" fmla="*/ 336 h 354"/>
                    <a:gd name="T18" fmla="*/ 113 w 449"/>
                    <a:gd name="T19" fmla="*/ 348 h 354"/>
                    <a:gd name="T20" fmla="*/ 139 w 449"/>
                    <a:gd name="T21" fmla="*/ 340 h 354"/>
                    <a:gd name="T22" fmla="*/ 154 w 449"/>
                    <a:gd name="T23" fmla="*/ 325 h 354"/>
                    <a:gd name="T24" fmla="*/ 173 w 449"/>
                    <a:gd name="T25" fmla="*/ 298 h 354"/>
                    <a:gd name="T26" fmla="*/ 213 w 449"/>
                    <a:gd name="T27" fmla="*/ 274 h 354"/>
                    <a:gd name="T28" fmla="*/ 236 w 449"/>
                    <a:gd name="T29" fmla="*/ 262 h 354"/>
                    <a:gd name="T30" fmla="*/ 259 w 449"/>
                    <a:gd name="T31" fmla="*/ 239 h 354"/>
                    <a:gd name="T32" fmla="*/ 278 w 449"/>
                    <a:gd name="T33" fmla="*/ 229 h 354"/>
                    <a:gd name="T34" fmla="*/ 336 w 449"/>
                    <a:gd name="T35" fmla="*/ 215 h 354"/>
                    <a:gd name="T36" fmla="*/ 357 w 449"/>
                    <a:gd name="T37" fmla="*/ 212 h 354"/>
                    <a:gd name="T38" fmla="*/ 356 w 449"/>
                    <a:gd name="T39" fmla="*/ 214 h 354"/>
                    <a:gd name="T40" fmla="*/ 356 w 449"/>
                    <a:gd name="T41" fmla="*/ 214 h 354"/>
                    <a:gd name="T42" fmla="*/ 357 w 449"/>
                    <a:gd name="T43" fmla="*/ 213 h 354"/>
                    <a:gd name="T44" fmla="*/ 388 w 449"/>
                    <a:gd name="T45" fmla="*/ 202 h 354"/>
                    <a:gd name="T46" fmla="*/ 412 w 449"/>
                    <a:gd name="T47" fmla="*/ 202 h 354"/>
                    <a:gd name="T48" fmla="*/ 445 w 449"/>
                    <a:gd name="T49" fmla="*/ 191 h 354"/>
                    <a:gd name="T50" fmla="*/ 444 w 449"/>
                    <a:gd name="T51" fmla="*/ 104 h 354"/>
                    <a:gd name="T52" fmla="*/ 424 w 449"/>
                    <a:gd name="T53" fmla="*/ 67 h 354"/>
                    <a:gd name="T54" fmla="*/ 398 w 449"/>
                    <a:gd name="T55" fmla="*/ 59 h 354"/>
                    <a:gd name="T56" fmla="*/ 358 w 449"/>
                    <a:gd name="T57" fmla="*/ 43 h 354"/>
                    <a:gd name="T58" fmla="*/ 338 w 449"/>
                    <a:gd name="T59" fmla="*/ 25 h 354"/>
                    <a:gd name="T60" fmla="*/ 286 w 449"/>
                    <a:gd name="T61" fmla="*/ 4 h 354"/>
                    <a:gd name="T62" fmla="*/ 237 w 449"/>
                    <a:gd name="T63" fmla="*/ 5 h 354"/>
                    <a:gd name="T64" fmla="*/ 210 w 449"/>
                    <a:gd name="T65" fmla="*/ 8 h 354"/>
                    <a:gd name="T66" fmla="*/ 194 w 449"/>
                    <a:gd name="T67" fmla="*/ 23 h 354"/>
                    <a:gd name="T68" fmla="*/ 189 w 449"/>
                    <a:gd name="T69" fmla="*/ 55 h 354"/>
                    <a:gd name="T70" fmla="*/ 174 w 449"/>
                    <a:gd name="T71" fmla="*/ 83 h 354"/>
                    <a:gd name="T72" fmla="*/ 123 w 449"/>
                    <a:gd name="T73" fmla="*/ 125 h 354"/>
                    <a:gd name="T74" fmla="*/ 107 w 449"/>
                    <a:gd name="T75" fmla="*/ 152 h 354"/>
                    <a:gd name="T76" fmla="*/ 102 w 449"/>
                    <a:gd name="T77" fmla="*/ 161 h 354"/>
                    <a:gd name="T78" fmla="*/ 20 w 449"/>
                    <a:gd name="T79" fmla="*/ 225 h 354"/>
                    <a:gd name="T80" fmla="*/ 4 w 449"/>
                    <a:gd name="T81" fmla="*/ 239 h 354"/>
                    <a:gd name="T82" fmla="*/ 15 w 449"/>
                    <a:gd name="T83" fmla="*/ 262 h 354"/>
                    <a:gd name="T84" fmla="*/ 25 w 449"/>
                    <a:gd name="T85" fmla="*/ 299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49" h="354">
                      <a:moveTo>
                        <a:pt x="25" y="299"/>
                      </a:moveTo>
                      <a:lnTo>
                        <a:pt x="25" y="299"/>
                      </a:lnTo>
                      <a:cubicBezTo>
                        <a:pt x="25" y="314"/>
                        <a:pt x="25" y="328"/>
                        <a:pt x="24" y="343"/>
                      </a:cubicBezTo>
                      <a:cubicBezTo>
                        <a:pt x="24" y="347"/>
                        <a:pt x="31" y="354"/>
                        <a:pt x="35" y="353"/>
                      </a:cubicBezTo>
                      <a:cubicBezTo>
                        <a:pt x="56" y="353"/>
                        <a:pt x="74" y="346"/>
                        <a:pt x="92" y="336"/>
                      </a:cubicBezTo>
                      <a:cubicBezTo>
                        <a:pt x="92" y="335"/>
                        <a:pt x="92" y="335"/>
                        <a:pt x="91" y="335"/>
                      </a:cubicBezTo>
                      <a:lnTo>
                        <a:pt x="94" y="333"/>
                      </a:lnTo>
                      <a:lnTo>
                        <a:pt x="92" y="335"/>
                      </a:lnTo>
                      <a:cubicBezTo>
                        <a:pt x="92" y="336"/>
                        <a:pt x="92" y="336"/>
                        <a:pt x="92" y="336"/>
                      </a:cubicBezTo>
                      <a:cubicBezTo>
                        <a:pt x="97" y="343"/>
                        <a:pt x="104" y="348"/>
                        <a:pt x="113" y="348"/>
                      </a:cubicBezTo>
                      <a:cubicBezTo>
                        <a:pt x="123" y="348"/>
                        <a:pt x="132" y="346"/>
                        <a:pt x="139" y="340"/>
                      </a:cubicBezTo>
                      <a:cubicBezTo>
                        <a:pt x="144" y="335"/>
                        <a:pt x="149" y="330"/>
                        <a:pt x="154" y="325"/>
                      </a:cubicBezTo>
                      <a:cubicBezTo>
                        <a:pt x="160" y="316"/>
                        <a:pt x="165" y="306"/>
                        <a:pt x="173" y="298"/>
                      </a:cubicBezTo>
                      <a:cubicBezTo>
                        <a:pt x="183" y="286"/>
                        <a:pt x="194" y="274"/>
                        <a:pt x="213" y="274"/>
                      </a:cubicBezTo>
                      <a:cubicBezTo>
                        <a:pt x="221" y="274"/>
                        <a:pt x="229" y="267"/>
                        <a:pt x="236" y="262"/>
                      </a:cubicBezTo>
                      <a:cubicBezTo>
                        <a:pt x="245" y="255"/>
                        <a:pt x="251" y="246"/>
                        <a:pt x="259" y="239"/>
                      </a:cubicBezTo>
                      <a:cubicBezTo>
                        <a:pt x="265" y="234"/>
                        <a:pt x="271" y="230"/>
                        <a:pt x="278" y="229"/>
                      </a:cubicBezTo>
                      <a:cubicBezTo>
                        <a:pt x="298" y="227"/>
                        <a:pt x="317" y="221"/>
                        <a:pt x="336" y="215"/>
                      </a:cubicBezTo>
                      <a:cubicBezTo>
                        <a:pt x="343" y="213"/>
                        <a:pt x="350" y="213"/>
                        <a:pt x="357" y="212"/>
                      </a:cubicBezTo>
                      <a:lnTo>
                        <a:pt x="356" y="214"/>
                      </a:lnTo>
                      <a:cubicBezTo>
                        <a:pt x="356" y="214"/>
                        <a:pt x="356" y="214"/>
                        <a:pt x="356" y="214"/>
                      </a:cubicBezTo>
                      <a:cubicBezTo>
                        <a:pt x="357" y="213"/>
                        <a:pt x="357" y="213"/>
                        <a:pt x="357" y="213"/>
                      </a:cubicBezTo>
                      <a:cubicBezTo>
                        <a:pt x="366" y="205"/>
                        <a:pt x="377" y="202"/>
                        <a:pt x="388" y="202"/>
                      </a:cubicBezTo>
                      <a:cubicBezTo>
                        <a:pt x="396" y="201"/>
                        <a:pt x="404" y="202"/>
                        <a:pt x="412" y="202"/>
                      </a:cubicBezTo>
                      <a:cubicBezTo>
                        <a:pt x="421" y="193"/>
                        <a:pt x="433" y="192"/>
                        <a:pt x="445" y="191"/>
                      </a:cubicBezTo>
                      <a:cubicBezTo>
                        <a:pt x="449" y="162"/>
                        <a:pt x="446" y="133"/>
                        <a:pt x="444" y="104"/>
                      </a:cubicBezTo>
                      <a:cubicBezTo>
                        <a:pt x="444" y="88"/>
                        <a:pt x="434" y="77"/>
                        <a:pt x="424" y="67"/>
                      </a:cubicBezTo>
                      <a:cubicBezTo>
                        <a:pt x="417" y="60"/>
                        <a:pt x="408" y="58"/>
                        <a:pt x="398" y="59"/>
                      </a:cubicBezTo>
                      <a:cubicBezTo>
                        <a:pt x="383" y="59"/>
                        <a:pt x="370" y="54"/>
                        <a:pt x="358" y="43"/>
                      </a:cubicBezTo>
                      <a:cubicBezTo>
                        <a:pt x="351" y="37"/>
                        <a:pt x="342" y="33"/>
                        <a:pt x="338" y="25"/>
                      </a:cubicBezTo>
                      <a:cubicBezTo>
                        <a:pt x="325" y="5"/>
                        <a:pt x="309" y="0"/>
                        <a:pt x="286" y="4"/>
                      </a:cubicBezTo>
                      <a:cubicBezTo>
                        <a:pt x="270" y="6"/>
                        <a:pt x="253" y="4"/>
                        <a:pt x="237" y="5"/>
                      </a:cubicBezTo>
                      <a:cubicBezTo>
                        <a:pt x="228" y="5"/>
                        <a:pt x="218" y="6"/>
                        <a:pt x="210" y="8"/>
                      </a:cubicBezTo>
                      <a:cubicBezTo>
                        <a:pt x="202" y="10"/>
                        <a:pt x="196" y="15"/>
                        <a:pt x="194" y="23"/>
                      </a:cubicBezTo>
                      <a:cubicBezTo>
                        <a:pt x="192" y="33"/>
                        <a:pt x="190" y="44"/>
                        <a:pt x="189" y="55"/>
                      </a:cubicBezTo>
                      <a:cubicBezTo>
                        <a:pt x="189" y="67"/>
                        <a:pt x="184" y="75"/>
                        <a:pt x="174" y="83"/>
                      </a:cubicBezTo>
                      <a:cubicBezTo>
                        <a:pt x="157" y="96"/>
                        <a:pt x="140" y="111"/>
                        <a:pt x="123" y="125"/>
                      </a:cubicBezTo>
                      <a:cubicBezTo>
                        <a:pt x="114" y="132"/>
                        <a:pt x="107" y="139"/>
                        <a:pt x="107" y="152"/>
                      </a:cubicBezTo>
                      <a:cubicBezTo>
                        <a:pt x="107" y="155"/>
                        <a:pt x="104" y="159"/>
                        <a:pt x="102" y="161"/>
                      </a:cubicBezTo>
                      <a:cubicBezTo>
                        <a:pt x="72" y="178"/>
                        <a:pt x="47" y="204"/>
                        <a:pt x="20" y="225"/>
                      </a:cubicBezTo>
                      <a:cubicBezTo>
                        <a:pt x="15" y="230"/>
                        <a:pt x="7" y="233"/>
                        <a:pt x="4" y="239"/>
                      </a:cubicBezTo>
                      <a:cubicBezTo>
                        <a:pt x="0" y="249"/>
                        <a:pt x="11" y="255"/>
                        <a:pt x="15" y="262"/>
                      </a:cubicBezTo>
                      <a:cubicBezTo>
                        <a:pt x="22" y="274"/>
                        <a:pt x="26" y="286"/>
                        <a:pt x="25" y="29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2" name="Freeform 48">
                  <a:extLst>
                    <a:ext uri="{FF2B5EF4-FFF2-40B4-BE49-F238E27FC236}">
                      <a16:creationId xmlns:a16="http://schemas.microsoft.com/office/drawing/2014/main" id="{65CDA205-4953-4B6C-B434-88EA2FC75D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3" y="2485"/>
                  <a:ext cx="40" cy="64"/>
                </a:xfrm>
                <a:custGeom>
                  <a:avLst/>
                  <a:gdLst>
                    <a:gd name="T0" fmla="*/ 11 w 343"/>
                    <a:gd name="T1" fmla="*/ 86 h 544"/>
                    <a:gd name="T2" fmla="*/ 28 w 343"/>
                    <a:gd name="T3" fmla="*/ 145 h 544"/>
                    <a:gd name="T4" fmla="*/ 24 w 343"/>
                    <a:gd name="T5" fmla="*/ 178 h 544"/>
                    <a:gd name="T6" fmla="*/ 35 w 343"/>
                    <a:gd name="T7" fmla="*/ 194 h 544"/>
                    <a:gd name="T8" fmla="*/ 62 w 343"/>
                    <a:gd name="T9" fmla="*/ 191 h 544"/>
                    <a:gd name="T10" fmla="*/ 60 w 343"/>
                    <a:gd name="T11" fmla="*/ 228 h 544"/>
                    <a:gd name="T12" fmla="*/ 80 w 343"/>
                    <a:gd name="T13" fmla="*/ 247 h 544"/>
                    <a:gd name="T14" fmla="*/ 118 w 343"/>
                    <a:gd name="T15" fmla="*/ 271 h 544"/>
                    <a:gd name="T16" fmla="*/ 136 w 343"/>
                    <a:gd name="T17" fmla="*/ 307 h 544"/>
                    <a:gd name="T18" fmla="*/ 89 w 343"/>
                    <a:gd name="T19" fmla="*/ 334 h 544"/>
                    <a:gd name="T20" fmla="*/ 92 w 343"/>
                    <a:gd name="T21" fmla="*/ 381 h 544"/>
                    <a:gd name="T22" fmla="*/ 72 w 343"/>
                    <a:gd name="T23" fmla="*/ 414 h 544"/>
                    <a:gd name="T24" fmla="*/ 58 w 343"/>
                    <a:gd name="T25" fmla="*/ 434 h 544"/>
                    <a:gd name="T26" fmla="*/ 126 w 343"/>
                    <a:gd name="T27" fmla="*/ 464 h 544"/>
                    <a:gd name="T28" fmla="*/ 122 w 343"/>
                    <a:gd name="T29" fmla="*/ 470 h 544"/>
                    <a:gd name="T30" fmla="*/ 40 w 343"/>
                    <a:gd name="T31" fmla="*/ 535 h 544"/>
                    <a:gd name="T32" fmla="*/ 45 w 343"/>
                    <a:gd name="T33" fmla="*/ 544 h 544"/>
                    <a:gd name="T34" fmla="*/ 91 w 343"/>
                    <a:gd name="T35" fmla="*/ 532 h 544"/>
                    <a:gd name="T36" fmla="*/ 154 w 343"/>
                    <a:gd name="T37" fmla="*/ 510 h 544"/>
                    <a:gd name="T38" fmla="*/ 273 w 343"/>
                    <a:gd name="T39" fmla="*/ 497 h 544"/>
                    <a:gd name="T40" fmla="*/ 324 w 343"/>
                    <a:gd name="T41" fmla="*/ 456 h 544"/>
                    <a:gd name="T42" fmla="*/ 310 w 343"/>
                    <a:gd name="T43" fmla="*/ 437 h 544"/>
                    <a:gd name="T44" fmla="*/ 303 w 343"/>
                    <a:gd name="T45" fmla="*/ 352 h 544"/>
                    <a:gd name="T46" fmla="*/ 276 w 343"/>
                    <a:gd name="T47" fmla="*/ 352 h 544"/>
                    <a:gd name="T48" fmla="*/ 276 w 343"/>
                    <a:gd name="T49" fmla="*/ 351 h 544"/>
                    <a:gd name="T50" fmla="*/ 274 w 343"/>
                    <a:gd name="T51" fmla="*/ 336 h 544"/>
                    <a:gd name="T52" fmla="*/ 232 w 343"/>
                    <a:gd name="T53" fmla="*/ 260 h 544"/>
                    <a:gd name="T54" fmla="*/ 149 w 343"/>
                    <a:gd name="T55" fmla="*/ 163 h 544"/>
                    <a:gd name="T56" fmla="*/ 156 w 343"/>
                    <a:gd name="T57" fmla="*/ 130 h 544"/>
                    <a:gd name="T58" fmla="*/ 163 w 343"/>
                    <a:gd name="T59" fmla="*/ 59 h 544"/>
                    <a:gd name="T60" fmla="*/ 114 w 343"/>
                    <a:gd name="T61" fmla="*/ 57 h 544"/>
                    <a:gd name="T62" fmla="*/ 108 w 343"/>
                    <a:gd name="T63" fmla="*/ 46 h 544"/>
                    <a:gd name="T64" fmla="*/ 129 w 343"/>
                    <a:gd name="T65" fmla="*/ 9 h 544"/>
                    <a:gd name="T66" fmla="*/ 74 w 343"/>
                    <a:gd name="T67" fmla="*/ 3 h 544"/>
                    <a:gd name="T68" fmla="*/ 31 w 343"/>
                    <a:gd name="T69" fmla="*/ 64 h 544"/>
                    <a:gd name="T70" fmla="*/ 11 w 343"/>
                    <a:gd name="T71" fmla="*/ 86 h 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43" h="544">
                      <a:moveTo>
                        <a:pt x="11" y="86"/>
                      </a:moveTo>
                      <a:lnTo>
                        <a:pt x="11" y="86"/>
                      </a:lnTo>
                      <a:cubicBezTo>
                        <a:pt x="24" y="100"/>
                        <a:pt x="26" y="114"/>
                        <a:pt x="22" y="131"/>
                      </a:cubicBezTo>
                      <a:cubicBezTo>
                        <a:pt x="20" y="136"/>
                        <a:pt x="23" y="141"/>
                        <a:pt x="28" y="145"/>
                      </a:cubicBezTo>
                      <a:cubicBezTo>
                        <a:pt x="36" y="150"/>
                        <a:pt x="35" y="156"/>
                        <a:pt x="31" y="163"/>
                      </a:cubicBezTo>
                      <a:cubicBezTo>
                        <a:pt x="28" y="168"/>
                        <a:pt x="26" y="173"/>
                        <a:pt x="24" y="178"/>
                      </a:cubicBezTo>
                      <a:cubicBezTo>
                        <a:pt x="26" y="180"/>
                        <a:pt x="28" y="182"/>
                        <a:pt x="30" y="184"/>
                      </a:cubicBezTo>
                      <a:cubicBezTo>
                        <a:pt x="32" y="187"/>
                        <a:pt x="33" y="191"/>
                        <a:pt x="35" y="194"/>
                      </a:cubicBezTo>
                      <a:cubicBezTo>
                        <a:pt x="42" y="208"/>
                        <a:pt x="44" y="208"/>
                        <a:pt x="58" y="195"/>
                      </a:cubicBezTo>
                      <a:cubicBezTo>
                        <a:pt x="59" y="194"/>
                        <a:pt x="60" y="192"/>
                        <a:pt x="62" y="191"/>
                      </a:cubicBezTo>
                      <a:cubicBezTo>
                        <a:pt x="62" y="195"/>
                        <a:pt x="64" y="198"/>
                        <a:pt x="64" y="201"/>
                      </a:cubicBezTo>
                      <a:cubicBezTo>
                        <a:pt x="63" y="210"/>
                        <a:pt x="61" y="219"/>
                        <a:pt x="60" y="228"/>
                      </a:cubicBezTo>
                      <a:cubicBezTo>
                        <a:pt x="58" y="238"/>
                        <a:pt x="64" y="245"/>
                        <a:pt x="75" y="247"/>
                      </a:cubicBezTo>
                      <a:cubicBezTo>
                        <a:pt x="77" y="247"/>
                        <a:pt x="79" y="248"/>
                        <a:pt x="80" y="247"/>
                      </a:cubicBezTo>
                      <a:cubicBezTo>
                        <a:pt x="90" y="247"/>
                        <a:pt x="99" y="244"/>
                        <a:pt x="108" y="247"/>
                      </a:cubicBezTo>
                      <a:cubicBezTo>
                        <a:pt x="118" y="250"/>
                        <a:pt x="112" y="263"/>
                        <a:pt x="118" y="271"/>
                      </a:cubicBezTo>
                      <a:cubicBezTo>
                        <a:pt x="121" y="275"/>
                        <a:pt x="124" y="280"/>
                        <a:pt x="128" y="283"/>
                      </a:cubicBezTo>
                      <a:cubicBezTo>
                        <a:pt x="136" y="290"/>
                        <a:pt x="138" y="297"/>
                        <a:pt x="136" y="307"/>
                      </a:cubicBezTo>
                      <a:cubicBezTo>
                        <a:pt x="130" y="335"/>
                        <a:pt x="125" y="339"/>
                        <a:pt x="94" y="335"/>
                      </a:cubicBezTo>
                      <a:cubicBezTo>
                        <a:pt x="92" y="335"/>
                        <a:pt x="91" y="334"/>
                        <a:pt x="89" y="334"/>
                      </a:cubicBezTo>
                      <a:cubicBezTo>
                        <a:pt x="84" y="334"/>
                        <a:pt x="82" y="336"/>
                        <a:pt x="82" y="340"/>
                      </a:cubicBezTo>
                      <a:cubicBezTo>
                        <a:pt x="83" y="354"/>
                        <a:pt x="79" y="369"/>
                        <a:pt x="92" y="381"/>
                      </a:cubicBezTo>
                      <a:cubicBezTo>
                        <a:pt x="97" y="385"/>
                        <a:pt x="94" y="396"/>
                        <a:pt x="89" y="401"/>
                      </a:cubicBezTo>
                      <a:cubicBezTo>
                        <a:pt x="84" y="405"/>
                        <a:pt x="78" y="410"/>
                        <a:pt x="72" y="414"/>
                      </a:cubicBezTo>
                      <a:cubicBezTo>
                        <a:pt x="68" y="417"/>
                        <a:pt x="63" y="420"/>
                        <a:pt x="60" y="424"/>
                      </a:cubicBezTo>
                      <a:cubicBezTo>
                        <a:pt x="58" y="426"/>
                        <a:pt x="57" y="431"/>
                        <a:pt x="58" y="434"/>
                      </a:cubicBezTo>
                      <a:cubicBezTo>
                        <a:pt x="58" y="437"/>
                        <a:pt x="62" y="441"/>
                        <a:pt x="64" y="442"/>
                      </a:cubicBezTo>
                      <a:cubicBezTo>
                        <a:pt x="86" y="445"/>
                        <a:pt x="107" y="453"/>
                        <a:pt x="126" y="464"/>
                      </a:cubicBezTo>
                      <a:cubicBezTo>
                        <a:pt x="127" y="465"/>
                        <a:pt x="128" y="466"/>
                        <a:pt x="130" y="468"/>
                      </a:cubicBezTo>
                      <a:cubicBezTo>
                        <a:pt x="127" y="468"/>
                        <a:pt x="124" y="470"/>
                        <a:pt x="122" y="470"/>
                      </a:cubicBezTo>
                      <a:cubicBezTo>
                        <a:pt x="103" y="468"/>
                        <a:pt x="89" y="475"/>
                        <a:pt x="80" y="490"/>
                      </a:cubicBezTo>
                      <a:cubicBezTo>
                        <a:pt x="69" y="508"/>
                        <a:pt x="52" y="519"/>
                        <a:pt x="40" y="535"/>
                      </a:cubicBezTo>
                      <a:cubicBezTo>
                        <a:pt x="40" y="536"/>
                        <a:pt x="40" y="539"/>
                        <a:pt x="41" y="540"/>
                      </a:cubicBezTo>
                      <a:cubicBezTo>
                        <a:pt x="42" y="542"/>
                        <a:pt x="44" y="544"/>
                        <a:pt x="45" y="544"/>
                      </a:cubicBezTo>
                      <a:cubicBezTo>
                        <a:pt x="50" y="544"/>
                        <a:pt x="56" y="544"/>
                        <a:pt x="60" y="542"/>
                      </a:cubicBezTo>
                      <a:cubicBezTo>
                        <a:pt x="70" y="537"/>
                        <a:pt x="80" y="530"/>
                        <a:pt x="91" y="532"/>
                      </a:cubicBezTo>
                      <a:cubicBezTo>
                        <a:pt x="109" y="536"/>
                        <a:pt x="123" y="531"/>
                        <a:pt x="134" y="516"/>
                      </a:cubicBezTo>
                      <a:cubicBezTo>
                        <a:pt x="137" y="511"/>
                        <a:pt x="147" y="509"/>
                        <a:pt x="154" y="510"/>
                      </a:cubicBezTo>
                      <a:cubicBezTo>
                        <a:pt x="172" y="511"/>
                        <a:pt x="191" y="511"/>
                        <a:pt x="208" y="507"/>
                      </a:cubicBezTo>
                      <a:cubicBezTo>
                        <a:pt x="230" y="502"/>
                        <a:pt x="251" y="499"/>
                        <a:pt x="273" y="497"/>
                      </a:cubicBezTo>
                      <a:cubicBezTo>
                        <a:pt x="294" y="496"/>
                        <a:pt x="312" y="487"/>
                        <a:pt x="325" y="471"/>
                      </a:cubicBezTo>
                      <a:cubicBezTo>
                        <a:pt x="328" y="467"/>
                        <a:pt x="328" y="459"/>
                        <a:pt x="324" y="456"/>
                      </a:cubicBezTo>
                      <a:cubicBezTo>
                        <a:pt x="321" y="454"/>
                        <a:pt x="317" y="453"/>
                        <a:pt x="314" y="451"/>
                      </a:cubicBezTo>
                      <a:cubicBezTo>
                        <a:pt x="308" y="446"/>
                        <a:pt x="307" y="442"/>
                        <a:pt x="310" y="437"/>
                      </a:cubicBezTo>
                      <a:cubicBezTo>
                        <a:pt x="317" y="427"/>
                        <a:pt x="325" y="417"/>
                        <a:pt x="331" y="406"/>
                      </a:cubicBezTo>
                      <a:cubicBezTo>
                        <a:pt x="343" y="381"/>
                        <a:pt x="329" y="356"/>
                        <a:pt x="303" y="352"/>
                      </a:cubicBezTo>
                      <a:cubicBezTo>
                        <a:pt x="294" y="351"/>
                        <a:pt x="285" y="351"/>
                        <a:pt x="276" y="351"/>
                      </a:cubicBezTo>
                      <a:cubicBezTo>
                        <a:pt x="276" y="351"/>
                        <a:pt x="276" y="352"/>
                        <a:pt x="276" y="352"/>
                      </a:cubicBezTo>
                      <a:lnTo>
                        <a:pt x="275" y="354"/>
                      </a:lnTo>
                      <a:lnTo>
                        <a:pt x="276" y="351"/>
                      </a:lnTo>
                      <a:cubicBezTo>
                        <a:pt x="276" y="351"/>
                        <a:pt x="276" y="351"/>
                        <a:pt x="276" y="351"/>
                      </a:cubicBezTo>
                      <a:cubicBezTo>
                        <a:pt x="276" y="346"/>
                        <a:pt x="276" y="340"/>
                        <a:pt x="274" y="336"/>
                      </a:cubicBezTo>
                      <a:cubicBezTo>
                        <a:pt x="265" y="320"/>
                        <a:pt x="257" y="303"/>
                        <a:pt x="252" y="286"/>
                      </a:cubicBezTo>
                      <a:cubicBezTo>
                        <a:pt x="248" y="275"/>
                        <a:pt x="241" y="265"/>
                        <a:pt x="232" y="260"/>
                      </a:cubicBezTo>
                      <a:cubicBezTo>
                        <a:pt x="214" y="251"/>
                        <a:pt x="205" y="236"/>
                        <a:pt x="199" y="218"/>
                      </a:cubicBezTo>
                      <a:cubicBezTo>
                        <a:pt x="191" y="192"/>
                        <a:pt x="176" y="172"/>
                        <a:pt x="149" y="163"/>
                      </a:cubicBezTo>
                      <a:cubicBezTo>
                        <a:pt x="145" y="162"/>
                        <a:pt x="144" y="159"/>
                        <a:pt x="146" y="155"/>
                      </a:cubicBezTo>
                      <a:cubicBezTo>
                        <a:pt x="149" y="146"/>
                        <a:pt x="151" y="137"/>
                        <a:pt x="156" y="130"/>
                      </a:cubicBezTo>
                      <a:cubicBezTo>
                        <a:pt x="166" y="114"/>
                        <a:pt x="173" y="97"/>
                        <a:pt x="177" y="79"/>
                      </a:cubicBezTo>
                      <a:cubicBezTo>
                        <a:pt x="179" y="71"/>
                        <a:pt x="172" y="61"/>
                        <a:pt x="163" y="59"/>
                      </a:cubicBezTo>
                      <a:cubicBezTo>
                        <a:pt x="160" y="58"/>
                        <a:pt x="156" y="57"/>
                        <a:pt x="152" y="57"/>
                      </a:cubicBezTo>
                      <a:cubicBezTo>
                        <a:pt x="140" y="57"/>
                        <a:pt x="127" y="57"/>
                        <a:pt x="114" y="57"/>
                      </a:cubicBezTo>
                      <a:cubicBezTo>
                        <a:pt x="111" y="57"/>
                        <a:pt x="109" y="53"/>
                        <a:pt x="107" y="51"/>
                      </a:cubicBezTo>
                      <a:cubicBezTo>
                        <a:pt x="106" y="50"/>
                        <a:pt x="107" y="47"/>
                        <a:pt x="108" y="46"/>
                      </a:cubicBezTo>
                      <a:cubicBezTo>
                        <a:pt x="115" y="37"/>
                        <a:pt x="122" y="29"/>
                        <a:pt x="128" y="20"/>
                      </a:cubicBezTo>
                      <a:cubicBezTo>
                        <a:pt x="130" y="17"/>
                        <a:pt x="129" y="13"/>
                        <a:pt x="129" y="9"/>
                      </a:cubicBezTo>
                      <a:cubicBezTo>
                        <a:pt x="130" y="5"/>
                        <a:pt x="123" y="0"/>
                        <a:pt x="117" y="1"/>
                      </a:cubicBezTo>
                      <a:cubicBezTo>
                        <a:pt x="103" y="1"/>
                        <a:pt x="88" y="2"/>
                        <a:pt x="74" y="3"/>
                      </a:cubicBezTo>
                      <a:cubicBezTo>
                        <a:pt x="66" y="4"/>
                        <a:pt x="60" y="9"/>
                        <a:pt x="57" y="16"/>
                      </a:cubicBezTo>
                      <a:cubicBezTo>
                        <a:pt x="48" y="32"/>
                        <a:pt x="39" y="48"/>
                        <a:pt x="31" y="64"/>
                      </a:cubicBezTo>
                      <a:cubicBezTo>
                        <a:pt x="29" y="68"/>
                        <a:pt x="25" y="67"/>
                        <a:pt x="21" y="67"/>
                      </a:cubicBezTo>
                      <a:cubicBezTo>
                        <a:pt x="5" y="68"/>
                        <a:pt x="0" y="76"/>
                        <a:pt x="11" y="8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3" name="Freeform 49">
                  <a:extLst>
                    <a:ext uri="{FF2B5EF4-FFF2-40B4-BE49-F238E27FC236}">
                      <a16:creationId xmlns:a16="http://schemas.microsoft.com/office/drawing/2014/main" id="{B75FD4B9-6E72-47E4-89E5-457C4EBE119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68" y="2252"/>
                  <a:ext cx="52" cy="52"/>
                </a:xfrm>
                <a:custGeom>
                  <a:avLst/>
                  <a:gdLst>
                    <a:gd name="T0" fmla="*/ 153 w 441"/>
                    <a:gd name="T1" fmla="*/ 117 h 444"/>
                    <a:gd name="T2" fmla="*/ 152 w 441"/>
                    <a:gd name="T3" fmla="*/ 118 h 444"/>
                    <a:gd name="T4" fmla="*/ 153 w 441"/>
                    <a:gd name="T5" fmla="*/ 117 h 444"/>
                    <a:gd name="T6" fmla="*/ 165 w 441"/>
                    <a:gd name="T7" fmla="*/ 289 h 444"/>
                    <a:gd name="T8" fmla="*/ 166 w 441"/>
                    <a:gd name="T9" fmla="*/ 286 h 444"/>
                    <a:gd name="T10" fmla="*/ 29 w 441"/>
                    <a:gd name="T11" fmla="*/ 138 h 444"/>
                    <a:gd name="T12" fmla="*/ 45 w 441"/>
                    <a:gd name="T13" fmla="*/ 178 h 444"/>
                    <a:gd name="T14" fmla="*/ 109 w 441"/>
                    <a:gd name="T15" fmla="*/ 249 h 444"/>
                    <a:gd name="T16" fmla="*/ 111 w 441"/>
                    <a:gd name="T17" fmla="*/ 248 h 444"/>
                    <a:gd name="T18" fmla="*/ 136 w 441"/>
                    <a:gd name="T19" fmla="*/ 199 h 444"/>
                    <a:gd name="T20" fmla="*/ 149 w 441"/>
                    <a:gd name="T21" fmla="*/ 194 h 444"/>
                    <a:gd name="T22" fmla="*/ 181 w 441"/>
                    <a:gd name="T23" fmla="*/ 206 h 444"/>
                    <a:gd name="T24" fmla="*/ 148 w 441"/>
                    <a:gd name="T25" fmla="*/ 238 h 444"/>
                    <a:gd name="T26" fmla="*/ 110 w 441"/>
                    <a:gd name="T27" fmla="*/ 249 h 444"/>
                    <a:gd name="T28" fmla="*/ 109 w 441"/>
                    <a:gd name="T29" fmla="*/ 279 h 444"/>
                    <a:gd name="T30" fmla="*/ 141 w 441"/>
                    <a:gd name="T31" fmla="*/ 305 h 444"/>
                    <a:gd name="T32" fmla="*/ 144 w 441"/>
                    <a:gd name="T33" fmla="*/ 306 h 444"/>
                    <a:gd name="T34" fmla="*/ 161 w 441"/>
                    <a:gd name="T35" fmla="*/ 312 h 444"/>
                    <a:gd name="T36" fmla="*/ 144 w 441"/>
                    <a:gd name="T37" fmla="*/ 306 h 444"/>
                    <a:gd name="T38" fmla="*/ 141 w 441"/>
                    <a:gd name="T39" fmla="*/ 305 h 444"/>
                    <a:gd name="T40" fmla="*/ 124 w 441"/>
                    <a:gd name="T41" fmla="*/ 340 h 444"/>
                    <a:gd name="T42" fmla="*/ 188 w 441"/>
                    <a:gd name="T43" fmla="*/ 394 h 444"/>
                    <a:gd name="T44" fmla="*/ 189 w 441"/>
                    <a:gd name="T45" fmla="*/ 396 h 444"/>
                    <a:gd name="T46" fmla="*/ 187 w 441"/>
                    <a:gd name="T47" fmla="*/ 405 h 444"/>
                    <a:gd name="T48" fmla="*/ 230 w 441"/>
                    <a:gd name="T49" fmla="*/ 437 h 444"/>
                    <a:gd name="T50" fmla="*/ 243 w 441"/>
                    <a:gd name="T51" fmla="*/ 357 h 444"/>
                    <a:gd name="T52" fmla="*/ 264 w 441"/>
                    <a:gd name="T53" fmla="*/ 301 h 444"/>
                    <a:gd name="T54" fmla="*/ 278 w 441"/>
                    <a:gd name="T55" fmla="*/ 204 h 444"/>
                    <a:gd name="T56" fmla="*/ 312 w 441"/>
                    <a:gd name="T57" fmla="*/ 180 h 444"/>
                    <a:gd name="T58" fmla="*/ 336 w 441"/>
                    <a:gd name="T59" fmla="*/ 261 h 444"/>
                    <a:gd name="T60" fmla="*/ 334 w 441"/>
                    <a:gd name="T61" fmla="*/ 314 h 444"/>
                    <a:gd name="T62" fmla="*/ 372 w 441"/>
                    <a:gd name="T63" fmla="*/ 317 h 444"/>
                    <a:gd name="T64" fmla="*/ 387 w 441"/>
                    <a:gd name="T65" fmla="*/ 332 h 444"/>
                    <a:gd name="T66" fmla="*/ 440 w 441"/>
                    <a:gd name="T67" fmla="*/ 273 h 444"/>
                    <a:gd name="T68" fmla="*/ 425 w 441"/>
                    <a:gd name="T69" fmla="*/ 260 h 444"/>
                    <a:gd name="T70" fmla="*/ 372 w 441"/>
                    <a:gd name="T71" fmla="*/ 219 h 444"/>
                    <a:gd name="T72" fmla="*/ 368 w 441"/>
                    <a:gd name="T73" fmla="*/ 196 h 444"/>
                    <a:gd name="T74" fmla="*/ 330 w 441"/>
                    <a:gd name="T75" fmla="*/ 158 h 444"/>
                    <a:gd name="T76" fmla="*/ 297 w 441"/>
                    <a:gd name="T77" fmla="*/ 116 h 444"/>
                    <a:gd name="T78" fmla="*/ 246 w 441"/>
                    <a:gd name="T79" fmla="*/ 83 h 444"/>
                    <a:gd name="T80" fmla="*/ 212 w 441"/>
                    <a:gd name="T81" fmla="*/ 35 h 444"/>
                    <a:gd name="T82" fmla="*/ 168 w 441"/>
                    <a:gd name="T83" fmla="*/ 4 h 444"/>
                    <a:gd name="T84" fmla="*/ 144 w 441"/>
                    <a:gd name="T85" fmla="*/ 49 h 444"/>
                    <a:gd name="T86" fmla="*/ 145 w 441"/>
                    <a:gd name="T87" fmla="*/ 52 h 444"/>
                    <a:gd name="T88" fmla="*/ 150 w 441"/>
                    <a:gd name="T89" fmla="*/ 79 h 444"/>
                    <a:gd name="T90" fmla="*/ 145 w 441"/>
                    <a:gd name="T91" fmla="*/ 52 h 444"/>
                    <a:gd name="T92" fmla="*/ 144 w 441"/>
                    <a:gd name="T93" fmla="*/ 49 h 444"/>
                    <a:gd name="T94" fmla="*/ 99 w 441"/>
                    <a:gd name="T95" fmla="*/ 49 h 444"/>
                    <a:gd name="T96" fmla="*/ 98 w 441"/>
                    <a:gd name="T97" fmla="*/ 51 h 444"/>
                    <a:gd name="T98" fmla="*/ 90 w 441"/>
                    <a:gd name="T99" fmla="*/ 64 h 444"/>
                    <a:gd name="T100" fmla="*/ 89 w 441"/>
                    <a:gd name="T101" fmla="*/ 53 h 444"/>
                    <a:gd name="T102" fmla="*/ 98 w 441"/>
                    <a:gd name="T103" fmla="*/ 49 h 444"/>
                    <a:gd name="T104" fmla="*/ 99 w 441"/>
                    <a:gd name="T105" fmla="*/ 45 h 444"/>
                    <a:gd name="T106" fmla="*/ 34 w 441"/>
                    <a:gd name="T107" fmla="*/ 39 h 444"/>
                    <a:gd name="T108" fmla="*/ 9 w 441"/>
                    <a:gd name="T109" fmla="*/ 71 h 444"/>
                    <a:gd name="T110" fmla="*/ 29 w 441"/>
                    <a:gd name="T111" fmla="*/ 138 h 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41" h="444">
                      <a:moveTo>
                        <a:pt x="153" y="117"/>
                      </a:moveTo>
                      <a:lnTo>
                        <a:pt x="153" y="117"/>
                      </a:lnTo>
                      <a:lnTo>
                        <a:pt x="155" y="119"/>
                      </a:lnTo>
                      <a:lnTo>
                        <a:pt x="152" y="118"/>
                      </a:lnTo>
                      <a:lnTo>
                        <a:pt x="151" y="114"/>
                      </a:lnTo>
                      <a:lnTo>
                        <a:pt x="153" y="117"/>
                      </a:lnTo>
                      <a:close/>
                      <a:moveTo>
                        <a:pt x="165" y="289"/>
                      </a:moveTo>
                      <a:lnTo>
                        <a:pt x="165" y="289"/>
                      </a:lnTo>
                      <a:lnTo>
                        <a:pt x="161" y="287"/>
                      </a:lnTo>
                      <a:lnTo>
                        <a:pt x="166" y="286"/>
                      </a:lnTo>
                      <a:lnTo>
                        <a:pt x="165" y="289"/>
                      </a:lnTo>
                      <a:close/>
                      <a:moveTo>
                        <a:pt x="29" y="138"/>
                      </a:moveTo>
                      <a:lnTo>
                        <a:pt x="29" y="138"/>
                      </a:lnTo>
                      <a:cubicBezTo>
                        <a:pt x="28" y="154"/>
                        <a:pt x="37" y="166"/>
                        <a:pt x="45" y="178"/>
                      </a:cubicBezTo>
                      <a:cubicBezTo>
                        <a:pt x="53" y="188"/>
                        <a:pt x="63" y="196"/>
                        <a:pt x="66" y="209"/>
                      </a:cubicBezTo>
                      <a:cubicBezTo>
                        <a:pt x="80" y="222"/>
                        <a:pt x="90" y="241"/>
                        <a:pt x="109" y="249"/>
                      </a:cubicBezTo>
                      <a:lnTo>
                        <a:pt x="109" y="248"/>
                      </a:lnTo>
                      <a:cubicBezTo>
                        <a:pt x="109" y="248"/>
                        <a:pt x="110" y="248"/>
                        <a:pt x="111" y="248"/>
                      </a:cubicBezTo>
                      <a:cubicBezTo>
                        <a:pt x="117" y="240"/>
                        <a:pt x="124" y="232"/>
                        <a:pt x="130" y="224"/>
                      </a:cubicBezTo>
                      <a:cubicBezTo>
                        <a:pt x="136" y="217"/>
                        <a:pt x="137" y="208"/>
                        <a:pt x="136" y="199"/>
                      </a:cubicBezTo>
                      <a:cubicBezTo>
                        <a:pt x="136" y="196"/>
                        <a:pt x="139" y="193"/>
                        <a:pt x="141" y="191"/>
                      </a:cubicBezTo>
                      <a:cubicBezTo>
                        <a:pt x="144" y="189"/>
                        <a:pt x="148" y="191"/>
                        <a:pt x="149" y="194"/>
                      </a:cubicBezTo>
                      <a:cubicBezTo>
                        <a:pt x="155" y="208"/>
                        <a:pt x="166" y="206"/>
                        <a:pt x="177" y="204"/>
                      </a:cubicBezTo>
                      <a:cubicBezTo>
                        <a:pt x="178" y="203"/>
                        <a:pt x="180" y="205"/>
                        <a:pt x="181" y="206"/>
                      </a:cubicBezTo>
                      <a:cubicBezTo>
                        <a:pt x="182" y="207"/>
                        <a:pt x="182" y="211"/>
                        <a:pt x="181" y="211"/>
                      </a:cubicBezTo>
                      <a:cubicBezTo>
                        <a:pt x="168" y="217"/>
                        <a:pt x="158" y="228"/>
                        <a:pt x="148" y="238"/>
                      </a:cubicBezTo>
                      <a:cubicBezTo>
                        <a:pt x="137" y="248"/>
                        <a:pt x="125" y="251"/>
                        <a:pt x="111" y="248"/>
                      </a:cubicBezTo>
                      <a:cubicBezTo>
                        <a:pt x="110" y="249"/>
                        <a:pt x="110" y="249"/>
                        <a:pt x="110" y="249"/>
                      </a:cubicBezTo>
                      <a:cubicBezTo>
                        <a:pt x="109" y="249"/>
                        <a:pt x="109" y="249"/>
                        <a:pt x="109" y="249"/>
                      </a:cubicBezTo>
                      <a:cubicBezTo>
                        <a:pt x="109" y="259"/>
                        <a:pt x="108" y="269"/>
                        <a:pt x="109" y="279"/>
                      </a:cubicBezTo>
                      <a:cubicBezTo>
                        <a:pt x="109" y="286"/>
                        <a:pt x="113" y="292"/>
                        <a:pt x="121" y="294"/>
                      </a:cubicBezTo>
                      <a:cubicBezTo>
                        <a:pt x="129" y="296"/>
                        <a:pt x="138" y="295"/>
                        <a:pt x="141" y="305"/>
                      </a:cubicBezTo>
                      <a:cubicBezTo>
                        <a:pt x="142" y="305"/>
                        <a:pt x="142" y="304"/>
                        <a:pt x="143" y="304"/>
                      </a:cubicBezTo>
                      <a:cubicBezTo>
                        <a:pt x="143" y="305"/>
                        <a:pt x="144" y="305"/>
                        <a:pt x="144" y="306"/>
                      </a:cubicBezTo>
                      <a:cubicBezTo>
                        <a:pt x="149" y="306"/>
                        <a:pt x="153" y="306"/>
                        <a:pt x="157" y="306"/>
                      </a:cubicBezTo>
                      <a:cubicBezTo>
                        <a:pt x="163" y="306"/>
                        <a:pt x="164" y="309"/>
                        <a:pt x="161" y="312"/>
                      </a:cubicBezTo>
                      <a:cubicBezTo>
                        <a:pt x="160" y="312"/>
                        <a:pt x="157" y="312"/>
                        <a:pt x="156" y="312"/>
                      </a:cubicBezTo>
                      <a:cubicBezTo>
                        <a:pt x="151" y="312"/>
                        <a:pt x="147" y="309"/>
                        <a:pt x="144" y="306"/>
                      </a:cubicBezTo>
                      <a:cubicBezTo>
                        <a:pt x="143" y="306"/>
                        <a:pt x="143" y="306"/>
                        <a:pt x="142" y="306"/>
                      </a:cubicBezTo>
                      <a:cubicBezTo>
                        <a:pt x="142" y="305"/>
                        <a:pt x="141" y="305"/>
                        <a:pt x="141" y="305"/>
                      </a:cubicBezTo>
                      <a:cubicBezTo>
                        <a:pt x="135" y="307"/>
                        <a:pt x="128" y="307"/>
                        <a:pt x="124" y="314"/>
                      </a:cubicBezTo>
                      <a:cubicBezTo>
                        <a:pt x="119" y="322"/>
                        <a:pt x="119" y="332"/>
                        <a:pt x="124" y="340"/>
                      </a:cubicBezTo>
                      <a:cubicBezTo>
                        <a:pt x="139" y="365"/>
                        <a:pt x="159" y="386"/>
                        <a:pt x="188" y="395"/>
                      </a:cubicBezTo>
                      <a:cubicBezTo>
                        <a:pt x="188" y="395"/>
                        <a:pt x="188" y="395"/>
                        <a:pt x="188" y="394"/>
                      </a:cubicBezTo>
                      <a:lnTo>
                        <a:pt x="189" y="391"/>
                      </a:lnTo>
                      <a:lnTo>
                        <a:pt x="189" y="396"/>
                      </a:lnTo>
                      <a:cubicBezTo>
                        <a:pt x="188" y="396"/>
                        <a:pt x="188" y="395"/>
                        <a:pt x="188" y="395"/>
                      </a:cubicBezTo>
                      <a:cubicBezTo>
                        <a:pt x="187" y="399"/>
                        <a:pt x="186" y="402"/>
                        <a:pt x="187" y="405"/>
                      </a:cubicBezTo>
                      <a:cubicBezTo>
                        <a:pt x="191" y="419"/>
                        <a:pt x="200" y="431"/>
                        <a:pt x="211" y="440"/>
                      </a:cubicBezTo>
                      <a:cubicBezTo>
                        <a:pt x="215" y="444"/>
                        <a:pt x="227" y="442"/>
                        <a:pt x="230" y="437"/>
                      </a:cubicBezTo>
                      <a:cubicBezTo>
                        <a:pt x="232" y="434"/>
                        <a:pt x="235" y="431"/>
                        <a:pt x="235" y="427"/>
                      </a:cubicBezTo>
                      <a:cubicBezTo>
                        <a:pt x="234" y="403"/>
                        <a:pt x="243" y="381"/>
                        <a:pt x="243" y="357"/>
                      </a:cubicBezTo>
                      <a:cubicBezTo>
                        <a:pt x="244" y="344"/>
                        <a:pt x="248" y="332"/>
                        <a:pt x="256" y="321"/>
                      </a:cubicBezTo>
                      <a:cubicBezTo>
                        <a:pt x="260" y="315"/>
                        <a:pt x="264" y="308"/>
                        <a:pt x="264" y="301"/>
                      </a:cubicBezTo>
                      <a:cubicBezTo>
                        <a:pt x="263" y="271"/>
                        <a:pt x="279" y="244"/>
                        <a:pt x="277" y="215"/>
                      </a:cubicBezTo>
                      <a:cubicBezTo>
                        <a:pt x="276" y="211"/>
                        <a:pt x="277" y="207"/>
                        <a:pt x="278" y="204"/>
                      </a:cubicBezTo>
                      <a:cubicBezTo>
                        <a:pt x="283" y="191"/>
                        <a:pt x="289" y="181"/>
                        <a:pt x="302" y="176"/>
                      </a:cubicBezTo>
                      <a:cubicBezTo>
                        <a:pt x="307" y="174"/>
                        <a:pt x="311" y="176"/>
                        <a:pt x="312" y="180"/>
                      </a:cubicBezTo>
                      <a:cubicBezTo>
                        <a:pt x="312" y="187"/>
                        <a:pt x="308" y="196"/>
                        <a:pt x="311" y="200"/>
                      </a:cubicBezTo>
                      <a:cubicBezTo>
                        <a:pt x="324" y="219"/>
                        <a:pt x="326" y="241"/>
                        <a:pt x="336" y="261"/>
                      </a:cubicBezTo>
                      <a:cubicBezTo>
                        <a:pt x="341" y="269"/>
                        <a:pt x="343" y="278"/>
                        <a:pt x="340" y="287"/>
                      </a:cubicBezTo>
                      <a:cubicBezTo>
                        <a:pt x="338" y="296"/>
                        <a:pt x="336" y="305"/>
                        <a:pt x="334" y="314"/>
                      </a:cubicBezTo>
                      <a:cubicBezTo>
                        <a:pt x="332" y="320"/>
                        <a:pt x="341" y="329"/>
                        <a:pt x="347" y="327"/>
                      </a:cubicBezTo>
                      <a:cubicBezTo>
                        <a:pt x="356" y="324"/>
                        <a:pt x="364" y="320"/>
                        <a:pt x="372" y="317"/>
                      </a:cubicBezTo>
                      <a:cubicBezTo>
                        <a:pt x="381" y="313"/>
                        <a:pt x="382" y="313"/>
                        <a:pt x="386" y="326"/>
                      </a:cubicBezTo>
                      <a:cubicBezTo>
                        <a:pt x="386" y="328"/>
                        <a:pt x="386" y="330"/>
                        <a:pt x="387" y="332"/>
                      </a:cubicBezTo>
                      <a:cubicBezTo>
                        <a:pt x="390" y="341"/>
                        <a:pt x="395" y="343"/>
                        <a:pt x="402" y="337"/>
                      </a:cubicBezTo>
                      <a:cubicBezTo>
                        <a:pt x="423" y="320"/>
                        <a:pt x="435" y="298"/>
                        <a:pt x="440" y="273"/>
                      </a:cubicBezTo>
                      <a:cubicBezTo>
                        <a:pt x="441" y="270"/>
                        <a:pt x="437" y="266"/>
                        <a:pt x="435" y="264"/>
                      </a:cubicBezTo>
                      <a:cubicBezTo>
                        <a:pt x="432" y="262"/>
                        <a:pt x="428" y="260"/>
                        <a:pt x="425" y="260"/>
                      </a:cubicBezTo>
                      <a:cubicBezTo>
                        <a:pt x="407" y="260"/>
                        <a:pt x="399" y="252"/>
                        <a:pt x="399" y="233"/>
                      </a:cubicBezTo>
                      <a:cubicBezTo>
                        <a:pt x="398" y="216"/>
                        <a:pt x="393" y="215"/>
                        <a:pt x="372" y="219"/>
                      </a:cubicBezTo>
                      <a:cubicBezTo>
                        <a:pt x="362" y="222"/>
                        <a:pt x="362" y="221"/>
                        <a:pt x="364" y="212"/>
                      </a:cubicBezTo>
                      <a:cubicBezTo>
                        <a:pt x="365" y="206"/>
                        <a:pt x="367" y="201"/>
                        <a:pt x="368" y="196"/>
                      </a:cubicBezTo>
                      <a:cubicBezTo>
                        <a:pt x="370" y="185"/>
                        <a:pt x="366" y="178"/>
                        <a:pt x="356" y="174"/>
                      </a:cubicBezTo>
                      <a:cubicBezTo>
                        <a:pt x="346" y="171"/>
                        <a:pt x="336" y="169"/>
                        <a:pt x="330" y="158"/>
                      </a:cubicBezTo>
                      <a:cubicBezTo>
                        <a:pt x="323" y="145"/>
                        <a:pt x="308" y="139"/>
                        <a:pt x="306" y="123"/>
                      </a:cubicBezTo>
                      <a:cubicBezTo>
                        <a:pt x="305" y="120"/>
                        <a:pt x="301" y="117"/>
                        <a:pt x="297" y="116"/>
                      </a:cubicBezTo>
                      <a:cubicBezTo>
                        <a:pt x="290" y="114"/>
                        <a:pt x="283" y="115"/>
                        <a:pt x="276" y="112"/>
                      </a:cubicBezTo>
                      <a:cubicBezTo>
                        <a:pt x="262" y="106"/>
                        <a:pt x="250" y="99"/>
                        <a:pt x="246" y="83"/>
                      </a:cubicBezTo>
                      <a:cubicBezTo>
                        <a:pt x="242" y="68"/>
                        <a:pt x="236" y="55"/>
                        <a:pt x="222" y="47"/>
                      </a:cubicBezTo>
                      <a:cubicBezTo>
                        <a:pt x="218" y="45"/>
                        <a:pt x="214" y="39"/>
                        <a:pt x="212" y="35"/>
                      </a:cubicBezTo>
                      <a:cubicBezTo>
                        <a:pt x="206" y="25"/>
                        <a:pt x="199" y="18"/>
                        <a:pt x="187" y="14"/>
                      </a:cubicBezTo>
                      <a:cubicBezTo>
                        <a:pt x="181" y="12"/>
                        <a:pt x="175" y="7"/>
                        <a:pt x="168" y="4"/>
                      </a:cubicBezTo>
                      <a:cubicBezTo>
                        <a:pt x="162" y="0"/>
                        <a:pt x="154" y="4"/>
                        <a:pt x="152" y="12"/>
                      </a:cubicBezTo>
                      <a:cubicBezTo>
                        <a:pt x="149" y="25"/>
                        <a:pt x="146" y="37"/>
                        <a:pt x="144" y="49"/>
                      </a:cubicBezTo>
                      <a:cubicBezTo>
                        <a:pt x="144" y="49"/>
                        <a:pt x="144" y="49"/>
                        <a:pt x="145" y="49"/>
                      </a:cubicBezTo>
                      <a:cubicBezTo>
                        <a:pt x="145" y="50"/>
                        <a:pt x="145" y="51"/>
                        <a:pt x="145" y="52"/>
                      </a:cubicBezTo>
                      <a:cubicBezTo>
                        <a:pt x="150" y="58"/>
                        <a:pt x="151" y="66"/>
                        <a:pt x="151" y="74"/>
                      </a:cubicBezTo>
                      <a:cubicBezTo>
                        <a:pt x="151" y="76"/>
                        <a:pt x="151" y="78"/>
                        <a:pt x="150" y="79"/>
                      </a:cubicBezTo>
                      <a:cubicBezTo>
                        <a:pt x="147" y="82"/>
                        <a:pt x="145" y="80"/>
                        <a:pt x="145" y="75"/>
                      </a:cubicBezTo>
                      <a:cubicBezTo>
                        <a:pt x="145" y="67"/>
                        <a:pt x="145" y="59"/>
                        <a:pt x="145" y="52"/>
                      </a:cubicBezTo>
                      <a:cubicBezTo>
                        <a:pt x="144" y="51"/>
                        <a:pt x="144" y="51"/>
                        <a:pt x="143" y="50"/>
                      </a:cubicBezTo>
                      <a:cubicBezTo>
                        <a:pt x="143" y="50"/>
                        <a:pt x="144" y="49"/>
                        <a:pt x="144" y="49"/>
                      </a:cubicBezTo>
                      <a:cubicBezTo>
                        <a:pt x="141" y="49"/>
                        <a:pt x="137" y="50"/>
                        <a:pt x="135" y="48"/>
                      </a:cubicBezTo>
                      <a:cubicBezTo>
                        <a:pt x="123" y="40"/>
                        <a:pt x="111" y="44"/>
                        <a:pt x="99" y="49"/>
                      </a:cubicBezTo>
                      <a:cubicBezTo>
                        <a:pt x="99" y="49"/>
                        <a:pt x="99" y="50"/>
                        <a:pt x="99" y="51"/>
                      </a:cubicBezTo>
                      <a:cubicBezTo>
                        <a:pt x="99" y="51"/>
                        <a:pt x="98" y="51"/>
                        <a:pt x="98" y="51"/>
                      </a:cubicBezTo>
                      <a:cubicBezTo>
                        <a:pt x="98" y="54"/>
                        <a:pt x="98" y="57"/>
                        <a:pt x="97" y="59"/>
                      </a:cubicBezTo>
                      <a:cubicBezTo>
                        <a:pt x="97" y="64"/>
                        <a:pt x="94" y="65"/>
                        <a:pt x="90" y="64"/>
                      </a:cubicBezTo>
                      <a:cubicBezTo>
                        <a:pt x="89" y="63"/>
                        <a:pt x="87" y="62"/>
                        <a:pt x="86" y="61"/>
                      </a:cubicBezTo>
                      <a:cubicBezTo>
                        <a:pt x="83" y="57"/>
                        <a:pt x="84" y="54"/>
                        <a:pt x="89" y="53"/>
                      </a:cubicBezTo>
                      <a:cubicBezTo>
                        <a:pt x="92" y="53"/>
                        <a:pt x="95" y="52"/>
                        <a:pt x="98" y="51"/>
                      </a:cubicBezTo>
                      <a:cubicBezTo>
                        <a:pt x="98" y="50"/>
                        <a:pt x="98" y="50"/>
                        <a:pt x="98" y="49"/>
                      </a:cubicBezTo>
                      <a:cubicBezTo>
                        <a:pt x="98" y="49"/>
                        <a:pt x="99" y="49"/>
                        <a:pt x="99" y="49"/>
                      </a:cubicBezTo>
                      <a:cubicBezTo>
                        <a:pt x="99" y="47"/>
                        <a:pt x="99" y="46"/>
                        <a:pt x="99" y="45"/>
                      </a:cubicBezTo>
                      <a:cubicBezTo>
                        <a:pt x="94" y="31"/>
                        <a:pt x="87" y="25"/>
                        <a:pt x="76" y="29"/>
                      </a:cubicBezTo>
                      <a:cubicBezTo>
                        <a:pt x="62" y="34"/>
                        <a:pt x="48" y="37"/>
                        <a:pt x="34" y="39"/>
                      </a:cubicBezTo>
                      <a:cubicBezTo>
                        <a:pt x="23" y="40"/>
                        <a:pt x="18" y="46"/>
                        <a:pt x="14" y="55"/>
                      </a:cubicBezTo>
                      <a:cubicBezTo>
                        <a:pt x="13" y="61"/>
                        <a:pt x="11" y="66"/>
                        <a:pt x="9" y="71"/>
                      </a:cubicBezTo>
                      <a:cubicBezTo>
                        <a:pt x="0" y="92"/>
                        <a:pt x="4" y="110"/>
                        <a:pt x="21" y="125"/>
                      </a:cubicBezTo>
                      <a:cubicBezTo>
                        <a:pt x="25" y="128"/>
                        <a:pt x="30" y="132"/>
                        <a:pt x="29" y="13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4" name="Freeform 50">
                  <a:extLst>
                    <a:ext uri="{FF2B5EF4-FFF2-40B4-BE49-F238E27FC236}">
                      <a16:creationId xmlns:a16="http://schemas.microsoft.com/office/drawing/2014/main" id="{F3D8CE76-2B0F-4871-8BDB-6F9035DC7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" y="2246"/>
                  <a:ext cx="53" cy="50"/>
                </a:xfrm>
                <a:custGeom>
                  <a:avLst/>
                  <a:gdLst>
                    <a:gd name="T0" fmla="*/ 435 w 459"/>
                    <a:gd name="T1" fmla="*/ 298 h 425"/>
                    <a:gd name="T2" fmla="*/ 435 w 459"/>
                    <a:gd name="T3" fmla="*/ 298 h 425"/>
                    <a:gd name="T4" fmla="*/ 422 w 459"/>
                    <a:gd name="T5" fmla="*/ 281 h 425"/>
                    <a:gd name="T6" fmla="*/ 395 w 459"/>
                    <a:gd name="T7" fmla="*/ 266 h 425"/>
                    <a:gd name="T8" fmla="*/ 348 w 459"/>
                    <a:gd name="T9" fmla="*/ 257 h 425"/>
                    <a:gd name="T10" fmla="*/ 331 w 459"/>
                    <a:gd name="T11" fmla="*/ 256 h 425"/>
                    <a:gd name="T12" fmla="*/ 261 w 459"/>
                    <a:gd name="T13" fmla="*/ 264 h 425"/>
                    <a:gd name="T14" fmla="*/ 223 w 459"/>
                    <a:gd name="T15" fmla="*/ 254 h 425"/>
                    <a:gd name="T16" fmla="*/ 204 w 459"/>
                    <a:gd name="T17" fmla="*/ 245 h 425"/>
                    <a:gd name="T18" fmla="*/ 159 w 459"/>
                    <a:gd name="T19" fmla="*/ 202 h 425"/>
                    <a:gd name="T20" fmla="*/ 140 w 459"/>
                    <a:gd name="T21" fmla="*/ 186 h 425"/>
                    <a:gd name="T22" fmla="*/ 139 w 459"/>
                    <a:gd name="T23" fmla="*/ 180 h 425"/>
                    <a:gd name="T24" fmla="*/ 155 w 459"/>
                    <a:gd name="T25" fmla="*/ 167 h 425"/>
                    <a:gd name="T26" fmla="*/ 155 w 459"/>
                    <a:gd name="T27" fmla="*/ 167 h 425"/>
                    <a:gd name="T28" fmla="*/ 153 w 459"/>
                    <a:gd name="T29" fmla="*/ 165 h 425"/>
                    <a:gd name="T30" fmla="*/ 156 w 459"/>
                    <a:gd name="T31" fmla="*/ 166 h 425"/>
                    <a:gd name="T32" fmla="*/ 155 w 459"/>
                    <a:gd name="T33" fmla="*/ 167 h 425"/>
                    <a:gd name="T34" fmla="*/ 187 w 459"/>
                    <a:gd name="T35" fmla="*/ 168 h 425"/>
                    <a:gd name="T36" fmla="*/ 193 w 459"/>
                    <a:gd name="T37" fmla="*/ 155 h 425"/>
                    <a:gd name="T38" fmla="*/ 187 w 459"/>
                    <a:gd name="T39" fmla="*/ 146 h 425"/>
                    <a:gd name="T40" fmla="*/ 175 w 459"/>
                    <a:gd name="T41" fmla="*/ 112 h 425"/>
                    <a:gd name="T42" fmla="*/ 155 w 459"/>
                    <a:gd name="T43" fmla="*/ 89 h 425"/>
                    <a:gd name="T44" fmla="*/ 128 w 459"/>
                    <a:gd name="T45" fmla="*/ 88 h 425"/>
                    <a:gd name="T46" fmla="*/ 111 w 459"/>
                    <a:gd name="T47" fmla="*/ 75 h 425"/>
                    <a:gd name="T48" fmla="*/ 105 w 459"/>
                    <a:gd name="T49" fmla="*/ 54 h 425"/>
                    <a:gd name="T50" fmla="*/ 98 w 459"/>
                    <a:gd name="T51" fmla="*/ 40 h 425"/>
                    <a:gd name="T52" fmla="*/ 55 w 459"/>
                    <a:gd name="T53" fmla="*/ 7 h 425"/>
                    <a:gd name="T54" fmla="*/ 13 w 459"/>
                    <a:gd name="T55" fmla="*/ 12 h 425"/>
                    <a:gd name="T56" fmla="*/ 3 w 459"/>
                    <a:gd name="T57" fmla="*/ 36 h 425"/>
                    <a:gd name="T58" fmla="*/ 16 w 459"/>
                    <a:gd name="T59" fmla="*/ 100 h 425"/>
                    <a:gd name="T60" fmla="*/ 22 w 459"/>
                    <a:gd name="T61" fmla="*/ 108 h 425"/>
                    <a:gd name="T62" fmla="*/ 68 w 459"/>
                    <a:gd name="T63" fmla="*/ 126 h 425"/>
                    <a:gd name="T64" fmla="*/ 83 w 459"/>
                    <a:gd name="T65" fmla="*/ 145 h 425"/>
                    <a:gd name="T66" fmla="*/ 83 w 459"/>
                    <a:gd name="T67" fmla="*/ 177 h 425"/>
                    <a:gd name="T68" fmla="*/ 67 w 459"/>
                    <a:gd name="T69" fmla="*/ 210 h 425"/>
                    <a:gd name="T70" fmla="*/ 46 w 459"/>
                    <a:gd name="T71" fmla="*/ 235 h 425"/>
                    <a:gd name="T72" fmla="*/ 29 w 459"/>
                    <a:gd name="T73" fmla="*/ 308 h 425"/>
                    <a:gd name="T74" fmla="*/ 61 w 459"/>
                    <a:gd name="T75" fmla="*/ 337 h 425"/>
                    <a:gd name="T76" fmla="*/ 64 w 459"/>
                    <a:gd name="T77" fmla="*/ 341 h 425"/>
                    <a:gd name="T78" fmla="*/ 105 w 459"/>
                    <a:gd name="T79" fmla="*/ 345 h 425"/>
                    <a:gd name="T80" fmla="*/ 115 w 459"/>
                    <a:gd name="T81" fmla="*/ 340 h 425"/>
                    <a:gd name="T82" fmla="*/ 120 w 459"/>
                    <a:gd name="T83" fmla="*/ 346 h 425"/>
                    <a:gd name="T84" fmla="*/ 118 w 459"/>
                    <a:gd name="T85" fmla="*/ 362 h 425"/>
                    <a:gd name="T86" fmla="*/ 133 w 459"/>
                    <a:gd name="T87" fmla="*/ 376 h 425"/>
                    <a:gd name="T88" fmla="*/ 187 w 459"/>
                    <a:gd name="T89" fmla="*/ 387 h 425"/>
                    <a:gd name="T90" fmla="*/ 290 w 459"/>
                    <a:gd name="T91" fmla="*/ 404 h 425"/>
                    <a:gd name="T92" fmla="*/ 309 w 459"/>
                    <a:gd name="T93" fmla="*/ 413 h 425"/>
                    <a:gd name="T94" fmla="*/ 351 w 459"/>
                    <a:gd name="T95" fmla="*/ 422 h 425"/>
                    <a:gd name="T96" fmla="*/ 384 w 459"/>
                    <a:gd name="T97" fmla="*/ 420 h 425"/>
                    <a:gd name="T98" fmla="*/ 399 w 459"/>
                    <a:gd name="T99" fmla="*/ 414 h 425"/>
                    <a:gd name="T100" fmla="*/ 430 w 459"/>
                    <a:gd name="T101" fmla="*/ 392 h 425"/>
                    <a:gd name="T102" fmla="*/ 439 w 459"/>
                    <a:gd name="T103" fmla="*/ 374 h 425"/>
                    <a:gd name="T104" fmla="*/ 445 w 459"/>
                    <a:gd name="T105" fmla="*/ 354 h 425"/>
                    <a:gd name="T106" fmla="*/ 435 w 459"/>
                    <a:gd name="T107" fmla="*/ 298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59" h="425">
                      <a:moveTo>
                        <a:pt x="435" y="298"/>
                      </a:moveTo>
                      <a:lnTo>
                        <a:pt x="435" y="298"/>
                      </a:lnTo>
                      <a:cubicBezTo>
                        <a:pt x="429" y="293"/>
                        <a:pt x="425" y="288"/>
                        <a:pt x="422" y="281"/>
                      </a:cubicBezTo>
                      <a:cubicBezTo>
                        <a:pt x="417" y="270"/>
                        <a:pt x="408" y="265"/>
                        <a:pt x="395" y="266"/>
                      </a:cubicBezTo>
                      <a:cubicBezTo>
                        <a:pt x="379" y="267"/>
                        <a:pt x="363" y="267"/>
                        <a:pt x="348" y="257"/>
                      </a:cubicBezTo>
                      <a:cubicBezTo>
                        <a:pt x="344" y="255"/>
                        <a:pt x="337" y="256"/>
                        <a:pt x="331" y="256"/>
                      </a:cubicBezTo>
                      <a:cubicBezTo>
                        <a:pt x="308" y="258"/>
                        <a:pt x="284" y="260"/>
                        <a:pt x="261" y="264"/>
                      </a:cubicBezTo>
                      <a:cubicBezTo>
                        <a:pt x="246" y="266"/>
                        <a:pt x="232" y="273"/>
                        <a:pt x="223" y="254"/>
                      </a:cubicBezTo>
                      <a:cubicBezTo>
                        <a:pt x="220" y="248"/>
                        <a:pt x="211" y="247"/>
                        <a:pt x="204" y="245"/>
                      </a:cubicBezTo>
                      <a:cubicBezTo>
                        <a:pt x="183" y="238"/>
                        <a:pt x="164" y="226"/>
                        <a:pt x="159" y="202"/>
                      </a:cubicBezTo>
                      <a:cubicBezTo>
                        <a:pt x="156" y="191"/>
                        <a:pt x="149" y="188"/>
                        <a:pt x="140" y="186"/>
                      </a:cubicBezTo>
                      <a:cubicBezTo>
                        <a:pt x="133" y="184"/>
                        <a:pt x="134" y="183"/>
                        <a:pt x="139" y="180"/>
                      </a:cubicBezTo>
                      <a:cubicBezTo>
                        <a:pt x="145" y="177"/>
                        <a:pt x="150" y="171"/>
                        <a:pt x="155" y="167"/>
                      </a:cubicBezTo>
                      <a:cubicBezTo>
                        <a:pt x="155" y="167"/>
                        <a:pt x="155" y="167"/>
                        <a:pt x="155" y="167"/>
                      </a:cubicBezTo>
                      <a:lnTo>
                        <a:pt x="153" y="165"/>
                      </a:lnTo>
                      <a:lnTo>
                        <a:pt x="156" y="166"/>
                      </a:lnTo>
                      <a:cubicBezTo>
                        <a:pt x="156" y="166"/>
                        <a:pt x="155" y="167"/>
                        <a:pt x="155" y="167"/>
                      </a:cubicBezTo>
                      <a:cubicBezTo>
                        <a:pt x="166" y="168"/>
                        <a:pt x="176" y="171"/>
                        <a:pt x="187" y="168"/>
                      </a:cubicBezTo>
                      <a:cubicBezTo>
                        <a:pt x="191" y="167"/>
                        <a:pt x="195" y="158"/>
                        <a:pt x="193" y="155"/>
                      </a:cubicBezTo>
                      <a:cubicBezTo>
                        <a:pt x="191" y="151"/>
                        <a:pt x="190" y="148"/>
                        <a:pt x="187" y="146"/>
                      </a:cubicBezTo>
                      <a:cubicBezTo>
                        <a:pt x="176" y="137"/>
                        <a:pt x="173" y="127"/>
                        <a:pt x="175" y="112"/>
                      </a:cubicBezTo>
                      <a:cubicBezTo>
                        <a:pt x="177" y="102"/>
                        <a:pt x="165" y="90"/>
                        <a:pt x="155" y="89"/>
                      </a:cubicBezTo>
                      <a:cubicBezTo>
                        <a:pt x="146" y="88"/>
                        <a:pt x="137" y="89"/>
                        <a:pt x="128" y="88"/>
                      </a:cubicBezTo>
                      <a:cubicBezTo>
                        <a:pt x="121" y="87"/>
                        <a:pt x="114" y="83"/>
                        <a:pt x="111" y="75"/>
                      </a:cubicBezTo>
                      <a:cubicBezTo>
                        <a:pt x="109" y="68"/>
                        <a:pt x="107" y="61"/>
                        <a:pt x="105" y="54"/>
                      </a:cubicBezTo>
                      <a:cubicBezTo>
                        <a:pt x="103" y="49"/>
                        <a:pt x="102" y="43"/>
                        <a:pt x="98" y="40"/>
                      </a:cubicBezTo>
                      <a:cubicBezTo>
                        <a:pt x="83" y="29"/>
                        <a:pt x="72" y="14"/>
                        <a:pt x="55" y="7"/>
                      </a:cubicBezTo>
                      <a:cubicBezTo>
                        <a:pt x="39" y="0"/>
                        <a:pt x="26" y="2"/>
                        <a:pt x="13" y="12"/>
                      </a:cubicBezTo>
                      <a:cubicBezTo>
                        <a:pt x="6" y="18"/>
                        <a:pt x="0" y="28"/>
                        <a:pt x="3" y="36"/>
                      </a:cubicBezTo>
                      <a:cubicBezTo>
                        <a:pt x="10" y="57"/>
                        <a:pt x="14" y="78"/>
                        <a:pt x="16" y="100"/>
                      </a:cubicBezTo>
                      <a:cubicBezTo>
                        <a:pt x="16" y="103"/>
                        <a:pt x="19" y="107"/>
                        <a:pt x="22" y="108"/>
                      </a:cubicBezTo>
                      <a:cubicBezTo>
                        <a:pt x="37" y="114"/>
                        <a:pt x="53" y="120"/>
                        <a:pt x="68" y="126"/>
                      </a:cubicBezTo>
                      <a:cubicBezTo>
                        <a:pt x="82" y="131"/>
                        <a:pt x="83" y="133"/>
                        <a:pt x="83" y="145"/>
                      </a:cubicBezTo>
                      <a:cubicBezTo>
                        <a:pt x="83" y="156"/>
                        <a:pt x="82" y="167"/>
                        <a:pt x="83" y="177"/>
                      </a:cubicBezTo>
                      <a:cubicBezTo>
                        <a:pt x="84" y="192"/>
                        <a:pt x="79" y="203"/>
                        <a:pt x="67" y="210"/>
                      </a:cubicBezTo>
                      <a:cubicBezTo>
                        <a:pt x="58" y="217"/>
                        <a:pt x="52" y="226"/>
                        <a:pt x="46" y="235"/>
                      </a:cubicBezTo>
                      <a:cubicBezTo>
                        <a:pt x="30" y="257"/>
                        <a:pt x="28" y="283"/>
                        <a:pt x="29" y="308"/>
                      </a:cubicBezTo>
                      <a:cubicBezTo>
                        <a:pt x="30" y="326"/>
                        <a:pt x="53" y="324"/>
                        <a:pt x="61" y="337"/>
                      </a:cubicBezTo>
                      <a:cubicBezTo>
                        <a:pt x="62" y="338"/>
                        <a:pt x="63" y="340"/>
                        <a:pt x="64" y="341"/>
                      </a:cubicBezTo>
                      <a:cubicBezTo>
                        <a:pt x="77" y="352"/>
                        <a:pt x="91" y="352"/>
                        <a:pt x="105" y="345"/>
                      </a:cubicBezTo>
                      <a:cubicBezTo>
                        <a:pt x="108" y="343"/>
                        <a:pt x="111" y="341"/>
                        <a:pt x="115" y="340"/>
                      </a:cubicBezTo>
                      <a:cubicBezTo>
                        <a:pt x="119" y="339"/>
                        <a:pt x="121" y="342"/>
                        <a:pt x="120" y="346"/>
                      </a:cubicBezTo>
                      <a:cubicBezTo>
                        <a:pt x="119" y="352"/>
                        <a:pt x="116" y="358"/>
                        <a:pt x="118" y="362"/>
                      </a:cubicBezTo>
                      <a:cubicBezTo>
                        <a:pt x="119" y="370"/>
                        <a:pt x="126" y="375"/>
                        <a:pt x="133" y="376"/>
                      </a:cubicBezTo>
                      <a:cubicBezTo>
                        <a:pt x="151" y="381"/>
                        <a:pt x="169" y="387"/>
                        <a:pt x="187" y="387"/>
                      </a:cubicBezTo>
                      <a:cubicBezTo>
                        <a:pt x="222" y="387"/>
                        <a:pt x="254" y="405"/>
                        <a:pt x="290" y="404"/>
                      </a:cubicBezTo>
                      <a:cubicBezTo>
                        <a:pt x="296" y="404"/>
                        <a:pt x="303" y="410"/>
                        <a:pt x="309" y="413"/>
                      </a:cubicBezTo>
                      <a:cubicBezTo>
                        <a:pt x="322" y="421"/>
                        <a:pt x="336" y="425"/>
                        <a:pt x="351" y="422"/>
                      </a:cubicBezTo>
                      <a:cubicBezTo>
                        <a:pt x="362" y="421"/>
                        <a:pt x="373" y="422"/>
                        <a:pt x="384" y="420"/>
                      </a:cubicBezTo>
                      <a:cubicBezTo>
                        <a:pt x="389" y="420"/>
                        <a:pt x="395" y="418"/>
                        <a:pt x="399" y="414"/>
                      </a:cubicBezTo>
                      <a:cubicBezTo>
                        <a:pt x="408" y="405"/>
                        <a:pt x="418" y="398"/>
                        <a:pt x="430" y="392"/>
                      </a:cubicBezTo>
                      <a:cubicBezTo>
                        <a:pt x="438" y="389"/>
                        <a:pt x="440" y="382"/>
                        <a:pt x="439" y="374"/>
                      </a:cubicBezTo>
                      <a:cubicBezTo>
                        <a:pt x="437" y="366"/>
                        <a:pt x="441" y="361"/>
                        <a:pt x="445" y="354"/>
                      </a:cubicBezTo>
                      <a:cubicBezTo>
                        <a:pt x="459" y="331"/>
                        <a:pt x="456" y="314"/>
                        <a:pt x="435" y="29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5" name="Freeform 51">
                  <a:extLst>
                    <a:ext uri="{FF2B5EF4-FFF2-40B4-BE49-F238E27FC236}">
                      <a16:creationId xmlns:a16="http://schemas.microsoft.com/office/drawing/2014/main" id="{73CA692E-CBF1-4B21-AFBB-88842C9B85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6" y="2233"/>
                  <a:ext cx="53" cy="33"/>
                </a:xfrm>
                <a:custGeom>
                  <a:avLst/>
                  <a:gdLst>
                    <a:gd name="T0" fmla="*/ 288 w 451"/>
                    <a:gd name="T1" fmla="*/ 171 h 284"/>
                    <a:gd name="T2" fmla="*/ 288 w 451"/>
                    <a:gd name="T3" fmla="*/ 171 h 284"/>
                    <a:gd name="T4" fmla="*/ 240 w 451"/>
                    <a:gd name="T5" fmla="*/ 160 h 284"/>
                    <a:gd name="T6" fmla="*/ 235 w 451"/>
                    <a:gd name="T7" fmla="*/ 153 h 284"/>
                    <a:gd name="T8" fmla="*/ 238 w 451"/>
                    <a:gd name="T9" fmla="*/ 106 h 284"/>
                    <a:gd name="T10" fmla="*/ 235 w 451"/>
                    <a:gd name="T11" fmla="*/ 66 h 284"/>
                    <a:gd name="T12" fmla="*/ 213 w 451"/>
                    <a:gd name="T13" fmla="*/ 45 h 284"/>
                    <a:gd name="T14" fmla="*/ 202 w 451"/>
                    <a:gd name="T15" fmla="*/ 31 h 284"/>
                    <a:gd name="T16" fmla="*/ 183 w 451"/>
                    <a:gd name="T17" fmla="*/ 4 h 284"/>
                    <a:gd name="T18" fmla="*/ 151 w 451"/>
                    <a:gd name="T19" fmla="*/ 7 h 284"/>
                    <a:gd name="T20" fmla="*/ 103 w 451"/>
                    <a:gd name="T21" fmla="*/ 34 h 284"/>
                    <a:gd name="T22" fmla="*/ 89 w 451"/>
                    <a:gd name="T23" fmla="*/ 50 h 284"/>
                    <a:gd name="T24" fmla="*/ 71 w 451"/>
                    <a:gd name="T25" fmla="*/ 73 h 284"/>
                    <a:gd name="T26" fmla="*/ 51 w 451"/>
                    <a:gd name="T27" fmla="*/ 91 h 284"/>
                    <a:gd name="T28" fmla="*/ 52 w 451"/>
                    <a:gd name="T29" fmla="*/ 100 h 284"/>
                    <a:gd name="T30" fmla="*/ 70 w 451"/>
                    <a:gd name="T31" fmla="*/ 112 h 284"/>
                    <a:gd name="T32" fmla="*/ 72 w 451"/>
                    <a:gd name="T33" fmla="*/ 120 h 284"/>
                    <a:gd name="T34" fmla="*/ 67 w 451"/>
                    <a:gd name="T35" fmla="*/ 121 h 284"/>
                    <a:gd name="T36" fmla="*/ 30 w 451"/>
                    <a:gd name="T37" fmla="*/ 116 h 284"/>
                    <a:gd name="T38" fmla="*/ 3 w 451"/>
                    <a:gd name="T39" fmla="*/ 141 h 284"/>
                    <a:gd name="T40" fmla="*/ 12 w 451"/>
                    <a:gd name="T41" fmla="*/ 164 h 284"/>
                    <a:gd name="T42" fmla="*/ 33 w 451"/>
                    <a:gd name="T43" fmla="*/ 181 h 284"/>
                    <a:gd name="T44" fmla="*/ 93 w 451"/>
                    <a:gd name="T45" fmla="*/ 196 h 284"/>
                    <a:gd name="T46" fmla="*/ 103 w 451"/>
                    <a:gd name="T47" fmla="*/ 196 h 284"/>
                    <a:gd name="T48" fmla="*/ 145 w 451"/>
                    <a:gd name="T49" fmla="*/ 205 h 284"/>
                    <a:gd name="T50" fmla="*/ 150 w 451"/>
                    <a:gd name="T51" fmla="*/ 208 h 284"/>
                    <a:gd name="T52" fmla="*/ 145 w 451"/>
                    <a:gd name="T53" fmla="*/ 210 h 284"/>
                    <a:gd name="T54" fmla="*/ 74 w 451"/>
                    <a:gd name="T55" fmla="*/ 222 h 284"/>
                    <a:gd name="T56" fmla="*/ 61 w 451"/>
                    <a:gd name="T57" fmla="*/ 237 h 284"/>
                    <a:gd name="T58" fmla="*/ 79 w 451"/>
                    <a:gd name="T59" fmla="*/ 274 h 284"/>
                    <a:gd name="T60" fmla="*/ 100 w 451"/>
                    <a:gd name="T61" fmla="*/ 281 h 284"/>
                    <a:gd name="T62" fmla="*/ 133 w 451"/>
                    <a:gd name="T63" fmla="*/ 282 h 284"/>
                    <a:gd name="T64" fmla="*/ 191 w 451"/>
                    <a:gd name="T65" fmla="*/ 269 h 284"/>
                    <a:gd name="T66" fmla="*/ 211 w 451"/>
                    <a:gd name="T67" fmla="*/ 260 h 284"/>
                    <a:gd name="T68" fmla="*/ 259 w 451"/>
                    <a:gd name="T69" fmla="*/ 253 h 284"/>
                    <a:gd name="T70" fmla="*/ 270 w 451"/>
                    <a:gd name="T71" fmla="*/ 254 h 284"/>
                    <a:gd name="T72" fmla="*/ 305 w 451"/>
                    <a:gd name="T73" fmla="*/ 268 h 284"/>
                    <a:gd name="T74" fmla="*/ 332 w 451"/>
                    <a:gd name="T75" fmla="*/ 272 h 284"/>
                    <a:gd name="T76" fmla="*/ 353 w 451"/>
                    <a:gd name="T77" fmla="*/ 268 h 284"/>
                    <a:gd name="T78" fmla="*/ 382 w 451"/>
                    <a:gd name="T79" fmla="*/ 253 h 284"/>
                    <a:gd name="T80" fmla="*/ 432 w 451"/>
                    <a:gd name="T81" fmla="*/ 203 h 284"/>
                    <a:gd name="T82" fmla="*/ 444 w 451"/>
                    <a:gd name="T83" fmla="*/ 184 h 284"/>
                    <a:gd name="T84" fmla="*/ 430 w 451"/>
                    <a:gd name="T85" fmla="*/ 141 h 284"/>
                    <a:gd name="T86" fmla="*/ 420 w 451"/>
                    <a:gd name="T87" fmla="*/ 140 h 284"/>
                    <a:gd name="T88" fmla="*/ 403 w 451"/>
                    <a:gd name="T89" fmla="*/ 153 h 284"/>
                    <a:gd name="T90" fmla="*/ 394 w 451"/>
                    <a:gd name="T91" fmla="*/ 155 h 284"/>
                    <a:gd name="T92" fmla="*/ 378 w 451"/>
                    <a:gd name="T93" fmla="*/ 130 h 284"/>
                    <a:gd name="T94" fmla="*/ 376 w 451"/>
                    <a:gd name="T95" fmla="*/ 106 h 284"/>
                    <a:gd name="T96" fmla="*/ 383 w 451"/>
                    <a:gd name="T97" fmla="*/ 86 h 284"/>
                    <a:gd name="T98" fmla="*/ 393 w 451"/>
                    <a:gd name="T99" fmla="*/ 39 h 284"/>
                    <a:gd name="T100" fmla="*/ 389 w 451"/>
                    <a:gd name="T101" fmla="*/ 24 h 284"/>
                    <a:gd name="T102" fmla="*/ 369 w 451"/>
                    <a:gd name="T103" fmla="*/ 23 h 284"/>
                    <a:gd name="T104" fmla="*/ 324 w 451"/>
                    <a:gd name="T105" fmla="*/ 56 h 284"/>
                    <a:gd name="T106" fmla="*/ 316 w 451"/>
                    <a:gd name="T107" fmla="*/ 80 h 284"/>
                    <a:gd name="T108" fmla="*/ 319 w 451"/>
                    <a:gd name="T109" fmla="*/ 96 h 284"/>
                    <a:gd name="T110" fmla="*/ 308 w 451"/>
                    <a:gd name="T111" fmla="*/ 118 h 284"/>
                    <a:gd name="T112" fmla="*/ 303 w 451"/>
                    <a:gd name="T113" fmla="*/ 121 h 284"/>
                    <a:gd name="T114" fmla="*/ 296 w 451"/>
                    <a:gd name="T115" fmla="*/ 145 h 284"/>
                    <a:gd name="T116" fmla="*/ 300 w 451"/>
                    <a:gd name="T117" fmla="*/ 156 h 284"/>
                    <a:gd name="T118" fmla="*/ 288 w 451"/>
                    <a:gd name="T119" fmla="*/ 171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51" h="284">
                      <a:moveTo>
                        <a:pt x="288" y="171"/>
                      </a:moveTo>
                      <a:lnTo>
                        <a:pt x="288" y="171"/>
                      </a:lnTo>
                      <a:cubicBezTo>
                        <a:pt x="272" y="167"/>
                        <a:pt x="256" y="164"/>
                        <a:pt x="240" y="160"/>
                      </a:cubicBezTo>
                      <a:cubicBezTo>
                        <a:pt x="238" y="160"/>
                        <a:pt x="234" y="154"/>
                        <a:pt x="235" y="153"/>
                      </a:cubicBezTo>
                      <a:cubicBezTo>
                        <a:pt x="245" y="137"/>
                        <a:pt x="234" y="120"/>
                        <a:pt x="238" y="106"/>
                      </a:cubicBezTo>
                      <a:cubicBezTo>
                        <a:pt x="237" y="92"/>
                        <a:pt x="237" y="79"/>
                        <a:pt x="235" y="66"/>
                      </a:cubicBezTo>
                      <a:cubicBezTo>
                        <a:pt x="233" y="54"/>
                        <a:pt x="225" y="48"/>
                        <a:pt x="213" y="45"/>
                      </a:cubicBezTo>
                      <a:cubicBezTo>
                        <a:pt x="202" y="43"/>
                        <a:pt x="202" y="42"/>
                        <a:pt x="202" y="31"/>
                      </a:cubicBezTo>
                      <a:cubicBezTo>
                        <a:pt x="202" y="14"/>
                        <a:pt x="196" y="6"/>
                        <a:pt x="183" y="4"/>
                      </a:cubicBezTo>
                      <a:cubicBezTo>
                        <a:pt x="172" y="2"/>
                        <a:pt x="159" y="0"/>
                        <a:pt x="151" y="7"/>
                      </a:cubicBezTo>
                      <a:cubicBezTo>
                        <a:pt x="137" y="21"/>
                        <a:pt x="118" y="23"/>
                        <a:pt x="103" y="34"/>
                      </a:cubicBezTo>
                      <a:cubicBezTo>
                        <a:pt x="98" y="38"/>
                        <a:pt x="94" y="45"/>
                        <a:pt x="89" y="50"/>
                      </a:cubicBezTo>
                      <a:cubicBezTo>
                        <a:pt x="91" y="64"/>
                        <a:pt x="82" y="68"/>
                        <a:pt x="71" y="73"/>
                      </a:cubicBezTo>
                      <a:cubicBezTo>
                        <a:pt x="63" y="76"/>
                        <a:pt x="58" y="84"/>
                        <a:pt x="51" y="91"/>
                      </a:cubicBezTo>
                      <a:cubicBezTo>
                        <a:pt x="48" y="94"/>
                        <a:pt x="48" y="98"/>
                        <a:pt x="52" y="100"/>
                      </a:cubicBezTo>
                      <a:cubicBezTo>
                        <a:pt x="57" y="105"/>
                        <a:pt x="64" y="108"/>
                        <a:pt x="70" y="112"/>
                      </a:cubicBezTo>
                      <a:cubicBezTo>
                        <a:pt x="74" y="115"/>
                        <a:pt x="75" y="117"/>
                        <a:pt x="72" y="120"/>
                      </a:cubicBezTo>
                      <a:cubicBezTo>
                        <a:pt x="71" y="121"/>
                        <a:pt x="69" y="121"/>
                        <a:pt x="67" y="121"/>
                      </a:cubicBezTo>
                      <a:cubicBezTo>
                        <a:pt x="55" y="119"/>
                        <a:pt x="42" y="116"/>
                        <a:pt x="30" y="116"/>
                      </a:cubicBezTo>
                      <a:cubicBezTo>
                        <a:pt x="18" y="116"/>
                        <a:pt x="8" y="127"/>
                        <a:pt x="3" y="141"/>
                      </a:cubicBezTo>
                      <a:cubicBezTo>
                        <a:pt x="0" y="151"/>
                        <a:pt x="4" y="158"/>
                        <a:pt x="12" y="164"/>
                      </a:cubicBezTo>
                      <a:cubicBezTo>
                        <a:pt x="19" y="170"/>
                        <a:pt x="26" y="176"/>
                        <a:pt x="33" y="181"/>
                      </a:cubicBezTo>
                      <a:cubicBezTo>
                        <a:pt x="51" y="195"/>
                        <a:pt x="69" y="207"/>
                        <a:pt x="93" y="196"/>
                      </a:cubicBezTo>
                      <a:cubicBezTo>
                        <a:pt x="96" y="194"/>
                        <a:pt x="101" y="194"/>
                        <a:pt x="103" y="196"/>
                      </a:cubicBezTo>
                      <a:cubicBezTo>
                        <a:pt x="116" y="204"/>
                        <a:pt x="131" y="204"/>
                        <a:pt x="145" y="205"/>
                      </a:cubicBezTo>
                      <a:cubicBezTo>
                        <a:pt x="147" y="205"/>
                        <a:pt x="148" y="207"/>
                        <a:pt x="150" y="208"/>
                      </a:cubicBezTo>
                      <a:cubicBezTo>
                        <a:pt x="148" y="209"/>
                        <a:pt x="146" y="210"/>
                        <a:pt x="145" y="210"/>
                      </a:cubicBezTo>
                      <a:cubicBezTo>
                        <a:pt x="121" y="214"/>
                        <a:pt x="98" y="218"/>
                        <a:pt x="74" y="222"/>
                      </a:cubicBezTo>
                      <a:cubicBezTo>
                        <a:pt x="68" y="223"/>
                        <a:pt x="62" y="230"/>
                        <a:pt x="61" y="237"/>
                      </a:cubicBezTo>
                      <a:cubicBezTo>
                        <a:pt x="59" y="254"/>
                        <a:pt x="65" y="267"/>
                        <a:pt x="79" y="274"/>
                      </a:cubicBezTo>
                      <a:cubicBezTo>
                        <a:pt x="86" y="277"/>
                        <a:pt x="93" y="280"/>
                        <a:pt x="100" y="281"/>
                      </a:cubicBezTo>
                      <a:cubicBezTo>
                        <a:pt x="111" y="282"/>
                        <a:pt x="122" y="281"/>
                        <a:pt x="133" y="282"/>
                      </a:cubicBezTo>
                      <a:cubicBezTo>
                        <a:pt x="154" y="284"/>
                        <a:pt x="173" y="280"/>
                        <a:pt x="191" y="269"/>
                      </a:cubicBezTo>
                      <a:cubicBezTo>
                        <a:pt x="197" y="265"/>
                        <a:pt x="204" y="261"/>
                        <a:pt x="211" y="260"/>
                      </a:cubicBezTo>
                      <a:cubicBezTo>
                        <a:pt x="227" y="259"/>
                        <a:pt x="243" y="259"/>
                        <a:pt x="259" y="253"/>
                      </a:cubicBezTo>
                      <a:cubicBezTo>
                        <a:pt x="262" y="252"/>
                        <a:pt x="266" y="253"/>
                        <a:pt x="270" y="254"/>
                      </a:cubicBezTo>
                      <a:cubicBezTo>
                        <a:pt x="282" y="259"/>
                        <a:pt x="294" y="263"/>
                        <a:pt x="305" y="268"/>
                      </a:cubicBezTo>
                      <a:cubicBezTo>
                        <a:pt x="314" y="273"/>
                        <a:pt x="322" y="274"/>
                        <a:pt x="332" y="272"/>
                      </a:cubicBezTo>
                      <a:cubicBezTo>
                        <a:pt x="339" y="270"/>
                        <a:pt x="346" y="269"/>
                        <a:pt x="353" y="268"/>
                      </a:cubicBezTo>
                      <a:cubicBezTo>
                        <a:pt x="365" y="267"/>
                        <a:pt x="374" y="261"/>
                        <a:pt x="382" y="253"/>
                      </a:cubicBezTo>
                      <a:cubicBezTo>
                        <a:pt x="399" y="237"/>
                        <a:pt x="414" y="218"/>
                        <a:pt x="432" y="203"/>
                      </a:cubicBezTo>
                      <a:cubicBezTo>
                        <a:pt x="437" y="198"/>
                        <a:pt x="440" y="191"/>
                        <a:pt x="444" y="184"/>
                      </a:cubicBezTo>
                      <a:cubicBezTo>
                        <a:pt x="451" y="170"/>
                        <a:pt x="445" y="151"/>
                        <a:pt x="430" y="141"/>
                      </a:cubicBezTo>
                      <a:cubicBezTo>
                        <a:pt x="428" y="139"/>
                        <a:pt x="423" y="139"/>
                        <a:pt x="420" y="140"/>
                      </a:cubicBezTo>
                      <a:cubicBezTo>
                        <a:pt x="412" y="141"/>
                        <a:pt x="407" y="146"/>
                        <a:pt x="403" y="153"/>
                      </a:cubicBezTo>
                      <a:cubicBezTo>
                        <a:pt x="401" y="157"/>
                        <a:pt x="397" y="159"/>
                        <a:pt x="394" y="155"/>
                      </a:cubicBezTo>
                      <a:cubicBezTo>
                        <a:pt x="388" y="148"/>
                        <a:pt x="373" y="145"/>
                        <a:pt x="378" y="130"/>
                      </a:cubicBezTo>
                      <a:cubicBezTo>
                        <a:pt x="372" y="123"/>
                        <a:pt x="367" y="116"/>
                        <a:pt x="376" y="106"/>
                      </a:cubicBezTo>
                      <a:cubicBezTo>
                        <a:pt x="381" y="101"/>
                        <a:pt x="383" y="94"/>
                        <a:pt x="383" y="86"/>
                      </a:cubicBezTo>
                      <a:cubicBezTo>
                        <a:pt x="382" y="69"/>
                        <a:pt x="385" y="54"/>
                        <a:pt x="393" y="39"/>
                      </a:cubicBezTo>
                      <a:cubicBezTo>
                        <a:pt x="396" y="33"/>
                        <a:pt x="393" y="28"/>
                        <a:pt x="389" y="24"/>
                      </a:cubicBezTo>
                      <a:cubicBezTo>
                        <a:pt x="383" y="19"/>
                        <a:pt x="376" y="18"/>
                        <a:pt x="369" y="23"/>
                      </a:cubicBezTo>
                      <a:cubicBezTo>
                        <a:pt x="354" y="34"/>
                        <a:pt x="339" y="45"/>
                        <a:pt x="324" y="56"/>
                      </a:cubicBezTo>
                      <a:cubicBezTo>
                        <a:pt x="316" y="62"/>
                        <a:pt x="314" y="71"/>
                        <a:pt x="316" y="80"/>
                      </a:cubicBezTo>
                      <a:cubicBezTo>
                        <a:pt x="316" y="86"/>
                        <a:pt x="317" y="91"/>
                        <a:pt x="319" y="96"/>
                      </a:cubicBezTo>
                      <a:cubicBezTo>
                        <a:pt x="322" y="107"/>
                        <a:pt x="316" y="113"/>
                        <a:pt x="308" y="118"/>
                      </a:cubicBezTo>
                      <a:cubicBezTo>
                        <a:pt x="306" y="119"/>
                        <a:pt x="305" y="120"/>
                        <a:pt x="303" y="121"/>
                      </a:cubicBezTo>
                      <a:cubicBezTo>
                        <a:pt x="294" y="127"/>
                        <a:pt x="293" y="136"/>
                        <a:pt x="296" y="145"/>
                      </a:cubicBezTo>
                      <a:cubicBezTo>
                        <a:pt x="297" y="149"/>
                        <a:pt x="299" y="152"/>
                        <a:pt x="300" y="156"/>
                      </a:cubicBezTo>
                      <a:cubicBezTo>
                        <a:pt x="301" y="163"/>
                        <a:pt x="295" y="172"/>
                        <a:pt x="288" y="17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6" name="Freeform 52">
                  <a:extLst>
                    <a:ext uri="{FF2B5EF4-FFF2-40B4-BE49-F238E27FC236}">
                      <a16:creationId xmlns:a16="http://schemas.microsoft.com/office/drawing/2014/main" id="{53C3B349-0B57-4BA3-8DB1-395B854F06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0" y="3119"/>
                  <a:ext cx="54" cy="53"/>
                </a:xfrm>
                <a:custGeom>
                  <a:avLst/>
                  <a:gdLst>
                    <a:gd name="T0" fmla="*/ 446 w 457"/>
                    <a:gd name="T1" fmla="*/ 34 h 452"/>
                    <a:gd name="T2" fmla="*/ 446 w 457"/>
                    <a:gd name="T3" fmla="*/ 34 h 452"/>
                    <a:gd name="T4" fmla="*/ 424 w 457"/>
                    <a:gd name="T5" fmla="*/ 38 h 452"/>
                    <a:gd name="T6" fmla="*/ 412 w 457"/>
                    <a:gd name="T7" fmla="*/ 16 h 452"/>
                    <a:gd name="T8" fmla="*/ 406 w 457"/>
                    <a:gd name="T9" fmla="*/ 7 h 452"/>
                    <a:gd name="T10" fmla="*/ 386 w 457"/>
                    <a:gd name="T11" fmla="*/ 5 h 452"/>
                    <a:gd name="T12" fmla="*/ 374 w 457"/>
                    <a:gd name="T13" fmla="*/ 16 h 452"/>
                    <a:gd name="T14" fmla="*/ 320 w 457"/>
                    <a:gd name="T15" fmla="*/ 83 h 452"/>
                    <a:gd name="T16" fmla="*/ 307 w 457"/>
                    <a:gd name="T17" fmla="*/ 100 h 452"/>
                    <a:gd name="T18" fmla="*/ 294 w 457"/>
                    <a:gd name="T19" fmla="*/ 124 h 452"/>
                    <a:gd name="T20" fmla="*/ 254 w 457"/>
                    <a:gd name="T21" fmla="*/ 167 h 452"/>
                    <a:gd name="T22" fmla="*/ 192 w 457"/>
                    <a:gd name="T23" fmla="*/ 203 h 452"/>
                    <a:gd name="T24" fmla="*/ 140 w 457"/>
                    <a:gd name="T25" fmla="*/ 231 h 452"/>
                    <a:gd name="T26" fmla="*/ 126 w 457"/>
                    <a:gd name="T27" fmla="*/ 239 h 452"/>
                    <a:gd name="T28" fmla="*/ 48 w 457"/>
                    <a:gd name="T29" fmla="*/ 309 h 452"/>
                    <a:gd name="T30" fmla="*/ 3 w 457"/>
                    <a:gd name="T31" fmla="*/ 377 h 452"/>
                    <a:gd name="T32" fmla="*/ 13 w 457"/>
                    <a:gd name="T33" fmla="*/ 400 h 452"/>
                    <a:gd name="T34" fmla="*/ 58 w 457"/>
                    <a:gd name="T35" fmla="*/ 429 h 452"/>
                    <a:gd name="T36" fmla="*/ 65 w 457"/>
                    <a:gd name="T37" fmla="*/ 438 h 452"/>
                    <a:gd name="T38" fmla="*/ 110 w 457"/>
                    <a:gd name="T39" fmla="*/ 445 h 452"/>
                    <a:gd name="T40" fmla="*/ 182 w 457"/>
                    <a:gd name="T41" fmla="*/ 394 h 452"/>
                    <a:gd name="T42" fmla="*/ 205 w 457"/>
                    <a:gd name="T43" fmla="*/ 357 h 452"/>
                    <a:gd name="T44" fmla="*/ 222 w 457"/>
                    <a:gd name="T45" fmla="*/ 335 h 452"/>
                    <a:gd name="T46" fmla="*/ 243 w 457"/>
                    <a:gd name="T47" fmla="*/ 304 h 452"/>
                    <a:gd name="T48" fmla="*/ 297 w 457"/>
                    <a:gd name="T49" fmla="*/ 253 h 452"/>
                    <a:gd name="T50" fmla="*/ 329 w 457"/>
                    <a:gd name="T51" fmla="*/ 247 h 452"/>
                    <a:gd name="T52" fmla="*/ 346 w 457"/>
                    <a:gd name="T53" fmla="*/ 231 h 452"/>
                    <a:gd name="T54" fmla="*/ 364 w 457"/>
                    <a:gd name="T55" fmla="*/ 190 h 452"/>
                    <a:gd name="T56" fmla="*/ 380 w 457"/>
                    <a:gd name="T57" fmla="*/ 176 h 452"/>
                    <a:gd name="T58" fmla="*/ 442 w 457"/>
                    <a:gd name="T59" fmla="*/ 106 h 452"/>
                    <a:gd name="T60" fmla="*/ 451 w 457"/>
                    <a:gd name="T61" fmla="*/ 86 h 452"/>
                    <a:gd name="T62" fmla="*/ 452 w 457"/>
                    <a:gd name="T63" fmla="*/ 69 h 452"/>
                    <a:gd name="T64" fmla="*/ 454 w 457"/>
                    <a:gd name="T65" fmla="*/ 59 h 452"/>
                    <a:gd name="T66" fmla="*/ 457 w 457"/>
                    <a:gd name="T67" fmla="*/ 49 h 452"/>
                    <a:gd name="T68" fmla="*/ 457 w 457"/>
                    <a:gd name="T69" fmla="*/ 43 h 452"/>
                    <a:gd name="T70" fmla="*/ 446 w 457"/>
                    <a:gd name="T71" fmla="*/ 34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57" h="452">
                      <a:moveTo>
                        <a:pt x="446" y="34"/>
                      </a:moveTo>
                      <a:lnTo>
                        <a:pt x="446" y="34"/>
                      </a:lnTo>
                      <a:cubicBezTo>
                        <a:pt x="438" y="35"/>
                        <a:pt x="431" y="39"/>
                        <a:pt x="424" y="38"/>
                      </a:cubicBezTo>
                      <a:cubicBezTo>
                        <a:pt x="413" y="36"/>
                        <a:pt x="418" y="23"/>
                        <a:pt x="412" y="16"/>
                      </a:cubicBezTo>
                      <a:cubicBezTo>
                        <a:pt x="409" y="14"/>
                        <a:pt x="408" y="10"/>
                        <a:pt x="406" y="7"/>
                      </a:cubicBezTo>
                      <a:cubicBezTo>
                        <a:pt x="402" y="1"/>
                        <a:pt x="393" y="0"/>
                        <a:pt x="386" y="5"/>
                      </a:cubicBezTo>
                      <a:cubicBezTo>
                        <a:pt x="382" y="8"/>
                        <a:pt x="376" y="11"/>
                        <a:pt x="374" y="16"/>
                      </a:cubicBezTo>
                      <a:cubicBezTo>
                        <a:pt x="363" y="44"/>
                        <a:pt x="347" y="67"/>
                        <a:pt x="320" y="83"/>
                      </a:cubicBezTo>
                      <a:cubicBezTo>
                        <a:pt x="314" y="86"/>
                        <a:pt x="310" y="93"/>
                        <a:pt x="307" y="100"/>
                      </a:cubicBezTo>
                      <a:cubicBezTo>
                        <a:pt x="302" y="107"/>
                        <a:pt x="298" y="116"/>
                        <a:pt x="294" y="124"/>
                      </a:cubicBezTo>
                      <a:cubicBezTo>
                        <a:pt x="286" y="143"/>
                        <a:pt x="272" y="157"/>
                        <a:pt x="254" y="167"/>
                      </a:cubicBezTo>
                      <a:cubicBezTo>
                        <a:pt x="233" y="178"/>
                        <a:pt x="213" y="191"/>
                        <a:pt x="192" y="203"/>
                      </a:cubicBezTo>
                      <a:cubicBezTo>
                        <a:pt x="175" y="213"/>
                        <a:pt x="162" y="230"/>
                        <a:pt x="140" y="231"/>
                      </a:cubicBezTo>
                      <a:cubicBezTo>
                        <a:pt x="135" y="231"/>
                        <a:pt x="130" y="236"/>
                        <a:pt x="126" y="239"/>
                      </a:cubicBezTo>
                      <a:cubicBezTo>
                        <a:pt x="98" y="261"/>
                        <a:pt x="73" y="284"/>
                        <a:pt x="48" y="309"/>
                      </a:cubicBezTo>
                      <a:cubicBezTo>
                        <a:pt x="28" y="329"/>
                        <a:pt x="16" y="353"/>
                        <a:pt x="3" y="377"/>
                      </a:cubicBezTo>
                      <a:cubicBezTo>
                        <a:pt x="0" y="384"/>
                        <a:pt x="4" y="397"/>
                        <a:pt x="13" y="400"/>
                      </a:cubicBezTo>
                      <a:cubicBezTo>
                        <a:pt x="30" y="407"/>
                        <a:pt x="47" y="413"/>
                        <a:pt x="58" y="429"/>
                      </a:cubicBezTo>
                      <a:cubicBezTo>
                        <a:pt x="60" y="433"/>
                        <a:pt x="62" y="435"/>
                        <a:pt x="65" y="438"/>
                      </a:cubicBezTo>
                      <a:cubicBezTo>
                        <a:pt x="78" y="450"/>
                        <a:pt x="94" y="452"/>
                        <a:pt x="110" y="445"/>
                      </a:cubicBezTo>
                      <a:cubicBezTo>
                        <a:pt x="138" y="433"/>
                        <a:pt x="155" y="407"/>
                        <a:pt x="182" y="394"/>
                      </a:cubicBezTo>
                      <a:cubicBezTo>
                        <a:pt x="189" y="382"/>
                        <a:pt x="197" y="369"/>
                        <a:pt x="205" y="357"/>
                      </a:cubicBezTo>
                      <a:cubicBezTo>
                        <a:pt x="210" y="349"/>
                        <a:pt x="215" y="342"/>
                        <a:pt x="222" y="335"/>
                      </a:cubicBezTo>
                      <a:cubicBezTo>
                        <a:pt x="231" y="326"/>
                        <a:pt x="237" y="315"/>
                        <a:pt x="243" y="304"/>
                      </a:cubicBezTo>
                      <a:cubicBezTo>
                        <a:pt x="265" y="262"/>
                        <a:pt x="260" y="273"/>
                        <a:pt x="297" y="253"/>
                      </a:cubicBezTo>
                      <a:cubicBezTo>
                        <a:pt x="307" y="247"/>
                        <a:pt x="318" y="247"/>
                        <a:pt x="329" y="247"/>
                      </a:cubicBezTo>
                      <a:cubicBezTo>
                        <a:pt x="341" y="247"/>
                        <a:pt x="348" y="241"/>
                        <a:pt x="346" y="231"/>
                      </a:cubicBezTo>
                      <a:cubicBezTo>
                        <a:pt x="342" y="212"/>
                        <a:pt x="346" y="199"/>
                        <a:pt x="364" y="190"/>
                      </a:cubicBezTo>
                      <a:cubicBezTo>
                        <a:pt x="370" y="187"/>
                        <a:pt x="376" y="182"/>
                        <a:pt x="380" y="176"/>
                      </a:cubicBezTo>
                      <a:cubicBezTo>
                        <a:pt x="399" y="151"/>
                        <a:pt x="421" y="129"/>
                        <a:pt x="442" y="106"/>
                      </a:cubicBezTo>
                      <a:cubicBezTo>
                        <a:pt x="447" y="101"/>
                        <a:pt x="450" y="94"/>
                        <a:pt x="451" y="86"/>
                      </a:cubicBezTo>
                      <a:cubicBezTo>
                        <a:pt x="451" y="79"/>
                        <a:pt x="452" y="72"/>
                        <a:pt x="452" y="69"/>
                      </a:cubicBezTo>
                      <a:cubicBezTo>
                        <a:pt x="453" y="63"/>
                        <a:pt x="454" y="61"/>
                        <a:pt x="454" y="59"/>
                      </a:cubicBezTo>
                      <a:cubicBezTo>
                        <a:pt x="455" y="56"/>
                        <a:pt x="456" y="52"/>
                        <a:pt x="457" y="49"/>
                      </a:cubicBezTo>
                      <a:cubicBezTo>
                        <a:pt x="457" y="47"/>
                        <a:pt x="457" y="45"/>
                        <a:pt x="457" y="43"/>
                      </a:cubicBezTo>
                      <a:cubicBezTo>
                        <a:pt x="457" y="39"/>
                        <a:pt x="450" y="33"/>
                        <a:pt x="446" y="3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7" name="Freeform 53">
                  <a:extLst>
                    <a:ext uri="{FF2B5EF4-FFF2-40B4-BE49-F238E27FC236}">
                      <a16:creationId xmlns:a16="http://schemas.microsoft.com/office/drawing/2014/main" id="{AABC428F-6B46-4EA3-AB2A-43DCFA82C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8" y="2414"/>
                  <a:ext cx="46" cy="29"/>
                </a:xfrm>
                <a:custGeom>
                  <a:avLst/>
                  <a:gdLst>
                    <a:gd name="T0" fmla="*/ 202 w 391"/>
                    <a:gd name="T1" fmla="*/ 243 h 246"/>
                    <a:gd name="T2" fmla="*/ 202 w 391"/>
                    <a:gd name="T3" fmla="*/ 243 h 246"/>
                    <a:gd name="T4" fmla="*/ 283 w 391"/>
                    <a:gd name="T5" fmla="*/ 208 h 246"/>
                    <a:gd name="T6" fmla="*/ 296 w 391"/>
                    <a:gd name="T7" fmla="*/ 199 h 246"/>
                    <a:gd name="T8" fmla="*/ 344 w 391"/>
                    <a:gd name="T9" fmla="*/ 173 h 246"/>
                    <a:gd name="T10" fmla="*/ 361 w 391"/>
                    <a:gd name="T11" fmla="*/ 160 h 246"/>
                    <a:gd name="T12" fmla="*/ 379 w 391"/>
                    <a:gd name="T13" fmla="*/ 140 h 246"/>
                    <a:gd name="T14" fmla="*/ 382 w 391"/>
                    <a:gd name="T15" fmla="*/ 131 h 246"/>
                    <a:gd name="T16" fmla="*/ 390 w 391"/>
                    <a:gd name="T17" fmla="*/ 90 h 246"/>
                    <a:gd name="T18" fmla="*/ 391 w 391"/>
                    <a:gd name="T19" fmla="*/ 85 h 246"/>
                    <a:gd name="T20" fmla="*/ 388 w 391"/>
                    <a:gd name="T21" fmla="*/ 80 h 246"/>
                    <a:gd name="T22" fmla="*/ 369 w 391"/>
                    <a:gd name="T23" fmla="*/ 69 h 246"/>
                    <a:gd name="T24" fmla="*/ 362 w 391"/>
                    <a:gd name="T25" fmla="*/ 44 h 246"/>
                    <a:gd name="T26" fmla="*/ 350 w 391"/>
                    <a:gd name="T27" fmla="*/ 20 h 246"/>
                    <a:gd name="T28" fmla="*/ 341 w 391"/>
                    <a:gd name="T29" fmla="*/ 17 h 246"/>
                    <a:gd name="T30" fmla="*/ 321 w 391"/>
                    <a:gd name="T31" fmla="*/ 12 h 246"/>
                    <a:gd name="T32" fmla="*/ 293 w 391"/>
                    <a:gd name="T33" fmla="*/ 13 h 246"/>
                    <a:gd name="T34" fmla="*/ 238 w 391"/>
                    <a:gd name="T35" fmla="*/ 27 h 246"/>
                    <a:gd name="T36" fmla="*/ 216 w 391"/>
                    <a:gd name="T37" fmla="*/ 27 h 246"/>
                    <a:gd name="T38" fmla="*/ 181 w 391"/>
                    <a:gd name="T39" fmla="*/ 43 h 246"/>
                    <a:gd name="T40" fmla="*/ 172 w 391"/>
                    <a:gd name="T41" fmla="*/ 43 h 246"/>
                    <a:gd name="T42" fmla="*/ 162 w 391"/>
                    <a:gd name="T43" fmla="*/ 31 h 246"/>
                    <a:gd name="T44" fmla="*/ 148 w 391"/>
                    <a:gd name="T45" fmla="*/ 33 h 246"/>
                    <a:gd name="T46" fmla="*/ 145 w 391"/>
                    <a:gd name="T47" fmla="*/ 54 h 246"/>
                    <a:gd name="T48" fmla="*/ 132 w 391"/>
                    <a:gd name="T49" fmla="*/ 74 h 246"/>
                    <a:gd name="T50" fmla="*/ 122 w 391"/>
                    <a:gd name="T51" fmla="*/ 79 h 246"/>
                    <a:gd name="T52" fmla="*/ 123 w 391"/>
                    <a:gd name="T53" fmla="*/ 80 h 246"/>
                    <a:gd name="T54" fmla="*/ 119 w 391"/>
                    <a:gd name="T55" fmla="*/ 82 h 246"/>
                    <a:gd name="T56" fmla="*/ 122 w 391"/>
                    <a:gd name="T57" fmla="*/ 79 h 246"/>
                    <a:gd name="T58" fmla="*/ 122 w 391"/>
                    <a:gd name="T59" fmla="*/ 79 h 246"/>
                    <a:gd name="T60" fmla="*/ 115 w 391"/>
                    <a:gd name="T61" fmla="*/ 50 h 246"/>
                    <a:gd name="T62" fmla="*/ 103 w 391"/>
                    <a:gd name="T63" fmla="*/ 22 h 246"/>
                    <a:gd name="T64" fmla="*/ 91 w 391"/>
                    <a:gd name="T65" fmla="*/ 11 h 246"/>
                    <a:gd name="T66" fmla="*/ 56 w 391"/>
                    <a:gd name="T67" fmla="*/ 12 h 246"/>
                    <a:gd name="T68" fmla="*/ 56 w 391"/>
                    <a:gd name="T69" fmla="*/ 14 h 246"/>
                    <a:gd name="T70" fmla="*/ 54 w 391"/>
                    <a:gd name="T71" fmla="*/ 13 h 246"/>
                    <a:gd name="T72" fmla="*/ 56 w 391"/>
                    <a:gd name="T73" fmla="*/ 12 h 246"/>
                    <a:gd name="T74" fmla="*/ 56 w 391"/>
                    <a:gd name="T75" fmla="*/ 12 h 246"/>
                    <a:gd name="T76" fmla="*/ 31 w 391"/>
                    <a:gd name="T77" fmla="*/ 23 h 246"/>
                    <a:gd name="T78" fmla="*/ 3 w 391"/>
                    <a:gd name="T79" fmla="*/ 63 h 246"/>
                    <a:gd name="T80" fmla="*/ 15 w 391"/>
                    <a:gd name="T81" fmla="*/ 79 h 246"/>
                    <a:gd name="T82" fmla="*/ 30 w 391"/>
                    <a:gd name="T83" fmla="*/ 77 h 246"/>
                    <a:gd name="T84" fmla="*/ 67 w 391"/>
                    <a:gd name="T85" fmla="*/ 80 h 246"/>
                    <a:gd name="T86" fmla="*/ 69 w 391"/>
                    <a:gd name="T87" fmla="*/ 89 h 246"/>
                    <a:gd name="T88" fmla="*/ 51 w 391"/>
                    <a:gd name="T89" fmla="*/ 107 h 246"/>
                    <a:gd name="T90" fmla="*/ 13 w 391"/>
                    <a:gd name="T91" fmla="*/ 114 h 246"/>
                    <a:gd name="T92" fmla="*/ 9 w 391"/>
                    <a:gd name="T93" fmla="*/ 122 h 246"/>
                    <a:gd name="T94" fmla="*/ 15 w 391"/>
                    <a:gd name="T95" fmla="*/ 131 h 246"/>
                    <a:gd name="T96" fmla="*/ 41 w 391"/>
                    <a:gd name="T97" fmla="*/ 137 h 246"/>
                    <a:gd name="T98" fmla="*/ 55 w 391"/>
                    <a:gd name="T99" fmla="*/ 144 h 246"/>
                    <a:gd name="T100" fmla="*/ 69 w 391"/>
                    <a:gd name="T101" fmla="*/ 167 h 246"/>
                    <a:gd name="T102" fmla="*/ 66 w 391"/>
                    <a:gd name="T103" fmla="*/ 177 h 246"/>
                    <a:gd name="T104" fmla="*/ 57 w 391"/>
                    <a:gd name="T105" fmla="*/ 182 h 246"/>
                    <a:gd name="T106" fmla="*/ 44 w 391"/>
                    <a:gd name="T107" fmla="*/ 196 h 246"/>
                    <a:gd name="T108" fmla="*/ 62 w 391"/>
                    <a:gd name="T109" fmla="*/ 213 h 246"/>
                    <a:gd name="T110" fmla="*/ 78 w 391"/>
                    <a:gd name="T111" fmla="*/ 214 h 246"/>
                    <a:gd name="T112" fmla="*/ 129 w 391"/>
                    <a:gd name="T113" fmla="*/ 228 h 246"/>
                    <a:gd name="T114" fmla="*/ 181 w 391"/>
                    <a:gd name="T115" fmla="*/ 244 h 246"/>
                    <a:gd name="T116" fmla="*/ 202 w 391"/>
                    <a:gd name="T117" fmla="*/ 243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391" h="246">
                      <a:moveTo>
                        <a:pt x="202" y="243"/>
                      </a:moveTo>
                      <a:lnTo>
                        <a:pt x="202" y="243"/>
                      </a:lnTo>
                      <a:cubicBezTo>
                        <a:pt x="229" y="232"/>
                        <a:pt x="254" y="216"/>
                        <a:pt x="283" y="208"/>
                      </a:cubicBezTo>
                      <a:cubicBezTo>
                        <a:pt x="288" y="206"/>
                        <a:pt x="292" y="202"/>
                        <a:pt x="296" y="199"/>
                      </a:cubicBezTo>
                      <a:cubicBezTo>
                        <a:pt x="310" y="185"/>
                        <a:pt x="326" y="177"/>
                        <a:pt x="344" y="173"/>
                      </a:cubicBezTo>
                      <a:cubicBezTo>
                        <a:pt x="351" y="171"/>
                        <a:pt x="356" y="166"/>
                        <a:pt x="361" y="160"/>
                      </a:cubicBezTo>
                      <a:cubicBezTo>
                        <a:pt x="366" y="153"/>
                        <a:pt x="373" y="147"/>
                        <a:pt x="379" y="140"/>
                      </a:cubicBezTo>
                      <a:cubicBezTo>
                        <a:pt x="381" y="138"/>
                        <a:pt x="383" y="133"/>
                        <a:pt x="382" y="131"/>
                      </a:cubicBezTo>
                      <a:cubicBezTo>
                        <a:pt x="375" y="115"/>
                        <a:pt x="382" y="102"/>
                        <a:pt x="390" y="90"/>
                      </a:cubicBezTo>
                      <a:cubicBezTo>
                        <a:pt x="391" y="89"/>
                        <a:pt x="391" y="86"/>
                        <a:pt x="391" y="85"/>
                      </a:cubicBezTo>
                      <a:cubicBezTo>
                        <a:pt x="391" y="83"/>
                        <a:pt x="389" y="81"/>
                        <a:pt x="388" y="80"/>
                      </a:cubicBezTo>
                      <a:cubicBezTo>
                        <a:pt x="382" y="76"/>
                        <a:pt x="375" y="73"/>
                        <a:pt x="369" y="69"/>
                      </a:cubicBezTo>
                      <a:cubicBezTo>
                        <a:pt x="359" y="63"/>
                        <a:pt x="365" y="52"/>
                        <a:pt x="362" y="44"/>
                      </a:cubicBezTo>
                      <a:cubicBezTo>
                        <a:pt x="359" y="36"/>
                        <a:pt x="355" y="28"/>
                        <a:pt x="350" y="20"/>
                      </a:cubicBezTo>
                      <a:cubicBezTo>
                        <a:pt x="349" y="16"/>
                        <a:pt x="345" y="15"/>
                        <a:pt x="341" y="17"/>
                      </a:cubicBezTo>
                      <a:cubicBezTo>
                        <a:pt x="334" y="19"/>
                        <a:pt x="327" y="18"/>
                        <a:pt x="321" y="12"/>
                      </a:cubicBezTo>
                      <a:cubicBezTo>
                        <a:pt x="312" y="2"/>
                        <a:pt x="302" y="4"/>
                        <a:pt x="293" y="13"/>
                      </a:cubicBezTo>
                      <a:cubicBezTo>
                        <a:pt x="277" y="28"/>
                        <a:pt x="260" y="34"/>
                        <a:pt x="238" y="27"/>
                      </a:cubicBezTo>
                      <a:cubicBezTo>
                        <a:pt x="232" y="24"/>
                        <a:pt x="223" y="29"/>
                        <a:pt x="216" y="27"/>
                      </a:cubicBezTo>
                      <a:cubicBezTo>
                        <a:pt x="198" y="20"/>
                        <a:pt x="189" y="28"/>
                        <a:pt x="181" y="43"/>
                      </a:cubicBezTo>
                      <a:cubicBezTo>
                        <a:pt x="180" y="45"/>
                        <a:pt x="174" y="45"/>
                        <a:pt x="172" y="43"/>
                      </a:cubicBezTo>
                      <a:cubicBezTo>
                        <a:pt x="168" y="40"/>
                        <a:pt x="166" y="35"/>
                        <a:pt x="162" y="31"/>
                      </a:cubicBezTo>
                      <a:cubicBezTo>
                        <a:pt x="159" y="27"/>
                        <a:pt x="151" y="28"/>
                        <a:pt x="148" y="33"/>
                      </a:cubicBezTo>
                      <a:cubicBezTo>
                        <a:pt x="144" y="39"/>
                        <a:pt x="144" y="46"/>
                        <a:pt x="145" y="54"/>
                      </a:cubicBezTo>
                      <a:cubicBezTo>
                        <a:pt x="148" y="65"/>
                        <a:pt x="141" y="70"/>
                        <a:pt x="132" y="74"/>
                      </a:cubicBezTo>
                      <a:cubicBezTo>
                        <a:pt x="129" y="76"/>
                        <a:pt x="126" y="77"/>
                        <a:pt x="122" y="79"/>
                      </a:cubicBezTo>
                      <a:cubicBezTo>
                        <a:pt x="123" y="79"/>
                        <a:pt x="123" y="80"/>
                        <a:pt x="123" y="80"/>
                      </a:cubicBezTo>
                      <a:cubicBezTo>
                        <a:pt x="122" y="81"/>
                        <a:pt x="121" y="81"/>
                        <a:pt x="119" y="82"/>
                      </a:cubicBezTo>
                      <a:cubicBezTo>
                        <a:pt x="120" y="81"/>
                        <a:pt x="121" y="80"/>
                        <a:pt x="122" y="79"/>
                      </a:cubicBezTo>
                      <a:cubicBezTo>
                        <a:pt x="122" y="79"/>
                        <a:pt x="122" y="79"/>
                        <a:pt x="122" y="79"/>
                      </a:cubicBezTo>
                      <a:cubicBezTo>
                        <a:pt x="116" y="70"/>
                        <a:pt x="114" y="61"/>
                        <a:pt x="115" y="50"/>
                      </a:cubicBezTo>
                      <a:cubicBezTo>
                        <a:pt x="116" y="39"/>
                        <a:pt x="112" y="29"/>
                        <a:pt x="103" y="22"/>
                      </a:cubicBezTo>
                      <a:cubicBezTo>
                        <a:pt x="98" y="19"/>
                        <a:pt x="95" y="15"/>
                        <a:pt x="91" y="11"/>
                      </a:cubicBezTo>
                      <a:cubicBezTo>
                        <a:pt x="78" y="0"/>
                        <a:pt x="73" y="0"/>
                        <a:pt x="56" y="12"/>
                      </a:cubicBezTo>
                      <a:lnTo>
                        <a:pt x="56" y="14"/>
                      </a:lnTo>
                      <a:lnTo>
                        <a:pt x="54" y="13"/>
                      </a:lnTo>
                      <a:cubicBezTo>
                        <a:pt x="55" y="12"/>
                        <a:pt x="55" y="12"/>
                        <a:pt x="56" y="12"/>
                      </a:cubicBezTo>
                      <a:lnTo>
                        <a:pt x="56" y="12"/>
                      </a:lnTo>
                      <a:cubicBezTo>
                        <a:pt x="47" y="14"/>
                        <a:pt x="37" y="15"/>
                        <a:pt x="31" y="23"/>
                      </a:cubicBezTo>
                      <a:cubicBezTo>
                        <a:pt x="21" y="36"/>
                        <a:pt x="12" y="50"/>
                        <a:pt x="3" y="63"/>
                      </a:cubicBezTo>
                      <a:cubicBezTo>
                        <a:pt x="0" y="68"/>
                        <a:pt x="9" y="79"/>
                        <a:pt x="15" y="79"/>
                      </a:cubicBezTo>
                      <a:cubicBezTo>
                        <a:pt x="20" y="79"/>
                        <a:pt x="26" y="79"/>
                        <a:pt x="30" y="77"/>
                      </a:cubicBezTo>
                      <a:cubicBezTo>
                        <a:pt x="44" y="70"/>
                        <a:pt x="55" y="76"/>
                        <a:pt x="67" y="80"/>
                      </a:cubicBezTo>
                      <a:cubicBezTo>
                        <a:pt x="72" y="82"/>
                        <a:pt x="72" y="85"/>
                        <a:pt x="69" y="89"/>
                      </a:cubicBezTo>
                      <a:cubicBezTo>
                        <a:pt x="64" y="97"/>
                        <a:pt x="63" y="106"/>
                        <a:pt x="51" y="107"/>
                      </a:cubicBezTo>
                      <a:cubicBezTo>
                        <a:pt x="38" y="108"/>
                        <a:pt x="26" y="111"/>
                        <a:pt x="13" y="114"/>
                      </a:cubicBezTo>
                      <a:cubicBezTo>
                        <a:pt x="11" y="114"/>
                        <a:pt x="9" y="119"/>
                        <a:pt x="9" y="122"/>
                      </a:cubicBezTo>
                      <a:cubicBezTo>
                        <a:pt x="10" y="125"/>
                        <a:pt x="12" y="130"/>
                        <a:pt x="15" y="131"/>
                      </a:cubicBezTo>
                      <a:cubicBezTo>
                        <a:pt x="23" y="134"/>
                        <a:pt x="33" y="134"/>
                        <a:pt x="41" y="137"/>
                      </a:cubicBezTo>
                      <a:cubicBezTo>
                        <a:pt x="46" y="138"/>
                        <a:pt x="52" y="140"/>
                        <a:pt x="55" y="144"/>
                      </a:cubicBezTo>
                      <a:cubicBezTo>
                        <a:pt x="61" y="151"/>
                        <a:pt x="65" y="159"/>
                        <a:pt x="69" y="167"/>
                      </a:cubicBezTo>
                      <a:cubicBezTo>
                        <a:pt x="70" y="170"/>
                        <a:pt x="68" y="175"/>
                        <a:pt x="66" y="177"/>
                      </a:cubicBezTo>
                      <a:cubicBezTo>
                        <a:pt x="64" y="179"/>
                        <a:pt x="60" y="181"/>
                        <a:pt x="57" y="182"/>
                      </a:cubicBezTo>
                      <a:cubicBezTo>
                        <a:pt x="48" y="183"/>
                        <a:pt x="44" y="188"/>
                        <a:pt x="44" y="196"/>
                      </a:cubicBezTo>
                      <a:cubicBezTo>
                        <a:pt x="45" y="207"/>
                        <a:pt x="51" y="212"/>
                        <a:pt x="62" y="213"/>
                      </a:cubicBezTo>
                      <a:cubicBezTo>
                        <a:pt x="67" y="214"/>
                        <a:pt x="73" y="215"/>
                        <a:pt x="78" y="214"/>
                      </a:cubicBezTo>
                      <a:cubicBezTo>
                        <a:pt x="97" y="213"/>
                        <a:pt x="115" y="213"/>
                        <a:pt x="129" y="228"/>
                      </a:cubicBezTo>
                      <a:cubicBezTo>
                        <a:pt x="146" y="234"/>
                        <a:pt x="163" y="240"/>
                        <a:pt x="181" y="244"/>
                      </a:cubicBezTo>
                      <a:cubicBezTo>
                        <a:pt x="188" y="246"/>
                        <a:pt x="196" y="245"/>
                        <a:pt x="202" y="24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8" name="Freeform 54">
                  <a:extLst>
                    <a:ext uri="{FF2B5EF4-FFF2-40B4-BE49-F238E27FC236}">
                      <a16:creationId xmlns:a16="http://schemas.microsoft.com/office/drawing/2014/main" id="{D0DF74F5-2B5C-416D-8079-D5E0E4F6FE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3" y="2182"/>
                  <a:ext cx="44" cy="39"/>
                </a:xfrm>
                <a:custGeom>
                  <a:avLst/>
                  <a:gdLst>
                    <a:gd name="T0" fmla="*/ 15 w 374"/>
                    <a:gd name="T1" fmla="*/ 166 h 326"/>
                    <a:gd name="T2" fmla="*/ 15 w 374"/>
                    <a:gd name="T3" fmla="*/ 166 h 326"/>
                    <a:gd name="T4" fmla="*/ 24 w 374"/>
                    <a:gd name="T5" fmla="*/ 177 h 326"/>
                    <a:gd name="T6" fmla="*/ 40 w 374"/>
                    <a:gd name="T7" fmla="*/ 179 h 326"/>
                    <a:gd name="T8" fmla="*/ 75 w 374"/>
                    <a:gd name="T9" fmla="*/ 192 h 326"/>
                    <a:gd name="T10" fmla="*/ 80 w 374"/>
                    <a:gd name="T11" fmla="*/ 195 h 326"/>
                    <a:gd name="T12" fmla="*/ 75 w 374"/>
                    <a:gd name="T13" fmla="*/ 200 h 326"/>
                    <a:gd name="T14" fmla="*/ 54 w 374"/>
                    <a:gd name="T15" fmla="*/ 203 h 326"/>
                    <a:gd name="T16" fmla="*/ 35 w 374"/>
                    <a:gd name="T17" fmla="*/ 214 h 326"/>
                    <a:gd name="T18" fmla="*/ 44 w 374"/>
                    <a:gd name="T19" fmla="*/ 232 h 326"/>
                    <a:gd name="T20" fmla="*/ 76 w 374"/>
                    <a:gd name="T21" fmla="*/ 262 h 326"/>
                    <a:gd name="T22" fmla="*/ 86 w 374"/>
                    <a:gd name="T23" fmla="*/ 264 h 326"/>
                    <a:gd name="T24" fmla="*/ 117 w 374"/>
                    <a:gd name="T25" fmla="*/ 215 h 326"/>
                    <a:gd name="T26" fmla="*/ 114 w 374"/>
                    <a:gd name="T27" fmla="*/ 200 h 326"/>
                    <a:gd name="T28" fmla="*/ 118 w 374"/>
                    <a:gd name="T29" fmla="*/ 196 h 326"/>
                    <a:gd name="T30" fmla="*/ 123 w 374"/>
                    <a:gd name="T31" fmla="*/ 196 h 326"/>
                    <a:gd name="T32" fmla="*/ 137 w 374"/>
                    <a:gd name="T33" fmla="*/ 231 h 326"/>
                    <a:gd name="T34" fmla="*/ 134 w 374"/>
                    <a:gd name="T35" fmla="*/ 253 h 326"/>
                    <a:gd name="T36" fmla="*/ 148 w 374"/>
                    <a:gd name="T37" fmla="*/ 273 h 326"/>
                    <a:gd name="T38" fmla="*/ 180 w 374"/>
                    <a:gd name="T39" fmla="*/ 289 h 326"/>
                    <a:gd name="T40" fmla="*/ 226 w 374"/>
                    <a:gd name="T41" fmla="*/ 313 h 326"/>
                    <a:gd name="T42" fmla="*/ 318 w 374"/>
                    <a:gd name="T43" fmla="*/ 324 h 326"/>
                    <a:gd name="T44" fmla="*/ 334 w 374"/>
                    <a:gd name="T45" fmla="*/ 324 h 326"/>
                    <a:gd name="T46" fmla="*/ 370 w 374"/>
                    <a:gd name="T47" fmla="*/ 299 h 326"/>
                    <a:gd name="T48" fmla="*/ 371 w 374"/>
                    <a:gd name="T49" fmla="*/ 278 h 326"/>
                    <a:gd name="T50" fmla="*/ 364 w 374"/>
                    <a:gd name="T51" fmla="*/ 270 h 326"/>
                    <a:gd name="T52" fmla="*/ 346 w 374"/>
                    <a:gd name="T53" fmla="*/ 257 h 326"/>
                    <a:gd name="T54" fmla="*/ 338 w 374"/>
                    <a:gd name="T55" fmla="*/ 238 h 326"/>
                    <a:gd name="T56" fmla="*/ 323 w 374"/>
                    <a:gd name="T57" fmla="*/ 199 h 326"/>
                    <a:gd name="T58" fmla="*/ 274 w 374"/>
                    <a:gd name="T59" fmla="*/ 142 h 326"/>
                    <a:gd name="T60" fmla="*/ 243 w 374"/>
                    <a:gd name="T61" fmla="*/ 141 h 326"/>
                    <a:gd name="T62" fmla="*/ 219 w 374"/>
                    <a:gd name="T63" fmla="*/ 140 h 326"/>
                    <a:gd name="T64" fmla="*/ 183 w 374"/>
                    <a:gd name="T65" fmla="*/ 141 h 326"/>
                    <a:gd name="T66" fmla="*/ 175 w 374"/>
                    <a:gd name="T67" fmla="*/ 146 h 326"/>
                    <a:gd name="T68" fmla="*/ 175 w 374"/>
                    <a:gd name="T69" fmla="*/ 148 h 326"/>
                    <a:gd name="T70" fmla="*/ 172 w 374"/>
                    <a:gd name="T71" fmla="*/ 148 h 326"/>
                    <a:gd name="T72" fmla="*/ 148 w 374"/>
                    <a:gd name="T73" fmla="*/ 172 h 326"/>
                    <a:gd name="T74" fmla="*/ 140 w 374"/>
                    <a:gd name="T75" fmla="*/ 171 h 326"/>
                    <a:gd name="T76" fmla="*/ 140 w 374"/>
                    <a:gd name="T77" fmla="*/ 166 h 326"/>
                    <a:gd name="T78" fmla="*/ 172 w 374"/>
                    <a:gd name="T79" fmla="*/ 148 h 326"/>
                    <a:gd name="T80" fmla="*/ 174 w 374"/>
                    <a:gd name="T81" fmla="*/ 147 h 326"/>
                    <a:gd name="T82" fmla="*/ 175 w 374"/>
                    <a:gd name="T83" fmla="*/ 146 h 326"/>
                    <a:gd name="T84" fmla="*/ 160 w 374"/>
                    <a:gd name="T85" fmla="*/ 104 h 326"/>
                    <a:gd name="T86" fmla="*/ 142 w 374"/>
                    <a:gd name="T87" fmla="*/ 65 h 326"/>
                    <a:gd name="T88" fmla="*/ 128 w 374"/>
                    <a:gd name="T89" fmla="*/ 51 h 326"/>
                    <a:gd name="T90" fmla="*/ 73 w 374"/>
                    <a:gd name="T91" fmla="*/ 18 h 326"/>
                    <a:gd name="T92" fmla="*/ 51 w 374"/>
                    <a:gd name="T93" fmla="*/ 3 h 326"/>
                    <a:gd name="T94" fmla="*/ 32 w 374"/>
                    <a:gd name="T95" fmla="*/ 10 h 326"/>
                    <a:gd name="T96" fmla="*/ 15 w 374"/>
                    <a:gd name="T97" fmla="*/ 50 h 326"/>
                    <a:gd name="T98" fmla="*/ 9 w 374"/>
                    <a:gd name="T99" fmla="*/ 113 h 326"/>
                    <a:gd name="T100" fmla="*/ 15 w 374"/>
                    <a:gd name="T101" fmla="*/ 166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74" h="326">
                      <a:moveTo>
                        <a:pt x="15" y="166"/>
                      </a:moveTo>
                      <a:lnTo>
                        <a:pt x="15" y="166"/>
                      </a:lnTo>
                      <a:cubicBezTo>
                        <a:pt x="14" y="172"/>
                        <a:pt x="17" y="176"/>
                        <a:pt x="24" y="177"/>
                      </a:cubicBezTo>
                      <a:cubicBezTo>
                        <a:pt x="29" y="178"/>
                        <a:pt x="36" y="177"/>
                        <a:pt x="40" y="179"/>
                      </a:cubicBezTo>
                      <a:cubicBezTo>
                        <a:pt x="50" y="187"/>
                        <a:pt x="62" y="191"/>
                        <a:pt x="75" y="192"/>
                      </a:cubicBezTo>
                      <a:cubicBezTo>
                        <a:pt x="77" y="193"/>
                        <a:pt x="79" y="193"/>
                        <a:pt x="80" y="195"/>
                      </a:cubicBezTo>
                      <a:cubicBezTo>
                        <a:pt x="82" y="197"/>
                        <a:pt x="81" y="199"/>
                        <a:pt x="75" y="200"/>
                      </a:cubicBezTo>
                      <a:cubicBezTo>
                        <a:pt x="68" y="201"/>
                        <a:pt x="61" y="202"/>
                        <a:pt x="54" y="203"/>
                      </a:cubicBezTo>
                      <a:cubicBezTo>
                        <a:pt x="46" y="205"/>
                        <a:pt x="40" y="208"/>
                        <a:pt x="35" y="214"/>
                      </a:cubicBezTo>
                      <a:cubicBezTo>
                        <a:pt x="33" y="219"/>
                        <a:pt x="35" y="224"/>
                        <a:pt x="44" y="232"/>
                      </a:cubicBezTo>
                      <a:cubicBezTo>
                        <a:pt x="54" y="242"/>
                        <a:pt x="65" y="252"/>
                        <a:pt x="76" y="262"/>
                      </a:cubicBezTo>
                      <a:cubicBezTo>
                        <a:pt x="78" y="264"/>
                        <a:pt x="83" y="265"/>
                        <a:pt x="86" y="264"/>
                      </a:cubicBezTo>
                      <a:cubicBezTo>
                        <a:pt x="108" y="260"/>
                        <a:pt x="122" y="237"/>
                        <a:pt x="117" y="215"/>
                      </a:cubicBezTo>
                      <a:cubicBezTo>
                        <a:pt x="116" y="210"/>
                        <a:pt x="111" y="206"/>
                        <a:pt x="114" y="200"/>
                      </a:cubicBezTo>
                      <a:cubicBezTo>
                        <a:pt x="115" y="199"/>
                        <a:pt x="116" y="197"/>
                        <a:pt x="118" y="196"/>
                      </a:cubicBezTo>
                      <a:cubicBezTo>
                        <a:pt x="119" y="196"/>
                        <a:pt x="122" y="196"/>
                        <a:pt x="123" y="196"/>
                      </a:cubicBezTo>
                      <a:cubicBezTo>
                        <a:pt x="130" y="207"/>
                        <a:pt x="139" y="217"/>
                        <a:pt x="137" y="231"/>
                      </a:cubicBezTo>
                      <a:cubicBezTo>
                        <a:pt x="136" y="238"/>
                        <a:pt x="135" y="245"/>
                        <a:pt x="134" y="253"/>
                      </a:cubicBezTo>
                      <a:cubicBezTo>
                        <a:pt x="131" y="271"/>
                        <a:pt x="131" y="272"/>
                        <a:pt x="148" y="273"/>
                      </a:cubicBezTo>
                      <a:cubicBezTo>
                        <a:pt x="162" y="273"/>
                        <a:pt x="173" y="276"/>
                        <a:pt x="180" y="289"/>
                      </a:cubicBezTo>
                      <a:cubicBezTo>
                        <a:pt x="191" y="307"/>
                        <a:pt x="207" y="313"/>
                        <a:pt x="226" y="313"/>
                      </a:cubicBezTo>
                      <a:cubicBezTo>
                        <a:pt x="257" y="314"/>
                        <a:pt x="288" y="315"/>
                        <a:pt x="318" y="324"/>
                      </a:cubicBezTo>
                      <a:cubicBezTo>
                        <a:pt x="323" y="326"/>
                        <a:pt x="330" y="326"/>
                        <a:pt x="334" y="324"/>
                      </a:cubicBezTo>
                      <a:cubicBezTo>
                        <a:pt x="348" y="319"/>
                        <a:pt x="360" y="311"/>
                        <a:pt x="370" y="299"/>
                      </a:cubicBezTo>
                      <a:cubicBezTo>
                        <a:pt x="373" y="295"/>
                        <a:pt x="374" y="283"/>
                        <a:pt x="371" y="278"/>
                      </a:cubicBezTo>
                      <a:cubicBezTo>
                        <a:pt x="368" y="276"/>
                        <a:pt x="366" y="272"/>
                        <a:pt x="364" y="270"/>
                      </a:cubicBezTo>
                      <a:cubicBezTo>
                        <a:pt x="358" y="265"/>
                        <a:pt x="352" y="260"/>
                        <a:pt x="346" y="257"/>
                      </a:cubicBezTo>
                      <a:cubicBezTo>
                        <a:pt x="338" y="252"/>
                        <a:pt x="337" y="246"/>
                        <a:pt x="338" y="238"/>
                      </a:cubicBezTo>
                      <a:cubicBezTo>
                        <a:pt x="341" y="222"/>
                        <a:pt x="325" y="213"/>
                        <a:pt x="323" y="199"/>
                      </a:cubicBezTo>
                      <a:cubicBezTo>
                        <a:pt x="317" y="171"/>
                        <a:pt x="297" y="155"/>
                        <a:pt x="274" y="142"/>
                      </a:cubicBezTo>
                      <a:cubicBezTo>
                        <a:pt x="264" y="136"/>
                        <a:pt x="253" y="134"/>
                        <a:pt x="243" y="141"/>
                      </a:cubicBezTo>
                      <a:cubicBezTo>
                        <a:pt x="234" y="148"/>
                        <a:pt x="227" y="145"/>
                        <a:pt x="219" y="140"/>
                      </a:cubicBezTo>
                      <a:cubicBezTo>
                        <a:pt x="207" y="132"/>
                        <a:pt x="195" y="133"/>
                        <a:pt x="183" y="141"/>
                      </a:cubicBezTo>
                      <a:cubicBezTo>
                        <a:pt x="181" y="143"/>
                        <a:pt x="178" y="144"/>
                        <a:pt x="175" y="146"/>
                      </a:cubicBezTo>
                      <a:cubicBezTo>
                        <a:pt x="175" y="147"/>
                        <a:pt x="175" y="147"/>
                        <a:pt x="175" y="148"/>
                      </a:cubicBezTo>
                      <a:cubicBezTo>
                        <a:pt x="174" y="148"/>
                        <a:pt x="173" y="148"/>
                        <a:pt x="172" y="148"/>
                      </a:cubicBezTo>
                      <a:cubicBezTo>
                        <a:pt x="164" y="156"/>
                        <a:pt x="156" y="164"/>
                        <a:pt x="148" y="172"/>
                      </a:cubicBezTo>
                      <a:cubicBezTo>
                        <a:pt x="145" y="175"/>
                        <a:pt x="141" y="175"/>
                        <a:pt x="140" y="171"/>
                      </a:cubicBezTo>
                      <a:cubicBezTo>
                        <a:pt x="139" y="170"/>
                        <a:pt x="139" y="168"/>
                        <a:pt x="140" y="166"/>
                      </a:cubicBezTo>
                      <a:cubicBezTo>
                        <a:pt x="148" y="155"/>
                        <a:pt x="158" y="147"/>
                        <a:pt x="172" y="148"/>
                      </a:cubicBezTo>
                      <a:cubicBezTo>
                        <a:pt x="173" y="148"/>
                        <a:pt x="173" y="147"/>
                        <a:pt x="174" y="147"/>
                      </a:cubicBezTo>
                      <a:cubicBezTo>
                        <a:pt x="174" y="146"/>
                        <a:pt x="175" y="146"/>
                        <a:pt x="175" y="146"/>
                      </a:cubicBezTo>
                      <a:cubicBezTo>
                        <a:pt x="177" y="130"/>
                        <a:pt x="175" y="115"/>
                        <a:pt x="160" y="104"/>
                      </a:cubicBezTo>
                      <a:cubicBezTo>
                        <a:pt x="147" y="95"/>
                        <a:pt x="143" y="81"/>
                        <a:pt x="142" y="65"/>
                      </a:cubicBezTo>
                      <a:cubicBezTo>
                        <a:pt x="142" y="58"/>
                        <a:pt x="136" y="51"/>
                        <a:pt x="128" y="51"/>
                      </a:cubicBezTo>
                      <a:cubicBezTo>
                        <a:pt x="105" y="48"/>
                        <a:pt x="89" y="34"/>
                        <a:pt x="73" y="18"/>
                      </a:cubicBezTo>
                      <a:cubicBezTo>
                        <a:pt x="67" y="11"/>
                        <a:pt x="59" y="8"/>
                        <a:pt x="51" y="3"/>
                      </a:cubicBezTo>
                      <a:cubicBezTo>
                        <a:pt x="45" y="0"/>
                        <a:pt x="34" y="4"/>
                        <a:pt x="32" y="10"/>
                      </a:cubicBezTo>
                      <a:cubicBezTo>
                        <a:pt x="28" y="24"/>
                        <a:pt x="24" y="38"/>
                        <a:pt x="15" y="50"/>
                      </a:cubicBezTo>
                      <a:cubicBezTo>
                        <a:pt x="2" y="70"/>
                        <a:pt x="0" y="92"/>
                        <a:pt x="9" y="113"/>
                      </a:cubicBezTo>
                      <a:cubicBezTo>
                        <a:pt x="16" y="131"/>
                        <a:pt x="18" y="148"/>
                        <a:pt x="15" y="16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9" name="Freeform 55">
                  <a:extLst>
                    <a:ext uri="{FF2B5EF4-FFF2-40B4-BE49-F238E27FC236}">
                      <a16:creationId xmlns:a16="http://schemas.microsoft.com/office/drawing/2014/main" id="{33A5919F-639A-4913-AB5B-48D76237DF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5" y="3066"/>
                  <a:ext cx="30" cy="63"/>
                </a:xfrm>
                <a:custGeom>
                  <a:avLst/>
                  <a:gdLst>
                    <a:gd name="T0" fmla="*/ 244 w 254"/>
                    <a:gd name="T1" fmla="*/ 254 h 533"/>
                    <a:gd name="T2" fmla="*/ 244 w 254"/>
                    <a:gd name="T3" fmla="*/ 254 h 533"/>
                    <a:gd name="T4" fmla="*/ 228 w 254"/>
                    <a:gd name="T5" fmla="*/ 255 h 533"/>
                    <a:gd name="T6" fmla="*/ 219 w 254"/>
                    <a:gd name="T7" fmla="*/ 261 h 533"/>
                    <a:gd name="T8" fmla="*/ 176 w 254"/>
                    <a:gd name="T9" fmla="*/ 259 h 533"/>
                    <a:gd name="T10" fmla="*/ 160 w 254"/>
                    <a:gd name="T11" fmla="*/ 231 h 533"/>
                    <a:gd name="T12" fmla="*/ 154 w 254"/>
                    <a:gd name="T13" fmla="*/ 194 h 533"/>
                    <a:gd name="T14" fmla="*/ 148 w 254"/>
                    <a:gd name="T15" fmla="*/ 178 h 533"/>
                    <a:gd name="T16" fmla="*/ 140 w 254"/>
                    <a:gd name="T17" fmla="*/ 174 h 533"/>
                    <a:gd name="T18" fmla="*/ 136 w 254"/>
                    <a:gd name="T19" fmla="*/ 177 h 533"/>
                    <a:gd name="T20" fmla="*/ 132 w 254"/>
                    <a:gd name="T21" fmla="*/ 187 h 533"/>
                    <a:gd name="T22" fmla="*/ 125 w 254"/>
                    <a:gd name="T23" fmla="*/ 195 h 533"/>
                    <a:gd name="T24" fmla="*/ 115 w 254"/>
                    <a:gd name="T25" fmla="*/ 184 h 533"/>
                    <a:gd name="T26" fmla="*/ 124 w 254"/>
                    <a:gd name="T27" fmla="*/ 108 h 533"/>
                    <a:gd name="T28" fmla="*/ 116 w 254"/>
                    <a:gd name="T29" fmla="*/ 67 h 533"/>
                    <a:gd name="T30" fmla="*/ 78 w 254"/>
                    <a:gd name="T31" fmla="*/ 21 h 533"/>
                    <a:gd name="T32" fmla="*/ 70 w 254"/>
                    <a:gd name="T33" fmla="*/ 7 h 533"/>
                    <a:gd name="T34" fmla="*/ 67 w 254"/>
                    <a:gd name="T35" fmla="*/ 3 h 533"/>
                    <a:gd name="T36" fmla="*/ 58 w 254"/>
                    <a:gd name="T37" fmla="*/ 3 h 533"/>
                    <a:gd name="T38" fmla="*/ 56 w 254"/>
                    <a:gd name="T39" fmla="*/ 7 h 533"/>
                    <a:gd name="T40" fmla="*/ 62 w 254"/>
                    <a:gd name="T41" fmla="*/ 50 h 533"/>
                    <a:gd name="T42" fmla="*/ 63 w 254"/>
                    <a:gd name="T43" fmla="*/ 81 h 533"/>
                    <a:gd name="T44" fmla="*/ 76 w 254"/>
                    <a:gd name="T45" fmla="*/ 129 h 533"/>
                    <a:gd name="T46" fmla="*/ 81 w 254"/>
                    <a:gd name="T47" fmla="*/ 177 h 533"/>
                    <a:gd name="T48" fmla="*/ 84 w 254"/>
                    <a:gd name="T49" fmla="*/ 193 h 533"/>
                    <a:gd name="T50" fmla="*/ 91 w 254"/>
                    <a:gd name="T51" fmla="*/ 212 h 533"/>
                    <a:gd name="T52" fmla="*/ 81 w 254"/>
                    <a:gd name="T53" fmla="*/ 262 h 533"/>
                    <a:gd name="T54" fmla="*/ 60 w 254"/>
                    <a:gd name="T55" fmla="*/ 313 h 533"/>
                    <a:gd name="T56" fmla="*/ 42 w 254"/>
                    <a:gd name="T57" fmla="*/ 331 h 533"/>
                    <a:gd name="T58" fmla="*/ 16 w 254"/>
                    <a:gd name="T59" fmla="*/ 342 h 533"/>
                    <a:gd name="T60" fmla="*/ 10 w 254"/>
                    <a:gd name="T61" fmla="*/ 380 h 533"/>
                    <a:gd name="T62" fmla="*/ 37 w 254"/>
                    <a:gd name="T63" fmla="*/ 407 h 533"/>
                    <a:gd name="T64" fmla="*/ 46 w 254"/>
                    <a:gd name="T65" fmla="*/ 438 h 533"/>
                    <a:gd name="T66" fmla="*/ 37 w 254"/>
                    <a:gd name="T67" fmla="*/ 463 h 533"/>
                    <a:gd name="T68" fmla="*/ 5 w 254"/>
                    <a:gd name="T69" fmla="*/ 501 h 533"/>
                    <a:gd name="T70" fmla="*/ 6 w 254"/>
                    <a:gd name="T71" fmla="*/ 511 h 533"/>
                    <a:gd name="T72" fmla="*/ 25 w 254"/>
                    <a:gd name="T73" fmla="*/ 531 h 533"/>
                    <a:gd name="T74" fmla="*/ 35 w 254"/>
                    <a:gd name="T75" fmla="*/ 532 h 533"/>
                    <a:gd name="T76" fmla="*/ 71 w 254"/>
                    <a:gd name="T77" fmla="*/ 506 h 533"/>
                    <a:gd name="T78" fmla="*/ 124 w 254"/>
                    <a:gd name="T79" fmla="*/ 451 h 533"/>
                    <a:gd name="T80" fmla="*/ 153 w 254"/>
                    <a:gd name="T81" fmla="*/ 388 h 533"/>
                    <a:gd name="T82" fmla="*/ 180 w 254"/>
                    <a:gd name="T83" fmla="*/ 364 h 533"/>
                    <a:gd name="T84" fmla="*/ 191 w 254"/>
                    <a:gd name="T85" fmla="*/ 364 h 533"/>
                    <a:gd name="T86" fmla="*/ 200 w 254"/>
                    <a:gd name="T87" fmla="*/ 360 h 533"/>
                    <a:gd name="T88" fmla="*/ 231 w 254"/>
                    <a:gd name="T89" fmla="*/ 323 h 533"/>
                    <a:gd name="T90" fmla="*/ 242 w 254"/>
                    <a:gd name="T91" fmla="*/ 304 h 533"/>
                    <a:gd name="T92" fmla="*/ 252 w 254"/>
                    <a:gd name="T93" fmla="*/ 273 h 533"/>
                    <a:gd name="T94" fmla="*/ 244 w 254"/>
                    <a:gd name="T95" fmla="*/ 254 h 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54" h="533">
                      <a:moveTo>
                        <a:pt x="244" y="254"/>
                      </a:moveTo>
                      <a:lnTo>
                        <a:pt x="244" y="254"/>
                      </a:lnTo>
                      <a:cubicBezTo>
                        <a:pt x="238" y="251"/>
                        <a:pt x="233" y="252"/>
                        <a:pt x="228" y="255"/>
                      </a:cubicBezTo>
                      <a:cubicBezTo>
                        <a:pt x="225" y="256"/>
                        <a:pt x="222" y="259"/>
                        <a:pt x="219" y="261"/>
                      </a:cubicBezTo>
                      <a:cubicBezTo>
                        <a:pt x="198" y="274"/>
                        <a:pt x="192" y="273"/>
                        <a:pt x="176" y="259"/>
                      </a:cubicBezTo>
                      <a:cubicBezTo>
                        <a:pt x="167" y="252"/>
                        <a:pt x="160" y="244"/>
                        <a:pt x="160" y="231"/>
                      </a:cubicBezTo>
                      <a:cubicBezTo>
                        <a:pt x="159" y="219"/>
                        <a:pt x="156" y="206"/>
                        <a:pt x="154" y="194"/>
                      </a:cubicBezTo>
                      <a:cubicBezTo>
                        <a:pt x="153" y="188"/>
                        <a:pt x="150" y="183"/>
                        <a:pt x="148" y="178"/>
                      </a:cubicBezTo>
                      <a:cubicBezTo>
                        <a:pt x="146" y="176"/>
                        <a:pt x="143" y="175"/>
                        <a:pt x="140" y="174"/>
                      </a:cubicBezTo>
                      <a:cubicBezTo>
                        <a:pt x="139" y="174"/>
                        <a:pt x="137" y="176"/>
                        <a:pt x="136" y="177"/>
                      </a:cubicBezTo>
                      <a:cubicBezTo>
                        <a:pt x="134" y="181"/>
                        <a:pt x="134" y="184"/>
                        <a:pt x="132" y="187"/>
                      </a:cubicBezTo>
                      <a:cubicBezTo>
                        <a:pt x="130" y="190"/>
                        <a:pt x="128" y="193"/>
                        <a:pt x="125" y="195"/>
                      </a:cubicBezTo>
                      <a:cubicBezTo>
                        <a:pt x="122" y="196"/>
                        <a:pt x="114" y="188"/>
                        <a:pt x="115" y="184"/>
                      </a:cubicBezTo>
                      <a:cubicBezTo>
                        <a:pt x="119" y="159"/>
                        <a:pt x="117" y="133"/>
                        <a:pt x="124" y="108"/>
                      </a:cubicBezTo>
                      <a:cubicBezTo>
                        <a:pt x="127" y="93"/>
                        <a:pt x="127" y="80"/>
                        <a:pt x="116" y="67"/>
                      </a:cubicBezTo>
                      <a:cubicBezTo>
                        <a:pt x="103" y="52"/>
                        <a:pt x="95" y="33"/>
                        <a:pt x="78" y="21"/>
                      </a:cubicBezTo>
                      <a:cubicBezTo>
                        <a:pt x="74" y="18"/>
                        <a:pt x="73" y="12"/>
                        <a:pt x="70" y="7"/>
                      </a:cubicBezTo>
                      <a:cubicBezTo>
                        <a:pt x="69" y="5"/>
                        <a:pt x="68" y="4"/>
                        <a:pt x="67" y="3"/>
                      </a:cubicBezTo>
                      <a:cubicBezTo>
                        <a:pt x="64" y="0"/>
                        <a:pt x="61" y="0"/>
                        <a:pt x="58" y="3"/>
                      </a:cubicBezTo>
                      <a:cubicBezTo>
                        <a:pt x="57" y="4"/>
                        <a:pt x="56" y="6"/>
                        <a:pt x="56" y="7"/>
                      </a:cubicBezTo>
                      <a:cubicBezTo>
                        <a:pt x="56" y="22"/>
                        <a:pt x="68" y="34"/>
                        <a:pt x="62" y="50"/>
                      </a:cubicBezTo>
                      <a:cubicBezTo>
                        <a:pt x="57" y="61"/>
                        <a:pt x="59" y="71"/>
                        <a:pt x="63" y="81"/>
                      </a:cubicBezTo>
                      <a:cubicBezTo>
                        <a:pt x="68" y="97"/>
                        <a:pt x="73" y="113"/>
                        <a:pt x="76" y="129"/>
                      </a:cubicBezTo>
                      <a:cubicBezTo>
                        <a:pt x="79" y="145"/>
                        <a:pt x="88" y="160"/>
                        <a:pt x="81" y="177"/>
                      </a:cubicBezTo>
                      <a:cubicBezTo>
                        <a:pt x="79" y="181"/>
                        <a:pt x="83" y="188"/>
                        <a:pt x="84" y="193"/>
                      </a:cubicBezTo>
                      <a:cubicBezTo>
                        <a:pt x="86" y="200"/>
                        <a:pt x="89" y="206"/>
                        <a:pt x="91" y="212"/>
                      </a:cubicBezTo>
                      <a:cubicBezTo>
                        <a:pt x="89" y="230"/>
                        <a:pt x="88" y="246"/>
                        <a:pt x="81" y="262"/>
                      </a:cubicBezTo>
                      <a:cubicBezTo>
                        <a:pt x="74" y="279"/>
                        <a:pt x="67" y="296"/>
                        <a:pt x="60" y="313"/>
                      </a:cubicBezTo>
                      <a:cubicBezTo>
                        <a:pt x="57" y="322"/>
                        <a:pt x="51" y="328"/>
                        <a:pt x="42" y="331"/>
                      </a:cubicBezTo>
                      <a:cubicBezTo>
                        <a:pt x="33" y="334"/>
                        <a:pt x="24" y="338"/>
                        <a:pt x="16" y="342"/>
                      </a:cubicBezTo>
                      <a:cubicBezTo>
                        <a:pt x="3" y="350"/>
                        <a:pt x="0" y="370"/>
                        <a:pt x="10" y="380"/>
                      </a:cubicBezTo>
                      <a:cubicBezTo>
                        <a:pt x="18" y="390"/>
                        <a:pt x="28" y="398"/>
                        <a:pt x="37" y="407"/>
                      </a:cubicBezTo>
                      <a:cubicBezTo>
                        <a:pt x="46" y="416"/>
                        <a:pt x="47" y="426"/>
                        <a:pt x="46" y="438"/>
                      </a:cubicBezTo>
                      <a:cubicBezTo>
                        <a:pt x="46" y="447"/>
                        <a:pt x="42" y="456"/>
                        <a:pt x="37" y="463"/>
                      </a:cubicBezTo>
                      <a:cubicBezTo>
                        <a:pt x="26" y="476"/>
                        <a:pt x="15" y="488"/>
                        <a:pt x="5" y="501"/>
                      </a:cubicBezTo>
                      <a:cubicBezTo>
                        <a:pt x="4" y="503"/>
                        <a:pt x="4" y="509"/>
                        <a:pt x="6" y="511"/>
                      </a:cubicBezTo>
                      <a:cubicBezTo>
                        <a:pt x="12" y="518"/>
                        <a:pt x="18" y="525"/>
                        <a:pt x="25" y="531"/>
                      </a:cubicBezTo>
                      <a:cubicBezTo>
                        <a:pt x="27" y="532"/>
                        <a:pt x="32" y="533"/>
                        <a:pt x="35" y="532"/>
                      </a:cubicBezTo>
                      <a:cubicBezTo>
                        <a:pt x="49" y="527"/>
                        <a:pt x="60" y="517"/>
                        <a:pt x="71" y="506"/>
                      </a:cubicBezTo>
                      <a:cubicBezTo>
                        <a:pt x="89" y="488"/>
                        <a:pt x="107" y="470"/>
                        <a:pt x="124" y="451"/>
                      </a:cubicBezTo>
                      <a:cubicBezTo>
                        <a:pt x="139" y="433"/>
                        <a:pt x="152" y="414"/>
                        <a:pt x="153" y="388"/>
                      </a:cubicBezTo>
                      <a:cubicBezTo>
                        <a:pt x="154" y="374"/>
                        <a:pt x="165" y="365"/>
                        <a:pt x="180" y="364"/>
                      </a:cubicBezTo>
                      <a:cubicBezTo>
                        <a:pt x="184" y="364"/>
                        <a:pt x="187" y="365"/>
                        <a:pt x="191" y="364"/>
                      </a:cubicBezTo>
                      <a:cubicBezTo>
                        <a:pt x="194" y="364"/>
                        <a:pt x="200" y="362"/>
                        <a:pt x="200" y="360"/>
                      </a:cubicBezTo>
                      <a:cubicBezTo>
                        <a:pt x="205" y="342"/>
                        <a:pt x="219" y="334"/>
                        <a:pt x="231" y="323"/>
                      </a:cubicBezTo>
                      <a:cubicBezTo>
                        <a:pt x="236" y="318"/>
                        <a:pt x="240" y="311"/>
                        <a:pt x="242" y="304"/>
                      </a:cubicBezTo>
                      <a:cubicBezTo>
                        <a:pt x="246" y="294"/>
                        <a:pt x="249" y="283"/>
                        <a:pt x="252" y="273"/>
                      </a:cubicBezTo>
                      <a:cubicBezTo>
                        <a:pt x="254" y="266"/>
                        <a:pt x="250" y="259"/>
                        <a:pt x="244" y="25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0" name="Freeform 56">
                  <a:extLst>
                    <a:ext uri="{FF2B5EF4-FFF2-40B4-BE49-F238E27FC236}">
                      <a16:creationId xmlns:a16="http://schemas.microsoft.com/office/drawing/2014/main" id="{2CEF39B7-4B75-4A3F-BADC-435E2D93328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41" y="2203"/>
                  <a:ext cx="37" cy="26"/>
                </a:xfrm>
                <a:custGeom>
                  <a:avLst/>
                  <a:gdLst>
                    <a:gd name="T0" fmla="*/ 127 w 315"/>
                    <a:gd name="T1" fmla="*/ 67 h 222"/>
                    <a:gd name="T2" fmla="*/ 127 w 315"/>
                    <a:gd name="T3" fmla="*/ 67 h 222"/>
                    <a:gd name="T4" fmla="*/ 128 w 315"/>
                    <a:gd name="T5" fmla="*/ 70 h 222"/>
                    <a:gd name="T6" fmla="*/ 126 w 315"/>
                    <a:gd name="T7" fmla="*/ 68 h 222"/>
                    <a:gd name="T8" fmla="*/ 120 w 315"/>
                    <a:gd name="T9" fmla="*/ 64 h 222"/>
                    <a:gd name="T10" fmla="*/ 127 w 315"/>
                    <a:gd name="T11" fmla="*/ 67 h 222"/>
                    <a:gd name="T12" fmla="*/ 225 w 315"/>
                    <a:gd name="T13" fmla="*/ 101 h 222"/>
                    <a:gd name="T14" fmla="*/ 225 w 315"/>
                    <a:gd name="T15" fmla="*/ 101 h 222"/>
                    <a:gd name="T16" fmla="*/ 227 w 315"/>
                    <a:gd name="T17" fmla="*/ 103 h 222"/>
                    <a:gd name="T18" fmla="*/ 224 w 315"/>
                    <a:gd name="T19" fmla="*/ 102 h 222"/>
                    <a:gd name="T20" fmla="*/ 222 w 315"/>
                    <a:gd name="T21" fmla="*/ 99 h 222"/>
                    <a:gd name="T22" fmla="*/ 225 w 315"/>
                    <a:gd name="T23" fmla="*/ 101 h 222"/>
                    <a:gd name="T24" fmla="*/ 26 w 315"/>
                    <a:gd name="T25" fmla="*/ 128 h 222"/>
                    <a:gd name="T26" fmla="*/ 26 w 315"/>
                    <a:gd name="T27" fmla="*/ 128 h 222"/>
                    <a:gd name="T28" fmla="*/ 45 w 315"/>
                    <a:gd name="T29" fmla="*/ 166 h 222"/>
                    <a:gd name="T30" fmla="*/ 55 w 315"/>
                    <a:gd name="T31" fmla="*/ 178 h 222"/>
                    <a:gd name="T32" fmla="*/ 85 w 315"/>
                    <a:gd name="T33" fmla="*/ 192 h 222"/>
                    <a:gd name="T34" fmla="*/ 117 w 315"/>
                    <a:gd name="T35" fmla="*/ 211 h 222"/>
                    <a:gd name="T36" fmla="*/ 147 w 315"/>
                    <a:gd name="T37" fmla="*/ 221 h 222"/>
                    <a:gd name="T38" fmla="*/ 174 w 315"/>
                    <a:gd name="T39" fmla="*/ 221 h 222"/>
                    <a:gd name="T40" fmla="*/ 186 w 315"/>
                    <a:gd name="T41" fmla="*/ 211 h 222"/>
                    <a:gd name="T42" fmla="*/ 200 w 315"/>
                    <a:gd name="T43" fmla="*/ 189 h 222"/>
                    <a:gd name="T44" fmla="*/ 217 w 315"/>
                    <a:gd name="T45" fmla="*/ 168 h 222"/>
                    <a:gd name="T46" fmla="*/ 259 w 315"/>
                    <a:gd name="T47" fmla="*/ 150 h 222"/>
                    <a:gd name="T48" fmla="*/ 274 w 315"/>
                    <a:gd name="T49" fmla="*/ 147 h 222"/>
                    <a:gd name="T50" fmla="*/ 286 w 315"/>
                    <a:gd name="T51" fmla="*/ 136 h 222"/>
                    <a:gd name="T52" fmla="*/ 290 w 315"/>
                    <a:gd name="T53" fmla="*/ 126 h 222"/>
                    <a:gd name="T54" fmla="*/ 298 w 315"/>
                    <a:gd name="T55" fmla="*/ 114 h 222"/>
                    <a:gd name="T56" fmla="*/ 306 w 315"/>
                    <a:gd name="T57" fmla="*/ 106 h 222"/>
                    <a:gd name="T58" fmla="*/ 314 w 315"/>
                    <a:gd name="T59" fmla="*/ 92 h 222"/>
                    <a:gd name="T60" fmla="*/ 313 w 315"/>
                    <a:gd name="T61" fmla="*/ 70 h 222"/>
                    <a:gd name="T62" fmla="*/ 303 w 315"/>
                    <a:gd name="T63" fmla="*/ 45 h 222"/>
                    <a:gd name="T64" fmla="*/ 284 w 315"/>
                    <a:gd name="T65" fmla="*/ 19 h 222"/>
                    <a:gd name="T66" fmla="*/ 214 w 315"/>
                    <a:gd name="T67" fmla="*/ 5 h 222"/>
                    <a:gd name="T68" fmla="*/ 209 w 315"/>
                    <a:gd name="T69" fmla="*/ 5 h 222"/>
                    <a:gd name="T70" fmla="*/ 196 w 315"/>
                    <a:gd name="T71" fmla="*/ 13 h 222"/>
                    <a:gd name="T72" fmla="*/ 196 w 315"/>
                    <a:gd name="T73" fmla="*/ 23 h 222"/>
                    <a:gd name="T74" fmla="*/ 211 w 315"/>
                    <a:gd name="T75" fmla="*/ 75 h 222"/>
                    <a:gd name="T76" fmla="*/ 213 w 315"/>
                    <a:gd name="T77" fmla="*/ 88 h 222"/>
                    <a:gd name="T78" fmla="*/ 215 w 315"/>
                    <a:gd name="T79" fmla="*/ 90 h 222"/>
                    <a:gd name="T80" fmla="*/ 217 w 315"/>
                    <a:gd name="T81" fmla="*/ 93 h 222"/>
                    <a:gd name="T82" fmla="*/ 214 w 315"/>
                    <a:gd name="T83" fmla="*/ 91 h 222"/>
                    <a:gd name="T84" fmla="*/ 213 w 315"/>
                    <a:gd name="T85" fmla="*/ 88 h 222"/>
                    <a:gd name="T86" fmla="*/ 206 w 315"/>
                    <a:gd name="T87" fmla="*/ 84 h 222"/>
                    <a:gd name="T88" fmla="*/ 183 w 315"/>
                    <a:gd name="T89" fmla="*/ 29 h 222"/>
                    <a:gd name="T90" fmla="*/ 162 w 315"/>
                    <a:gd name="T91" fmla="*/ 7 h 222"/>
                    <a:gd name="T92" fmla="*/ 130 w 315"/>
                    <a:gd name="T93" fmla="*/ 1 h 222"/>
                    <a:gd name="T94" fmla="*/ 121 w 315"/>
                    <a:gd name="T95" fmla="*/ 6 h 222"/>
                    <a:gd name="T96" fmla="*/ 113 w 315"/>
                    <a:gd name="T97" fmla="*/ 26 h 222"/>
                    <a:gd name="T98" fmla="*/ 113 w 315"/>
                    <a:gd name="T99" fmla="*/ 57 h 222"/>
                    <a:gd name="T100" fmla="*/ 115 w 315"/>
                    <a:gd name="T101" fmla="*/ 57 h 222"/>
                    <a:gd name="T102" fmla="*/ 120 w 315"/>
                    <a:gd name="T103" fmla="*/ 63 h 222"/>
                    <a:gd name="T104" fmla="*/ 114 w 315"/>
                    <a:gd name="T105" fmla="*/ 59 h 222"/>
                    <a:gd name="T106" fmla="*/ 113 w 315"/>
                    <a:gd name="T107" fmla="*/ 57 h 222"/>
                    <a:gd name="T108" fmla="*/ 72 w 315"/>
                    <a:gd name="T109" fmla="*/ 37 h 222"/>
                    <a:gd name="T110" fmla="*/ 33 w 315"/>
                    <a:gd name="T111" fmla="*/ 17 h 222"/>
                    <a:gd name="T112" fmla="*/ 16 w 315"/>
                    <a:gd name="T113" fmla="*/ 27 h 222"/>
                    <a:gd name="T114" fmla="*/ 2 w 315"/>
                    <a:gd name="T115" fmla="*/ 69 h 222"/>
                    <a:gd name="T116" fmla="*/ 3 w 315"/>
                    <a:gd name="T117" fmla="*/ 85 h 222"/>
                    <a:gd name="T118" fmla="*/ 26 w 315"/>
                    <a:gd name="T119" fmla="*/ 128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15" h="222">
                      <a:moveTo>
                        <a:pt x="127" y="67"/>
                      </a:moveTo>
                      <a:lnTo>
                        <a:pt x="127" y="67"/>
                      </a:lnTo>
                      <a:lnTo>
                        <a:pt x="128" y="70"/>
                      </a:lnTo>
                      <a:lnTo>
                        <a:pt x="126" y="68"/>
                      </a:lnTo>
                      <a:cubicBezTo>
                        <a:pt x="124" y="67"/>
                        <a:pt x="122" y="65"/>
                        <a:pt x="120" y="64"/>
                      </a:cubicBezTo>
                      <a:cubicBezTo>
                        <a:pt x="122" y="65"/>
                        <a:pt x="124" y="67"/>
                        <a:pt x="127" y="67"/>
                      </a:cubicBezTo>
                      <a:close/>
                      <a:moveTo>
                        <a:pt x="225" y="101"/>
                      </a:moveTo>
                      <a:lnTo>
                        <a:pt x="225" y="101"/>
                      </a:lnTo>
                      <a:lnTo>
                        <a:pt x="227" y="103"/>
                      </a:lnTo>
                      <a:lnTo>
                        <a:pt x="224" y="102"/>
                      </a:lnTo>
                      <a:cubicBezTo>
                        <a:pt x="224" y="101"/>
                        <a:pt x="223" y="100"/>
                        <a:pt x="222" y="99"/>
                      </a:cubicBezTo>
                      <a:cubicBezTo>
                        <a:pt x="223" y="100"/>
                        <a:pt x="224" y="101"/>
                        <a:pt x="225" y="101"/>
                      </a:cubicBezTo>
                      <a:close/>
                      <a:moveTo>
                        <a:pt x="26" y="128"/>
                      </a:moveTo>
                      <a:lnTo>
                        <a:pt x="26" y="128"/>
                      </a:lnTo>
                      <a:cubicBezTo>
                        <a:pt x="34" y="140"/>
                        <a:pt x="45" y="150"/>
                        <a:pt x="45" y="166"/>
                      </a:cubicBezTo>
                      <a:cubicBezTo>
                        <a:pt x="45" y="170"/>
                        <a:pt x="51" y="175"/>
                        <a:pt x="55" y="178"/>
                      </a:cubicBezTo>
                      <a:cubicBezTo>
                        <a:pt x="65" y="183"/>
                        <a:pt x="74" y="190"/>
                        <a:pt x="85" y="192"/>
                      </a:cubicBezTo>
                      <a:cubicBezTo>
                        <a:pt x="98" y="196"/>
                        <a:pt x="108" y="202"/>
                        <a:pt x="117" y="211"/>
                      </a:cubicBezTo>
                      <a:cubicBezTo>
                        <a:pt x="125" y="220"/>
                        <a:pt x="135" y="222"/>
                        <a:pt x="147" y="221"/>
                      </a:cubicBezTo>
                      <a:cubicBezTo>
                        <a:pt x="156" y="220"/>
                        <a:pt x="165" y="222"/>
                        <a:pt x="174" y="221"/>
                      </a:cubicBezTo>
                      <a:cubicBezTo>
                        <a:pt x="179" y="220"/>
                        <a:pt x="184" y="215"/>
                        <a:pt x="186" y="211"/>
                      </a:cubicBezTo>
                      <a:cubicBezTo>
                        <a:pt x="190" y="203"/>
                        <a:pt x="191" y="195"/>
                        <a:pt x="200" y="189"/>
                      </a:cubicBezTo>
                      <a:cubicBezTo>
                        <a:pt x="207" y="185"/>
                        <a:pt x="212" y="176"/>
                        <a:pt x="217" y="168"/>
                      </a:cubicBezTo>
                      <a:cubicBezTo>
                        <a:pt x="228" y="154"/>
                        <a:pt x="240" y="145"/>
                        <a:pt x="259" y="150"/>
                      </a:cubicBezTo>
                      <a:cubicBezTo>
                        <a:pt x="264" y="152"/>
                        <a:pt x="270" y="149"/>
                        <a:pt x="274" y="147"/>
                      </a:cubicBezTo>
                      <a:cubicBezTo>
                        <a:pt x="279" y="144"/>
                        <a:pt x="283" y="140"/>
                        <a:pt x="286" y="136"/>
                      </a:cubicBezTo>
                      <a:cubicBezTo>
                        <a:pt x="288" y="133"/>
                        <a:pt x="290" y="129"/>
                        <a:pt x="290" y="126"/>
                      </a:cubicBezTo>
                      <a:cubicBezTo>
                        <a:pt x="290" y="119"/>
                        <a:pt x="294" y="117"/>
                        <a:pt x="298" y="114"/>
                      </a:cubicBezTo>
                      <a:cubicBezTo>
                        <a:pt x="301" y="111"/>
                        <a:pt x="304" y="109"/>
                        <a:pt x="306" y="106"/>
                      </a:cubicBezTo>
                      <a:cubicBezTo>
                        <a:pt x="309" y="102"/>
                        <a:pt x="313" y="97"/>
                        <a:pt x="314" y="92"/>
                      </a:cubicBezTo>
                      <a:cubicBezTo>
                        <a:pt x="315" y="85"/>
                        <a:pt x="315" y="77"/>
                        <a:pt x="313" y="70"/>
                      </a:cubicBezTo>
                      <a:cubicBezTo>
                        <a:pt x="311" y="61"/>
                        <a:pt x="307" y="53"/>
                        <a:pt x="303" y="45"/>
                      </a:cubicBezTo>
                      <a:cubicBezTo>
                        <a:pt x="308" y="28"/>
                        <a:pt x="298" y="22"/>
                        <a:pt x="284" y="19"/>
                      </a:cubicBezTo>
                      <a:cubicBezTo>
                        <a:pt x="261" y="15"/>
                        <a:pt x="238" y="10"/>
                        <a:pt x="214" y="5"/>
                      </a:cubicBezTo>
                      <a:cubicBezTo>
                        <a:pt x="213" y="5"/>
                        <a:pt x="211" y="5"/>
                        <a:pt x="209" y="5"/>
                      </a:cubicBezTo>
                      <a:cubicBezTo>
                        <a:pt x="204" y="7"/>
                        <a:pt x="199" y="10"/>
                        <a:pt x="196" y="13"/>
                      </a:cubicBezTo>
                      <a:cubicBezTo>
                        <a:pt x="194" y="15"/>
                        <a:pt x="195" y="20"/>
                        <a:pt x="196" y="23"/>
                      </a:cubicBezTo>
                      <a:cubicBezTo>
                        <a:pt x="206" y="39"/>
                        <a:pt x="212" y="56"/>
                        <a:pt x="211" y="75"/>
                      </a:cubicBezTo>
                      <a:cubicBezTo>
                        <a:pt x="211" y="79"/>
                        <a:pt x="212" y="84"/>
                        <a:pt x="213" y="88"/>
                      </a:cubicBezTo>
                      <a:cubicBezTo>
                        <a:pt x="214" y="89"/>
                        <a:pt x="214" y="89"/>
                        <a:pt x="215" y="90"/>
                      </a:cubicBezTo>
                      <a:cubicBezTo>
                        <a:pt x="216" y="91"/>
                        <a:pt x="216" y="92"/>
                        <a:pt x="217" y="93"/>
                      </a:cubicBezTo>
                      <a:cubicBezTo>
                        <a:pt x="216" y="92"/>
                        <a:pt x="215" y="92"/>
                        <a:pt x="214" y="91"/>
                      </a:cubicBezTo>
                      <a:cubicBezTo>
                        <a:pt x="213" y="90"/>
                        <a:pt x="213" y="89"/>
                        <a:pt x="213" y="88"/>
                      </a:cubicBezTo>
                      <a:cubicBezTo>
                        <a:pt x="210" y="87"/>
                        <a:pt x="208" y="86"/>
                        <a:pt x="206" y="84"/>
                      </a:cubicBezTo>
                      <a:cubicBezTo>
                        <a:pt x="195" y="67"/>
                        <a:pt x="184" y="50"/>
                        <a:pt x="183" y="29"/>
                      </a:cubicBezTo>
                      <a:cubicBezTo>
                        <a:pt x="182" y="15"/>
                        <a:pt x="173" y="10"/>
                        <a:pt x="162" y="7"/>
                      </a:cubicBezTo>
                      <a:cubicBezTo>
                        <a:pt x="151" y="4"/>
                        <a:pt x="141" y="2"/>
                        <a:pt x="130" y="1"/>
                      </a:cubicBezTo>
                      <a:cubicBezTo>
                        <a:pt x="127" y="0"/>
                        <a:pt x="122" y="3"/>
                        <a:pt x="121" y="6"/>
                      </a:cubicBezTo>
                      <a:cubicBezTo>
                        <a:pt x="118" y="12"/>
                        <a:pt x="114" y="19"/>
                        <a:pt x="113" y="26"/>
                      </a:cubicBezTo>
                      <a:cubicBezTo>
                        <a:pt x="112" y="36"/>
                        <a:pt x="113" y="46"/>
                        <a:pt x="113" y="57"/>
                      </a:cubicBezTo>
                      <a:cubicBezTo>
                        <a:pt x="114" y="57"/>
                        <a:pt x="115" y="57"/>
                        <a:pt x="115" y="57"/>
                      </a:cubicBezTo>
                      <a:cubicBezTo>
                        <a:pt x="117" y="59"/>
                        <a:pt x="118" y="62"/>
                        <a:pt x="120" y="63"/>
                      </a:cubicBezTo>
                      <a:cubicBezTo>
                        <a:pt x="118" y="62"/>
                        <a:pt x="116" y="60"/>
                        <a:pt x="114" y="59"/>
                      </a:cubicBezTo>
                      <a:cubicBezTo>
                        <a:pt x="114" y="58"/>
                        <a:pt x="114" y="57"/>
                        <a:pt x="113" y="57"/>
                      </a:cubicBezTo>
                      <a:cubicBezTo>
                        <a:pt x="99" y="52"/>
                        <a:pt x="83" y="51"/>
                        <a:pt x="72" y="37"/>
                      </a:cubicBezTo>
                      <a:cubicBezTo>
                        <a:pt x="63" y="25"/>
                        <a:pt x="47" y="22"/>
                        <a:pt x="33" y="17"/>
                      </a:cubicBezTo>
                      <a:cubicBezTo>
                        <a:pt x="27" y="15"/>
                        <a:pt x="18" y="21"/>
                        <a:pt x="16" y="27"/>
                      </a:cubicBezTo>
                      <a:cubicBezTo>
                        <a:pt x="11" y="41"/>
                        <a:pt x="7" y="55"/>
                        <a:pt x="2" y="69"/>
                      </a:cubicBezTo>
                      <a:cubicBezTo>
                        <a:pt x="0" y="75"/>
                        <a:pt x="1" y="80"/>
                        <a:pt x="3" y="85"/>
                      </a:cubicBezTo>
                      <a:cubicBezTo>
                        <a:pt x="10" y="99"/>
                        <a:pt x="16" y="115"/>
                        <a:pt x="26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1" name="Freeform 57">
                  <a:extLst>
                    <a:ext uri="{FF2B5EF4-FFF2-40B4-BE49-F238E27FC236}">
                      <a16:creationId xmlns:a16="http://schemas.microsoft.com/office/drawing/2014/main" id="{2301BB4B-33E7-4314-9556-83FF22B28C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4" y="2286"/>
                  <a:ext cx="30" cy="36"/>
                </a:xfrm>
                <a:custGeom>
                  <a:avLst/>
                  <a:gdLst>
                    <a:gd name="T0" fmla="*/ 247 w 256"/>
                    <a:gd name="T1" fmla="*/ 60 h 311"/>
                    <a:gd name="T2" fmla="*/ 247 w 256"/>
                    <a:gd name="T3" fmla="*/ 60 h 311"/>
                    <a:gd name="T4" fmla="*/ 254 w 256"/>
                    <a:gd name="T5" fmla="*/ 41 h 311"/>
                    <a:gd name="T6" fmla="*/ 238 w 256"/>
                    <a:gd name="T7" fmla="*/ 27 h 311"/>
                    <a:gd name="T8" fmla="*/ 200 w 256"/>
                    <a:gd name="T9" fmla="*/ 24 h 311"/>
                    <a:gd name="T10" fmla="*/ 181 w 256"/>
                    <a:gd name="T11" fmla="*/ 17 h 311"/>
                    <a:gd name="T12" fmla="*/ 181 w 256"/>
                    <a:gd name="T13" fmla="*/ 17 h 311"/>
                    <a:gd name="T14" fmla="*/ 179 w 256"/>
                    <a:gd name="T15" fmla="*/ 16 h 311"/>
                    <a:gd name="T16" fmla="*/ 181 w 256"/>
                    <a:gd name="T17" fmla="*/ 18 h 311"/>
                    <a:gd name="T18" fmla="*/ 169 w 256"/>
                    <a:gd name="T19" fmla="*/ 6 h 311"/>
                    <a:gd name="T20" fmla="*/ 155 w 256"/>
                    <a:gd name="T21" fmla="*/ 0 h 311"/>
                    <a:gd name="T22" fmla="*/ 128 w 256"/>
                    <a:gd name="T23" fmla="*/ 7 h 311"/>
                    <a:gd name="T24" fmla="*/ 116 w 256"/>
                    <a:gd name="T25" fmla="*/ 16 h 311"/>
                    <a:gd name="T26" fmla="*/ 91 w 256"/>
                    <a:gd name="T27" fmla="*/ 43 h 311"/>
                    <a:gd name="T28" fmla="*/ 87 w 256"/>
                    <a:gd name="T29" fmla="*/ 58 h 311"/>
                    <a:gd name="T30" fmla="*/ 92 w 256"/>
                    <a:gd name="T31" fmla="*/ 74 h 311"/>
                    <a:gd name="T32" fmla="*/ 88 w 256"/>
                    <a:gd name="T33" fmla="*/ 125 h 311"/>
                    <a:gd name="T34" fmla="*/ 74 w 256"/>
                    <a:gd name="T35" fmla="*/ 127 h 311"/>
                    <a:gd name="T36" fmla="*/ 57 w 256"/>
                    <a:gd name="T37" fmla="*/ 93 h 311"/>
                    <a:gd name="T38" fmla="*/ 40 w 256"/>
                    <a:gd name="T39" fmla="*/ 83 h 311"/>
                    <a:gd name="T40" fmla="*/ 3 w 256"/>
                    <a:gd name="T41" fmla="*/ 116 h 311"/>
                    <a:gd name="T42" fmla="*/ 0 w 256"/>
                    <a:gd name="T43" fmla="*/ 160 h 311"/>
                    <a:gd name="T44" fmla="*/ 8 w 256"/>
                    <a:gd name="T45" fmla="*/ 173 h 311"/>
                    <a:gd name="T46" fmla="*/ 33 w 256"/>
                    <a:gd name="T47" fmla="*/ 201 h 311"/>
                    <a:gd name="T48" fmla="*/ 49 w 256"/>
                    <a:gd name="T49" fmla="*/ 270 h 311"/>
                    <a:gd name="T50" fmla="*/ 65 w 256"/>
                    <a:gd name="T51" fmla="*/ 304 h 311"/>
                    <a:gd name="T52" fmla="*/ 84 w 256"/>
                    <a:gd name="T53" fmla="*/ 307 h 311"/>
                    <a:gd name="T54" fmla="*/ 109 w 256"/>
                    <a:gd name="T55" fmla="*/ 285 h 311"/>
                    <a:gd name="T56" fmla="*/ 140 w 256"/>
                    <a:gd name="T57" fmla="*/ 275 h 311"/>
                    <a:gd name="T58" fmla="*/ 169 w 256"/>
                    <a:gd name="T59" fmla="*/ 260 h 311"/>
                    <a:gd name="T60" fmla="*/ 179 w 256"/>
                    <a:gd name="T61" fmla="*/ 248 h 311"/>
                    <a:gd name="T62" fmla="*/ 207 w 256"/>
                    <a:gd name="T63" fmla="*/ 201 h 311"/>
                    <a:gd name="T64" fmla="*/ 215 w 256"/>
                    <a:gd name="T65" fmla="*/ 165 h 311"/>
                    <a:gd name="T66" fmla="*/ 206 w 256"/>
                    <a:gd name="T67" fmla="*/ 139 h 311"/>
                    <a:gd name="T68" fmla="*/ 185 w 256"/>
                    <a:gd name="T69" fmla="*/ 115 h 311"/>
                    <a:gd name="T70" fmla="*/ 186 w 256"/>
                    <a:gd name="T71" fmla="*/ 107 h 311"/>
                    <a:gd name="T72" fmla="*/ 217 w 256"/>
                    <a:gd name="T73" fmla="*/ 95 h 311"/>
                    <a:gd name="T74" fmla="*/ 230 w 256"/>
                    <a:gd name="T75" fmla="*/ 79 h 311"/>
                    <a:gd name="T76" fmla="*/ 247 w 256"/>
                    <a:gd name="T77" fmla="*/ 60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56" h="311">
                      <a:moveTo>
                        <a:pt x="247" y="60"/>
                      </a:moveTo>
                      <a:lnTo>
                        <a:pt x="247" y="60"/>
                      </a:lnTo>
                      <a:cubicBezTo>
                        <a:pt x="254" y="55"/>
                        <a:pt x="256" y="47"/>
                        <a:pt x="254" y="41"/>
                      </a:cubicBezTo>
                      <a:cubicBezTo>
                        <a:pt x="251" y="33"/>
                        <a:pt x="245" y="28"/>
                        <a:pt x="238" y="27"/>
                      </a:cubicBezTo>
                      <a:cubicBezTo>
                        <a:pt x="225" y="25"/>
                        <a:pt x="212" y="25"/>
                        <a:pt x="200" y="24"/>
                      </a:cubicBezTo>
                      <a:cubicBezTo>
                        <a:pt x="193" y="23"/>
                        <a:pt x="187" y="19"/>
                        <a:pt x="181" y="17"/>
                      </a:cubicBezTo>
                      <a:cubicBezTo>
                        <a:pt x="181" y="17"/>
                        <a:pt x="181" y="17"/>
                        <a:pt x="181" y="17"/>
                      </a:cubicBezTo>
                      <a:cubicBezTo>
                        <a:pt x="180" y="16"/>
                        <a:pt x="180" y="16"/>
                        <a:pt x="179" y="16"/>
                      </a:cubicBezTo>
                      <a:lnTo>
                        <a:pt x="181" y="18"/>
                      </a:lnTo>
                      <a:cubicBezTo>
                        <a:pt x="177" y="14"/>
                        <a:pt x="174" y="9"/>
                        <a:pt x="169" y="6"/>
                      </a:cubicBezTo>
                      <a:cubicBezTo>
                        <a:pt x="165" y="3"/>
                        <a:pt x="159" y="0"/>
                        <a:pt x="155" y="0"/>
                      </a:cubicBezTo>
                      <a:cubicBezTo>
                        <a:pt x="146" y="1"/>
                        <a:pt x="137" y="4"/>
                        <a:pt x="128" y="7"/>
                      </a:cubicBezTo>
                      <a:cubicBezTo>
                        <a:pt x="124" y="8"/>
                        <a:pt x="117" y="12"/>
                        <a:pt x="116" y="16"/>
                      </a:cubicBezTo>
                      <a:cubicBezTo>
                        <a:pt x="111" y="29"/>
                        <a:pt x="101" y="36"/>
                        <a:pt x="91" y="43"/>
                      </a:cubicBezTo>
                      <a:cubicBezTo>
                        <a:pt x="86" y="47"/>
                        <a:pt x="85" y="53"/>
                        <a:pt x="87" y="58"/>
                      </a:cubicBezTo>
                      <a:cubicBezTo>
                        <a:pt x="88" y="64"/>
                        <a:pt x="90" y="69"/>
                        <a:pt x="92" y="74"/>
                      </a:cubicBezTo>
                      <a:cubicBezTo>
                        <a:pt x="104" y="92"/>
                        <a:pt x="98" y="109"/>
                        <a:pt x="88" y="125"/>
                      </a:cubicBezTo>
                      <a:cubicBezTo>
                        <a:pt x="86" y="130"/>
                        <a:pt x="77" y="131"/>
                        <a:pt x="74" y="127"/>
                      </a:cubicBezTo>
                      <a:cubicBezTo>
                        <a:pt x="66" y="117"/>
                        <a:pt x="62" y="105"/>
                        <a:pt x="57" y="93"/>
                      </a:cubicBezTo>
                      <a:cubicBezTo>
                        <a:pt x="54" y="86"/>
                        <a:pt x="47" y="83"/>
                        <a:pt x="40" y="83"/>
                      </a:cubicBezTo>
                      <a:cubicBezTo>
                        <a:pt x="19" y="83"/>
                        <a:pt x="5" y="96"/>
                        <a:pt x="3" y="116"/>
                      </a:cubicBezTo>
                      <a:cubicBezTo>
                        <a:pt x="2" y="131"/>
                        <a:pt x="1" y="145"/>
                        <a:pt x="0" y="160"/>
                      </a:cubicBezTo>
                      <a:cubicBezTo>
                        <a:pt x="0" y="166"/>
                        <a:pt x="3" y="171"/>
                        <a:pt x="8" y="173"/>
                      </a:cubicBezTo>
                      <a:cubicBezTo>
                        <a:pt x="22" y="178"/>
                        <a:pt x="29" y="189"/>
                        <a:pt x="33" y="201"/>
                      </a:cubicBezTo>
                      <a:cubicBezTo>
                        <a:pt x="40" y="224"/>
                        <a:pt x="50" y="245"/>
                        <a:pt x="49" y="270"/>
                      </a:cubicBezTo>
                      <a:cubicBezTo>
                        <a:pt x="49" y="283"/>
                        <a:pt x="55" y="295"/>
                        <a:pt x="65" y="304"/>
                      </a:cubicBezTo>
                      <a:cubicBezTo>
                        <a:pt x="70" y="310"/>
                        <a:pt x="79" y="311"/>
                        <a:pt x="84" y="307"/>
                      </a:cubicBezTo>
                      <a:cubicBezTo>
                        <a:pt x="93" y="300"/>
                        <a:pt x="100" y="291"/>
                        <a:pt x="109" y="285"/>
                      </a:cubicBezTo>
                      <a:cubicBezTo>
                        <a:pt x="118" y="280"/>
                        <a:pt x="130" y="279"/>
                        <a:pt x="140" y="275"/>
                      </a:cubicBezTo>
                      <a:cubicBezTo>
                        <a:pt x="150" y="270"/>
                        <a:pt x="160" y="265"/>
                        <a:pt x="169" y="260"/>
                      </a:cubicBezTo>
                      <a:cubicBezTo>
                        <a:pt x="173" y="257"/>
                        <a:pt x="178" y="252"/>
                        <a:pt x="179" y="248"/>
                      </a:cubicBezTo>
                      <a:cubicBezTo>
                        <a:pt x="185" y="230"/>
                        <a:pt x="194" y="215"/>
                        <a:pt x="207" y="201"/>
                      </a:cubicBezTo>
                      <a:cubicBezTo>
                        <a:pt x="217" y="192"/>
                        <a:pt x="218" y="178"/>
                        <a:pt x="215" y="165"/>
                      </a:cubicBezTo>
                      <a:cubicBezTo>
                        <a:pt x="213" y="156"/>
                        <a:pt x="209" y="148"/>
                        <a:pt x="206" y="139"/>
                      </a:cubicBezTo>
                      <a:cubicBezTo>
                        <a:pt x="203" y="128"/>
                        <a:pt x="195" y="120"/>
                        <a:pt x="185" y="115"/>
                      </a:cubicBezTo>
                      <a:cubicBezTo>
                        <a:pt x="181" y="113"/>
                        <a:pt x="181" y="109"/>
                        <a:pt x="186" y="107"/>
                      </a:cubicBezTo>
                      <a:cubicBezTo>
                        <a:pt x="196" y="103"/>
                        <a:pt x="207" y="99"/>
                        <a:pt x="217" y="95"/>
                      </a:cubicBezTo>
                      <a:cubicBezTo>
                        <a:pt x="224" y="92"/>
                        <a:pt x="230" y="87"/>
                        <a:pt x="230" y="79"/>
                      </a:cubicBezTo>
                      <a:cubicBezTo>
                        <a:pt x="231" y="68"/>
                        <a:pt x="239" y="65"/>
                        <a:pt x="247" y="6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2" name="Freeform 58">
                  <a:extLst>
                    <a:ext uri="{FF2B5EF4-FFF2-40B4-BE49-F238E27FC236}">
                      <a16:creationId xmlns:a16="http://schemas.microsoft.com/office/drawing/2014/main" id="{A5C901B0-44A4-484C-955F-549501BDF82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669" y="2834"/>
                  <a:ext cx="36" cy="40"/>
                </a:xfrm>
                <a:custGeom>
                  <a:avLst/>
                  <a:gdLst>
                    <a:gd name="T0" fmla="*/ 170 w 302"/>
                    <a:gd name="T1" fmla="*/ 293 h 344"/>
                    <a:gd name="T2" fmla="*/ 182 w 302"/>
                    <a:gd name="T3" fmla="*/ 287 h 344"/>
                    <a:gd name="T4" fmla="*/ 184 w 302"/>
                    <a:gd name="T5" fmla="*/ 297 h 344"/>
                    <a:gd name="T6" fmla="*/ 171 w 302"/>
                    <a:gd name="T7" fmla="*/ 294 h 344"/>
                    <a:gd name="T8" fmla="*/ 170 w 302"/>
                    <a:gd name="T9" fmla="*/ 293 h 344"/>
                    <a:gd name="T10" fmla="*/ 93 w 302"/>
                    <a:gd name="T11" fmla="*/ 63 h 344"/>
                    <a:gd name="T12" fmla="*/ 299 w 302"/>
                    <a:gd name="T13" fmla="*/ 21 h 344"/>
                    <a:gd name="T14" fmla="*/ 281 w 302"/>
                    <a:gd name="T15" fmla="*/ 3 h 344"/>
                    <a:gd name="T16" fmla="*/ 221 w 302"/>
                    <a:gd name="T17" fmla="*/ 34 h 344"/>
                    <a:gd name="T18" fmla="*/ 112 w 302"/>
                    <a:gd name="T19" fmla="*/ 18 h 344"/>
                    <a:gd name="T20" fmla="*/ 65 w 302"/>
                    <a:gd name="T21" fmla="*/ 42 h 344"/>
                    <a:gd name="T22" fmla="*/ 45 w 302"/>
                    <a:gd name="T23" fmla="*/ 90 h 344"/>
                    <a:gd name="T24" fmla="*/ 23 w 302"/>
                    <a:gd name="T25" fmla="*/ 151 h 344"/>
                    <a:gd name="T26" fmla="*/ 3 w 302"/>
                    <a:gd name="T27" fmla="*/ 213 h 344"/>
                    <a:gd name="T28" fmla="*/ 24 w 302"/>
                    <a:gd name="T29" fmla="*/ 253 h 344"/>
                    <a:gd name="T30" fmla="*/ 26 w 302"/>
                    <a:gd name="T31" fmla="*/ 320 h 344"/>
                    <a:gd name="T32" fmla="*/ 69 w 302"/>
                    <a:gd name="T33" fmla="*/ 337 h 344"/>
                    <a:gd name="T34" fmla="*/ 85 w 302"/>
                    <a:gd name="T35" fmla="*/ 220 h 344"/>
                    <a:gd name="T36" fmla="*/ 101 w 302"/>
                    <a:gd name="T37" fmla="*/ 220 h 344"/>
                    <a:gd name="T38" fmla="*/ 123 w 302"/>
                    <a:gd name="T39" fmla="*/ 290 h 344"/>
                    <a:gd name="T40" fmla="*/ 158 w 302"/>
                    <a:gd name="T41" fmla="*/ 305 h 344"/>
                    <a:gd name="T42" fmla="*/ 161 w 302"/>
                    <a:gd name="T43" fmla="*/ 303 h 344"/>
                    <a:gd name="T44" fmla="*/ 158 w 302"/>
                    <a:gd name="T45" fmla="*/ 305 h 344"/>
                    <a:gd name="T46" fmla="*/ 179 w 302"/>
                    <a:gd name="T47" fmla="*/ 333 h 344"/>
                    <a:gd name="T48" fmla="*/ 203 w 302"/>
                    <a:gd name="T49" fmla="*/ 281 h 344"/>
                    <a:gd name="T50" fmla="*/ 177 w 302"/>
                    <a:gd name="T51" fmla="*/ 255 h 344"/>
                    <a:gd name="T52" fmla="*/ 163 w 302"/>
                    <a:gd name="T53" fmla="*/ 211 h 344"/>
                    <a:gd name="T54" fmla="*/ 147 w 302"/>
                    <a:gd name="T55" fmla="*/ 169 h 344"/>
                    <a:gd name="T56" fmla="*/ 195 w 302"/>
                    <a:gd name="T57" fmla="*/ 150 h 344"/>
                    <a:gd name="T58" fmla="*/ 220 w 302"/>
                    <a:gd name="T59" fmla="*/ 146 h 344"/>
                    <a:gd name="T60" fmla="*/ 215 w 302"/>
                    <a:gd name="T61" fmla="*/ 106 h 344"/>
                    <a:gd name="T62" fmla="*/ 151 w 302"/>
                    <a:gd name="T63" fmla="*/ 115 h 344"/>
                    <a:gd name="T64" fmla="*/ 97 w 302"/>
                    <a:gd name="T65" fmla="*/ 135 h 344"/>
                    <a:gd name="T66" fmla="*/ 93 w 302"/>
                    <a:gd name="T67" fmla="*/ 63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02" h="344">
                      <a:moveTo>
                        <a:pt x="170" y="293"/>
                      </a:moveTo>
                      <a:lnTo>
                        <a:pt x="170" y="293"/>
                      </a:lnTo>
                      <a:cubicBezTo>
                        <a:pt x="170" y="293"/>
                        <a:pt x="171" y="293"/>
                        <a:pt x="172" y="293"/>
                      </a:cubicBezTo>
                      <a:cubicBezTo>
                        <a:pt x="174" y="289"/>
                        <a:pt x="177" y="286"/>
                        <a:pt x="182" y="287"/>
                      </a:cubicBezTo>
                      <a:cubicBezTo>
                        <a:pt x="186" y="287"/>
                        <a:pt x="188" y="290"/>
                        <a:pt x="187" y="294"/>
                      </a:cubicBezTo>
                      <a:cubicBezTo>
                        <a:pt x="187" y="295"/>
                        <a:pt x="185" y="297"/>
                        <a:pt x="184" y="297"/>
                      </a:cubicBezTo>
                      <a:cubicBezTo>
                        <a:pt x="180" y="296"/>
                        <a:pt x="176" y="295"/>
                        <a:pt x="172" y="293"/>
                      </a:cubicBezTo>
                      <a:cubicBezTo>
                        <a:pt x="171" y="293"/>
                        <a:pt x="171" y="294"/>
                        <a:pt x="171" y="294"/>
                      </a:cubicBezTo>
                      <a:cubicBezTo>
                        <a:pt x="170" y="294"/>
                        <a:pt x="169" y="295"/>
                        <a:pt x="168" y="296"/>
                      </a:cubicBezTo>
                      <a:cubicBezTo>
                        <a:pt x="169" y="295"/>
                        <a:pt x="169" y="294"/>
                        <a:pt x="170" y="293"/>
                      </a:cubicBezTo>
                      <a:close/>
                      <a:moveTo>
                        <a:pt x="93" y="63"/>
                      </a:moveTo>
                      <a:lnTo>
                        <a:pt x="93" y="63"/>
                      </a:lnTo>
                      <a:cubicBezTo>
                        <a:pt x="133" y="60"/>
                        <a:pt x="173" y="60"/>
                        <a:pt x="213" y="66"/>
                      </a:cubicBezTo>
                      <a:cubicBezTo>
                        <a:pt x="252" y="71"/>
                        <a:pt x="280" y="56"/>
                        <a:pt x="299" y="21"/>
                      </a:cubicBezTo>
                      <a:cubicBezTo>
                        <a:pt x="302" y="16"/>
                        <a:pt x="300" y="10"/>
                        <a:pt x="296" y="6"/>
                      </a:cubicBezTo>
                      <a:cubicBezTo>
                        <a:pt x="293" y="2"/>
                        <a:pt x="285" y="0"/>
                        <a:pt x="281" y="3"/>
                      </a:cubicBezTo>
                      <a:cubicBezTo>
                        <a:pt x="275" y="9"/>
                        <a:pt x="268" y="16"/>
                        <a:pt x="261" y="21"/>
                      </a:cubicBezTo>
                      <a:cubicBezTo>
                        <a:pt x="249" y="30"/>
                        <a:pt x="237" y="37"/>
                        <a:pt x="221" y="34"/>
                      </a:cubicBezTo>
                      <a:cubicBezTo>
                        <a:pt x="199" y="30"/>
                        <a:pt x="177" y="30"/>
                        <a:pt x="155" y="26"/>
                      </a:cubicBezTo>
                      <a:cubicBezTo>
                        <a:pt x="141" y="24"/>
                        <a:pt x="127" y="18"/>
                        <a:pt x="112" y="18"/>
                      </a:cubicBezTo>
                      <a:cubicBezTo>
                        <a:pt x="95" y="17"/>
                        <a:pt x="88" y="40"/>
                        <a:pt x="70" y="40"/>
                      </a:cubicBezTo>
                      <a:cubicBezTo>
                        <a:pt x="68" y="40"/>
                        <a:pt x="66" y="41"/>
                        <a:pt x="65" y="42"/>
                      </a:cubicBezTo>
                      <a:cubicBezTo>
                        <a:pt x="55" y="48"/>
                        <a:pt x="49" y="57"/>
                        <a:pt x="46" y="69"/>
                      </a:cubicBezTo>
                      <a:cubicBezTo>
                        <a:pt x="45" y="76"/>
                        <a:pt x="46" y="83"/>
                        <a:pt x="45" y="90"/>
                      </a:cubicBezTo>
                      <a:cubicBezTo>
                        <a:pt x="43" y="97"/>
                        <a:pt x="42" y="106"/>
                        <a:pt x="37" y="111"/>
                      </a:cubicBezTo>
                      <a:cubicBezTo>
                        <a:pt x="27" y="122"/>
                        <a:pt x="23" y="136"/>
                        <a:pt x="23" y="151"/>
                      </a:cubicBezTo>
                      <a:cubicBezTo>
                        <a:pt x="23" y="164"/>
                        <a:pt x="18" y="176"/>
                        <a:pt x="13" y="188"/>
                      </a:cubicBezTo>
                      <a:cubicBezTo>
                        <a:pt x="9" y="196"/>
                        <a:pt x="5" y="204"/>
                        <a:pt x="3" y="213"/>
                      </a:cubicBezTo>
                      <a:cubicBezTo>
                        <a:pt x="0" y="224"/>
                        <a:pt x="1" y="235"/>
                        <a:pt x="10" y="244"/>
                      </a:cubicBezTo>
                      <a:cubicBezTo>
                        <a:pt x="14" y="247"/>
                        <a:pt x="20" y="250"/>
                        <a:pt x="24" y="253"/>
                      </a:cubicBezTo>
                      <a:cubicBezTo>
                        <a:pt x="32" y="261"/>
                        <a:pt x="36" y="272"/>
                        <a:pt x="33" y="283"/>
                      </a:cubicBezTo>
                      <a:cubicBezTo>
                        <a:pt x="30" y="295"/>
                        <a:pt x="24" y="307"/>
                        <a:pt x="26" y="320"/>
                      </a:cubicBezTo>
                      <a:cubicBezTo>
                        <a:pt x="27" y="326"/>
                        <a:pt x="29" y="332"/>
                        <a:pt x="33" y="335"/>
                      </a:cubicBezTo>
                      <a:cubicBezTo>
                        <a:pt x="44" y="344"/>
                        <a:pt x="57" y="342"/>
                        <a:pt x="69" y="337"/>
                      </a:cubicBezTo>
                      <a:cubicBezTo>
                        <a:pt x="78" y="333"/>
                        <a:pt x="75" y="325"/>
                        <a:pt x="75" y="318"/>
                      </a:cubicBezTo>
                      <a:cubicBezTo>
                        <a:pt x="74" y="285"/>
                        <a:pt x="82" y="252"/>
                        <a:pt x="85" y="220"/>
                      </a:cubicBezTo>
                      <a:cubicBezTo>
                        <a:pt x="85" y="217"/>
                        <a:pt x="90" y="214"/>
                        <a:pt x="93" y="214"/>
                      </a:cubicBezTo>
                      <a:cubicBezTo>
                        <a:pt x="96" y="214"/>
                        <a:pt x="101" y="218"/>
                        <a:pt x="101" y="220"/>
                      </a:cubicBezTo>
                      <a:cubicBezTo>
                        <a:pt x="100" y="239"/>
                        <a:pt x="101" y="256"/>
                        <a:pt x="117" y="270"/>
                      </a:cubicBezTo>
                      <a:cubicBezTo>
                        <a:pt x="121" y="274"/>
                        <a:pt x="121" y="283"/>
                        <a:pt x="123" y="290"/>
                      </a:cubicBezTo>
                      <a:cubicBezTo>
                        <a:pt x="127" y="303"/>
                        <a:pt x="131" y="305"/>
                        <a:pt x="148" y="306"/>
                      </a:cubicBezTo>
                      <a:cubicBezTo>
                        <a:pt x="151" y="306"/>
                        <a:pt x="154" y="306"/>
                        <a:pt x="158" y="305"/>
                      </a:cubicBezTo>
                      <a:cubicBezTo>
                        <a:pt x="158" y="305"/>
                        <a:pt x="158" y="305"/>
                        <a:pt x="158" y="304"/>
                      </a:cubicBezTo>
                      <a:cubicBezTo>
                        <a:pt x="159" y="304"/>
                        <a:pt x="160" y="303"/>
                        <a:pt x="161" y="303"/>
                      </a:cubicBezTo>
                      <a:cubicBezTo>
                        <a:pt x="160" y="303"/>
                        <a:pt x="159" y="304"/>
                        <a:pt x="159" y="305"/>
                      </a:cubicBezTo>
                      <a:cubicBezTo>
                        <a:pt x="158" y="305"/>
                        <a:pt x="158" y="305"/>
                        <a:pt x="158" y="305"/>
                      </a:cubicBezTo>
                      <a:cubicBezTo>
                        <a:pt x="160" y="316"/>
                        <a:pt x="161" y="326"/>
                        <a:pt x="174" y="330"/>
                      </a:cubicBezTo>
                      <a:cubicBezTo>
                        <a:pt x="176" y="330"/>
                        <a:pt x="177" y="332"/>
                        <a:pt x="179" y="333"/>
                      </a:cubicBezTo>
                      <a:cubicBezTo>
                        <a:pt x="187" y="337"/>
                        <a:pt x="199" y="332"/>
                        <a:pt x="201" y="324"/>
                      </a:cubicBezTo>
                      <a:cubicBezTo>
                        <a:pt x="204" y="310"/>
                        <a:pt x="205" y="295"/>
                        <a:pt x="203" y="281"/>
                      </a:cubicBezTo>
                      <a:cubicBezTo>
                        <a:pt x="202" y="273"/>
                        <a:pt x="199" y="267"/>
                        <a:pt x="191" y="264"/>
                      </a:cubicBezTo>
                      <a:cubicBezTo>
                        <a:pt x="186" y="261"/>
                        <a:pt x="181" y="259"/>
                        <a:pt x="177" y="255"/>
                      </a:cubicBezTo>
                      <a:cubicBezTo>
                        <a:pt x="171" y="251"/>
                        <a:pt x="167" y="245"/>
                        <a:pt x="169" y="237"/>
                      </a:cubicBezTo>
                      <a:cubicBezTo>
                        <a:pt x="171" y="227"/>
                        <a:pt x="169" y="218"/>
                        <a:pt x="163" y="211"/>
                      </a:cubicBezTo>
                      <a:cubicBezTo>
                        <a:pt x="156" y="202"/>
                        <a:pt x="150" y="193"/>
                        <a:pt x="143" y="184"/>
                      </a:cubicBezTo>
                      <a:cubicBezTo>
                        <a:pt x="141" y="180"/>
                        <a:pt x="142" y="172"/>
                        <a:pt x="147" y="169"/>
                      </a:cubicBezTo>
                      <a:cubicBezTo>
                        <a:pt x="156" y="163"/>
                        <a:pt x="165" y="157"/>
                        <a:pt x="174" y="151"/>
                      </a:cubicBezTo>
                      <a:cubicBezTo>
                        <a:pt x="181" y="147"/>
                        <a:pt x="188" y="148"/>
                        <a:pt x="195" y="150"/>
                      </a:cubicBezTo>
                      <a:cubicBezTo>
                        <a:pt x="200" y="152"/>
                        <a:pt x="206" y="152"/>
                        <a:pt x="211" y="151"/>
                      </a:cubicBezTo>
                      <a:cubicBezTo>
                        <a:pt x="214" y="151"/>
                        <a:pt x="219" y="148"/>
                        <a:pt x="220" y="146"/>
                      </a:cubicBezTo>
                      <a:cubicBezTo>
                        <a:pt x="221" y="135"/>
                        <a:pt x="222" y="124"/>
                        <a:pt x="222" y="113"/>
                      </a:cubicBezTo>
                      <a:cubicBezTo>
                        <a:pt x="221" y="111"/>
                        <a:pt x="218" y="106"/>
                        <a:pt x="215" y="106"/>
                      </a:cubicBezTo>
                      <a:cubicBezTo>
                        <a:pt x="208" y="105"/>
                        <a:pt x="200" y="104"/>
                        <a:pt x="194" y="105"/>
                      </a:cubicBezTo>
                      <a:cubicBezTo>
                        <a:pt x="179" y="108"/>
                        <a:pt x="165" y="114"/>
                        <a:pt x="151" y="115"/>
                      </a:cubicBezTo>
                      <a:cubicBezTo>
                        <a:pt x="133" y="116"/>
                        <a:pt x="119" y="120"/>
                        <a:pt x="107" y="134"/>
                      </a:cubicBezTo>
                      <a:cubicBezTo>
                        <a:pt x="106" y="136"/>
                        <a:pt x="100" y="136"/>
                        <a:pt x="97" y="135"/>
                      </a:cubicBezTo>
                      <a:cubicBezTo>
                        <a:pt x="81" y="128"/>
                        <a:pt x="70" y="116"/>
                        <a:pt x="66" y="98"/>
                      </a:cubicBezTo>
                      <a:cubicBezTo>
                        <a:pt x="63" y="83"/>
                        <a:pt x="77" y="65"/>
                        <a:pt x="93" y="6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3" name="Freeform 59">
                  <a:extLst>
                    <a:ext uri="{FF2B5EF4-FFF2-40B4-BE49-F238E27FC236}">
                      <a16:creationId xmlns:a16="http://schemas.microsoft.com/office/drawing/2014/main" id="{1FA127E3-2ACF-436D-8992-10C73CDFB2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6" y="2558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1 h 1"/>
                    <a:gd name="T8" fmla="*/ 0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4" name="Freeform 60">
                  <a:extLst>
                    <a:ext uri="{FF2B5EF4-FFF2-40B4-BE49-F238E27FC236}">
                      <a16:creationId xmlns:a16="http://schemas.microsoft.com/office/drawing/2014/main" id="{3AE8E766-EE34-4777-ADD7-16BE18A545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4" y="2530"/>
                  <a:ext cx="33" cy="36"/>
                </a:xfrm>
                <a:custGeom>
                  <a:avLst/>
                  <a:gdLst>
                    <a:gd name="T0" fmla="*/ 259 w 285"/>
                    <a:gd name="T1" fmla="*/ 151 h 303"/>
                    <a:gd name="T2" fmla="*/ 259 w 285"/>
                    <a:gd name="T3" fmla="*/ 151 h 303"/>
                    <a:gd name="T4" fmla="*/ 257 w 285"/>
                    <a:gd name="T5" fmla="*/ 136 h 303"/>
                    <a:gd name="T6" fmla="*/ 245 w 285"/>
                    <a:gd name="T7" fmla="*/ 125 h 303"/>
                    <a:gd name="T8" fmla="*/ 231 w 285"/>
                    <a:gd name="T9" fmla="*/ 121 h 303"/>
                    <a:gd name="T10" fmla="*/ 216 w 285"/>
                    <a:gd name="T11" fmla="*/ 129 h 303"/>
                    <a:gd name="T12" fmla="*/ 179 w 285"/>
                    <a:gd name="T13" fmla="*/ 131 h 303"/>
                    <a:gd name="T14" fmla="*/ 171 w 285"/>
                    <a:gd name="T15" fmla="*/ 114 h 303"/>
                    <a:gd name="T16" fmla="*/ 172 w 285"/>
                    <a:gd name="T17" fmla="*/ 109 h 303"/>
                    <a:gd name="T18" fmla="*/ 157 w 285"/>
                    <a:gd name="T19" fmla="*/ 90 h 303"/>
                    <a:gd name="T20" fmla="*/ 143 w 285"/>
                    <a:gd name="T21" fmla="*/ 89 h 303"/>
                    <a:gd name="T22" fmla="*/ 142 w 285"/>
                    <a:gd name="T23" fmla="*/ 91 h 303"/>
                    <a:gd name="T24" fmla="*/ 141 w 285"/>
                    <a:gd name="T25" fmla="*/ 92 h 303"/>
                    <a:gd name="T26" fmla="*/ 141 w 285"/>
                    <a:gd name="T27" fmla="*/ 89 h 303"/>
                    <a:gd name="T28" fmla="*/ 143 w 285"/>
                    <a:gd name="T29" fmla="*/ 89 h 303"/>
                    <a:gd name="T30" fmla="*/ 171 w 285"/>
                    <a:gd name="T31" fmla="*/ 51 h 303"/>
                    <a:gd name="T32" fmla="*/ 195 w 285"/>
                    <a:gd name="T33" fmla="*/ 15 h 303"/>
                    <a:gd name="T34" fmla="*/ 196 w 285"/>
                    <a:gd name="T35" fmla="*/ 6 h 303"/>
                    <a:gd name="T36" fmla="*/ 181 w 285"/>
                    <a:gd name="T37" fmla="*/ 1 h 303"/>
                    <a:gd name="T38" fmla="*/ 135 w 285"/>
                    <a:gd name="T39" fmla="*/ 28 h 303"/>
                    <a:gd name="T40" fmla="*/ 68 w 285"/>
                    <a:gd name="T41" fmla="*/ 128 h 303"/>
                    <a:gd name="T42" fmla="*/ 25 w 285"/>
                    <a:gd name="T43" fmla="*/ 168 h 303"/>
                    <a:gd name="T44" fmla="*/ 23 w 285"/>
                    <a:gd name="T45" fmla="*/ 181 h 303"/>
                    <a:gd name="T46" fmla="*/ 21 w 285"/>
                    <a:gd name="T47" fmla="*/ 199 h 303"/>
                    <a:gd name="T48" fmla="*/ 3 w 285"/>
                    <a:gd name="T49" fmla="*/ 220 h 303"/>
                    <a:gd name="T50" fmla="*/ 8 w 285"/>
                    <a:gd name="T51" fmla="*/ 233 h 303"/>
                    <a:gd name="T52" fmla="*/ 23 w 285"/>
                    <a:gd name="T53" fmla="*/ 237 h 303"/>
                    <a:gd name="T54" fmla="*/ 78 w 285"/>
                    <a:gd name="T55" fmla="*/ 239 h 303"/>
                    <a:gd name="T56" fmla="*/ 121 w 285"/>
                    <a:gd name="T57" fmla="*/ 240 h 303"/>
                    <a:gd name="T58" fmla="*/ 162 w 285"/>
                    <a:gd name="T59" fmla="*/ 251 h 303"/>
                    <a:gd name="T60" fmla="*/ 162 w 285"/>
                    <a:gd name="T61" fmla="*/ 256 h 303"/>
                    <a:gd name="T62" fmla="*/ 147 w 285"/>
                    <a:gd name="T63" fmla="*/ 272 h 303"/>
                    <a:gd name="T64" fmla="*/ 147 w 285"/>
                    <a:gd name="T65" fmla="*/ 281 h 303"/>
                    <a:gd name="T66" fmla="*/ 156 w 285"/>
                    <a:gd name="T67" fmla="*/ 286 h 303"/>
                    <a:gd name="T68" fmla="*/ 174 w 285"/>
                    <a:gd name="T69" fmla="*/ 276 h 303"/>
                    <a:gd name="T70" fmla="*/ 213 w 285"/>
                    <a:gd name="T71" fmla="*/ 247 h 303"/>
                    <a:gd name="T72" fmla="*/ 217 w 285"/>
                    <a:gd name="T73" fmla="*/ 250 h 303"/>
                    <a:gd name="T74" fmla="*/ 212 w 285"/>
                    <a:gd name="T75" fmla="*/ 277 h 303"/>
                    <a:gd name="T76" fmla="*/ 215 w 285"/>
                    <a:gd name="T77" fmla="*/ 286 h 303"/>
                    <a:gd name="T78" fmla="*/ 249 w 285"/>
                    <a:gd name="T79" fmla="*/ 303 h 303"/>
                    <a:gd name="T80" fmla="*/ 268 w 285"/>
                    <a:gd name="T81" fmla="*/ 294 h 303"/>
                    <a:gd name="T82" fmla="*/ 281 w 285"/>
                    <a:gd name="T83" fmla="*/ 258 h 303"/>
                    <a:gd name="T84" fmla="*/ 275 w 285"/>
                    <a:gd name="T85" fmla="*/ 235 h 303"/>
                    <a:gd name="T86" fmla="*/ 272 w 285"/>
                    <a:gd name="T87" fmla="*/ 236 h 303"/>
                    <a:gd name="T88" fmla="*/ 270 w 285"/>
                    <a:gd name="T89" fmla="*/ 239 h 303"/>
                    <a:gd name="T90" fmla="*/ 271 w 285"/>
                    <a:gd name="T91" fmla="*/ 236 h 303"/>
                    <a:gd name="T92" fmla="*/ 272 w 285"/>
                    <a:gd name="T93" fmla="*/ 236 h 303"/>
                    <a:gd name="T94" fmla="*/ 274 w 285"/>
                    <a:gd name="T95" fmla="*/ 234 h 303"/>
                    <a:gd name="T96" fmla="*/ 251 w 285"/>
                    <a:gd name="T97" fmla="*/ 227 h 303"/>
                    <a:gd name="T98" fmla="*/ 246 w 285"/>
                    <a:gd name="T99" fmla="*/ 220 h 303"/>
                    <a:gd name="T100" fmla="*/ 254 w 285"/>
                    <a:gd name="T101" fmla="*/ 206 h 303"/>
                    <a:gd name="T102" fmla="*/ 269 w 285"/>
                    <a:gd name="T103" fmla="*/ 190 h 303"/>
                    <a:gd name="T104" fmla="*/ 270 w 285"/>
                    <a:gd name="T105" fmla="*/ 186 h 303"/>
                    <a:gd name="T106" fmla="*/ 261 w 285"/>
                    <a:gd name="T107" fmla="*/ 181 h 303"/>
                    <a:gd name="T108" fmla="*/ 246 w 285"/>
                    <a:gd name="T109" fmla="*/ 179 h 303"/>
                    <a:gd name="T110" fmla="*/ 250 w 285"/>
                    <a:gd name="T111" fmla="*/ 164 h 303"/>
                    <a:gd name="T112" fmla="*/ 259 w 285"/>
                    <a:gd name="T113" fmla="*/ 151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85" h="303">
                      <a:moveTo>
                        <a:pt x="259" y="151"/>
                      </a:moveTo>
                      <a:lnTo>
                        <a:pt x="259" y="151"/>
                      </a:lnTo>
                      <a:cubicBezTo>
                        <a:pt x="260" y="147"/>
                        <a:pt x="259" y="140"/>
                        <a:pt x="257" y="136"/>
                      </a:cubicBezTo>
                      <a:cubicBezTo>
                        <a:pt x="254" y="132"/>
                        <a:pt x="249" y="128"/>
                        <a:pt x="245" y="125"/>
                      </a:cubicBezTo>
                      <a:cubicBezTo>
                        <a:pt x="241" y="121"/>
                        <a:pt x="236" y="118"/>
                        <a:pt x="231" y="121"/>
                      </a:cubicBezTo>
                      <a:cubicBezTo>
                        <a:pt x="226" y="124"/>
                        <a:pt x="221" y="126"/>
                        <a:pt x="216" y="129"/>
                      </a:cubicBezTo>
                      <a:cubicBezTo>
                        <a:pt x="204" y="136"/>
                        <a:pt x="192" y="134"/>
                        <a:pt x="179" y="131"/>
                      </a:cubicBezTo>
                      <a:cubicBezTo>
                        <a:pt x="172" y="129"/>
                        <a:pt x="169" y="125"/>
                        <a:pt x="171" y="114"/>
                      </a:cubicBezTo>
                      <a:cubicBezTo>
                        <a:pt x="171" y="112"/>
                        <a:pt x="172" y="111"/>
                        <a:pt x="172" y="109"/>
                      </a:cubicBezTo>
                      <a:cubicBezTo>
                        <a:pt x="172" y="99"/>
                        <a:pt x="167" y="91"/>
                        <a:pt x="157" y="90"/>
                      </a:cubicBezTo>
                      <a:cubicBezTo>
                        <a:pt x="153" y="89"/>
                        <a:pt x="148" y="89"/>
                        <a:pt x="143" y="89"/>
                      </a:cubicBezTo>
                      <a:cubicBezTo>
                        <a:pt x="143" y="90"/>
                        <a:pt x="142" y="90"/>
                        <a:pt x="142" y="91"/>
                      </a:cubicBezTo>
                      <a:lnTo>
                        <a:pt x="141" y="92"/>
                      </a:lnTo>
                      <a:lnTo>
                        <a:pt x="141" y="89"/>
                      </a:lnTo>
                      <a:cubicBezTo>
                        <a:pt x="142" y="89"/>
                        <a:pt x="142" y="89"/>
                        <a:pt x="143" y="89"/>
                      </a:cubicBezTo>
                      <a:cubicBezTo>
                        <a:pt x="148" y="74"/>
                        <a:pt x="159" y="61"/>
                        <a:pt x="171" y="51"/>
                      </a:cubicBezTo>
                      <a:cubicBezTo>
                        <a:pt x="182" y="41"/>
                        <a:pt x="187" y="27"/>
                        <a:pt x="195" y="15"/>
                      </a:cubicBezTo>
                      <a:cubicBezTo>
                        <a:pt x="196" y="13"/>
                        <a:pt x="196" y="9"/>
                        <a:pt x="196" y="6"/>
                      </a:cubicBezTo>
                      <a:cubicBezTo>
                        <a:pt x="196" y="2"/>
                        <a:pt x="187" y="0"/>
                        <a:pt x="181" y="1"/>
                      </a:cubicBezTo>
                      <a:cubicBezTo>
                        <a:pt x="163" y="6"/>
                        <a:pt x="147" y="14"/>
                        <a:pt x="135" y="28"/>
                      </a:cubicBezTo>
                      <a:cubicBezTo>
                        <a:pt x="109" y="59"/>
                        <a:pt x="87" y="93"/>
                        <a:pt x="68" y="128"/>
                      </a:cubicBezTo>
                      <a:cubicBezTo>
                        <a:pt x="58" y="146"/>
                        <a:pt x="45" y="161"/>
                        <a:pt x="25" y="168"/>
                      </a:cubicBezTo>
                      <a:cubicBezTo>
                        <a:pt x="19" y="170"/>
                        <a:pt x="20" y="176"/>
                        <a:pt x="23" y="181"/>
                      </a:cubicBezTo>
                      <a:cubicBezTo>
                        <a:pt x="28" y="188"/>
                        <a:pt x="27" y="193"/>
                        <a:pt x="21" y="199"/>
                      </a:cubicBezTo>
                      <a:cubicBezTo>
                        <a:pt x="14" y="206"/>
                        <a:pt x="9" y="213"/>
                        <a:pt x="3" y="220"/>
                      </a:cubicBezTo>
                      <a:cubicBezTo>
                        <a:pt x="0" y="223"/>
                        <a:pt x="3" y="232"/>
                        <a:pt x="8" y="233"/>
                      </a:cubicBezTo>
                      <a:cubicBezTo>
                        <a:pt x="13" y="235"/>
                        <a:pt x="18" y="237"/>
                        <a:pt x="23" y="237"/>
                      </a:cubicBezTo>
                      <a:cubicBezTo>
                        <a:pt x="42" y="235"/>
                        <a:pt x="60" y="234"/>
                        <a:pt x="78" y="239"/>
                      </a:cubicBezTo>
                      <a:cubicBezTo>
                        <a:pt x="93" y="243"/>
                        <a:pt x="106" y="243"/>
                        <a:pt x="121" y="240"/>
                      </a:cubicBezTo>
                      <a:cubicBezTo>
                        <a:pt x="136" y="236"/>
                        <a:pt x="149" y="247"/>
                        <a:pt x="162" y="251"/>
                      </a:cubicBezTo>
                      <a:cubicBezTo>
                        <a:pt x="163" y="252"/>
                        <a:pt x="163" y="255"/>
                        <a:pt x="162" y="256"/>
                      </a:cubicBezTo>
                      <a:cubicBezTo>
                        <a:pt x="157" y="261"/>
                        <a:pt x="151" y="266"/>
                        <a:pt x="147" y="272"/>
                      </a:cubicBezTo>
                      <a:cubicBezTo>
                        <a:pt x="145" y="274"/>
                        <a:pt x="145" y="279"/>
                        <a:pt x="147" y="281"/>
                      </a:cubicBezTo>
                      <a:cubicBezTo>
                        <a:pt x="149" y="284"/>
                        <a:pt x="153" y="286"/>
                        <a:pt x="156" y="286"/>
                      </a:cubicBezTo>
                      <a:cubicBezTo>
                        <a:pt x="164" y="286"/>
                        <a:pt x="170" y="282"/>
                        <a:pt x="174" y="276"/>
                      </a:cubicBezTo>
                      <a:cubicBezTo>
                        <a:pt x="184" y="261"/>
                        <a:pt x="202" y="258"/>
                        <a:pt x="213" y="247"/>
                      </a:cubicBezTo>
                      <a:cubicBezTo>
                        <a:pt x="214" y="247"/>
                        <a:pt x="217" y="249"/>
                        <a:pt x="217" y="250"/>
                      </a:cubicBezTo>
                      <a:cubicBezTo>
                        <a:pt x="216" y="259"/>
                        <a:pt x="213" y="268"/>
                        <a:pt x="212" y="277"/>
                      </a:cubicBezTo>
                      <a:cubicBezTo>
                        <a:pt x="212" y="280"/>
                        <a:pt x="213" y="285"/>
                        <a:pt x="215" y="286"/>
                      </a:cubicBezTo>
                      <a:cubicBezTo>
                        <a:pt x="226" y="293"/>
                        <a:pt x="236" y="301"/>
                        <a:pt x="249" y="303"/>
                      </a:cubicBezTo>
                      <a:cubicBezTo>
                        <a:pt x="255" y="303"/>
                        <a:pt x="265" y="299"/>
                        <a:pt x="268" y="294"/>
                      </a:cubicBezTo>
                      <a:cubicBezTo>
                        <a:pt x="272" y="282"/>
                        <a:pt x="277" y="270"/>
                        <a:pt x="281" y="258"/>
                      </a:cubicBezTo>
                      <a:cubicBezTo>
                        <a:pt x="285" y="248"/>
                        <a:pt x="281" y="242"/>
                        <a:pt x="275" y="235"/>
                      </a:cubicBezTo>
                      <a:cubicBezTo>
                        <a:pt x="274" y="235"/>
                        <a:pt x="273" y="235"/>
                        <a:pt x="272" y="236"/>
                      </a:cubicBezTo>
                      <a:cubicBezTo>
                        <a:pt x="272" y="237"/>
                        <a:pt x="271" y="238"/>
                        <a:pt x="270" y="239"/>
                      </a:cubicBezTo>
                      <a:cubicBezTo>
                        <a:pt x="270" y="238"/>
                        <a:pt x="270" y="236"/>
                        <a:pt x="271" y="236"/>
                      </a:cubicBezTo>
                      <a:cubicBezTo>
                        <a:pt x="271" y="236"/>
                        <a:pt x="272" y="236"/>
                        <a:pt x="272" y="236"/>
                      </a:cubicBezTo>
                      <a:cubicBezTo>
                        <a:pt x="273" y="235"/>
                        <a:pt x="273" y="234"/>
                        <a:pt x="274" y="234"/>
                      </a:cubicBezTo>
                      <a:cubicBezTo>
                        <a:pt x="268" y="227"/>
                        <a:pt x="260" y="225"/>
                        <a:pt x="251" y="227"/>
                      </a:cubicBezTo>
                      <a:cubicBezTo>
                        <a:pt x="248" y="228"/>
                        <a:pt x="245" y="224"/>
                        <a:pt x="246" y="220"/>
                      </a:cubicBezTo>
                      <a:cubicBezTo>
                        <a:pt x="248" y="215"/>
                        <a:pt x="250" y="210"/>
                        <a:pt x="254" y="206"/>
                      </a:cubicBezTo>
                      <a:cubicBezTo>
                        <a:pt x="258" y="200"/>
                        <a:pt x="264" y="195"/>
                        <a:pt x="269" y="190"/>
                      </a:cubicBezTo>
                      <a:cubicBezTo>
                        <a:pt x="270" y="189"/>
                        <a:pt x="270" y="187"/>
                        <a:pt x="270" y="186"/>
                      </a:cubicBezTo>
                      <a:cubicBezTo>
                        <a:pt x="268" y="182"/>
                        <a:pt x="265" y="180"/>
                        <a:pt x="261" y="181"/>
                      </a:cubicBezTo>
                      <a:cubicBezTo>
                        <a:pt x="256" y="181"/>
                        <a:pt x="250" y="185"/>
                        <a:pt x="246" y="179"/>
                      </a:cubicBezTo>
                      <a:cubicBezTo>
                        <a:pt x="243" y="174"/>
                        <a:pt x="247" y="169"/>
                        <a:pt x="250" y="164"/>
                      </a:cubicBezTo>
                      <a:cubicBezTo>
                        <a:pt x="253" y="160"/>
                        <a:pt x="257" y="156"/>
                        <a:pt x="259" y="15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5" name="Freeform 61">
                  <a:extLst>
                    <a:ext uri="{FF2B5EF4-FFF2-40B4-BE49-F238E27FC236}">
                      <a16:creationId xmlns:a16="http://schemas.microsoft.com/office/drawing/2014/main" id="{DD996A3D-1F5F-434F-90CB-62DF863FBB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5" y="2214"/>
                  <a:ext cx="40" cy="22"/>
                </a:xfrm>
                <a:custGeom>
                  <a:avLst/>
                  <a:gdLst>
                    <a:gd name="T0" fmla="*/ 7 w 342"/>
                    <a:gd name="T1" fmla="*/ 151 h 191"/>
                    <a:gd name="T2" fmla="*/ 7 w 342"/>
                    <a:gd name="T3" fmla="*/ 151 h 191"/>
                    <a:gd name="T4" fmla="*/ 45 w 342"/>
                    <a:gd name="T5" fmla="*/ 165 h 191"/>
                    <a:gd name="T6" fmla="*/ 65 w 342"/>
                    <a:gd name="T7" fmla="*/ 183 h 191"/>
                    <a:gd name="T8" fmla="*/ 90 w 342"/>
                    <a:gd name="T9" fmla="*/ 186 h 191"/>
                    <a:gd name="T10" fmla="*/ 116 w 342"/>
                    <a:gd name="T11" fmla="*/ 166 h 191"/>
                    <a:gd name="T12" fmla="*/ 126 w 342"/>
                    <a:gd name="T13" fmla="*/ 166 h 191"/>
                    <a:gd name="T14" fmla="*/ 141 w 342"/>
                    <a:gd name="T15" fmla="*/ 163 h 191"/>
                    <a:gd name="T16" fmla="*/ 166 w 342"/>
                    <a:gd name="T17" fmla="*/ 127 h 191"/>
                    <a:gd name="T18" fmla="*/ 196 w 342"/>
                    <a:gd name="T19" fmla="*/ 96 h 191"/>
                    <a:gd name="T20" fmla="*/ 205 w 342"/>
                    <a:gd name="T21" fmla="*/ 94 h 191"/>
                    <a:gd name="T22" fmla="*/ 205 w 342"/>
                    <a:gd name="T23" fmla="*/ 108 h 191"/>
                    <a:gd name="T24" fmla="*/ 182 w 342"/>
                    <a:gd name="T25" fmla="*/ 145 h 191"/>
                    <a:gd name="T26" fmla="*/ 183 w 342"/>
                    <a:gd name="T27" fmla="*/ 166 h 191"/>
                    <a:gd name="T28" fmla="*/ 201 w 342"/>
                    <a:gd name="T29" fmla="*/ 173 h 191"/>
                    <a:gd name="T30" fmla="*/ 213 w 342"/>
                    <a:gd name="T31" fmla="*/ 163 h 191"/>
                    <a:gd name="T32" fmla="*/ 243 w 342"/>
                    <a:gd name="T33" fmla="*/ 143 h 191"/>
                    <a:gd name="T34" fmla="*/ 259 w 342"/>
                    <a:gd name="T35" fmla="*/ 137 h 191"/>
                    <a:gd name="T36" fmla="*/ 272 w 342"/>
                    <a:gd name="T37" fmla="*/ 128 h 191"/>
                    <a:gd name="T38" fmla="*/ 306 w 342"/>
                    <a:gd name="T39" fmla="*/ 73 h 191"/>
                    <a:gd name="T40" fmla="*/ 318 w 342"/>
                    <a:gd name="T41" fmla="*/ 62 h 191"/>
                    <a:gd name="T42" fmla="*/ 333 w 342"/>
                    <a:gd name="T43" fmla="*/ 56 h 191"/>
                    <a:gd name="T44" fmla="*/ 341 w 342"/>
                    <a:gd name="T45" fmla="*/ 42 h 191"/>
                    <a:gd name="T46" fmla="*/ 341 w 342"/>
                    <a:gd name="T47" fmla="*/ 20 h 191"/>
                    <a:gd name="T48" fmla="*/ 330 w 342"/>
                    <a:gd name="T49" fmla="*/ 3 h 191"/>
                    <a:gd name="T50" fmla="*/ 316 w 342"/>
                    <a:gd name="T51" fmla="*/ 9 h 191"/>
                    <a:gd name="T52" fmla="*/ 297 w 342"/>
                    <a:gd name="T53" fmla="*/ 17 h 191"/>
                    <a:gd name="T54" fmla="*/ 251 w 342"/>
                    <a:gd name="T55" fmla="*/ 3 h 191"/>
                    <a:gd name="T56" fmla="*/ 220 w 342"/>
                    <a:gd name="T57" fmla="*/ 10 h 191"/>
                    <a:gd name="T58" fmla="*/ 99 w 342"/>
                    <a:gd name="T59" fmla="*/ 73 h 191"/>
                    <a:gd name="T60" fmla="*/ 69 w 342"/>
                    <a:gd name="T61" fmla="*/ 85 h 191"/>
                    <a:gd name="T62" fmla="*/ 19 w 342"/>
                    <a:gd name="T63" fmla="*/ 106 h 191"/>
                    <a:gd name="T64" fmla="*/ 1 w 342"/>
                    <a:gd name="T65" fmla="*/ 144 h 191"/>
                    <a:gd name="T66" fmla="*/ 7 w 342"/>
                    <a:gd name="T67" fmla="*/ 151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42" h="191">
                      <a:moveTo>
                        <a:pt x="7" y="151"/>
                      </a:moveTo>
                      <a:lnTo>
                        <a:pt x="7" y="151"/>
                      </a:lnTo>
                      <a:cubicBezTo>
                        <a:pt x="26" y="155"/>
                        <a:pt x="35" y="160"/>
                        <a:pt x="45" y="165"/>
                      </a:cubicBezTo>
                      <a:cubicBezTo>
                        <a:pt x="54" y="170"/>
                        <a:pt x="59" y="176"/>
                        <a:pt x="65" y="183"/>
                      </a:cubicBezTo>
                      <a:cubicBezTo>
                        <a:pt x="71" y="190"/>
                        <a:pt x="83" y="191"/>
                        <a:pt x="90" y="186"/>
                      </a:cubicBezTo>
                      <a:cubicBezTo>
                        <a:pt x="99" y="180"/>
                        <a:pt x="107" y="172"/>
                        <a:pt x="116" y="166"/>
                      </a:cubicBezTo>
                      <a:cubicBezTo>
                        <a:pt x="119" y="164"/>
                        <a:pt x="123" y="165"/>
                        <a:pt x="126" y="166"/>
                      </a:cubicBezTo>
                      <a:cubicBezTo>
                        <a:pt x="132" y="168"/>
                        <a:pt x="137" y="168"/>
                        <a:pt x="141" y="163"/>
                      </a:cubicBezTo>
                      <a:cubicBezTo>
                        <a:pt x="149" y="152"/>
                        <a:pt x="156" y="139"/>
                        <a:pt x="166" y="127"/>
                      </a:cubicBezTo>
                      <a:cubicBezTo>
                        <a:pt x="175" y="116"/>
                        <a:pt x="186" y="106"/>
                        <a:pt x="196" y="96"/>
                      </a:cubicBezTo>
                      <a:cubicBezTo>
                        <a:pt x="198" y="94"/>
                        <a:pt x="202" y="94"/>
                        <a:pt x="205" y="94"/>
                      </a:cubicBezTo>
                      <a:cubicBezTo>
                        <a:pt x="210" y="93"/>
                        <a:pt x="210" y="100"/>
                        <a:pt x="205" y="108"/>
                      </a:cubicBezTo>
                      <a:cubicBezTo>
                        <a:pt x="198" y="120"/>
                        <a:pt x="190" y="132"/>
                        <a:pt x="182" y="145"/>
                      </a:cubicBezTo>
                      <a:cubicBezTo>
                        <a:pt x="179" y="152"/>
                        <a:pt x="180" y="159"/>
                        <a:pt x="183" y="166"/>
                      </a:cubicBezTo>
                      <a:cubicBezTo>
                        <a:pt x="185" y="173"/>
                        <a:pt x="196" y="177"/>
                        <a:pt x="201" y="173"/>
                      </a:cubicBezTo>
                      <a:cubicBezTo>
                        <a:pt x="205" y="170"/>
                        <a:pt x="211" y="167"/>
                        <a:pt x="213" y="163"/>
                      </a:cubicBezTo>
                      <a:cubicBezTo>
                        <a:pt x="220" y="151"/>
                        <a:pt x="229" y="144"/>
                        <a:pt x="243" y="143"/>
                      </a:cubicBezTo>
                      <a:cubicBezTo>
                        <a:pt x="249" y="142"/>
                        <a:pt x="254" y="140"/>
                        <a:pt x="259" y="137"/>
                      </a:cubicBezTo>
                      <a:cubicBezTo>
                        <a:pt x="264" y="135"/>
                        <a:pt x="270" y="132"/>
                        <a:pt x="272" y="128"/>
                      </a:cubicBezTo>
                      <a:cubicBezTo>
                        <a:pt x="280" y="108"/>
                        <a:pt x="304" y="97"/>
                        <a:pt x="306" y="73"/>
                      </a:cubicBezTo>
                      <a:cubicBezTo>
                        <a:pt x="307" y="69"/>
                        <a:pt x="313" y="65"/>
                        <a:pt x="318" y="62"/>
                      </a:cubicBezTo>
                      <a:cubicBezTo>
                        <a:pt x="322" y="59"/>
                        <a:pt x="328" y="58"/>
                        <a:pt x="333" y="56"/>
                      </a:cubicBezTo>
                      <a:cubicBezTo>
                        <a:pt x="338" y="53"/>
                        <a:pt x="340" y="48"/>
                        <a:pt x="341" y="42"/>
                      </a:cubicBezTo>
                      <a:cubicBezTo>
                        <a:pt x="342" y="35"/>
                        <a:pt x="341" y="28"/>
                        <a:pt x="341" y="20"/>
                      </a:cubicBezTo>
                      <a:cubicBezTo>
                        <a:pt x="341" y="13"/>
                        <a:pt x="334" y="2"/>
                        <a:pt x="330" y="3"/>
                      </a:cubicBezTo>
                      <a:cubicBezTo>
                        <a:pt x="325" y="4"/>
                        <a:pt x="320" y="6"/>
                        <a:pt x="316" y="9"/>
                      </a:cubicBezTo>
                      <a:cubicBezTo>
                        <a:pt x="309" y="17"/>
                        <a:pt x="303" y="22"/>
                        <a:pt x="297" y="17"/>
                      </a:cubicBezTo>
                      <a:cubicBezTo>
                        <a:pt x="281" y="3"/>
                        <a:pt x="265" y="6"/>
                        <a:pt x="251" y="3"/>
                      </a:cubicBezTo>
                      <a:cubicBezTo>
                        <a:pt x="240" y="0"/>
                        <a:pt x="230" y="3"/>
                        <a:pt x="220" y="10"/>
                      </a:cubicBezTo>
                      <a:cubicBezTo>
                        <a:pt x="183" y="36"/>
                        <a:pt x="144" y="60"/>
                        <a:pt x="99" y="73"/>
                      </a:cubicBezTo>
                      <a:cubicBezTo>
                        <a:pt x="89" y="76"/>
                        <a:pt x="79" y="83"/>
                        <a:pt x="69" y="85"/>
                      </a:cubicBezTo>
                      <a:cubicBezTo>
                        <a:pt x="50" y="87"/>
                        <a:pt x="35" y="96"/>
                        <a:pt x="19" y="106"/>
                      </a:cubicBezTo>
                      <a:cubicBezTo>
                        <a:pt x="4" y="115"/>
                        <a:pt x="2" y="129"/>
                        <a:pt x="1" y="144"/>
                      </a:cubicBezTo>
                      <a:cubicBezTo>
                        <a:pt x="0" y="146"/>
                        <a:pt x="4" y="150"/>
                        <a:pt x="7" y="15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6" name="Freeform 62">
                  <a:extLst>
                    <a:ext uri="{FF2B5EF4-FFF2-40B4-BE49-F238E27FC236}">
                      <a16:creationId xmlns:a16="http://schemas.microsoft.com/office/drawing/2014/main" id="{11C01F27-A31D-42C6-9D42-B4E74567BE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3" y="2244"/>
                  <a:ext cx="32" cy="21"/>
                </a:xfrm>
                <a:custGeom>
                  <a:avLst/>
                  <a:gdLst>
                    <a:gd name="T0" fmla="*/ 7 w 275"/>
                    <a:gd name="T1" fmla="*/ 77 h 182"/>
                    <a:gd name="T2" fmla="*/ 7 w 275"/>
                    <a:gd name="T3" fmla="*/ 77 h 182"/>
                    <a:gd name="T4" fmla="*/ 47 w 275"/>
                    <a:gd name="T5" fmla="*/ 112 h 182"/>
                    <a:gd name="T6" fmla="*/ 71 w 275"/>
                    <a:gd name="T7" fmla="*/ 109 h 182"/>
                    <a:gd name="T8" fmla="*/ 73 w 275"/>
                    <a:gd name="T9" fmla="*/ 108 h 182"/>
                    <a:gd name="T10" fmla="*/ 78 w 275"/>
                    <a:gd name="T11" fmla="*/ 108 h 182"/>
                    <a:gd name="T12" fmla="*/ 89 w 275"/>
                    <a:gd name="T13" fmla="*/ 103 h 182"/>
                    <a:gd name="T14" fmla="*/ 94 w 275"/>
                    <a:gd name="T15" fmla="*/ 104 h 182"/>
                    <a:gd name="T16" fmla="*/ 89 w 275"/>
                    <a:gd name="T17" fmla="*/ 108 h 182"/>
                    <a:gd name="T18" fmla="*/ 78 w 275"/>
                    <a:gd name="T19" fmla="*/ 108 h 182"/>
                    <a:gd name="T20" fmla="*/ 74 w 275"/>
                    <a:gd name="T21" fmla="*/ 109 h 182"/>
                    <a:gd name="T22" fmla="*/ 71 w 275"/>
                    <a:gd name="T23" fmla="*/ 109 h 182"/>
                    <a:gd name="T24" fmla="*/ 62 w 275"/>
                    <a:gd name="T25" fmla="*/ 119 h 182"/>
                    <a:gd name="T26" fmla="*/ 62 w 275"/>
                    <a:gd name="T27" fmla="*/ 137 h 182"/>
                    <a:gd name="T28" fmla="*/ 90 w 275"/>
                    <a:gd name="T29" fmla="*/ 154 h 182"/>
                    <a:gd name="T30" fmla="*/ 121 w 275"/>
                    <a:gd name="T31" fmla="*/ 159 h 182"/>
                    <a:gd name="T32" fmla="*/ 155 w 275"/>
                    <a:gd name="T33" fmla="*/ 169 h 182"/>
                    <a:gd name="T34" fmla="*/ 192 w 275"/>
                    <a:gd name="T35" fmla="*/ 168 h 182"/>
                    <a:gd name="T36" fmla="*/ 210 w 275"/>
                    <a:gd name="T37" fmla="*/ 157 h 182"/>
                    <a:gd name="T38" fmla="*/ 244 w 275"/>
                    <a:gd name="T39" fmla="*/ 129 h 182"/>
                    <a:gd name="T40" fmla="*/ 259 w 275"/>
                    <a:gd name="T41" fmla="*/ 100 h 182"/>
                    <a:gd name="T42" fmla="*/ 273 w 275"/>
                    <a:gd name="T43" fmla="*/ 45 h 182"/>
                    <a:gd name="T44" fmla="*/ 245 w 275"/>
                    <a:gd name="T45" fmla="*/ 33 h 182"/>
                    <a:gd name="T46" fmla="*/ 187 w 275"/>
                    <a:gd name="T47" fmla="*/ 16 h 182"/>
                    <a:gd name="T48" fmla="*/ 162 w 275"/>
                    <a:gd name="T49" fmla="*/ 22 h 182"/>
                    <a:gd name="T50" fmla="*/ 148 w 275"/>
                    <a:gd name="T51" fmla="*/ 17 h 182"/>
                    <a:gd name="T52" fmla="*/ 144 w 275"/>
                    <a:gd name="T53" fmla="*/ 7 h 182"/>
                    <a:gd name="T54" fmla="*/ 130 w 275"/>
                    <a:gd name="T55" fmla="*/ 2 h 182"/>
                    <a:gd name="T56" fmla="*/ 123 w 275"/>
                    <a:gd name="T57" fmla="*/ 9 h 182"/>
                    <a:gd name="T58" fmla="*/ 120 w 275"/>
                    <a:gd name="T59" fmla="*/ 25 h 182"/>
                    <a:gd name="T60" fmla="*/ 117 w 275"/>
                    <a:gd name="T61" fmla="*/ 40 h 182"/>
                    <a:gd name="T62" fmla="*/ 104 w 275"/>
                    <a:gd name="T63" fmla="*/ 35 h 182"/>
                    <a:gd name="T64" fmla="*/ 99 w 275"/>
                    <a:gd name="T65" fmla="*/ 33 h 182"/>
                    <a:gd name="T66" fmla="*/ 58 w 275"/>
                    <a:gd name="T67" fmla="*/ 11 h 182"/>
                    <a:gd name="T68" fmla="*/ 49 w 275"/>
                    <a:gd name="T69" fmla="*/ 5 h 182"/>
                    <a:gd name="T70" fmla="*/ 34 w 275"/>
                    <a:gd name="T71" fmla="*/ 14 h 182"/>
                    <a:gd name="T72" fmla="*/ 34 w 275"/>
                    <a:gd name="T73" fmla="*/ 25 h 182"/>
                    <a:gd name="T74" fmla="*/ 29 w 275"/>
                    <a:gd name="T75" fmla="*/ 33 h 182"/>
                    <a:gd name="T76" fmla="*/ 20 w 275"/>
                    <a:gd name="T77" fmla="*/ 30 h 182"/>
                    <a:gd name="T78" fmla="*/ 11 w 275"/>
                    <a:gd name="T79" fmla="*/ 31 h 182"/>
                    <a:gd name="T80" fmla="*/ 2 w 275"/>
                    <a:gd name="T81" fmla="*/ 56 h 182"/>
                    <a:gd name="T82" fmla="*/ 7 w 275"/>
                    <a:gd name="T83" fmla="*/ 77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75" h="182">
                      <a:moveTo>
                        <a:pt x="7" y="77"/>
                      </a:moveTo>
                      <a:lnTo>
                        <a:pt x="7" y="77"/>
                      </a:lnTo>
                      <a:cubicBezTo>
                        <a:pt x="13" y="104"/>
                        <a:pt x="21" y="111"/>
                        <a:pt x="47" y="112"/>
                      </a:cubicBezTo>
                      <a:cubicBezTo>
                        <a:pt x="55" y="112"/>
                        <a:pt x="63" y="111"/>
                        <a:pt x="71" y="109"/>
                      </a:cubicBezTo>
                      <a:cubicBezTo>
                        <a:pt x="72" y="109"/>
                        <a:pt x="72" y="108"/>
                        <a:pt x="73" y="108"/>
                      </a:cubicBezTo>
                      <a:cubicBezTo>
                        <a:pt x="75" y="108"/>
                        <a:pt x="76" y="108"/>
                        <a:pt x="78" y="108"/>
                      </a:cubicBezTo>
                      <a:cubicBezTo>
                        <a:pt x="81" y="106"/>
                        <a:pt x="85" y="105"/>
                        <a:pt x="89" y="103"/>
                      </a:cubicBezTo>
                      <a:cubicBezTo>
                        <a:pt x="90" y="103"/>
                        <a:pt x="93" y="103"/>
                        <a:pt x="94" y="104"/>
                      </a:cubicBezTo>
                      <a:cubicBezTo>
                        <a:pt x="96" y="107"/>
                        <a:pt x="94" y="108"/>
                        <a:pt x="89" y="108"/>
                      </a:cubicBezTo>
                      <a:cubicBezTo>
                        <a:pt x="85" y="108"/>
                        <a:pt x="81" y="108"/>
                        <a:pt x="78" y="108"/>
                      </a:cubicBezTo>
                      <a:cubicBezTo>
                        <a:pt x="76" y="108"/>
                        <a:pt x="75" y="109"/>
                        <a:pt x="74" y="109"/>
                      </a:cubicBezTo>
                      <a:cubicBezTo>
                        <a:pt x="73" y="109"/>
                        <a:pt x="72" y="109"/>
                        <a:pt x="71" y="109"/>
                      </a:cubicBezTo>
                      <a:cubicBezTo>
                        <a:pt x="68" y="113"/>
                        <a:pt x="65" y="116"/>
                        <a:pt x="62" y="119"/>
                      </a:cubicBezTo>
                      <a:cubicBezTo>
                        <a:pt x="56" y="125"/>
                        <a:pt x="56" y="133"/>
                        <a:pt x="62" y="137"/>
                      </a:cubicBezTo>
                      <a:cubicBezTo>
                        <a:pt x="71" y="143"/>
                        <a:pt x="81" y="147"/>
                        <a:pt x="90" y="154"/>
                      </a:cubicBezTo>
                      <a:cubicBezTo>
                        <a:pt x="100" y="161"/>
                        <a:pt x="110" y="162"/>
                        <a:pt x="121" y="159"/>
                      </a:cubicBezTo>
                      <a:cubicBezTo>
                        <a:pt x="134" y="155"/>
                        <a:pt x="144" y="158"/>
                        <a:pt x="155" y="169"/>
                      </a:cubicBezTo>
                      <a:cubicBezTo>
                        <a:pt x="166" y="182"/>
                        <a:pt x="177" y="181"/>
                        <a:pt x="192" y="168"/>
                      </a:cubicBezTo>
                      <a:cubicBezTo>
                        <a:pt x="198" y="163"/>
                        <a:pt x="202" y="157"/>
                        <a:pt x="210" y="157"/>
                      </a:cubicBezTo>
                      <a:cubicBezTo>
                        <a:pt x="230" y="157"/>
                        <a:pt x="240" y="149"/>
                        <a:pt x="244" y="129"/>
                      </a:cubicBezTo>
                      <a:cubicBezTo>
                        <a:pt x="246" y="119"/>
                        <a:pt x="252" y="109"/>
                        <a:pt x="259" y="100"/>
                      </a:cubicBezTo>
                      <a:cubicBezTo>
                        <a:pt x="273" y="84"/>
                        <a:pt x="275" y="65"/>
                        <a:pt x="273" y="45"/>
                      </a:cubicBezTo>
                      <a:cubicBezTo>
                        <a:pt x="264" y="40"/>
                        <a:pt x="255" y="34"/>
                        <a:pt x="245" y="33"/>
                      </a:cubicBezTo>
                      <a:cubicBezTo>
                        <a:pt x="224" y="30"/>
                        <a:pt x="205" y="25"/>
                        <a:pt x="187" y="16"/>
                      </a:cubicBezTo>
                      <a:cubicBezTo>
                        <a:pt x="178" y="12"/>
                        <a:pt x="170" y="16"/>
                        <a:pt x="162" y="22"/>
                      </a:cubicBezTo>
                      <a:cubicBezTo>
                        <a:pt x="154" y="29"/>
                        <a:pt x="153" y="28"/>
                        <a:pt x="148" y="17"/>
                      </a:cubicBezTo>
                      <a:cubicBezTo>
                        <a:pt x="147" y="14"/>
                        <a:pt x="146" y="10"/>
                        <a:pt x="144" y="7"/>
                      </a:cubicBezTo>
                      <a:cubicBezTo>
                        <a:pt x="142" y="2"/>
                        <a:pt x="135" y="0"/>
                        <a:pt x="130" y="2"/>
                      </a:cubicBezTo>
                      <a:cubicBezTo>
                        <a:pt x="127" y="4"/>
                        <a:pt x="124" y="6"/>
                        <a:pt x="123" y="9"/>
                      </a:cubicBezTo>
                      <a:cubicBezTo>
                        <a:pt x="121" y="14"/>
                        <a:pt x="121" y="20"/>
                        <a:pt x="120" y="25"/>
                      </a:cubicBezTo>
                      <a:cubicBezTo>
                        <a:pt x="119" y="30"/>
                        <a:pt x="120" y="37"/>
                        <a:pt x="117" y="40"/>
                      </a:cubicBezTo>
                      <a:cubicBezTo>
                        <a:pt x="112" y="45"/>
                        <a:pt x="108" y="38"/>
                        <a:pt x="104" y="35"/>
                      </a:cubicBezTo>
                      <a:cubicBezTo>
                        <a:pt x="103" y="34"/>
                        <a:pt x="101" y="33"/>
                        <a:pt x="99" y="33"/>
                      </a:cubicBezTo>
                      <a:cubicBezTo>
                        <a:pt x="81" y="34"/>
                        <a:pt x="68" y="25"/>
                        <a:pt x="58" y="11"/>
                      </a:cubicBezTo>
                      <a:cubicBezTo>
                        <a:pt x="55" y="9"/>
                        <a:pt x="52" y="7"/>
                        <a:pt x="49" y="5"/>
                      </a:cubicBezTo>
                      <a:cubicBezTo>
                        <a:pt x="43" y="1"/>
                        <a:pt x="35" y="6"/>
                        <a:pt x="34" y="14"/>
                      </a:cubicBezTo>
                      <a:cubicBezTo>
                        <a:pt x="33" y="18"/>
                        <a:pt x="35" y="21"/>
                        <a:pt x="34" y="25"/>
                      </a:cubicBezTo>
                      <a:cubicBezTo>
                        <a:pt x="33" y="28"/>
                        <a:pt x="31" y="32"/>
                        <a:pt x="29" y="33"/>
                      </a:cubicBezTo>
                      <a:cubicBezTo>
                        <a:pt x="27" y="34"/>
                        <a:pt x="23" y="31"/>
                        <a:pt x="20" y="30"/>
                      </a:cubicBezTo>
                      <a:cubicBezTo>
                        <a:pt x="17" y="30"/>
                        <a:pt x="12" y="29"/>
                        <a:pt x="11" y="31"/>
                      </a:cubicBezTo>
                      <a:cubicBezTo>
                        <a:pt x="5" y="38"/>
                        <a:pt x="0" y="46"/>
                        <a:pt x="2" y="56"/>
                      </a:cubicBezTo>
                      <a:cubicBezTo>
                        <a:pt x="3" y="63"/>
                        <a:pt x="6" y="70"/>
                        <a:pt x="7" y="7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7" name="Freeform 63">
                  <a:extLst>
                    <a:ext uri="{FF2B5EF4-FFF2-40B4-BE49-F238E27FC236}">
                      <a16:creationId xmlns:a16="http://schemas.microsoft.com/office/drawing/2014/main" id="{068E2608-6482-4261-A3D0-DC495730D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5" y="2243"/>
                  <a:ext cx="27" cy="30"/>
                </a:xfrm>
                <a:custGeom>
                  <a:avLst/>
                  <a:gdLst>
                    <a:gd name="T0" fmla="*/ 24 w 233"/>
                    <a:gd name="T1" fmla="*/ 6 h 258"/>
                    <a:gd name="T2" fmla="*/ 24 w 233"/>
                    <a:gd name="T3" fmla="*/ 6 h 258"/>
                    <a:gd name="T4" fmla="*/ 15 w 233"/>
                    <a:gd name="T5" fmla="*/ 26 h 258"/>
                    <a:gd name="T6" fmla="*/ 3 w 233"/>
                    <a:gd name="T7" fmla="*/ 61 h 258"/>
                    <a:gd name="T8" fmla="*/ 0 w 233"/>
                    <a:gd name="T9" fmla="*/ 71 h 258"/>
                    <a:gd name="T10" fmla="*/ 2 w 233"/>
                    <a:gd name="T11" fmla="*/ 124 h 258"/>
                    <a:gd name="T12" fmla="*/ 10 w 233"/>
                    <a:gd name="T13" fmla="*/ 131 h 258"/>
                    <a:gd name="T14" fmla="*/ 17 w 233"/>
                    <a:gd name="T15" fmla="*/ 138 h 258"/>
                    <a:gd name="T16" fmla="*/ 39 w 233"/>
                    <a:gd name="T17" fmla="*/ 161 h 258"/>
                    <a:gd name="T18" fmla="*/ 87 w 233"/>
                    <a:gd name="T19" fmla="*/ 167 h 258"/>
                    <a:gd name="T20" fmla="*/ 91 w 233"/>
                    <a:gd name="T21" fmla="*/ 169 h 258"/>
                    <a:gd name="T22" fmla="*/ 86 w 233"/>
                    <a:gd name="T23" fmla="*/ 178 h 258"/>
                    <a:gd name="T24" fmla="*/ 65 w 233"/>
                    <a:gd name="T25" fmla="*/ 185 h 258"/>
                    <a:gd name="T26" fmla="*/ 49 w 233"/>
                    <a:gd name="T27" fmla="*/ 205 h 258"/>
                    <a:gd name="T28" fmla="*/ 46 w 233"/>
                    <a:gd name="T29" fmla="*/ 227 h 258"/>
                    <a:gd name="T30" fmla="*/ 58 w 233"/>
                    <a:gd name="T31" fmla="*/ 243 h 258"/>
                    <a:gd name="T32" fmla="*/ 100 w 233"/>
                    <a:gd name="T33" fmla="*/ 255 h 258"/>
                    <a:gd name="T34" fmla="*/ 136 w 233"/>
                    <a:gd name="T35" fmla="*/ 237 h 258"/>
                    <a:gd name="T36" fmla="*/ 140 w 233"/>
                    <a:gd name="T37" fmla="*/ 227 h 258"/>
                    <a:gd name="T38" fmla="*/ 168 w 233"/>
                    <a:gd name="T39" fmla="*/ 207 h 258"/>
                    <a:gd name="T40" fmla="*/ 181 w 233"/>
                    <a:gd name="T41" fmla="*/ 174 h 258"/>
                    <a:gd name="T42" fmla="*/ 203 w 233"/>
                    <a:gd name="T43" fmla="*/ 144 h 258"/>
                    <a:gd name="T44" fmla="*/ 207 w 233"/>
                    <a:gd name="T45" fmla="*/ 140 h 258"/>
                    <a:gd name="T46" fmla="*/ 232 w 233"/>
                    <a:gd name="T47" fmla="*/ 92 h 258"/>
                    <a:gd name="T48" fmla="*/ 232 w 233"/>
                    <a:gd name="T49" fmla="*/ 82 h 258"/>
                    <a:gd name="T50" fmla="*/ 223 w 233"/>
                    <a:gd name="T51" fmla="*/ 62 h 258"/>
                    <a:gd name="T52" fmla="*/ 210 w 233"/>
                    <a:gd name="T53" fmla="*/ 55 h 258"/>
                    <a:gd name="T54" fmla="*/ 180 w 233"/>
                    <a:gd name="T55" fmla="*/ 42 h 258"/>
                    <a:gd name="T56" fmla="*/ 135 w 233"/>
                    <a:gd name="T57" fmla="*/ 42 h 258"/>
                    <a:gd name="T58" fmla="*/ 124 w 233"/>
                    <a:gd name="T59" fmla="*/ 71 h 258"/>
                    <a:gd name="T60" fmla="*/ 124 w 233"/>
                    <a:gd name="T61" fmla="*/ 109 h 258"/>
                    <a:gd name="T62" fmla="*/ 122 w 233"/>
                    <a:gd name="T63" fmla="*/ 114 h 258"/>
                    <a:gd name="T64" fmla="*/ 116 w 233"/>
                    <a:gd name="T65" fmla="*/ 110 h 258"/>
                    <a:gd name="T66" fmla="*/ 100 w 233"/>
                    <a:gd name="T67" fmla="*/ 69 h 258"/>
                    <a:gd name="T68" fmla="*/ 91 w 233"/>
                    <a:gd name="T69" fmla="*/ 65 h 258"/>
                    <a:gd name="T70" fmla="*/ 82 w 233"/>
                    <a:gd name="T71" fmla="*/ 70 h 258"/>
                    <a:gd name="T72" fmla="*/ 60 w 233"/>
                    <a:gd name="T73" fmla="*/ 118 h 258"/>
                    <a:gd name="T74" fmla="*/ 61 w 233"/>
                    <a:gd name="T75" fmla="*/ 120 h 258"/>
                    <a:gd name="T76" fmla="*/ 58 w 233"/>
                    <a:gd name="T77" fmla="*/ 120 h 258"/>
                    <a:gd name="T78" fmla="*/ 60 w 233"/>
                    <a:gd name="T79" fmla="*/ 119 h 258"/>
                    <a:gd name="T80" fmla="*/ 60 w 233"/>
                    <a:gd name="T81" fmla="*/ 118 h 258"/>
                    <a:gd name="T82" fmla="*/ 54 w 233"/>
                    <a:gd name="T83" fmla="*/ 89 h 258"/>
                    <a:gd name="T84" fmla="*/ 58 w 233"/>
                    <a:gd name="T85" fmla="*/ 74 h 258"/>
                    <a:gd name="T86" fmla="*/ 52 w 233"/>
                    <a:gd name="T87" fmla="*/ 32 h 258"/>
                    <a:gd name="T88" fmla="*/ 50 w 233"/>
                    <a:gd name="T89" fmla="*/ 21 h 258"/>
                    <a:gd name="T90" fmla="*/ 43 w 233"/>
                    <a:gd name="T91" fmla="*/ 6 h 258"/>
                    <a:gd name="T92" fmla="*/ 24 w 233"/>
                    <a:gd name="T93" fmla="*/ 6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33" h="258">
                      <a:moveTo>
                        <a:pt x="24" y="6"/>
                      </a:moveTo>
                      <a:lnTo>
                        <a:pt x="24" y="6"/>
                      </a:lnTo>
                      <a:cubicBezTo>
                        <a:pt x="21" y="12"/>
                        <a:pt x="17" y="19"/>
                        <a:pt x="15" y="26"/>
                      </a:cubicBezTo>
                      <a:cubicBezTo>
                        <a:pt x="12" y="38"/>
                        <a:pt x="12" y="51"/>
                        <a:pt x="3" y="61"/>
                      </a:cubicBezTo>
                      <a:cubicBezTo>
                        <a:pt x="1" y="64"/>
                        <a:pt x="0" y="68"/>
                        <a:pt x="0" y="71"/>
                      </a:cubicBezTo>
                      <a:cubicBezTo>
                        <a:pt x="3" y="89"/>
                        <a:pt x="10" y="106"/>
                        <a:pt x="2" y="124"/>
                      </a:cubicBezTo>
                      <a:cubicBezTo>
                        <a:pt x="2" y="125"/>
                        <a:pt x="7" y="128"/>
                        <a:pt x="10" y="131"/>
                      </a:cubicBezTo>
                      <a:cubicBezTo>
                        <a:pt x="12" y="133"/>
                        <a:pt x="17" y="136"/>
                        <a:pt x="17" y="138"/>
                      </a:cubicBezTo>
                      <a:cubicBezTo>
                        <a:pt x="13" y="156"/>
                        <a:pt x="25" y="160"/>
                        <a:pt x="39" y="161"/>
                      </a:cubicBezTo>
                      <a:cubicBezTo>
                        <a:pt x="55" y="164"/>
                        <a:pt x="71" y="165"/>
                        <a:pt x="87" y="167"/>
                      </a:cubicBezTo>
                      <a:cubicBezTo>
                        <a:pt x="89" y="167"/>
                        <a:pt x="91" y="169"/>
                        <a:pt x="91" y="169"/>
                      </a:cubicBezTo>
                      <a:cubicBezTo>
                        <a:pt x="90" y="173"/>
                        <a:pt x="89" y="177"/>
                        <a:pt x="86" y="178"/>
                      </a:cubicBezTo>
                      <a:cubicBezTo>
                        <a:pt x="79" y="181"/>
                        <a:pt x="72" y="183"/>
                        <a:pt x="65" y="185"/>
                      </a:cubicBezTo>
                      <a:cubicBezTo>
                        <a:pt x="56" y="188"/>
                        <a:pt x="51" y="195"/>
                        <a:pt x="49" y="205"/>
                      </a:cubicBezTo>
                      <a:cubicBezTo>
                        <a:pt x="48" y="212"/>
                        <a:pt x="47" y="219"/>
                        <a:pt x="46" y="227"/>
                      </a:cubicBezTo>
                      <a:cubicBezTo>
                        <a:pt x="46" y="233"/>
                        <a:pt x="51" y="242"/>
                        <a:pt x="58" y="243"/>
                      </a:cubicBezTo>
                      <a:cubicBezTo>
                        <a:pt x="72" y="248"/>
                        <a:pt x="86" y="252"/>
                        <a:pt x="100" y="255"/>
                      </a:cubicBezTo>
                      <a:cubicBezTo>
                        <a:pt x="114" y="258"/>
                        <a:pt x="130" y="250"/>
                        <a:pt x="136" y="237"/>
                      </a:cubicBezTo>
                      <a:cubicBezTo>
                        <a:pt x="138" y="234"/>
                        <a:pt x="139" y="230"/>
                        <a:pt x="140" y="227"/>
                      </a:cubicBezTo>
                      <a:cubicBezTo>
                        <a:pt x="144" y="213"/>
                        <a:pt x="155" y="208"/>
                        <a:pt x="168" y="207"/>
                      </a:cubicBezTo>
                      <a:cubicBezTo>
                        <a:pt x="172" y="196"/>
                        <a:pt x="175" y="184"/>
                        <a:pt x="181" y="174"/>
                      </a:cubicBezTo>
                      <a:cubicBezTo>
                        <a:pt x="187" y="163"/>
                        <a:pt x="196" y="154"/>
                        <a:pt x="203" y="144"/>
                      </a:cubicBezTo>
                      <a:cubicBezTo>
                        <a:pt x="205" y="142"/>
                        <a:pt x="206" y="141"/>
                        <a:pt x="207" y="140"/>
                      </a:cubicBezTo>
                      <a:cubicBezTo>
                        <a:pt x="215" y="124"/>
                        <a:pt x="224" y="108"/>
                        <a:pt x="232" y="92"/>
                      </a:cubicBezTo>
                      <a:cubicBezTo>
                        <a:pt x="233" y="90"/>
                        <a:pt x="233" y="85"/>
                        <a:pt x="232" y="82"/>
                      </a:cubicBezTo>
                      <a:cubicBezTo>
                        <a:pt x="229" y="75"/>
                        <a:pt x="226" y="69"/>
                        <a:pt x="223" y="62"/>
                      </a:cubicBezTo>
                      <a:cubicBezTo>
                        <a:pt x="220" y="57"/>
                        <a:pt x="215" y="54"/>
                        <a:pt x="210" y="55"/>
                      </a:cubicBezTo>
                      <a:cubicBezTo>
                        <a:pt x="196" y="59"/>
                        <a:pt x="187" y="52"/>
                        <a:pt x="180" y="42"/>
                      </a:cubicBezTo>
                      <a:cubicBezTo>
                        <a:pt x="165" y="38"/>
                        <a:pt x="150" y="38"/>
                        <a:pt x="135" y="42"/>
                      </a:cubicBezTo>
                      <a:cubicBezTo>
                        <a:pt x="129" y="51"/>
                        <a:pt x="123" y="60"/>
                        <a:pt x="124" y="71"/>
                      </a:cubicBezTo>
                      <a:cubicBezTo>
                        <a:pt x="124" y="84"/>
                        <a:pt x="124" y="97"/>
                        <a:pt x="124" y="109"/>
                      </a:cubicBezTo>
                      <a:cubicBezTo>
                        <a:pt x="124" y="111"/>
                        <a:pt x="123" y="113"/>
                        <a:pt x="122" y="114"/>
                      </a:cubicBezTo>
                      <a:cubicBezTo>
                        <a:pt x="119" y="116"/>
                        <a:pt x="118" y="114"/>
                        <a:pt x="116" y="110"/>
                      </a:cubicBezTo>
                      <a:cubicBezTo>
                        <a:pt x="111" y="96"/>
                        <a:pt x="106" y="83"/>
                        <a:pt x="100" y="69"/>
                      </a:cubicBezTo>
                      <a:cubicBezTo>
                        <a:pt x="99" y="67"/>
                        <a:pt x="94" y="65"/>
                        <a:pt x="91" y="65"/>
                      </a:cubicBezTo>
                      <a:cubicBezTo>
                        <a:pt x="88" y="65"/>
                        <a:pt x="83" y="67"/>
                        <a:pt x="82" y="70"/>
                      </a:cubicBezTo>
                      <a:cubicBezTo>
                        <a:pt x="74" y="86"/>
                        <a:pt x="67" y="102"/>
                        <a:pt x="60" y="118"/>
                      </a:cubicBezTo>
                      <a:cubicBezTo>
                        <a:pt x="60" y="119"/>
                        <a:pt x="61" y="119"/>
                        <a:pt x="61" y="120"/>
                      </a:cubicBezTo>
                      <a:lnTo>
                        <a:pt x="58" y="120"/>
                      </a:lnTo>
                      <a:lnTo>
                        <a:pt x="60" y="119"/>
                      </a:lnTo>
                      <a:cubicBezTo>
                        <a:pt x="60" y="118"/>
                        <a:pt x="60" y="118"/>
                        <a:pt x="60" y="118"/>
                      </a:cubicBezTo>
                      <a:cubicBezTo>
                        <a:pt x="54" y="109"/>
                        <a:pt x="49" y="101"/>
                        <a:pt x="54" y="89"/>
                      </a:cubicBezTo>
                      <a:cubicBezTo>
                        <a:pt x="56" y="84"/>
                        <a:pt x="60" y="78"/>
                        <a:pt x="58" y="74"/>
                      </a:cubicBezTo>
                      <a:cubicBezTo>
                        <a:pt x="53" y="60"/>
                        <a:pt x="52" y="46"/>
                        <a:pt x="52" y="32"/>
                      </a:cubicBezTo>
                      <a:cubicBezTo>
                        <a:pt x="53" y="28"/>
                        <a:pt x="52" y="24"/>
                        <a:pt x="50" y="21"/>
                      </a:cubicBezTo>
                      <a:cubicBezTo>
                        <a:pt x="48" y="16"/>
                        <a:pt x="46" y="11"/>
                        <a:pt x="43" y="6"/>
                      </a:cubicBezTo>
                      <a:cubicBezTo>
                        <a:pt x="40" y="1"/>
                        <a:pt x="27" y="0"/>
                        <a:pt x="24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8" name="Freeform 64">
                  <a:extLst>
                    <a:ext uri="{FF2B5EF4-FFF2-40B4-BE49-F238E27FC236}">
                      <a16:creationId xmlns:a16="http://schemas.microsoft.com/office/drawing/2014/main" id="{B30C98E1-EDEF-416C-B14E-406CBCE9EC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4" y="2510"/>
                  <a:ext cx="24" cy="28"/>
                </a:xfrm>
                <a:custGeom>
                  <a:avLst/>
                  <a:gdLst>
                    <a:gd name="T0" fmla="*/ 89 w 204"/>
                    <a:gd name="T1" fmla="*/ 23 h 239"/>
                    <a:gd name="T2" fmla="*/ 89 w 204"/>
                    <a:gd name="T3" fmla="*/ 23 h 239"/>
                    <a:gd name="T4" fmla="*/ 79 w 204"/>
                    <a:gd name="T5" fmla="*/ 49 h 239"/>
                    <a:gd name="T6" fmla="*/ 70 w 204"/>
                    <a:gd name="T7" fmla="*/ 54 h 239"/>
                    <a:gd name="T8" fmla="*/ 38 w 204"/>
                    <a:gd name="T9" fmla="*/ 56 h 239"/>
                    <a:gd name="T10" fmla="*/ 26 w 204"/>
                    <a:gd name="T11" fmla="*/ 66 h 239"/>
                    <a:gd name="T12" fmla="*/ 24 w 204"/>
                    <a:gd name="T13" fmla="*/ 98 h 239"/>
                    <a:gd name="T14" fmla="*/ 33 w 204"/>
                    <a:gd name="T15" fmla="*/ 122 h 239"/>
                    <a:gd name="T16" fmla="*/ 36 w 204"/>
                    <a:gd name="T17" fmla="*/ 153 h 239"/>
                    <a:gd name="T18" fmla="*/ 18 w 204"/>
                    <a:gd name="T19" fmla="*/ 180 h 239"/>
                    <a:gd name="T20" fmla="*/ 11 w 204"/>
                    <a:gd name="T21" fmla="*/ 188 h 239"/>
                    <a:gd name="T22" fmla="*/ 18 w 204"/>
                    <a:gd name="T23" fmla="*/ 225 h 239"/>
                    <a:gd name="T24" fmla="*/ 70 w 204"/>
                    <a:gd name="T25" fmla="*/ 233 h 239"/>
                    <a:gd name="T26" fmla="*/ 100 w 204"/>
                    <a:gd name="T27" fmla="*/ 219 h 239"/>
                    <a:gd name="T28" fmla="*/ 150 w 204"/>
                    <a:gd name="T29" fmla="*/ 200 h 239"/>
                    <a:gd name="T30" fmla="*/ 167 w 204"/>
                    <a:gd name="T31" fmla="*/ 187 h 239"/>
                    <a:gd name="T32" fmla="*/ 181 w 204"/>
                    <a:gd name="T33" fmla="*/ 119 h 239"/>
                    <a:gd name="T34" fmla="*/ 178 w 204"/>
                    <a:gd name="T35" fmla="*/ 103 h 239"/>
                    <a:gd name="T36" fmla="*/ 184 w 204"/>
                    <a:gd name="T37" fmla="*/ 83 h 239"/>
                    <a:gd name="T38" fmla="*/ 192 w 204"/>
                    <a:gd name="T39" fmla="*/ 75 h 239"/>
                    <a:gd name="T40" fmla="*/ 196 w 204"/>
                    <a:gd name="T41" fmla="*/ 35 h 239"/>
                    <a:gd name="T42" fmla="*/ 185 w 204"/>
                    <a:gd name="T43" fmla="*/ 16 h 239"/>
                    <a:gd name="T44" fmla="*/ 172 w 204"/>
                    <a:gd name="T45" fmla="*/ 7 h 239"/>
                    <a:gd name="T46" fmla="*/ 130 w 204"/>
                    <a:gd name="T47" fmla="*/ 0 h 239"/>
                    <a:gd name="T48" fmla="*/ 118 w 204"/>
                    <a:gd name="T49" fmla="*/ 2 h 239"/>
                    <a:gd name="T50" fmla="*/ 89 w 204"/>
                    <a:gd name="T51" fmla="*/ 23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04" h="239">
                      <a:moveTo>
                        <a:pt x="89" y="23"/>
                      </a:moveTo>
                      <a:lnTo>
                        <a:pt x="89" y="23"/>
                      </a:lnTo>
                      <a:cubicBezTo>
                        <a:pt x="85" y="32"/>
                        <a:pt x="83" y="40"/>
                        <a:pt x="79" y="49"/>
                      </a:cubicBezTo>
                      <a:cubicBezTo>
                        <a:pt x="78" y="51"/>
                        <a:pt x="73" y="54"/>
                        <a:pt x="70" y="54"/>
                      </a:cubicBezTo>
                      <a:cubicBezTo>
                        <a:pt x="59" y="55"/>
                        <a:pt x="48" y="55"/>
                        <a:pt x="38" y="56"/>
                      </a:cubicBezTo>
                      <a:cubicBezTo>
                        <a:pt x="32" y="56"/>
                        <a:pt x="27" y="61"/>
                        <a:pt x="26" y="66"/>
                      </a:cubicBezTo>
                      <a:cubicBezTo>
                        <a:pt x="26" y="77"/>
                        <a:pt x="27" y="88"/>
                        <a:pt x="24" y="98"/>
                      </a:cubicBezTo>
                      <a:cubicBezTo>
                        <a:pt x="22" y="109"/>
                        <a:pt x="26" y="116"/>
                        <a:pt x="33" y="122"/>
                      </a:cubicBezTo>
                      <a:cubicBezTo>
                        <a:pt x="42" y="132"/>
                        <a:pt x="42" y="142"/>
                        <a:pt x="36" y="153"/>
                      </a:cubicBezTo>
                      <a:cubicBezTo>
                        <a:pt x="31" y="162"/>
                        <a:pt x="25" y="171"/>
                        <a:pt x="18" y="180"/>
                      </a:cubicBezTo>
                      <a:cubicBezTo>
                        <a:pt x="16" y="183"/>
                        <a:pt x="13" y="185"/>
                        <a:pt x="11" y="188"/>
                      </a:cubicBezTo>
                      <a:cubicBezTo>
                        <a:pt x="0" y="197"/>
                        <a:pt x="5" y="216"/>
                        <a:pt x="18" y="225"/>
                      </a:cubicBezTo>
                      <a:cubicBezTo>
                        <a:pt x="34" y="237"/>
                        <a:pt x="52" y="239"/>
                        <a:pt x="70" y="233"/>
                      </a:cubicBezTo>
                      <a:cubicBezTo>
                        <a:pt x="80" y="229"/>
                        <a:pt x="90" y="224"/>
                        <a:pt x="100" y="219"/>
                      </a:cubicBezTo>
                      <a:cubicBezTo>
                        <a:pt x="115" y="209"/>
                        <a:pt x="132" y="202"/>
                        <a:pt x="150" y="200"/>
                      </a:cubicBezTo>
                      <a:cubicBezTo>
                        <a:pt x="158" y="199"/>
                        <a:pt x="163" y="194"/>
                        <a:pt x="167" y="187"/>
                      </a:cubicBezTo>
                      <a:cubicBezTo>
                        <a:pt x="181" y="166"/>
                        <a:pt x="187" y="144"/>
                        <a:pt x="181" y="119"/>
                      </a:cubicBezTo>
                      <a:cubicBezTo>
                        <a:pt x="180" y="114"/>
                        <a:pt x="179" y="109"/>
                        <a:pt x="178" y="103"/>
                      </a:cubicBezTo>
                      <a:cubicBezTo>
                        <a:pt x="177" y="95"/>
                        <a:pt x="180" y="89"/>
                        <a:pt x="184" y="83"/>
                      </a:cubicBezTo>
                      <a:cubicBezTo>
                        <a:pt x="186" y="80"/>
                        <a:pt x="189" y="77"/>
                        <a:pt x="192" y="75"/>
                      </a:cubicBezTo>
                      <a:cubicBezTo>
                        <a:pt x="204" y="63"/>
                        <a:pt x="204" y="49"/>
                        <a:pt x="196" y="35"/>
                      </a:cubicBezTo>
                      <a:cubicBezTo>
                        <a:pt x="193" y="28"/>
                        <a:pt x="190" y="22"/>
                        <a:pt x="185" y="16"/>
                      </a:cubicBezTo>
                      <a:cubicBezTo>
                        <a:pt x="182" y="12"/>
                        <a:pt x="177" y="8"/>
                        <a:pt x="172" y="7"/>
                      </a:cubicBezTo>
                      <a:cubicBezTo>
                        <a:pt x="158" y="4"/>
                        <a:pt x="144" y="2"/>
                        <a:pt x="130" y="0"/>
                      </a:cubicBezTo>
                      <a:cubicBezTo>
                        <a:pt x="125" y="1"/>
                        <a:pt x="122" y="1"/>
                        <a:pt x="118" y="2"/>
                      </a:cubicBezTo>
                      <a:cubicBezTo>
                        <a:pt x="105" y="4"/>
                        <a:pt x="94" y="10"/>
                        <a:pt x="89" y="2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9" name="Freeform 65">
                  <a:extLst>
                    <a:ext uri="{FF2B5EF4-FFF2-40B4-BE49-F238E27FC236}">
                      <a16:creationId xmlns:a16="http://schemas.microsoft.com/office/drawing/2014/main" id="{EE6CA863-3C7F-4699-94E8-1BBE5EF8CF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2" y="2541"/>
                  <a:ext cx="29" cy="33"/>
                </a:xfrm>
                <a:custGeom>
                  <a:avLst/>
                  <a:gdLst>
                    <a:gd name="T0" fmla="*/ 1 w 243"/>
                    <a:gd name="T1" fmla="*/ 214 h 286"/>
                    <a:gd name="T2" fmla="*/ 1 w 243"/>
                    <a:gd name="T3" fmla="*/ 214 h 286"/>
                    <a:gd name="T4" fmla="*/ 22 w 243"/>
                    <a:gd name="T5" fmla="*/ 251 h 286"/>
                    <a:gd name="T6" fmla="*/ 35 w 243"/>
                    <a:gd name="T7" fmla="*/ 281 h 286"/>
                    <a:gd name="T8" fmla="*/ 44 w 243"/>
                    <a:gd name="T9" fmla="*/ 285 h 286"/>
                    <a:gd name="T10" fmla="*/ 79 w 243"/>
                    <a:gd name="T11" fmla="*/ 260 h 286"/>
                    <a:gd name="T12" fmla="*/ 79 w 243"/>
                    <a:gd name="T13" fmla="*/ 245 h 286"/>
                    <a:gd name="T14" fmla="*/ 42 w 243"/>
                    <a:gd name="T15" fmla="*/ 223 h 286"/>
                    <a:gd name="T16" fmla="*/ 41 w 243"/>
                    <a:gd name="T17" fmla="*/ 218 h 286"/>
                    <a:gd name="T18" fmla="*/ 61 w 243"/>
                    <a:gd name="T19" fmla="*/ 211 h 286"/>
                    <a:gd name="T20" fmla="*/ 121 w 243"/>
                    <a:gd name="T21" fmla="*/ 216 h 286"/>
                    <a:gd name="T22" fmla="*/ 156 w 243"/>
                    <a:gd name="T23" fmla="*/ 231 h 286"/>
                    <a:gd name="T24" fmla="*/ 164 w 243"/>
                    <a:gd name="T25" fmla="*/ 226 h 286"/>
                    <a:gd name="T26" fmla="*/ 171 w 243"/>
                    <a:gd name="T27" fmla="*/ 194 h 286"/>
                    <a:gd name="T28" fmla="*/ 196 w 243"/>
                    <a:gd name="T29" fmla="*/ 167 h 286"/>
                    <a:gd name="T30" fmla="*/ 230 w 243"/>
                    <a:gd name="T31" fmla="*/ 151 h 286"/>
                    <a:gd name="T32" fmla="*/ 237 w 243"/>
                    <a:gd name="T33" fmla="*/ 123 h 286"/>
                    <a:gd name="T34" fmla="*/ 221 w 243"/>
                    <a:gd name="T35" fmla="*/ 101 h 286"/>
                    <a:gd name="T36" fmla="*/ 211 w 243"/>
                    <a:gd name="T37" fmla="*/ 84 h 286"/>
                    <a:gd name="T38" fmla="*/ 199 w 243"/>
                    <a:gd name="T39" fmla="*/ 78 h 286"/>
                    <a:gd name="T40" fmla="*/ 148 w 243"/>
                    <a:gd name="T41" fmla="*/ 81 h 286"/>
                    <a:gd name="T42" fmla="*/ 86 w 243"/>
                    <a:gd name="T43" fmla="*/ 36 h 286"/>
                    <a:gd name="T44" fmla="*/ 43 w 243"/>
                    <a:gd name="T45" fmla="*/ 3 h 286"/>
                    <a:gd name="T46" fmla="*/ 28 w 243"/>
                    <a:gd name="T47" fmla="*/ 6 h 286"/>
                    <a:gd name="T48" fmla="*/ 23 w 243"/>
                    <a:gd name="T49" fmla="*/ 21 h 286"/>
                    <a:gd name="T50" fmla="*/ 34 w 243"/>
                    <a:gd name="T51" fmla="*/ 46 h 286"/>
                    <a:gd name="T52" fmla="*/ 42 w 243"/>
                    <a:gd name="T53" fmla="*/ 72 h 286"/>
                    <a:gd name="T54" fmla="*/ 46 w 243"/>
                    <a:gd name="T55" fmla="*/ 148 h 286"/>
                    <a:gd name="T56" fmla="*/ 38 w 243"/>
                    <a:gd name="T57" fmla="*/ 154 h 286"/>
                    <a:gd name="T58" fmla="*/ 27 w 243"/>
                    <a:gd name="T59" fmla="*/ 155 h 286"/>
                    <a:gd name="T60" fmla="*/ 17 w 243"/>
                    <a:gd name="T61" fmla="*/ 169 h 286"/>
                    <a:gd name="T62" fmla="*/ 17 w 243"/>
                    <a:gd name="T63" fmla="*/ 180 h 286"/>
                    <a:gd name="T64" fmla="*/ 1 w 243"/>
                    <a:gd name="T65" fmla="*/ 214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43" h="286">
                      <a:moveTo>
                        <a:pt x="1" y="214"/>
                      </a:moveTo>
                      <a:lnTo>
                        <a:pt x="1" y="214"/>
                      </a:lnTo>
                      <a:cubicBezTo>
                        <a:pt x="0" y="232"/>
                        <a:pt x="16" y="238"/>
                        <a:pt x="22" y="251"/>
                      </a:cubicBezTo>
                      <a:cubicBezTo>
                        <a:pt x="26" y="261"/>
                        <a:pt x="30" y="272"/>
                        <a:pt x="35" y="281"/>
                      </a:cubicBezTo>
                      <a:cubicBezTo>
                        <a:pt x="36" y="284"/>
                        <a:pt x="42" y="286"/>
                        <a:pt x="44" y="285"/>
                      </a:cubicBezTo>
                      <a:cubicBezTo>
                        <a:pt x="56" y="277"/>
                        <a:pt x="68" y="268"/>
                        <a:pt x="79" y="260"/>
                      </a:cubicBezTo>
                      <a:cubicBezTo>
                        <a:pt x="83" y="257"/>
                        <a:pt x="83" y="248"/>
                        <a:pt x="79" y="245"/>
                      </a:cubicBezTo>
                      <a:cubicBezTo>
                        <a:pt x="67" y="238"/>
                        <a:pt x="54" y="231"/>
                        <a:pt x="42" y="223"/>
                      </a:cubicBezTo>
                      <a:cubicBezTo>
                        <a:pt x="41" y="223"/>
                        <a:pt x="41" y="218"/>
                        <a:pt x="41" y="218"/>
                      </a:cubicBezTo>
                      <a:cubicBezTo>
                        <a:pt x="48" y="216"/>
                        <a:pt x="56" y="215"/>
                        <a:pt x="61" y="211"/>
                      </a:cubicBezTo>
                      <a:cubicBezTo>
                        <a:pt x="83" y="196"/>
                        <a:pt x="102" y="200"/>
                        <a:pt x="121" y="216"/>
                      </a:cubicBezTo>
                      <a:cubicBezTo>
                        <a:pt x="131" y="224"/>
                        <a:pt x="143" y="230"/>
                        <a:pt x="156" y="231"/>
                      </a:cubicBezTo>
                      <a:cubicBezTo>
                        <a:pt x="160" y="231"/>
                        <a:pt x="163" y="230"/>
                        <a:pt x="164" y="226"/>
                      </a:cubicBezTo>
                      <a:cubicBezTo>
                        <a:pt x="167" y="215"/>
                        <a:pt x="169" y="204"/>
                        <a:pt x="171" y="194"/>
                      </a:cubicBezTo>
                      <a:cubicBezTo>
                        <a:pt x="175" y="181"/>
                        <a:pt x="182" y="171"/>
                        <a:pt x="196" y="167"/>
                      </a:cubicBezTo>
                      <a:cubicBezTo>
                        <a:pt x="208" y="163"/>
                        <a:pt x="219" y="157"/>
                        <a:pt x="230" y="151"/>
                      </a:cubicBezTo>
                      <a:cubicBezTo>
                        <a:pt x="241" y="146"/>
                        <a:pt x="243" y="133"/>
                        <a:pt x="237" y="123"/>
                      </a:cubicBezTo>
                      <a:cubicBezTo>
                        <a:pt x="232" y="116"/>
                        <a:pt x="226" y="108"/>
                        <a:pt x="221" y="101"/>
                      </a:cubicBezTo>
                      <a:cubicBezTo>
                        <a:pt x="215" y="97"/>
                        <a:pt x="214" y="90"/>
                        <a:pt x="211" y="84"/>
                      </a:cubicBezTo>
                      <a:cubicBezTo>
                        <a:pt x="207" y="75"/>
                        <a:pt x="205" y="74"/>
                        <a:pt x="199" y="78"/>
                      </a:cubicBezTo>
                      <a:cubicBezTo>
                        <a:pt x="182" y="91"/>
                        <a:pt x="166" y="89"/>
                        <a:pt x="148" y="81"/>
                      </a:cubicBezTo>
                      <a:cubicBezTo>
                        <a:pt x="124" y="70"/>
                        <a:pt x="103" y="55"/>
                        <a:pt x="86" y="36"/>
                      </a:cubicBezTo>
                      <a:cubicBezTo>
                        <a:pt x="74" y="22"/>
                        <a:pt x="59" y="11"/>
                        <a:pt x="43" y="3"/>
                      </a:cubicBezTo>
                      <a:cubicBezTo>
                        <a:pt x="37" y="0"/>
                        <a:pt x="32" y="2"/>
                        <a:pt x="28" y="6"/>
                      </a:cubicBezTo>
                      <a:cubicBezTo>
                        <a:pt x="23" y="10"/>
                        <a:pt x="22" y="16"/>
                        <a:pt x="23" y="21"/>
                      </a:cubicBezTo>
                      <a:cubicBezTo>
                        <a:pt x="26" y="30"/>
                        <a:pt x="31" y="38"/>
                        <a:pt x="34" y="46"/>
                      </a:cubicBezTo>
                      <a:cubicBezTo>
                        <a:pt x="37" y="55"/>
                        <a:pt x="41" y="63"/>
                        <a:pt x="42" y="72"/>
                      </a:cubicBezTo>
                      <a:cubicBezTo>
                        <a:pt x="44" y="97"/>
                        <a:pt x="45" y="123"/>
                        <a:pt x="46" y="148"/>
                      </a:cubicBezTo>
                      <a:cubicBezTo>
                        <a:pt x="46" y="150"/>
                        <a:pt x="41" y="153"/>
                        <a:pt x="38" y="154"/>
                      </a:cubicBezTo>
                      <a:cubicBezTo>
                        <a:pt x="35" y="155"/>
                        <a:pt x="31" y="155"/>
                        <a:pt x="27" y="155"/>
                      </a:cubicBezTo>
                      <a:cubicBezTo>
                        <a:pt x="17" y="157"/>
                        <a:pt x="17" y="157"/>
                        <a:pt x="17" y="169"/>
                      </a:cubicBezTo>
                      <a:cubicBezTo>
                        <a:pt x="17" y="173"/>
                        <a:pt x="18" y="177"/>
                        <a:pt x="17" y="180"/>
                      </a:cubicBezTo>
                      <a:cubicBezTo>
                        <a:pt x="12" y="192"/>
                        <a:pt x="2" y="200"/>
                        <a:pt x="1" y="21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0" name="Freeform 66">
                  <a:extLst>
                    <a:ext uri="{FF2B5EF4-FFF2-40B4-BE49-F238E27FC236}">
                      <a16:creationId xmlns:a16="http://schemas.microsoft.com/office/drawing/2014/main" id="{86923475-B9B0-4872-932E-2A18053C4F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4" y="2201"/>
                  <a:ext cx="23" cy="32"/>
                </a:xfrm>
                <a:custGeom>
                  <a:avLst/>
                  <a:gdLst>
                    <a:gd name="T0" fmla="*/ 21 w 199"/>
                    <a:gd name="T1" fmla="*/ 155 h 274"/>
                    <a:gd name="T2" fmla="*/ 21 w 199"/>
                    <a:gd name="T3" fmla="*/ 155 h 274"/>
                    <a:gd name="T4" fmla="*/ 50 w 199"/>
                    <a:gd name="T5" fmla="*/ 163 h 274"/>
                    <a:gd name="T6" fmla="*/ 50 w 199"/>
                    <a:gd name="T7" fmla="*/ 165 h 274"/>
                    <a:gd name="T8" fmla="*/ 51 w 199"/>
                    <a:gd name="T9" fmla="*/ 164 h 274"/>
                    <a:gd name="T10" fmla="*/ 67 w 199"/>
                    <a:gd name="T11" fmla="*/ 177 h 274"/>
                    <a:gd name="T12" fmla="*/ 86 w 199"/>
                    <a:gd name="T13" fmla="*/ 242 h 274"/>
                    <a:gd name="T14" fmla="*/ 94 w 199"/>
                    <a:gd name="T15" fmla="*/ 266 h 274"/>
                    <a:gd name="T16" fmla="*/ 124 w 199"/>
                    <a:gd name="T17" fmla="*/ 269 h 274"/>
                    <a:gd name="T18" fmla="*/ 151 w 199"/>
                    <a:gd name="T19" fmla="*/ 230 h 274"/>
                    <a:gd name="T20" fmla="*/ 181 w 199"/>
                    <a:gd name="T21" fmla="*/ 173 h 274"/>
                    <a:gd name="T22" fmla="*/ 192 w 199"/>
                    <a:gd name="T23" fmla="*/ 154 h 274"/>
                    <a:gd name="T24" fmla="*/ 187 w 199"/>
                    <a:gd name="T25" fmla="*/ 114 h 274"/>
                    <a:gd name="T26" fmla="*/ 181 w 199"/>
                    <a:gd name="T27" fmla="*/ 95 h 274"/>
                    <a:gd name="T28" fmla="*/ 182 w 199"/>
                    <a:gd name="T29" fmla="*/ 84 h 274"/>
                    <a:gd name="T30" fmla="*/ 150 w 199"/>
                    <a:gd name="T31" fmla="*/ 59 h 274"/>
                    <a:gd name="T32" fmla="*/ 139 w 199"/>
                    <a:gd name="T33" fmla="*/ 63 h 274"/>
                    <a:gd name="T34" fmla="*/ 139 w 199"/>
                    <a:gd name="T35" fmla="*/ 64 h 274"/>
                    <a:gd name="T36" fmla="*/ 136 w 199"/>
                    <a:gd name="T37" fmla="*/ 65 h 274"/>
                    <a:gd name="T38" fmla="*/ 139 w 199"/>
                    <a:gd name="T39" fmla="*/ 63 h 274"/>
                    <a:gd name="T40" fmla="*/ 142 w 199"/>
                    <a:gd name="T41" fmla="*/ 31 h 274"/>
                    <a:gd name="T42" fmla="*/ 110 w 199"/>
                    <a:gd name="T43" fmla="*/ 0 h 274"/>
                    <a:gd name="T44" fmla="*/ 78 w 199"/>
                    <a:gd name="T45" fmla="*/ 1 h 274"/>
                    <a:gd name="T46" fmla="*/ 68 w 199"/>
                    <a:gd name="T47" fmla="*/ 5 h 274"/>
                    <a:gd name="T48" fmla="*/ 53 w 199"/>
                    <a:gd name="T49" fmla="*/ 43 h 274"/>
                    <a:gd name="T50" fmla="*/ 50 w 199"/>
                    <a:gd name="T51" fmla="*/ 58 h 274"/>
                    <a:gd name="T52" fmla="*/ 62 w 199"/>
                    <a:gd name="T53" fmla="*/ 76 h 274"/>
                    <a:gd name="T54" fmla="*/ 61 w 199"/>
                    <a:gd name="T55" fmla="*/ 76 h 274"/>
                    <a:gd name="T56" fmla="*/ 63 w 199"/>
                    <a:gd name="T57" fmla="*/ 75 h 274"/>
                    <a:gd name="T58" fmla="*/ 64 w 199"/>
                    <a:gd name="T59" fmla="*/ 72 h 274"/>
                    <a:gd name="T60" fmla="*/ 63 w 199"/>
                    <a:gd name="T61" fmla="*/ 75 h 274"/>
                    <a:gd name="T62" fmla="*/ 63 w 199"/>
                    <a:gd name="T63" fmla="*/ 77 h 274"/>
                    <a:gd name="T64" fmla="*/ 62 w 199"/>
                    <a:gd name="T65" fmla="*/ 76 h 274"/>
                    <a:gd name="T66" fmla="*/ 65 w 199"/>
                    <a:gd name="T67" fmla="*/ 97 h 274"/>
                    <a:gd name="T68" fmla="*/ 61 w 199"/>
                    <a:gd name="T69" fmla="*/ 113 h 274"/>
                    <a:gd name="T70" fmla="*/ 48 w 199"/>
                    <a:gd name="T71" fmla="*/ 120 h 274"/>
                    <a:gd name="T72" fmla="*/ 29 w 199"/>
                    <a:gd name="T73" fmla="*/ 110 h 274"/>
                    <a:gd name="T74" fmla="*/ 14 w 199"/>
                    <a:gd name="T75" fmla="*/ 113 h 274"/>
                    <a:gd name="T76" fmla="*/ 5 w 199"/>
                    <a:gd name="T77" fmla="*/ 126 h 274"/>
                    <a:gd name="T78" fmla="*/ 21 w 199"/>
                    <a:gd name="T79" fmla="*/ 155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99" h="274">
                      <a:moveTo>
                        <a:pt x="21" y="155"/>
                      </a:moveTo>
                      <a:lnTo>
                        <a:pt x="21" y="155"/>
                      </a:lnTo>
                      <a:cubicBezTo>
                        <a:pt x="31" y="157"/>
                        <a:pt x="41" y="157"/>
                        <a:pt x="50" y="163"/>
                      </a:cubicBezTo>
                      <a:cubicBezTo>
                        <a:pt x="50" y="164"/>
                        <a:pt x="50" y="164"/>
                        <a:pt x="50" y="165"/>
                      </a:cubicBezTo>
                      <a:cubicBezTo>
                        <a:pt x="51" y="165"/>
                        <a:pt x="51" y="164"/>
                        <a:pt x="51" y="164"/>
                      </a:cubicBezTo>
                      <a:cubicBezTo>
                        <a:pt x="56" y="168"/>
                        <a:pt x="61" y="173"/>
                        <a:pt x="67" y="177"/>
                      </a:cubicBezTo>
                      <a:cubicBezTo>
                        <a:pt x="89" y="194"/>
                        <a:pt x="101" y="213"/>
                        <a:pt x="86" y="242"/>
                      </a:cubicBezTo>
                      <a:cubicBezTo>
                        <a:pt x="82" y="251"/>
                        <a:pt x="86" y="260"/>
                        <a:pt x="94" y="266"/>
                      </a:cubicBezTo>
                      <a:cubicBezTo>
                        <a:pt x="103" y="274"/>
                        <a:pt x="116" y="274"/>
                        <a:pt x="124" y="269"/>
                      </a:cubicBezTo>
                      <a:cubicBezTo>
                        <a:pt x="138" y="259"/>
                        <a:pt x="148" y="247"/>
                        <a:pt x="151" y="230"/>
                      </a:cubicBezTo>
                      <a:cubicBezTo>
                        <a:pt x="155" y="208"/>
                        <a:pt x="162" y="188"/>
                        <a:pt x="181" y="173"/>
                      </a:cubicBezTo>
                      <a:cubicBezTo>
                        <a:pt x="186" y="169"/>
                        <a:pt x="189" y="161"/>
                        <a:pt x="192" y="154"/>
                      </a:cubicBezTo>
                      <a:cubicBezTo>
                        <a:pt x="197" y="140"/>
                        <a:pt x="199" y="126"/>
                        <a:pt x="187" y="114"/>
                      </a:cubicBezTo>
                      <a:cubicBezTo>
                        <a:pt x="181" y="109"/>
                        <a:pt x="178" y="103"/>
                        <a:pt x="181" y="95"/>
                      </a:cubicBezTo>
                      <a:cubicBezTo>
                        <a:pt x="182" y="92"/>
                        <a:pt x="182" y="88"/>
                        <a:pt x="182" y="84"/>
                      </a:cubicBezTo>
                      <a:cubicBezTo>
                        <a:pt x="183" y="59"/>
                        <a:pt x="173" y="49"/>
                        <a:pt x="150" y="59"/>
                      </a:cubicBezTo>
                      <a:cubicBezTo>
                        <a:pt x="146" y="61"/>
                        <a:pt x="143" y="62"/>
                        <a:pt x="139" y="63"/>
                      </a:cubicBezTo>
                      <a:cubicBezTo>
                        <a:pt x="139" y="63"/>
                        <a:pt x="139" y="64"/>
                        <a:pt x="139" y="64"/>
                      </a:cubicBezTo>
                      <a:cubicBezTo>
                        <a:pt x="140" y="68"/>
                        <a:pt x="139" y="69"/>
                        <a:pt x="136" y="65"/>
                      </a:cubicBezTo>
                      <a:cubicBezTo>
                        <a:pt x="137" y="65"/>
                        <a:pt x="138" y="64"/>
                        <a:pt x="139" y="63"/>
                      </a:cubicBezTo>
                      <a:cubicBezTo>
                        <a:pt x="140" y="53"/>
                        <a:pt x="142" y="42"/>
                        <a:pt x="142" y="31"/>
                      </a:cubicBezTo>
                      <a:cubicBezTo>
                        <a:pt x="142" y="13"/>
                        <a:pt x="127" y="0"/>
                        <a:pt x="110" y="0"/>
                      </a:cubicBezTo>
                      <a:cubicBezTo>
                        <a:pt x="99" y="0"/>
                        <a:pt x="89" y="3"/>
                        <a:pt x="78" y="1"/>
                      </a:cubicBezTo>
                      <a:cubicBezTo>
                        <a:pt x="75" y="0"/>
                        <a:pt x="71" y="3"/>
                        <a:pt x="68" y="5"/>
                      </a:cubicBezTo>
                      <a:cubicBezTo>
                        <a:pt x="57" y="15"/>
                        <a:pt x="47" y="26"/>
                        <a:pt x="53" y="43"/>
                      </a:cubicBezTo>
                      <a:cubicBezTo>
                        <a:pt x="54" y="47"/>
                        <a:pt x="51" y="53"/>
                        <a:pt x="50" y="58"/>
                      </a:cubicBezTo>
                      <a:cubicBezTo>
                        <a:pt x="48" y="69"/>
                        <a:pt x="48" y="70"/>
                        <a:pt x="62" y="76"/>
                      </a:cubicBezTo>
                      <a:cubicBezTo>
                        <a:pt x="61" y="76"/>
                        <a:pt x="61" y="76"/>
                        <a:pt x="61" y="76"/>
                      </a:cubicBezTo>
                      <a:cubicBezTo>
                        <a:pt x="62" y="75"/>
                        <a:pt x="63" y="75"/>
                        <a:pt x="63" y="75"/>
                      </a:cubicBezTo>
                      <a:cubicBezTo>
                        <a:pt x="64" y="74"/>
                        <a:pt x="64" y="72"/>
                        <a:pt x="64" y="72"/>
                      </a:cubicBezTo>
                      <a:cubicBezTo>
                        <a:pt x="67" y="73"/>
                        <a:pt x="67" y="74"/>
                        <a:pt x="63" y="75"/>
                      </a:cubicBezTo>
                      <a:cubicBezTo>
                        <a:pt x="63" y="76"/>
                        <a:pt x="63" y="76"/>
                        <a:pt x="63" y="77"/>
                      </a:cubicBezTo>
                      <a:cubicBezTo>
                        <a:pt x="62" y="77"/>
                        <a:pt x="62" y="77"/>
                        <a:pt x="62" y="76"/>
                      </a:cubicBezTo>
                      <a:cubicBezTo>
                        <a:pt x="63" y="83"/>
                        <a:pt x="64" y="90"/>
                        <a:pt x="65" y="97"/>
                      </a:cubicBezTo>
                      <a:cubicBezTo>
                        <a:pt x="65" y="102"/>
                        <a:pt x="62" y="108"/>
                        <a:pt x="61" y="113"/>
                      </a:cubicBezTo>
                      <a:cubicBezTo>
                        <a:pt x="59" y="119"/>
                        <a:pt x="53" y="122"/>
                        <a:pt x="48" y="120"/>
                      </a:cubicBezTo>
                      <a:cubicBezTo>
                        <a:pt x="42" y="116"/>
                        <a:pt x="36" y="112"/>
                        <a:pt x="29" y="110"/>
                      </a:cubicBezTo>
                      <a:cubicBezTo>
                        <a:pt x="24" y="107"/>
                        <a:pt x="18" y="109"/>
                        <a:pt x="14" y="113"/>
                      </a:cubicBezTo>
                      <a:cubicBezTo>
                        <a:pt x="10" y="117"/>
                        <a:pt x="7" y="122"/>
                        <a:pt x="5" y="126"/>
                      </a:cubicBezTo>
                      <a:cubicBezTo>
                        <a:pt x="0" y="140"/>
                        <a:pt x="6" y="152"/>
                        <a:pt x="21" y="15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1" name="Freeform 67">
                  <a:extLst>
                    <a:ext uri="{FF2B5EF4-FFF2-40B4-BE49-F238E27FC236}">
                      <a16:creationId xmlns:a16="http://schemas.microsoft.com/office/drawing/2014/main" id="{8AB8123A-392E-44D4-8CD8-E8E5C15BF2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9" y="2875"/>
                  <a:ext cx="53" cy="16"/>
                </a:xfrm>
                <a:custGeom>
                  <a:avLst/>
                  <a:gdLst>
                    <a:gd name="T0" fmla="*/ 309 w 447"/>
                    <a:gd name="T1" fmla="*/ 123 h 141"/>
                    <a:gd name="T2" fmla="*/ 309 w 447"/>
                    <a:gd name="T3" fmla="*/ 123 h 141"/>
                    <a:gd name="T4" fmla="*/ 372 w 447"/>
                    <a:gd name="T5" fmla="*/ 136 h 141"/>
                    <a:gd name="T6" fmla="*/ 397 w 447"/>
                    <a:gd name="T7" fmla="*/ 132 h 141"/>
                    <a:gd name="T8" fmla="*/ 412 w 447"/>
                    <a:gd name="T9" fmla="*/ 130 h 141"/>
                    <a:gd name="T10" fmla="*/ 433 w 447"/>
                    <a:gd name="T11" fmla="*/ 134 h 141"/>
                    <a:gd name="T12" fmla="*/ 447 w 447"/>
                    <a:gd name="T13" fmla="*/ 119 h 141"/>
                    <a:gd name="T14" fmla="*/ 438 w 447"/>
                    <a:gd name="T15" fmla="*/ 107 h 141"/>
                    <a:gd name="T16" fmla="*/ 382 w 447"/>
                    <a:gd name="T17" fmla="*/ 89 h 141"/>
                    <a:gd name="T18" fmla="*/ 372 w 447"/>
                    <a:gd name="T19" fmla="*/ 87 h 141"/>
                    <a:gd name="T20" fmla="*/ 350 w 447"/>
                    <a:gd name="T21" fmla="*/ 86 h 141"/>
                    <a:gd name="T22" fmla="*/ 337 w 447"/>
                    <a:gd name="T23" fmla="*/ 79 h 141"/>
                    <a:gd name="T24" fmla="*/ 347 w 447"/>
                    <a:gd name="T25" fmla="*/ 69 h 141"/>
                    <a:gd name="T26" fmla="*/ 358 w 447"/>
                    <a:gd name="T27" fmla="*/ 68 h 141"/>
                    <a:gd name="T28" fmla="*/ 370 w 447"/>
                    <a:gd name="T29" fmla="*/ 59 h 141"/>
                    <a:gd name="T30" fmla="*/ 356 w 447"/>
                    <a:gd name="T31" fmla="*/ 53 h 141"/>
                    <a:gd name="T32" fmla="*/ 291 w 447"/>
                    <a:gd name="T33" fmla="*/ 42 h 141"/>
                    <a:gd name="T34" fmla="*/ 260 w 447"/>
                    <a:gd name="T35" fmla="*/ 31 h 141"/>
                    <a:gd name="T36" fmla="*/ 223 w 447"/>
                    <a:gd name="T37" fmla="*/ 39 h 141"/>
                    <a:gd name="T38" fmla="*/ 203 w 447"/>
                    <a:gd name="T39" fmla="*/ 47 h 141"/>
                    <a:gd name="T40" fmla="*/ 176 w 447"/>
                    <a:gd name="T41" fmla="*/ 45 h 141"/>
                    <a:gd name="T42" fmla="*/ 133 w 447"/>
                    <a:gd name="T43" fmla="*/ 26 h 141"/>
                    <a:gd name="T44" fmla="*/ 77 w 447"/>
                    <a:gd name="T45" fmla="*/ 6 h 141"/>
                    <a:gd name="T46" fmla="*/ 19 w 447"/>
                    <a:gd name="T47" fmla="*/ 0 h 141"/>
                    <a:gd name="T48" fmla="*/ 3 w 447"/>
                    <a:gd name="T49" fmla="*/ 39 h 141"/>
                    <a:gd name="T50" fmla="*/ 7 w 447"/>
                    <a:gd name="T51" fmla="*/ 52 h 141"/>
                    <a:gd name="T52" fmla="*/ 40 w 447"/>
                    <a:gd name="T53" fmla="*/ 70 h 141"/>
                    <a:gd name="T54" fmla="*/ 59 w 447"/>
                    <a:gd name="T55" fmla="*/ 79 h 141"/>
                    <a:gd name="T56" fmla="*/ 101 w 447"/>
                    <a:gd name="T57" fmla="*/ 90 h 141"/>
                    <a:gd name="T58" fmla="*/ 133 w 447"/>
                    <a:gd name="T59" fmla="*/ 94 h 141"/>
                    <a:gd name="T60" fmla="*/ 202 w 447"/>
                    <a:gd name="T61" fmla="*/ 105 h 141"/>
                    <a:gd name="T62" fmla="*/ 270 w 447"/>
                    <a:gd name="T63" fmla="*/ 121 h 141"/>
                    <a:gd name="T64" fmla="*/ 309 w 447"/>
                    <a:gd name="T65" fmla="*/ 123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47" h="141">
                      <a:moveTo>
                        <a:pt x="309" y="123"/>
                      </a:moveTo>
                      <a:lnTo>
                        <a:pt x="309" y="123"/>
                      </a:lnTo>
                      <a:cubicBezTo>
                        <a:pt x="331" y="122"/>
                        <a:pt x="352" y="125"/>
                        <a:pt x="372" y="136"/>
                      </a:cubicBezTo>
                      <a:cubicBezTo>
                        <a:pt x="381" y="141"/>
                        <a:pt x="389" y="140"/>
                        <a:pt x="397" y="132"/>
                      </a:cubicBezTo>
                      <a:cubicBezTo>
                        <a:pt x="401" y="128"/>
                        <a:pt x="406" y="129"/>
                        <a:pt x="412" y="130"/>
                      </a:cubicBezTo>
                      <a:cubicBezTo>
                        <a:pt x="419" y="132"/>
                        <a:pt x="426" y="133"/>
                        <a:pt x="433" y="134"/>
                      </a:cubicBezTo>
                      <a:cubicBezTo>
                        <a:pt x="439" y="134"/>
                        <a:pt x="447" y="125"/>
                        <a:pt x="447" y="119"/>
                      </a:cubicBezTo>
                      <a:cubicBezTo>
                        <a:pt x="447" y="115"/>
                        <a:pt x="442" y="107"/>
                        <a:pt x="438" y="107"/>
                      </a:cubicBezTo>
                      <a:cubicBezTo>
                        <a:pt x="417" y="107"/>
                        <a:pt x="398" y="104"/>
                        <a:pt x="382" y="89"/>
                      </a:cubicBezTo>
                      <a:cubicBezTo>
                        <a:pt x="380" y="87"/>
                        <a:pt x="376" y="88"/>
                        <a:pt x="372" y="87"/>
                      </a:cubicBezTo>
                      <a:cubicBezTo>
                        <a:pt x="365" y="87"/>
                        <a:pt x="357" y="87"/>
                        <a:pt x="350" y="86"/>
                      </a:cubicBezTo>
                      <a:cubicBezTo>
                        <a:pt x="345" y="86"/>
                        <a:pt x="340" y="84"/>
                        <a:pt x="337" y="79"/>
                      </a:cubicBezTo>
                      <a:cubicBezTo>
                        <a:pt x="335" y="75"/>
                        <a:pt x="339" y="71"/>
                        <a:pt x="347" y="69"/>
                      </a:cubicBezTo>
                      <a:cubicBezTo>
                        <a:pt x="351" y="68"/>
                        <a:pt x="354" y="68"/>
                        <a:pt x="358" y="68"/>
                      </a:cubicBezTo>
                      <a:cubicBezTo>
                        <a:pt x="363" y="67"/>
                        <a:pt x="370" y="65"/>
                        <a:pt x="370" y="59"/>
                      </a:cubicBezTo>
                      <a:cubicBezTo>
                        <a:pt x="369" y="57"/>
                        <a:pt x="361" y="53"/>
                        <a:pt x="356" y="53"/>
                      </a:cubicBezTo>
                      <a:cubicBezTo>
                        <a:pt x="334" y="51"/>
                        <a:pt x="312" y="50"/>
                        <a:pt x="291" y="42"/>
                      </a:cubicBezTo>
                      <a:cubicBezTo>
                        <a:pt x="281" y="39"/>
                        <a:pt x="270" y="36"/>
                        <a:pt x="260" y="31"/>
                      </a:cubicBezTo>
                      <a:cubicBezTo>
                        <a:pt x="245" y="23"/>
                        <a:pt x="233" y="24"/>
                        <a:pt x="223" y="39"/>
                      </a:cubicBezTo>
                      <a:cubicBezTo>
                        <a:pt x="219" y="46"/>
                        <a:pt x="210" y="47"/>
                        <a:pt x="203" y="47"/>
                      </a:cubicBezTo>
                      <a:cubicBezTo>
                        <a:pt x="194" y="47"/>
                        <a:pt x="185" y="45"/>
                        <a:pt x="176" y="45"/>
                      </a:cubicBezTo>
                      <a:cubicBezTo>
                        <a:pt x="159" y="44"/>
                        <a:pt x="145" y="41"/>
                        <a:pt x="133" y="26"/>
                      </a:cubicBezTo>
                      <a:cubicBezTo>
                        <a:pt x="120" y="11"/>
                        <a:pt x="97" y="7"/>
                        <a:pt x="77" y="6"/>
                      </a:cubicBezTo>
                      <a:cubicBezTo>
                        <a:pt x="58" y="6"/>
                        <a:pt x="39" y="1"/>
                        <a:pt x="19" y="0"/>
                      </a:cubicBezTo>
                      <a:cubicBezTo>
                        <a:pt x="18" y="15"/>
                        <a:pt x="9" y="26"/>
                        <a:pt x="3" y="39"/>
                      </a:cubicBezTo>
                      <a:cubicBezTo>
                        <a:pt x="0" y="43"/>
                        <a:pt x="2" y="50"/>
                        <a:pt x="7" y="52"/>
                      </a:cubicBezTo>
                      <a:cubicBezTo>
                        <a:pt x="20" y="56"/>
                        <a:pt x="32" y="58"/>
                        <a:pt x="40" y="70"/>
                      </a:cubicBezTo>
                      <a:cubicBezTo>
                        <a:pt x="44" y="77"/>
                        <a:pt x="51" y="79"/>
                        <a:pt x="59" y="79"/>
                      </a:cubicBezTo>
                      <a:cubicBezTo>
                        <a:pt x="74" y="80"/>
                        <a:pt x="88" y="83"/>
                        <a:pt x="101" y="90"/>
                      </a:cubicBezTo>
                      <a:cubicBezTo>
                        <a:pt x="111" y="95"/>
                        <a:pt x="121" y="96"/>
                        <a:pt x="133" y="94"/>
                      </a:cubicBezTo>
                      <a:cubicBezTo>
                        <a:pt x="156" y="92"/>
                        <a:pt x="180" y="94"/>
                        <a:pt x="202" y="105"/>
                      </a:cubicBezTo>
                      <a:cubicBezTo>
                        <a:pt x="223" y="117"/>
                        <a:pt x="247" y="120"/>
                        <a:pt x="270" y="121"/>
                      </a:cubicBezTo>
                      <a:cubicBezTo>
                        <a:pt x="283" y="122"/>
                        <a:pt x="296" y="124"/>
                        <a:pt x="309" y="12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2" name="Freeform 68">
                  <a:extLst>
                    <a:ext uri="{FF2B5EF4-FFF2-40B4-BE49-F238E27FC236}">
                      <a16:creationId xmlns:a16="http://schemas.microsoft.com/office/drawing/2014/main" id="{E7866E1C-40FC-4A6B-80A7-4B71B53F4C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1" y="2736"/>
                  <a:ext cx="26" cy="39"/>
                </a:xfrm>
                <a:custGeom>
                  <a:avLst/>
                  <a:gdLst>
                    <a:gd name="T0" fmla="*/ 96 w 219"/>
                    <a:gd name="T1" fmla="*/ 12 h 338"/>
                    <a:gd name="T2" fmla="*/ 96 w 219"/>
                    <a:gd name="T3" fmla="*/ 12 h 338"/>
                    <a:gd name="T4" fmla="*/ 59 w 219"/>
                    <a:gd name="T5" fmla="*/ 8 h 338"/>
                    <a:gd name="T6" fmla="*/ 25 w 219"/>
                    <a:gd name="T7" fmla="*/ 27 h 338"/>
                    <a:gd name="T8" fmla="*/ 20 w 219"/>
                    <a:gd name="T9" fmla="*/ 48 h 338"/>
                    <a:gd name="T10" fmla="*/ 14 w 219"/>
                    <a:gd name="T11" fmla="*/ 108 h 338"/>
                    <a:gd name="T12" fmla="*/ 4 w 219"/>
                    <a:gd name="T13" fmla="*/ 126 h 338"/>
                    <a:gd name="T14" fmla="*/ 1 w 219"/>
                    <a:gd name="T15" fmla="*/ 136 h 338"/>
                    <a:gd name="T16" fmla="*/ 16 w 219"/>
                    <a:gd name="T17" fmla="*/ 189 h 338"/>
                    <a:gd name="T18" fmla="*/ 42 w 219"/>
                    <a:gd name="T19" fmla="*/ 214 h 338"/>
                    <a:gd name="T20" fmla="*/ 42 w 219"/>
                    <a:gd name="T21" fmla="*/ 214 h 338"/>
                    <a:gd name="T22" fmla="*/ 45 w 219"/>
                    <a:gd name="T23" fmla="*/ 213 h 338"/>
                    <a:gd name="T24" fmla="*/ 42 w 219"/>
                    <a:gd name="T25" fmla="*/ 215 h 338"/>
                    <a:gd name="T26" fmla="*/ 42 w 219"/>
                    <a:gd name="T27" fmla="*/ 214 h 338"/>
                    <a:gd name="T28" fmla="*/ 64 w 219"/>
                    <a:gd name="T29" fmla="*/ 250 h 338"/>
                    <a:gd name="T30" fmla="*/ 75 w 219"/>
                    <a:gd name="T31" fmla="*/ 258 h 338"/>
                    <a:gd name="T32" fmla="*/ 76 w 219"/>
                    <a:gd name="T33" fmla="*/ 258 h 338"/>
                    <a:gd name="T34" fmla="*/ 76 w 219"/>
                    <a:gd name="T35" fmla="*/ 259 h 338"/>
                    <a:gd name="T36" fmla="*/ 75 w 219"/>
                    <a:gd name="T37" fmla="*/ 257 h 338"/>
                    <a:gd name="T38" fmla="*/ 97 w 219"/>
                    <a:gd name="T39" fmla="*/ 246 h 338"/>
                    <a:gd name="T40" fmla="*/ 110 w 219"/>
                    <a:gd name="T41" fmla="*/ 247 h 338"/>
                    <a:gd name="T42" fmla="*/ 120 w 219"/>
                    <a:gd name="T43" fmla="*/ 257 h 338"/>
                    <a:gd name="T44" fmla="*/ 154 w 219"/>
                    <a:gd name="T45" fmla="*/ 258 h 338"/>
                    <a:gd name="T46" fmla="*/ 151 w 219"/>
                    <a:gd name="T47" fmla="*/ 256 h 338"/>
                    <a:gd name="T48" fmla="*/ 155 w 219"/>
                    <a:gd name="T49" fmla="*/ 256 h 338"/>
                    <a:gd name="T50" fmla="*/ 154 w 219"/>
                    <a:gd name="T51" fmla="*/ 258 h 338"/>
                    <a:gd name="T52" fmla="*/ 154 w 219"/>
                    <a:gd name="T53" fmla="*/ 258 h 338"/>
                    <a:gd name="T54" fmla="*/ 166 w 219"/>
                    <a:gd name="T55" fmla="*/ 268 h 338"/>
                    <a:gd name="T56" fmla="*/ 188 w 219"/>
                    <a:gd name="T57" fmla="*/ 294 h 338"/>
                    <a:gd name="T58" fmla="*/ 187 w 219"/>
                    <a:gd name="T59" fmla="*/ 306 h 338"/>
                    <a:gd name="T60" fmla="*/ 190 w 219"/>
                    <a:gd name="T61" fmla="*/ 332 h 338"/>
                    <a:gd name="T62" fmla="*/ 205 w 219"/>
                    <a:gd name="T63" fmla="*/ 338 h 338"/>
                    <a:gd name="T64" fmla="*/ 214 w 219"/>
                    <a:gd name="T65" fmla="*/ 334 h 338"/>
                    <a:gd name="T66" fmla="*/ 219 w 219"/>
                    <a:gd name="T67" fmla="*/ 297 h 338"/>
                    <a:gd name="T68" fmla="*/ 212 w 219"/>
                    <a:gd name="T69" fmla="*/ 283 h 338"/>
                    <a:gd name="T70" fmla="*/ 197 w 219"/>
                    <a:gd name="T71" fmla="*/ 261 h 338"/>
                    <a:gd name="T72" fmla="*/ 170 w 219"/>
                    <a:gd name="T73" fmla="*/ 230 h 338"/>
                    <a:gd name="T74" fmla="*/ 153 w 219"/>
                    <a:gd name="T75" fmla="*/ 218 h 338"/>
                    <a:gd name="T76" fmla="*/ 132 w 219"/>
                    <a:gd name="T77" fmla="*/ 215 h 338"/>
                    <a:gd name="T78" fmla="*/ 121 w 219"/>
                    <a:gd name="T79" fmla="*/ 219 h 338"/>
                    <a:gd name="T80" fmla="*/ 116 w 219"/>
                    <a:gd name="T81" fmla="*/ 220 h 338"/>
                    <a:gd name="T82" fmla="*/ 106 w 219"/>
                    <a:gd name="T83" fmla="*/ 217 h 338"/>
                    <a:gd name="T84" fmla="*/ 106 w 219"/>
                    <a:gd name="T85" fmla="*/ 203 h 338"/>
                    <a:gd name="T86" fmla="*/ 99 w 219"/>
                    <a:gd name="T87" fmla="*/ 184 h 338"/>
                    <a:gd name="T88" fmla="*/ 89 w 219"/>
                    <a:gd name="T89" fmla="*/ 174 h 338"/>
                    <a:gd name="T90" fmla="*/ 96 w 219"/>
                    <a:gd name="T91" fmla="*/ 143 h 338"/>
                    <a:gd name="T92" fmla="*/ 107 w 219"/>
                    <a:gd name="T93" fmla="*/ 130 h 338"/>
                    <a:gd name="T94" fmla="*/ 115 w 219"/>
                    <a:gd name="T95" fmla="*/ 63 h 338"/>
                    <a:gd name="T96" fmla="*/ 108 w 219"/>
                    <a:gd name="T97" fmla="*/ 21 h 338"/>
                    <a:gd name="T98" fmla="*/ 96 w 219"/>
                    <a:gd name="T99" fmla="*/ 12 h 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9" h="338">
                      <a:moveTo>
                        <a:pt x="96" y="12"/>
                      </a:moveTo>
                      <a:lnTo>
                        <a:pt x="96" y="12"/>
                      </a:lnTo>
                      <a:cubicBezTo>
                        <a:pt x="83" y="13"/>
                        <a:pt x="71" y="13"/>
                        <a:pt x="59" y="8"/>
                      </a:cubicBezTo>
                      <a:cubicBezTo>
                        <a:pt x="40" y="0"/>
                        <a:pt x="30" y="14"/>
                        <a:pt x="25" y="27"/>
                      </a:cubicBezTo>
                      <a:cubicBezTo>
                        <a:pt x="22" y="33"/>
                        <a:pt x="20" y="41"/>
                        <a:pt x="20" y="48"/>
                      </a:cubicBezTo>
                      <a:cubicBezTo>
                        <a:pt x="17" y="68"/>
                        <a:pt x="15" y="88"/>
                        <a:pt x="14" y="108"/>
                      </a:cubicBezTo>
                      <a:cubicBezTo>
                        <a:pt x="13" y="116"/>
                        <a:pt x="10" y="121"/>
                        <a:pt x="4" y="126"/>
                      </a:cubicBezTo>
                      <a:cubicBezTo>
                        <a:pt x="2" y="129"/>
                        <a:pt x="0" y="133"/>
                        <a:pt x="1" y="136"/>
                      </a:cubicBezTo>
                      <a:cubicBezTo>
                        <a:pt x="5" y="154"/>
                        <a:pt x="9" y="172"/>
                        <a:pt x="16" y="189"/>
                      </a:cubicBezTo>
                      <a:cubicBezTo>
                        <a:pt x="20" y="200"/>
                        <a:pt x="28" y="211"/>
                        <a:pt x="42" y="214"/>
                      </a:cubicBezTo>
                      <a:cubicBezTo>
                        <a:pt x="42" y="214"/>
                        <a:pt x="42" y="214"/>
                        <a:pt x="42" y="214"/>
                      </a:cubicBezTo>
                      <a:cubicBezTo>
                        <a:pt x="42" y="210"/>
                        <a:pt x="43" y="210"/>
                        <a:pt x="45" y="213"/>
                      </a:cubicBezTo>
                      <a:cubicBezTo>
                        <a:pt x="44" y="213"/>
                        <a:pt x="43" y="214"/>
                        <a:pt x="42" y="215"/>
                      </a:cubicBezTo>
                      <a:cubicBezTo>
                        <a:pt x="42" y="215"/>
                        <a:pt x="42" y="215"/>
                        <a:pt x="42" y="214"/>
                      </a:cubicBezTo>
                      <a:cubicBezTo>
                        <a:pt x="41" y="231"/>
                        <a:pt x="46" y="244"/>
                        <a:pt x="64" y="250"/>
                      </a:cubicBezTo>
                      <a:cubicBezTo>
                        <a:pt x="68" y="251"/>
                        <a:pt x="71" y="255"/>
                        <a:pt x="75" y="258"/>
                      </a:cubicBezTo>
                      <a:cubicBezTo>
                        <a:pt x="75" y="258"/>
                        <a:pt x="76" y="258"/>
                        <a:pt x="76" y="258"/>
                      </a:cubicBezTo>
                      <a:cubicBezTo>
                        <a:pt x="76" y="258"/>
                        <a:pt x="76" y="259"/>
                        <a:pt x="76" y="259"/>
                      </a:cubicBezTo>
                      <a:lnTo>
                        <a:pt x="75" y="257"/>
                      </a:lnTo>
                      <a:cubicBezTo>
                        <a:pt x="82" y="253"/>
                        <a:pt x="89" y="249"/>
                        <a:pt x="97" y="246"/>
                      </a:cubicBezTo>
                      <a:cubicBezTo>
                        <a:pt x="102" y="243"/>
                        <a:pt x="107" y="244"/>
                        <a:pt x="110" y="247"/>
                      </a:cubicBezTo>
                      <a:cubicBezTo>
                        <a:pt x="114" y="250"/>
                        <a:pt x="117" y="254"/>
                        <a:pt x="120" y="257"/>
                      </a:cubicBezTo>
                      <a:cubicBezTo>
                        <a:pt x="131" y="263"/>
                        <a:pt x="143" y="268"/>
                        <a:pt x="154" y="258"/>
                      </a:cubicBezTo>
                      <a:lnTo>
                        <a:pt x="151" y="256"/>
                      </a:lnTo>
                      <a:lnTo>
                        <a:pt x="155" y="256"/>
                      </a:lnTo>
                      <a:cubicBezTo>
                        <a:pt x="155" y="257"/>
                        <a:pt x="154" y="257"/>
                        <a:pt x="154" y="258"/>
                      </a:cubicBezTo>
                      <a:lnTo>
                        <a:pt x="154" y="258"/>
                      </a:lnTo>
                      <a:cubicBezTo>
                        <a:pt x="158" y="261"/>
                        <a:pt x="165" y="264"/>
                        <a:pt x="166" y="268"/>
                      </a:cubicBezTo>
                      <a:cubicBezTo>
                        <a:pt x="169" y="281"/>
                        <a:pt x="174" y="290"/>
                        <a:pt x="188" y="294"/>
                      </a:cubicBezTo>
                      <a:cubicBezTo>
                        <a:pt x="193" y="296"/>
                        <a:pt x="193" y="301"/>
                        <a:pt x="187" y="306"/>
                      </a:cubicBezTo>
                      <a:cubicBezTo>
                        <a:pt x="172" y="319"/>
                        <a:pt x="173" y="324"/>
                        <a:pt x="190" y="332"/>
                      </a:cubicBezTo>
                      <a:cubicBezTo>
                        <a:pt x="195" y="334"/>
                        <a:pt x="200" y="337"/>
                        <a:pt x="205" y="338"/>
                      </a:cubicBezTo>
                      <a:cubicBezTo>
                        <a:pt x="208" y="338"/>
                        <a:pt x="214" y="335"/>
                        <a:pt x="214" y="334"/>
                      </a:cubicBezTo>
                      <a:cubicBezTo>
                        <a:pt x="212" y="321"/>
                        <a:pt x="218" y="309"/>
                        <a:pt x="219" y="297"/>
                      </a:cubicBezTo>
                      <a:cubicBezTo>
                        <a:pt x="219" y="292"/>
                        <a:pt x="216" y="286"/>
                        <a:pt x="212" y="283"/>
                      </a:cubicBezTo>
                      <a:cubicBezTo>
                        <a:pt x="206" y="276"/>
                        <a:pt x="197" y="271"/>
                        <a:pt x="197" y="261"/>
                      </a:cubicBezTo>
                      <a:cubicBezTo>
                        <a:pt x="196" y="243"/>
                        <a:pt x="185" y="236"/>
                        <a:pt x="170" y="230"/>
                      </a:cubicBezTo>
                      <a:cubicBezTo>
                        <a:pt x="164" y="228"/>
                        <a:pt x="159" y="221"/>
                        <a:pt x="153" y="218"/>
                      </a:cubicBezTo>
                      <a:cubicBezTo>
                        <a:pt x="146" y="214"/>
                        <a:pt x="139" y="212"/>
                        <a:pt x="132" y="215"/>
                      </a:cubicBezTo>
                      <a:cubicBezTo>
                        <a:pt x="128" y="216"/>
                        <a:pt x="125" y="217"/>
                        <a:pt x="121" y="219"/>
                      </a:cubicBezTo>
                      <a:cubicBezTo>
                        <a:pt x="119" y="219"/>
                        <a:pt x="118" y="220"/>
                        <a:pt x="116" y="220"/>
                      </a:cubicBezTo>
                      <a:cubicBezTo>
                        <a:pt x="112" y="219"/>
                        <a:pt x="109" y="218"/>
                        <a:pt x="106" y="217"/>
                      </a:cubicBezTo>
                      <a:cubicBezTo>
                        <a:pt x="102" y="215"/>
                        <a:pt x="102" y="210"/>
                        <a:pt x="106" y="203"/>
                      </a:cubicBezTo>
                      <a:cubicBezTo>
                        <a:pt x="116" y="186"/>
                        <a:pt x="116" y="186"/>
                        <a:pt x="99" y="184"/>
                      </a:cubicBezTo>
                      <a:cubicBezTo>
                        <a:pt x="92" y="182"/>
                        <a:pt x="89" y="179"/>
                        <a:pt x="89" y="174"/>
                      </a:cubicBezTo>
                      <a:cubicBezTo>
                        <a:pt x="88" y="163"/>
                        <a:pt x="89" y="152"/>
                        <a:pt x="96" y="143"/>
                      </a:cubicBezTo>
                      <a:cubicBezTo>
                        <a:pt x="100" y="138"/>
                        <a:pt x="105" y="135"/>
                        <a:pt x="107" y="130"/>
                      </a:cubicBezTo>
                      <a:cubicBezTo>
                        <a:pt x="121" y="109"/>
                        <a:pt x="128" y="86"/>
                        <a:pt x="115" y="63"/>
                      </a:cubicBezTo>
                      <a:cubicBezTo>
                        <a:pt x="107" y="49"/>
                        <a:pt x="105" y="36"/>
                        <a:pt x="108" y="21"/>
                      </a:cubicBezTo>
                      <a:cubicBezTo>
                        <a:pt x="109" y="16"/>
                        <a:pt x="104" y="12"/>
                        <a:pt x="96" y="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3" name="Freeform 69">
                  <a:extLst>
                    <a:ext uri="{FF2B5EF4-FFF2-40B4-BE49-F238E27FC236}">
                      <a16:creationId xmlns:a16="http://schemas.microsoft.com/office/drawing/2014/main" id="{8A64A2CC-7FE6-4A6C-BD93-5B1A14240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1" y="3105"/>
                  <a:ext cx="20" cy="25"/>
                </a:xfrm>
                <a:custGeom>
                  <a:avLst/>
                  <a:gdLst>
                    <a:gd name="T0" fmla="*/ 157 w 174"/>
                    <a:gd name="T1" fmla="*/ 22 h 216"/>
                    <a:gd name="T2" fmla="*/ 157 w 174"/>
                    <a:gd name="T3" fmla="*/ 22 h 216"/>
                    <a:gd name="T4" fmla="*/ 103 w 174"/>
                    <a:gd name="T5" fmla="*/ 33 h 216"/>
                    <a:gd name="T6" fmla="*/ 63 w 174"/>
                    <a:gd name="T7" fmla="*/ 24 h 216"/>
                    <a:gd name="T8" fmla="*/ 37 w 174"/>
                    <a:gd name="T9" fmla="*/ 4 h 216"/>
                    <a:gd name="T10" fmla="*/ 22 w 174"/>
                    <a:gd name="T11" fmla="*/ 0 h 216"/>
                    <a:gd name="T12" fmla="*/ 10 w 174"/>
                    <a:gd name="T13" fmla="*/ 16 h 216"/>
                    <a:gd name="T14" fmla="*/ 9 w 174"/>
                    <a:gd name="T15" fmla="*/ 27 h 216"/>
                    <a:gd name="T16" fmla="*/ 1 w 174"/>
                    <a:gd name="T17" fmla="*/ 125 h 216"/>
                    <a:gd name="T18" fmla="*/ 1 w 174"/>
                    <a:gd name="T19" fmla="*/ 139 h 216"/>
                    <a:gd name="T20" fmla="*/ 10 w 174"/>
                    <a:gd name="T21" fmla="*/ 185 h 216"/>
                    <a:gd name="T22" fmla="*/ 43 w 174"/>
                    <a:gd name="T23" fmla="*/ 215 h 216"/>
                    <a:gd name="T24" fmla="*/ 54 w 174"/>
                    <a:gd name="T25" fmla="*/ 214 h 216"/>
                    <a:gd name="T26" fmla="*/ 75 w 174"/>
                    <a:gd name="T27" fmla="*/ 197 h 216"/>
                    <a:gd name="T28" fmla="*/ 104 w 174"/>
                    <a:gd name="T29" fmla="*/ 187 h 216"/>
                    <a:gd name="T30" fmla="*/ 121 w 174"/>
                    <a:gd name="T31" fmla="*/ 176 h 216"/>
                    <a:gd name="T32" fmla="*/ 152 w 174"/>
                    <a:gd name="T33" fmla="*/ 113 h 216"/>
                    <a:gd name="T34" fmla="*/ 156 w 174"/>
                    <a:gd name="T35" fmla="*/ 103 h 216"/>
                    <a:gd name="T36" fmla="*/ 171 w 174"/>
                    <a:gd name="T37" fmla="*/ 50 h 216"/>
                    <a:gd name="T38" fmla="*/ 172 w 174"/>
                    <a:gd name="T39" fmla="*/ 40 h 216"/>
                    <a:gd name="T40" fmla="*/ 157 w 174"/>
                    <a:gd name="T41" fmla="*/ 22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4" h="216">
                      <a:moveTo>
                        <a:pt x="157" y="22"/>
                      </a:moveTo>
                      <a:lnTo>
                        <a:pt x="157" y="22"/>
                      </a:lnTo>
                      <a:cubicBezTo>
                        <a:pt x="139" y="26"/>
                        <a:pt x="121" y="28"/>
                        <a:pt x="103" y="33"/>
                      </a:cubicBezTo>
                      <a:cubicBezTo>
                        <a:pt x="87" y="38"/>
                        <a:pt x="75" y="34"/>
                        <a:pt x="63" y="24"/>
                      </a:cubicBezTo>
                      <a:cubicBezTo>
                        <a:pt x="54" y="17"/>
                        <a:pt x="46" y="10"/>
                        <a:pt x="37" y="4"/>
                      </a:cubicBezTo>
                      <a:cubicBezTo>
                        <a:pt x="33" y="1"/>
                        <a:pt x="27" y="1"/>
                        <a:pt x="22" y="0"/>
                      </a:cubicBezTo>
                      <a:cubicBezTo>
                        <a:pt x="17" y="0"/>
                        <a:pt x="10" y="9"/>
                        <a:pt x="10" y="16"/>
                      </a:cubicBezTo>
                      <a:cubicBezTo>
                        <a:pt x="9" y="20"/>
                        <a:pt x="9" y="24"/>
                        <a:pt x="9" y="27"/>
                      </a:cubicBezTo>
                      <a:cubicBezTo>
                        <a:pt x="7" y="60"/>
                        <a:pt x="13" y="93"/>
                        <a:pt x="1" y="125"/>
                      </a:cubicBezTo>
                      <a:cubicBezTo>
                        <a:pt x="0" y="127"/>
                        <a:pt x="1" y="129"/>
                        <a:pt x="1" y="139"/>
                      </a:cubicBezTo>
                      <a:cubicBezTo>
                        <a:pt x="3" y="149"/>
                        <a:pt x="7" y="167"/>
                        <a:pt x="10" y="185"/>
                      </a:cubicBezTo>
                      <a:cubicBezTo>
                        <a:pt x="13" y="204"/>
                        <a:pt x="26" y="211"/>
                        <a:pt x="43" y="215"/>
                      </a:cubicBezTo>
                      <a:cubicBezTo>
                        <a:pt x="47" y="216"/>
                        <a:pt x="51" y="216"/>
                        <a:pt x="54" y="214"/>
                      </a:cubicBezTo>
                      <a:cubicBezTo>
                        <a:pt x="61" y="209"/>
                        <a:pt x="69" y="204"/>
                        <a:pt x="75" y="197"/>
                      </a:cubicBezTo>
                      <a:cubicBezTo>
                        <a:pt x="83" y="188"/>
                        <a:pt x="92" y="185"/>
                        <a:pt x="104" y="187"/>
                      </a:cubicBezTo>
                      <a:cubicBezTo>
                        <a:pt x="111" y="188"/>
                        <a:pt x="118" y="184"/>
                        <a:pt x="121" y="176"/>
                      </a:cubicBezTo>
                      <a:cubicBezTo>
                        <a:pt x="128" y="153"/>
                        <a:pt x="133" y="130"/>
                        <a:pt x="152" y="113"/>
                      </a:cubicBezTo>
                      <a:cubicBezTo>
                        <a:pt x="154" y="111"/>
                        <a:pt x="155" y="107"/>
                        <a:pt x="156" y="103"/>
                      </a:cubicBezTo>
                      <a:cubicBezTo>
                        <a:pt x="161" y="86"/>
                        <a:pt x="166" y="68"/>
                        <a:pt x="171" y="50"/>
                      </a:cubicBezTo>
                      <a:cubicBezTo>
                        <a:pt x="172" y="47"/>
                        <a:pt x="172" y="43"/>
                        <a:pt x="172" y="40"/>
                      </a:cubicBezTo>
                      <a:cubicBezTo>
                        <a:pt x="174" y="30"/>
                        <a:pt x="166" y="21"/>
                        <a:pt x="157" y="2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4" name="Freeform 70">
                  <a:extLst>
                    <a:ext uri="{FF2B5EF4-FFF2-40B4-BE49-F238E27FC236}">
                      <a16:creationId xmlns:a16="http://schemas.microsoft.com/office/drawing/2014/main" id="{75742966-31DC-422E-8DA8-44025F7E23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1" y="2712"/>
                  <a:ext cx="55" cy="22"/>
                </a:xfrm>
                <a:custGeom>
                  <a:avLst/>
                  <a:gdLst>
                    <a:gd name="T0" fmla="*/ 463 w 471"/>
                    <a:gd name="T1" fmla="*/ 163 h 186"/>
                    <a:gd name="T2" fmla="*/ 463 w 471"/>
                    <a:gd name="T3" fmla="*/ 163 h 186"/>
                    <a:gd name="T4" fmla="*/ 466 w 471"/>
                    <a:gd name="T5" fmla="*/ 145 h 186"/>
                    <a:gd name="T6" fmla="*/ 450 w 471"/>
                    <a:gd name="T7" fmla="*/ 130 h 186"/>
                    <a:gd name="T8" fmla="*/ 340 w 471"/>
                    <a:gd name="T9" fmla="*/ 81 h 186"/>
                    <a:gd name="T10" fmla="*/ 305 w 471"/>
                    <a:gd name="T11" fmla="*/ 65 h 186"/>
                    <a:gd name="T12" fmla="*/ 266 w 471"/>
                    <a:gd name="T13" fmla="*/ 46 h 186"/>
                    <a:gd name="T14" fmla="*/ 247 w 471"/>
                    <a:gd name="T15" fmla="*/ 36 h 186"/>
                    <a:gd name="T16" fmla="*/ 192 w 471"/>
                    <a:gd name="T17" fmla="*/ 16 h 186"/>
                    <a:gd name="T18" fmla="*/ 150 w 471"/>
                    <a:gd name="T19" fmla="*/ 6 h 186"/>
                    <a:gd name="T20" fmla="*/ 123 w 471"/>
                    <a:gd name="T21" fmla="*/ 2 h 186"/>
                    <a:gd name="T22" fmla="*/ 49 w 471"/>
                    <a:gd name="T23" fmla="*/ 21 h 186"/>
                    <a:gd name="T24" fmla="*/ 0 w 471"/>
                    <a:gd name="T25" fmla="*/ 70 h 186"/>
                    <a:gd name="T26" fmla="*/ 3 w 471"/>
                    <a:gd name="T27" fmla="*/ 73 h 186"/>
                    <a:gd name="T28" fmla="*/ 25 w 471"/>
                    <a:gd name="T29" fmla="*/ 71 h 186"/>
                    <a:gd name="T30" fmla="*/ 104 w 471"/>
                    <a:gd name="T31" fmla="*/ 37 h 186"/>
                    <a:gd name="T32" fmla="*/ 123 w 471"/>
                    <a:gd name="T33" fmla="*/ 42 h 186"/>
                    <a:gd name="T34" fmla="*/ 144 w 471"/>
                    <a:gd name="T35" fmla="*/ 59 h 186"/>
                    <a:gd name="T36" fmla="*/ 181 w 471"/>
                    <a:gd name="T37" fmla="*/ 66 h 186"/>
                    <a:gd name="T38" fmla="*/ 207 w 471"/>
                    <a:gd name="T39" fmla="*/ 74 h 186"/>
                    <a:gd name="T40" fmla="*/ 260 w 471"/>
                    <a:gd name="T41" fmla="*/ 89 h 186"/>
                    <a:gd name="T42" fmla="*/ 281 w 471"/>
                    <a:gd name="T43" fmla="*/ 105 h 186"/>
                    <a:gd name="T44" fmla="*/ 323 w 471"/>
                    <a:gd name="T45" fmla="*/ 135 h 186"/>
                    <a:gd name="T46" fmla="*/ 328 w 471"/>
                    <a:gd name="T47" fmla="*/ 137 h 186"/>
                    <a:gd name="T48" fmla="*/ 331 w 471"/>
                    <a:gd name="T49" fmla="*/ 150 h 186"/>
                    <a:gd name="T50" fmla="*/ 326 w 471"/>
                    <a:gd name="T51" fmla="*/ 160 h 186"/>
                    <a:gd name="T52" fmla="*/ 333 w 471"/>
                    <a:gd name="T53" fmla="*/ 176 h 186"/>
                    <a:gd name="T54" fmla="*/ 381 w 471"/>
                    <a:gd name="T55" fmla="*/ 176 h 186"/>
                    <a:gd name="T56" fmla="*/ 463 w 471"/>
                    <a:gd name="T57" fmla="*/ 163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71" h="186">
                      <a:moveTo>
                        <a:pt x="463" y="163"/>
                      </a:moveTo>
                      <a:lnTo>
                        <a:pt x="463" y="163"/>
                      </a:lnTo>
                      <a:cubicBezTo>
                        <a:pt x="469" y="162"/>
                        <a:pt x="471" y="151"/>
                        <a:pt x="466" y="145"/>
                      </a:cubicBezTo>
                      <a:cubicBezTo>
                        <a:pt x="461" y="139"/>
                        <a:pt x="456" y="133"/>
                        <a:pt x="450" y="130"/>
                      </a:cubicBezTo>
                      <a:cubicBezTo>
                        <a:pt x="413" y="114"/>
                        <a:pt x="378" y="95"/>
                        <a:pt x="340" y="81"/>
                      </a:cubicBezTo>
                      <a:cubicBezTo>
                        <a:pt x="328" y="77"/>
                        <a:pt x="316" y="71"/>
                        <a:pt x="305" y="65"/>
                      </a:cubicBezTo>
                      <a:cubicBezTo>
                        <a:pt x="293" y="57"/>
                        <a:pt x="280" y="50"/>
                        <a:pt x="266" y="46"/>
                      </a:cubicBezTo>
                      <a:cubicBezTo>
                        <a:pt x="259" y="44"/>
                        <a:pt x="252" y="41"/>
                        <a:pt x="247" y="36"/>
                      </a:cubicBezTo>
                      <a:cubicBezTo>
                        <a:pt x="232" y="20"/>
                        <a:pt x="212" y="15"/>
                        <a:pt x="192" y="16"/>
                      </a:cubicBezTo>
                      <a:cubicBezTo>
                        <a:pt x="176" y="16"/>
                        <a:pt x="163" y="12"/>
                        <a:pt x="150" y="6"/>
                      </a:cubicBezTo>
                      <a:cubicBezTo>
                        <a:pt x="142" y="3"/>
                        <a:pt x="131" y="0"/>
                        <a:pt x="123" y="2"/>
                      </a:cubicBezTo>
                      <a:cubicBezTo>
                        <a:pt x="99" y="9"/>
                        <a:pt x="73" y="10"/>
                        <a:pt x="49" y="21"/>
                      </a:cubicBezTo>
                      <a:cubicBezTo>
                        <a:pt x="25" y="31"/>
                        <a:pt x="15" y="52"/>
                        <a:pt x="0" y="70"/>
                      </a:cubicBezTo>
                      <a:cubicBezTo>
                        <a:pt x="0" y="70"/>
                        <a:pt x="2" y="73"/>
                        <a:pt x="3" y="73"/>
                      </a:cubicBezTo>
                      <a:cubicBezTo>
                        <a:pt x="11" y="73"/>
                        <a:pt x="19" y="75"/>
                        <a:pt x="25" y="71"/>
                      </a:cubicBezTo>
                      <a:cubicBezTo>
                        <a:pt x="50" y="57"/>
                        <a:pt x="80" y="54"/>
                        <a:pt x="104" y="37"/>
                      </a:cubicBezTo>
                      <a:cubicBezTo>
                        <a:pt x="109" y="33"/>
                        <a:pt x="120" y="36"/>
                        <a:pt x="123" y="42"/>
                      </a:cubicBezTo>
                      <a:cubicBezTo>
                        <a:pt x="128" y="51"/>
                        <a:pt x="134" y="57"/>
                        <a:pt x="144" y="59"/>
                      </a:cubicBezTo>
                      <a:cubicBezTo>
                        <a:pt x="156" y="61"/>
                        <a:pt x="169" y="63"/>
                        <a:pt x="181" y="66"/>
                      </a:cubicBezTo>
                      <a:cubicBezTo>
                        <a:pt x="190" y="68"/>
                        <a:pt x="200" y="70"/>
                        <a:pt x="207" y="74"/>
                      </a:cubicBezTo>
                      <a:cubicBezTo>
                        <a:pt x="224" y="83"/>
                        <a:pt x="241" y="87"/>
                        <a:pt x="260" y="89"/>
                      </a:cubicBezTo>
                      <a:cubicBezTo>
                        <a:pt x="270" y="90"/>
                        <a:pt x="277" y="96"/>
                        <a:pt x="281" y="105"/>
                      </a:cubicBezTo>
                      <a:cubicBezTo>
                        <a:pt x="289" y="123"/>
                        <a:pt x="303" y="132"/>
                        <a:pt x="323" y="135"/>
                      </a:cubicBezTo>
                      <a:cubicBezTo>
                        <a:pt x="325" y="135"/>
                        <a:pt x="326" y="136"/>
                        <a:pt x="328" y="137"/>
                      </a:cubicBezTo>
                      <a:cubicBezTo>
                        <a:pt x="333" y="139"/>
                        <a:pt x="335" y="144"/>
                        <a:pt x="331" y="150"/>
                      </a:cubicBezTo>
                      <a:cubicBezTo>
                        <a:pt x="330" y="153"/>
                        <a:pt x="327" y="156"/>
                        <a:pt x="326" y="160"/>
                      </a:cubicBezTo>
                      <a:cubicBezTo>
                        <a:pt x="321" y="167"/>
                        <a:pt x="325" y="175"/>
                        <a:pt x="333" y="176"/>
                      </a:cubicBezTo>
                      <a:cubicBezTo>
                        <a:pt x="346" y="176"/>
                        <a:pt x="359" y="176"/>
                        <a:pt x="381" y="176"/>
                      </a:cubicBezTo>
                      <a:cubicBezTo>
                        <a:pt x="404" y="186"/>
                        <a:pt x="433" y="171"/>
                        <a:pt x="463" y="16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5" name="Freeform 71">
                  <a:extLst>
                    <a:ext uri="{FF2B5EF4-FFF2-40B4-BE49-F238E27FC236}">
                      <a16:creationId xmlns:a16="http://schemas.microsoft.com/office/drawing/2014/main" id="{3C7CE87D-370E-4294-A27F-C85E803C46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9" y="2205"/>
                  <a:ext cx="22" cy="26"/>
                </a:xfrm>
                <a:custGeom>
                  <a:avLst/>
                  <a:gdLst>
                    <a:gd name="T0" fmla="*/ 27 w 188"/>
                    <a:gd name="T1" fmla="*/ 92 h 223"/>
                    <a:gd name="T2" fmla="*/ 27 w 188"/>
                    <a:gd name="T3" fmla="*/ 92 h 223"/>
                    <a:gd name="T4" fmla="*/ 28 w 188"/>
                    <a:gd name="T5" fmla="*/ 101 h 223"/>
                    <a:gd name="T6" fmla="*/ 27 w 188"/>
                    <a:gd name="T7" fmla="*/ 124 h 223"/>
                    <a:gd name="T8" fmla="*/ 41 w 188"/>
                    <a:gd name="T9" fmla="*/ 183 h 223"/>
                    <a:gd name="T10" fmla="*/ 62 w 188"/>
                    <a:gd name="T11" fmla="*/ 220 h 223"/>
                    <a:gd name="T12" fmla="*/ 72 w 188"/>
                    <a:gd name="T13" fmla="*/ 222 h 223"/>
                    <a:gd name="T14" fmla="*/ 81 w 188"/>
                    <a:gd name="T15" fmla="*/ 216 h 223"/>
                    <a:gd name="T16" fmla="*/ 141 w 188"/>
                    <a:gd name="T17" fmla="*/ 163 h 223"/>
                    <a:gd name="T18" fmla="*/ 170 w 188"/>
                    <a:gd name="T19" fmla="*/ 139 h 223"/>
                    <a:gd name="T20" fmla="*/ 185 w 188"/>
                    <a:gd name="T21" fmla="*/ 116 h 223"/>
                    <a:gd name="T22" fmla="*/ 186 w 188"/>
                    <a:gd name="T23" fmla="*/ 100 h 223"/>
                    <a:gd name="T24" fmla="*/ 173 w 188"/>
                    <a:gd name="T25" fmla="*/ 76 h 223"/>
                    <a:gd name="T26" fmla="*/ 145 w 188"/>
                    <a:gd name="T27" fmla="*/ 52 h 223"/>
                    <a:gd name="T28" fmla="*/ 95 w 188"/>
                    <a:gd name="T29" fmla="*/ 29 h 223"/>
                    <a:gd name="T30" fmla="*/ 46 w 188"/>
                    <a:gd name="T31" fmla="*/ 7 h 223"/>
                    <a:gd name="T32" fmla="*/ 25 w 188"/>
                    <a:gd name="T33" fmla="*/ 1 h 223"/>
                    <a:gd name="T34" fmla="*/ 16 w 188"/>
                    <a:gd name="T35" fmla="*/ 5 h 223"/>
                    <a:gd name="T36" fmla="*/ 12 w 188"/>
                    <a:gd name="T37" fmla="*/ 57 h 223"/>
                    <a:gd name="T38" fmla="*/ 27 w 188"/>
                    <a:gd name="T39" fmla="*/ 92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8" h="223">
                      <a:moveTo>
                        <a:pt x="27" y="92"/>
                      </a:moveTo>
                      <a:lnTo>
                        <a:pt x="27" y="92"/>
                      </a:lnTo>
                      <a:cubicBezTo>
                        <a:pt x="29" y="97"/>
                        <a:pt x="29" y="102"/>
                        <a:pt x="28" y="101"/>
                      </a:cubicBezTo>
                      <a:cubicBezTo>
                        <a:pt x="28" y="113"/>
                        <a:pt x="26" y="119"/>
                        <a:pt x="27" y="124"/>
                      </a:cubicBezTo>
                      <a:cubicBezTo>
                        <a:pt x="31" y="144"/>
                        <a:pt x="35" y="163"/>
                        <a:pt x="41" y="183"/>
                      </a:cubicBezTo>
                      <a:cubicBezTo>
                        <a:pt x="45" y="197"/>
                        <a:pt x="50" y="211"/>
                        <a:pt x="62" y="220"/>
                      </a:cubicBezTo>
                      <a:cubicBezTo>
                        <a:pt x="65" y="222"/>
                        <a:pt x="69" y="223"/>
                        <a:pt x="72" y="222"/>
                      </a:cubicBezTo>
                      <a:cubicBezTo>
                        <a:pt x="75" y="221"/>
                        <a:pt x="79" y="219"/>
                        <a:pt x="81" y="216"/>
                      </a:cubicBezTo>
                      <a:cubicBezTo>
                        <a:pt x="102" y="188"/>
                        <a:pt x="103" y="188"/>
                        <a:pt x="141" y="163"/>
                      </a:cubicBezTo>
                      <a:cubicBezTo>
                        <a:pt x="151" y="156"/>
                        <a:pt x="161" y="148"/>
                        <a:pt x="170" y="139"/>
                      </a:cubicBezTo>
                      <a:cubicBezTo>
                        <a:pt x="176" y="132"/>
                        <a:pt x="181" y="124"/>
                        <a:pt x="185" y="116"/>
                      </a:cubicBezTo>
                      <a:cubicBezTo>
                        <a:pt x="187" y="111"/>
                        <a:pt x="188" y="105"/>
                        <a:pt x="186" y="100"/>
                      </a:cubicBezTo>
                      <a:cubicBezTo>
                        <a:pt x="183" y="92"/>
                        <a:pt x="177" y="84"/>
                        <a:pt x="173" y="76"/>
                      </a:cubicBezTo>
                      <a:cubicBezTo>
                        <a:pt x="167" y="64"/>
                        <a:pt x="159" y="54"/>
                        <a:pt x="145" y="52"/>
                      </a:cubicBezTo>
                      <a:cubicBezTo>
                        <a:pt x="127" y="48"/>
                        <a:pt x="112" y="36"/>
                        <a:pt x="95" y="29"/>
                      </a:cubicBezTo>
                      <a:cubicBezTo>
                        <a:pt x="79" y="22"/>
                        <a:pt x="61" y="19"/>
                        <a:pt x="46" y="7"/>
                      </a:cubicBezTo>
                      <a:cubicBezTo>
                        <a:pt x="41" y="3"/>
                        <a:pt x="33" y="2"/>
                        <a:pt x="25" y="1"/>
                      </a:cubicBezTo>
                      <a:cubicBezTo>
                        <a:pt x="23" y="0"/>
                        <a:pt x="17" y="3"/>
                        <a:pt x="16" y="5"/>
                      </a:cubicBezTo>
                      <a:cubicBezTo>
                        <a:pt x="8" y="22"/>
                        <a:pt x="0" y="38"/>
                        <a:pt x="12" y="57"/>
                      </a:cubicBezTo>
                      <a:cubicBezTo>
                        <a:pt x="18" y="68"/>
                        <a:pt x="23" y="80"/>
                        <a:pt x="27" y="9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6" name="Freeform 72">
                  <a:extLst>
                    <a:ext uri="{FF2B5EF4-FFF2-40B4-BE49-F238E27FC236}">
                      <a16:creationId xmlns:a16="http://schemas.microsoft.com/office/drawing/2014/main" id="{2D1258E5-0159-4E4C-831B-EB82542DD8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7" y="2786"/>
                  <a:ext cx="25" cy="25"/>
                </a:xfrm>
                <a:custGeom>
                  <a:avLst/>
                  <a:gdLst>
                    <a:gd name="T0" fmla="*/ 159 w 219"/>
                    <a:gd name="T1" fmla="*/ 2 h 213"/>
                    <a:gd name="T2" fmla="*/ 159 w 219"/>
                    <a:gd name="T3" fmla="*/ 2 h 213"/>
                    <a:gd name="T4" fmla="*/ 157 w 219"/>
                    <a:gd name="T5" fmla="*/ 7 h 213"/>
                    <a:gd name="T6" fmla="*/ 147 w 219"/>
                    <a:gd name="T7" fmla="*/ 38 h 213"/>
                    <a:gd name="T8" fmla="*/ 123 w 219"/>
                    <a:gd name="T9" fmla="*/ 60 h 213"/>
                    <a:gd name="T10" fmla="*/ 112 w 219"/>
                    <a:gd name="T11" fmla="*/ 72 h 213"/>
                    <a:gd name="T12" fmla="*/ 100 w 219"/>
                    <a:gd name="T13" fmla="*/ 82 h 213"/>
                    <a:gd name="T14" fmla="*/ 87 w 219"/>
                    <a:gd name="T15" fmla="*/ 79 h 213"/>
                    <a:gd name="T16" fmla="*/ 50 w 219"/>
                    <a:gd name="T17" fmla="*/ 78 h 213"/>
                    <a:gd name="T18" fmla="*/ 19 w 219"/>
                    <a:gd name="T19" fmla="*/ 99 h 213"/>
                    <a:gd name="T20" fmla="*/ 1 w 219"/>
                    <a:gd name="T21" fmla="*/ 133 h 213"/>
                    <a:gd name="T22" fmla="*/ 1 w 219"/>
                    <a:gd name="T23" fmla="*/ 136 h 213"/>
                    <a:gd name="T24" fmla="*/ 4 w 219"/>
                    <a:gd name="T25" fmla="*/ 146 h 213"/>
                    <a:gd name="T26" fmla="*/ 14 w 219"/>
                    <a:gd name="T27" fmla="*/ 143 h 213"/>
                    <a:gd name="T28" fmla="*/ 30 w 219"/>
                    <a:gd name="T29" fmla="*/ 129 h 213"/>
                    <a:gd name="T30" fmla="*/ 78 w 219"/>
                    <a:gd name="T31" fmla="*/ 125 h 213"/>
                    <a:gd name="T32" fmla="*/ 94 w 219"/>
                    <a:gd name="T33" fmla="*/ 137 h 213"/>
                    <a:gd name="T34" fmla="*/ 94 w 219"/>
                    <a:gd name="T35" fmla="*/ 159 h 213"/>
                    <a:gd name="T36" fmla="*/ 132 w 219"/>
                    <a:gd name="T37" fmla="*/ 207 h 213"/>
                    <a:gd name="T38" fmla="*/ 159 w 219"/>
                    <a:gd name="T39" fmla="*/ 212 h 213"/>
                    <a:gd name="T40" fmla="*/ 172 w 219"/>
                    <a:gd name="T41" fmla="*/ 205 h 213"/>
                    <a:gd name="T42" fmla="*/ 178 w 219"/>
                    <a:gd name="T43" fmla="*/ 185 h 213"/>
                    <a:gd name="T44" fmla="*/ 171 w 219"/>
                    <a:gd name="T45" fmla="*/ 154 h 213"/>
                    <a:gd name="T46" fmla="*/ 180 w 219"/>
                    <a:gd name="T47" fmla="*/ 149 h 213"/>
                    <a:gd name="T48" fmla="*/ 187 w 219"/>
                    <a:gd name="T49" fmla="*/ 156 h 213"/>
                    <a:gd name="T50" fmla="*/ 202 w 219"/>
                    <a:gd name="T51" fmla="*/ 159 h 213"/>
                    <a:gd name="T52" fmla="*/ 214 w 219"/>
                    <a:gd name="T53" fmla="*/ 120 h 213"/>
                    <a:gd name="T54" fmla="*/ 200 w 219"/>
                    <a:gd name="T55" fmla="*/ 67 h 213"/>
                    <a:gd name="T56" fmla="*/ 187 w 219"/>
                    <a:gd name="T57" fmla="*/ 38 h 213"/>
                    <a:gd name="T58" fmla="*/ 165 w 219"/>
                    <a:gd name="T59" fmla="*/ 7 h 213"/>
                    <a:gd name="T60" fmla="*/ 159 w 219"/>
                    <a:gd name="T61" fmla="*/ 2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19" h="213">
                      <a:moveTo>
                        <a:pt x="159" y="2"/>
                      </a:moveTo>
                      <a:lnTo>
                        <a:pt x="159" y="2"/>
                      </a:lnTo>
                      <a:cubicBezTo>
                        <a:pt x="158" y="3"/>
                        <a:pt x="158" y="5"/>
                        <a:pt x="157" y="7"/>
                      </a:cubicBezTo>
                      <a:cubicBezTo>
                        <a:pt x="154" y="18"/>
                        <a:pt x="153" y="30"/>
                        <a:pt x="147" y="38"/>
                      </a:cubicBezTo>
                      <a:cubicBezTo>
                        <a:pt x="142" y="47"/>
                        <a:pt x="131" y="53"/>
                        <a:pt x="123" y="60"/>
                      </a:cubicBezTo>
                      <a:cubicBezTo>
                        <a:pt x="119" y="64"/>
                        <a:pt x="116" y="68"/>
                        <a:pt x="112" y="72"/>
                      </a:cubicBezTo>
                      <a:cubicBezTo>
                        <a:pt x="108" y="76"/>
                        <a:pt x="104" y="79"/>
                        <a:pt x="100" y="82"/>
                      </a:cubicBezTo>
                      <a:cubicBezTo>
                        <a:pt x="93" y="88"/>
                        <a:pt x="90" y="83"/>
                        <a:pt x="87" y="79"/>
                      </a:cubicBezTo>
                      <a:cubicBezTo>
                        <a:pt x="74" y="66"/>
                        <a:pt x="67" y="60"/>
                        <a:pt x="50" y="78"/>
                      </a:cubicBezTo>
                      <a:cubicBezTo>
                        <a:pt x="41" y="88"/>
                        <a:pt x="30" y="94"/>
                        <a:pt x="19" y="99"/>
                      </a:cubicBezTo>
                      <a:cubicBezTo>
                        <a:pt x="6" y="105"/>
                        <a:pt x="1" y="117"/>
                        <a:pt x="1" y="133"/>
                      </a:cubicBezTo>
                      <a:cubicBezTo>
                        <a:pt x="1" y="132"/>
                        <a:pt x="0" y="134"/>
                        <a:pt x="1" y="136"/>
                      </a:cubicBezTo>
                      <a:cubicBezTo>
                        <a:pt x="2" y="139"/>
                        <a:pt x="2" y="144"/>
                        <a:pt x="4" y="146"/>
                      </a:cubicBezTo>
                      <a:cubicBezTo>
                        <a:pt x="6" y="147"/>
                        <a:pt x="11" y="145"/>
                        <a:pt x="14" y="143"/>
                      </a:cubicBezTo>
                      <a:cubicBezTo>
                        <a:pt x="19" y="139"/>
                        <a:pt x="24" y="134"/>
                        <a:pt x="30" y="129"/>
                      </a:cubicBezTo>
                      <a:cubicBezTo>
                        <a:pt x="46" y="130"/>
                        <a:pt x="62" y="130"/>
                        <a:pt x="78" y="125"/>
                      </a:cubicBezTo>
                      <a:cubicBezTo>
                        <a:pt x="82" y="123"/>
                        <a:pt x="94" y="133"/>
                        <a:pt x="94" y="137"/>
                      </a:cubicBezTo>
                      <a:cubicBezTo>
                        <a:pt x="94" y="144"/>
                        <a:pt x="94" y="152"/>
                        <a:pt x="94" y="159"/>
                      </a:cubicBezTo>
                      <a:cubicBezTo>
                        <a:pt x="95" y="184"/>
                        <a:pt x="109" y="200"/>
                        <a:pt x="132" y="207"/>
                      </a:cubicBezTo>
                      <a:cubicBezTo>
                        <a:pt x="141" y="210"/>
                        <a:pt x="150" y="212"/>
                        <a:pt x="159" y="212"/>
                      </a:cubicBezTo>
                      <a:cubicBezTo>
                        <a:pt x="163" y="213"/>
                        <a:pt x="169" y="209"/>
                        <a:pt x="172" y="205"/>
                      </a:cubicBezTo>
                      <a:cubicBezTo>
                        <a:pt x="177" y="200"/>
                        <a:pt x="179" y="193"/>
                        <a:pt x="178" y="185"/>
                      </a:cubicBezTo>
                      <a:cubicBezTo>
                        <a:pt x="176" y="174"/>
                        <a:pt x="166" y="165"/>
                        <a:pt x="171" y="154"/>
                      </a:cubicBezTo>
                      <a:cubicBezTo>
                        <a:pt x="172" y="151"/>
                        <a:pt x="177" y="148"/>
                        <a:pt x="180" y="149"/>
                      </a:cubicBezTo>
                      <a:cubicBezTo>
                        <a:pt x="182" y="149"/>
                        <a:pt x="185" y="153"/>
                        <a:pt x="187" y="156"/>
                      </a:cubicBezTo>
                      <a:cubicBezTo>
                        <a:pt x="195" y="166"/>
                        <a:pt x="195" y="165"/>
                        <a:pt x="202" y="159"/>
                      </a:cubicBezTo>
                      <a:cubicBezTo>
                        <a:pt x="215" y="148"/>
                        <a:pt x="219" y="136"/>
                        <a:pt x="214" y="120"/>
                      </a:cubicBezTo>
                      <a:cubicBezTo>
                        <a:pt x="208" y="102"/>
                        <a:pt x="203" y="85"/>
                        <a:pt x="200" y="67"/>
                      </a:cubicBezTo>
                      <a:cubicBezTo>
                        <a:pt x="198" y="55"/>
                        <a:pt x="196" y="46"/>
                        <a:pt x="187" y="38"/>
                      </a:cubicBezTo>
                      <a:cubicBezTo>
                        <a:pt x="177" y="29"/>
                        <a:pt x="168" y="20"/>
                        <a:pt x="165" y="7"/>
                      </a:cubicBezTo>
                      <a:cubicBezTo>
                        <a:pt x="164" y="2"/>
                        <a:pt x="162" y="0"/>
                        <a:pt x="159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7" name="Freeform 73">
                  <a:extLst>
                    <a:ext uri="{FF2B5EF4-FFF2-40B4-BE49-F238E27FC236}">
                      <a16:creationId xmlns:a16="http://schemas.microsoft.com/office/drawing/2014/main" id="{98477FD0-7FF7-4E18-9AD9-32ECD0B456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5" y="2730"/>
                  <a:ext cx="33" cy="15"/>
                </a:xfrm>
                <a:custGeom>
                  <a:avLst/>
                  <a:gdLst>
                    <a:gd name="T0" fmla="*/ 21 w 274"/>
                    <a:gd name="T1" fmla="*/ 101 h 124"/>
                    <a:gd name="T2" fmla="*/ 21 w 274"/>
                    <a:gd name="T3" fmla="*/ 101 h 124"/>
                    <a:gd name="T4" fmla="*/ 54 w 274"/>
                    <a:gd name="T5" fmla="*/ 99 h 124"/>
                    <a:gd name="T6" fmla="*/ 92 w 274"/>
                    <a:gd name="T7" fmla="*/ 103 h 124"/>
                    <a:gd name="T8" fmla="*/ 117 w 274"/>
                    <a:gd name="T9" fmla="*/ 122 h 124"/>
                    <a:gd name="T10" fmla="*/ 127 w 274"/>
                    <a:gd name="T11" fmla="*/ 122 h 124"/>
                    <a:gd name="T12" fmla="*/ 135 w 274"/>
                    <a:gd name="T13" fmla="*/ 115 h 124"/>
                    <a:gd name="T14" fmla="*/ 172 w 274"/>
                    <a:gd name="T15" fmla="*/ 98 h 124"/>
                    <a:gd name="T16" fmla="*/ 188 w 274"/>
                    <a:gd name="T17" fmla="*/ 96 h 124"/>
                    <a:gd name="T18" fmla="*/ 252 w 274"/>
                    <a:gd name="T19" fmla="*/ 92 h 124"/>
                    <a:gd name="T20" fmla="*/ 263 w 274"/>
                    <a:gd name="T21" fmla="*/ 89 h 124"/>
                    <a:gd name="T22" fmla="*/ 273 w 274"/>
                    <a:gd name="T23" fmla="*/ 77 h 124"/>
                    <a:gd name="T24" fmla="*/ 269 w 274"/>
                    <a:gd name="T25" fmla="*/ 68 h 124"/>
                    <a:gd name="T26" fmla="*/ 211 w 274"/>
                    <a:gd name="T27" fmla="*/ 26 h 124"/>
                    <a:gd name="T28" fmla="*/ 191 w 274"/>
                    <a:gd name="T29" fmla="*/ 18 h 124"/>
                    <a:gd name="T30" fmla="*/ 116 w 274"/>
                    <a:gd name="T31" fmla="*/ 16 h 124"/>
                    <a:gd name="T32" fmla="*/ 90 w 274"/>
                    <a:gd name="T33" fmla="*/ 10 h 124"/>
                    <a:gd name="T34" fmla="*/ 81 w 274"/>
                    <a:gd name="T35" fmla="*/ 4 h 124"/>
                    <a:gd name="T36" fmla="*/ 59 w 274"/>
                    <a:gd name="T37" fmla="*/ 14 h 124"/>
                    <a:gd name="T38" fmla="*/ 60 w 274"/>
                    <a:gd name="T39" fmla="*/ 29 h 124"/>
                    <a:gd name="T40" fmla="*/ 76 w 274"/>
                    <a:gd name="T41" fmla="*/ 62 h 124"/>
                    <a:gd name="T42" fmla="*/ 66 w 274"/>
                    <a:gd name="T43" fmla="*/ 66 h 124"/>
                    <a:gd name="T44" fmla="*/ 47 w 274"/>
                    <a:gd name="T45" fmla="*/ 71 h 124"/>
                    <a:gd name="T46" fmla="*/ 4 w 274"/>
                    <a:gd name="T47" fmla="*/ 77 h 124"/>
                    <a:gd name="T48" fmla="*/ 1 w 274"/>
                    <a:gd name="T49" fmla="*/ 85 h 124"/>
                    <a:gd name="T50" fmla="*/ 21 w 274"/>
                    <a:gd name="T51" fmla="*/ 10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4" h="124">
                      <a:moveTo>
                        <a:pt x="21" y="101"/>
                      </a:moveTo>
                      <a:lnTo>
                        <a:pt x="21" y="101"/>
                      </a:lnTo>
                      <a:cubicBezTo>
                        <a:pt x="32" y="100"/>
                        <a:pt x="43" y="98"/>
                        <a:pt x="54" y="99"/>
                      </a:cubicBezTo>
                      <a:cubicBezTo>
                        <a:pt x="66" y="99"/>
                        <a:pt x="79" y="101"/>
                        <a:pt x="92" y="103"/>
                      </a:cubicBezTo>
                      <a:cubicBezTo>
                        <a:pt x="103" y="105"/>
                        <a:pt x="108" y="117"/>
                        <a:pt x="117" y="122"/>
                      </a:cubicBezTo>
                      <a:cubicBezTo>
                        <a:pt x="120" y="124"/>
                        <a:pt x="124" y="124"/>
                        <a:pt x="127" y="122"/>
                      </a:cubicBezTo>
                      <a:cubicBezTo>
                        <a:pt x="130" y="121"/>
                        <a:pt x="133" y="118"/>
                        <a:pt x="135" y="115"/>
                      </a:cubicBezTo>
                      <a:cubicBezTo>
                        <a:pt x="144" y="102"/>
                        <a:pt x="156" y="95"/>
                        <a:pt x="172" y="98"/>
                      </a:cubicBezTo>
                      <a:cubicBezTo>
                        <a:pt x="177" y="98"/>
                        <a:pt x="184" y="98"/>
                        <a:pt x="188" y="96"/>
                      </a:cubicBezTo>
                      <a:cubicBezTo>
                        <a:pt x="209" y="85"/>
                        <a:pt x="230" y="86"/>
                        <a:pt x="252" y="92"/>
                      </a:cubicBezTo>
                      <a:cubicBezTo>
                        <a:pt x="256" y="91"/>
                        <a:pt x="260" y="91"/>
                        <a:pt x="263" y="89"/>
                      </a:cubicBezTo>
                      <a:cubicBezTo>
                        <a:pt x="267" y="86"/>
                        <a:pt x="271" y="82"/>
                        <a:pt x="273" y="77"/>
                      </a:cubicBezTo>
                      <a:cubicBezTo>
                        <a:pt x="274" y="75"/>
                        <a:pt x="271" y="69"/>
                        <a:pt x="269" y="68"/>
                      </a:cubicBezTo>
                      <a:cubicBezTo>
                        <a:pt x="248" y="56"/>
                        <a:pt x="230" y="41"/>
                        <a:pt x="211" y="26"/>
                      </a:cubicBezTo>
                      <a:cubicBezTo>
                        <a:pt x="206" y="22"/>
                        <a:pt x="198" y="19"/>
                        <a:pt x="191" y="18"/>
                      </a:cubicBezTo>
                      <a:cubicBezTo>
                        <a:pt x="167" y="12"/>
                        <a:pt x="142" y="6"/>
                        <a:pt x="116" y="16"/>
                      </a:cubicBezTo>
                      <a:cubicBezTo>
                        <a:pt x="107" y="19"/>
                        <a:pt x="98" y="15"/>
                        <a:pt x="90" y="10"/>
                      </a:cubicBezTo>
                      <a:cubicBezTo>
                        <a:pt x="87" y="8"/>
                        <a:pt x="84" y="5"/>
                        <a:pt x="81" y="4"/>
                      </a:cubicBezTo>
                      <a:cubicBezTo>
                        <a:pt x="74" y="0"/>
                        <a:pt x="65" y="4"/>
                        <a:pt x="59" y="14"/>
                      </a:cubicBezTo>
                      <a:cubicBezTo>
                        <a:pt x="55" y="19"/>
                        <a:pt x="55" y="25"/>
                        <a:pt x="60" y="29"/>
                      </a:cubicBezTo>
                      <a:cubicBezTo>
                        <a:pt x="73" y="36"/>
                        <a:pt x="73" y="50"/>
                        <a:pt x="76" y="62"/>
                      </a:cubicBezTo>
                      <a:cubicBezTo>
                        <a:pt x="78" y="68"/>
                        <a:pt x="76" y="70"/>
                        <a:pt x="66" y="66"/>
                      </a:cubicBezTo>
                      <a:cubicBezTo>
                        <a:pt x="57" y="62"/>
                        <a:pt x="53" y="69"/>
                        <a:pt x="47" y="71"/>
                      </a:cubicBezTo>
                      <a:cubicBezTo>
                        <a:pt x="33" y="73"/>
                        <a:pt x="19" y="74"/>
                        <a:pt x="4" y="77"/>
                      </a:cubicBezTo>
                      <a:cubicBezTo>
                        <a:pt x="3" y="77"/>
                        <a:pt x="0" y="83"/>
                        <a:pt x="1" y="85"/>
                      </a:cubicBezTo>
                      <a:cubicBezTo>
                        <a:pt x="4" y="95"/>
                        <a:pt x="12" y="101"/>
                        <a:pt x="21" y="10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8" name="Freeform 74">
                  <a:extLst>
                    <a:ext uri="{FF2B5EF4-FFF2-40B4-BE49-F238E27FC236}">
                      <a16:creationId xmlns:a16="http://schemas.microsoft.com/office/drawing/2014/main" id="{6F508A81-D3EA-4422-A3A4-9EAF4F9B74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4" y="2306"/>
                  <a:ext cx="17" cy="15"/>
                </a:xfrm>
                <a:custGeom>
                  <a:avLst/>
                  <a:gdLst>
                    <a:gd name="T0" fmla="*/ 5 w 143"/>
                    <a:gd name="T1" fmla="*/ 53 h 134"/>
                    <a:gd name="T2" fmla="*/ 5 w 143"/>
                    <a:gd name="T3" fmla="*/ 53 h 134"/>
                    <a:gd name="T4" fmla="*/ 5 w 143"/>
                    <a:gd name="T5" fmla="*/ 89 h 134"/>
                    <a:gd name="T6" fmla="*/ 40 w 143"/>
                    <a:gd name="T7" fmla="*/ 127 h 134"/>
                    <a:gd name="T8" fmla="*/ 72 w 143"/>
                    <a:gd name="T9" fmla="*/ 122 h 134"/>
                    <a:gd name="T10" fmla="*/ 94 w 143"/>
                    <a:gd name="T11" fmla="*/ 131 h 134"/>
                    <a:gd name="T12" fmla="*/ 132 w 143"/>
                    <a:gd name="T13" fmla="*/ 134 h 134"/>
                    <a:gd name="T14" fmla="*/ 143 w 143"/>
                    <a:gd name="T15" fmla="*/ 124 h 134"/>
                    <a:gd name="T16" fmla="*/ 134 w 143"/>
                    <a:gd name="T17" fmla="*/ 64 h 134"/>
                    <a:gd name="T18" fmla="*/ 94 w 143"/>
                    <a:gd name="T19" fmla="*/ 24 h 134"/>
                    <a:gd name="T20" fmla="*/ 37 w 143"/>
                    <a:gd name="T21" fmla="*/ 3 h 134"/>
                    <a:gd name="T22" fmla="*/ 19 w 143"/>
                    <a:gd name="T23" fmla="*/ 10 h 134"/>
                    <a:gd name="T24" fmla="*/ 6 w 143"/>
                    <a:gd name="T25" fmla="*/ 32 h 134"/>
                    <a:gd name="T26" fmla="*/ 5 w 143"/>
                    <a:gd name="T27" fmla="*/ 53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3" h="134">
                      <a:moveTo>
                        <a:pt x="5" y="53"/>
                      </a:moveTo>
                      <a:lnTo>
                        <a:pt x="5" y="53"/>
                      </a:lnTo>
                      <a:cubicBezTo>
                        <a:pt x="10" y="65"/>
                        <a:pt x="8" y="76"/>
                        <a:pt x="5" y="89"/>
                      </a:cubicBezTo>
                      <a:cubicBezTo>
                        <a:pt x="0" y="109"/>
                        <a:pt x="22" y="129"/>
                        <a:pt x="40" y="127"/>
                      </a:cubicBezTo>
                      <a:cubicBezTo>
                        <a:pt x="51" y="126"/>
                        <a:pt x="61" y="123"/>
                        <a:pt x="72" y="122"/>
                      </a:cubicBezTo>
                      <a:cubicBezTo>
                        <a:pt x="80" y="122"/>
                        <a:pt x="89" y="124"/>
                        <a:pt x="94" y="131"/>
                      </a:cubicBezTo>
                      <a:cubicBezTo>
                        <a:pt x="107" y="132"/>
                        <a:pt x="119" y="133"/>
                        <a:pt x="132" y="134"/>
                      </a:cubicBezTo>
                      <a:cubicBezTo>
                        <a:pt x="136" y="134"/>
                        <a:pt x="143" y="128"/>
                        <a:pt x="143" y="124"/>
                      </a:cubicBezTo>
                      <a:cubicBezTo>
                        <a:pt x="142" y="103"/>
                        <a:pt x="140" y="84"/>
                        <a:pt x="134" y="64"/>
                      </a:cubicBezTo>
                      <a:cubicBezTo>
                        <a:pt x="128" y="43"/>
                        <a:pt x="115" y="28"/>
                        <a:pt x="94" y="24"/>
                      </a:cubicBezTo>
                      <a:cubicBezTo>
                        <a:pt x="73" y="20"/>
                        <a:pt x="55" y="14"/>
                        <a:pt x="37" y="3"/>
                      </a:cubicBezTo>
                      <a:cubicBezTo>
                        <a:pt x="32" y="0"/>
                        <a:pt x="24" y="3"/>
                        <a:pt x="19" y="10"/>
                      </a:cubicBezTo>
                      <a:cubicBezTo>
                        <a:pt x="15" y="17"/>
                        <a:pt x="11" y="25"/>
                        <a:pt x="6" y="32"/>
                      </a:cubicBezTo>
                      <a:cubicBezTo>
                        <a:pt x="6" y="39"/>
                        <a:pt x="3" y="47"/>
                        <a:pt x="5" y="5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9" name="Freeform 75">
                  <a:extLst>
                    <a:ext uri="{FF2B5EF4-FFF2-40B4-BE49-F238E27FC236}">
                      <a16:creationId xmlns:a16="http://schemas.microsoft.com/office/drawing/2014/main" id="{930EEA35-B546-4A1C-96FB-DF029D86B7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5" y="2309"/>
                  <a:ext cx="0" cy="1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1 w 1"/>
                    <a:gd name="T5" fmla="*/ 0 h 2"/>
                    <a:gd name="T6" fmla="*/ 0 w 1"/>
                    <a:gd name="T7" fmla="*/ 1 h 2"/>
                    <a:gd name="T8" fmla="*/ 0 w 1"/>
                    <a:gd name="T9" fmla="*/ 2 h 2"/>
                    <a:gd name="T10" fmla="*/ 0 w 1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lnTo>
                        <a:pt x="0" y="2"/>
                      </a:ln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0" name="Freeform 76">
                  <a:extLst>
                    <a:ext uri="{FF2B5EF4-FFF2-40B4-BE49-F238E27FC236}">
                      <a16:creationId xmlns:a16="http://schemas.microsoft.com/office/drawing/2014/main" id="{8C57D550-EECA-44EC-8E3E-38A31E8C5A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0" y="2788"/>
                  <a:ext cx="14" cy="22"/>
                </a:xfrm>
                <a:custGeom>
                  <a:avLst/>
                  <a:gdLst>
                    <a:gd name="T0" fmla="*/ 35 w 113"/>
                    <a:gd name="T1" fmla="*/ 7 h 187"/>
                    <a:gd name="T2" fmla="*/ 35 w 113"/>
                    <a:gd name="T3" fmla="*/ 7 h 187"/>
                    <a:gd name="T4" fmla="*/ 20 w 113"/>
                    <a:gd name="T5" fmla="*/ 1 h 187"/>
                    <a:gd name="T6" fmla="*/ 13 w 113"/>
                    <a:gd name="T7" fmla="*/ 6 h 187"/>
                    <a:gd name="T8" fmla="*/ 16 w 113"/>
                    <a:gd name="T9" fmla="*/ 21 h 187"/>
                    <a:gd name="T10" fmla="*/ 2 w 113"/>
                    <a:gd name="T11" fmla="*/ 84 h 187"/>
                    <a:gd name="T12" fmla="*/ 17 w 113"/>
                    <a:gd name="T13" fmla="*/ 169 h 187"/>
                    <a:gd name="T14" fmla="*/ 49 w 113"/>
                    <a:gd name="T15" fmla="*/ 186 h 187"/>
                    <a:gd name="T16" fmla="*/ 99 w 113"/>
                    <a:gd name="T17" fmla="*/ 107 h 187"/>
                    <a:gd name="T18" fmla="*/ 35 w 113"/>
                    <a:gd name="T19" fmla="*/ 7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3" h="187">
                      <a:moveTo>
                        <a:pt x="35" y="7"/>
                      </a:moveTo>
                      <a:lnTo>
                        <a:pt x="35" y="7"/>
                      </a:lnTo>
                      <a:cubicBezTo>
                        <a:pt x="31" y="3"/>
                        <a:pt x="25" y="2"/>
                        <a:pt x="20" y="1"/>
                      </a:cubicBezTo>
                      <a:cubicBezTo>
                        <a:pt x="16" y="0"/>
                        <a:pt x="13" y="2"/>
                        <a:pt x="13" y="6"/>
                      </a:cubicBezTo>
                      <a:cubicBezTo>
                        <a:pt x="13" y="11"/>
                        <a:pt x="18" y="18"/>
                        <a:pt x="16" y="21"/>
                      </a:cubicBezTo>
                      <a:cubicBezTo>
                        <a:pt x="3" y="42"/>
                        <a:pt x="7" y="67"/>
                        <a:pt x="2" y="84"/>
                      </a:cubicBezTo>
                      <a:cubicBezTo>
                        <a:pt x="0" y="117"/>
                        <a:pt x="7" y="143"/>
                        <a:pt x="17" y="169"/>
                      </a:cubicBezTo>
                      <a:cubicBezTo>
                        <a:pt x="23" y="181"/>
                        <a:pt x="36" y="187"/>
                        <a:pt x="49" y="186"/>
                      </a:cubicBezTo>
                      <a:cubicBezTo>
                        <a:pt x="86" y="183"/>
                        <a:pt x="113" y="146"/>
                        <a:pt x="99" y="107"/>
                      </a:cubicBezTo>
                      <a:cubicBezTo>
                        <a:pt x="86" y="69"/>
                        <a:pt x="63" y="36"/>
                        <a:pt x="3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1" name="Freeform 77">
                  <a:extLst>
                    <a:ext uri="{FF2B5EF4-FFF2-40B4-BE49-F238E27FC236}">
                      <a16:creationId xmlns:a16="http://schemas.microsoft.com/office/drawing/2014/main" id="{ED6CBF8A-7A77-4629-B895-E776E42C47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6" y="2218"/>
                  <a:ext cx="14" cy="17"/>
                </a:xfrm>
                <a:custGeom>
                  <a:avLst/>
                  <a:gdLst>
                    <a:gd name="T0" fmla="*/ 5 w 115"/>
                    <a:gd name="T1" fmla="*/ 134 h 153"/>
                    <a:gd name="T2" fmla="*/ 5 w 115"/>
                    <a:gd name="T3" fmla="*/ 134 h 153"/>
                    <a:gd name="T4" fmla="*/ 20 w 115"/>
                    <a:gd name="T5" fmla="*/ 148 h 153"/>
                    <a:gd name="T6" fmla="*/ 80 w 115"/>
                    <a:gd name="T7" fmla="*/ 150 h 153"/>
                    <a:gd name="T8" fmla="*/ 92 w 115"/>
                    <a:gd name="T9" fmla="*/ 140 h 153"/>
                    <a:gd name="T10" fmla="*/ 105 w 115"/>
                    <a:gd name="T11" fmla="*/ 112 h 153"/>
                    <a:gd name="T12" fmla="*/ 106 w 115"/>
                    <a:gd name="T13" fmla="*/ 113 h 153"/>
                    <a:gd name="T14" fmla="*/ 106 w 115"/>
                    <a:gd name="T15" fmla="*/ 111 h 153"/>
                    <a:gd name="T16" fmla="*/ 104 w 115"/>
                    <a:gd name="T17" fmla="*/ 112 h 153"/>
                    <a:gd name="T18" fmla="*/ 105 w 115"/>
                    <a:gd name="T19" fmla="*/ 71 h 153"/>
                    <a:gd name="T20" fmla="*/ 79 w 115"/>
                    <a:gd name="T21" fmla="*/ 23 h 153"/>
                    <a:gd name="T22" fmla="*/ 71 w 115"/>
                    <a:gd name="T23" fmla="*/ 9 h 153"/>
                    <a:gd name="T24" fmla="*/ 46 w 115"/>
                    <a:gd name="T25" fmla="*/ 5 h 153"/>
                    <a:gd name="T26" fmla="*/ 12 w 115"/>
                    <a:gd name="T27" fmla="*/ 77 h 153"/>
                    <a:gd name="T28" fmla="*/ 3 w 115"/>
                    <a:gd name="T29" fmla="*/ 107 h 153"/>
                    <a:gd name="T30" fmla="*/ 5 w 115"/>
                    <a:gd name="T31" fmla="*/ 134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5" h="153">
                      <a:moveTo>
                        <a:pt x="5" y="134"/>
                      </a:moveTo>
                      <a:lnTo>
                        <a:pt x="5" y="134"/>
                      </a:lnTo>
                      <a:cubicBezTo>
                        <a:pt x="7" y="142"/>
                        <a:pt x="13" y="146"/>
                        <a:pt x="20" y="148"/>
                      </a:cubicBezTo>
                      <a:cubicBezTo>
                        <a:pt x="40" y="153"/>
                        <a:pt x="60" y="153"/>
                        <a:pt x="80" y="150"/>
                      </a:cubicBezTo>
                      <a:cubicBezTo>
                        <a:pt x="84" y="149"/>
                        <a:pt x="89" y="144"/>
                        <a:pt x="92" y="140"/>
                      </a:cubicBezTo>
                      <a:cubicBezTo>
                        <a:pt x="98" y="131"/>
                        <a:pt x="97" y="120"/>
                        <a:pt x="105" y="112"/>
                      </a:cubicBezTo>
                      <a:cubicBezTo>
                        <a:pt x="105" y="112"/>
                        <a:pt x="105" y="113"/>
                        <a:pt x="106" y="113"/>
                      </a:cubicBezTo>
                      <a:cubicBezTo>
                        <a:pt x="106" y="112"/>
                        <a:pt x="106" y="112"/>
                        <a:pt x="106" y="111"/>
                      </a:cubicBezTo>
                      <a:lnTo>
                        <a:pt x="104" y="112"/>
                      </a:lnTo>
                      <a:cubicBezTo>
                        <a:pt x="114" y="99"/>
                        <a:pt x="115" y="85"/>
                        <a:pt x="105" y="71"/>
                      </a:cubicBezTo>
                      <a:cubicBezTo>
                        <a:pt x="94" y="57"/>
                        <a:pt x="86" y="40"/>
                        <a:pt x="79" y="23"/>
                      </a:cubicBezTo>
                      <a:cubicBezTo>
                        <a:pt x="77" y="18"/>
                        <a:pt x="74" y="14"/>
                        <a:pt x="71" y="9"/>
                      </a:cubicBezTo>
                      <a:cubicBezTo>
                        <a:pt x="66" y="2"/>
                        <a:pt x="52" y="0"/>
                        <a:pt x="46" y="5"/>
                      </a:cubicBezTo>
                      <a:cubicBezTo>
                        <a:pt x="26" y="25"/>
                        <a:pt x="10" y="47"/>
                        <a:pt x="12" y="77"/>
                      </a:cubicBezTo>
                      <a:cubicBezTo>
                        <a:pt x="13" y="89"/>
                        <a:pt x="6" y="97"/>
                        <a:pt x="3" y="107"/>
                      </a:cubicBezTo>
                      <a:cubicBezTo>
                        <a:pt x="0" y="115"/>
                        <a:pt x="4" y="125"/>
                        <a:pt x="5" y="13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2" name="Freeform 78">
                  <a:extLst>
                    <a:ext uri="{FF2B5EF4-FFF2-40B4-BE49-F238E27FC236}">
                      <a16:creationId xmlns:a16="http://schemas.microsoft.com/office/drawing/2014/main" id="{10290C6D-CC3F-4099-B8AE-92E759217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7" y="2224"/>
                  <a:ext cx="14" cy="18"/>
                </a:xfrm>
                <a:custGeom>
                  <a:avLst/>
                  <a:gdLst>
                    <a:gd name="T0" fmla="*/ 20 w 124"/>
                    <a:gd name="T1" fmla="*/ 65 h 151"/>
                    <a:gd name="T2" fmla="*/ 20 w 124"/>
                    <a:gd name="T3" fmla="*/ 65 h 151"/>
                    <a:gd name="T4" fmla="*/ 0 w 124"/>
                    <a:gd name="T5" fmla="*/ 89 h 151"/>
                    <a:gd name="T6" fmla="*/ 13 w 124"/>
                    <a:gd name="T7" fmla="*/ 104 h 151"/>
                    <a:gd name="T8" fmla="*/ 11 w 124"/>
                    <a:gd name="T9" fmla="*/ 120 h 151"/>
                    <a:gd name="T10" fmla="*/ 33 w 124"/>
                    <a:gd name="T11" fmla="*/ 146 h 151"/>
                    <a:gd name="T12" fmla="*/ 50 w 124"/>
                    <a:gd name="T13" fmla="*/ 150 h 151"/>
                    <a:gd name="T14" fmla="*/ 68 w 124"/>
                    <a:gd name="T15" fmla="*/ 141 h 151"/>
                    <a:gd name="T16" fmla="*/ 79 w 124"/>
                    <a:gd name="T17" fmla="*/ 116 h 151"/>
                    <a:gd name="T18" fmla="*/ 87 w 124"/>
                    <a:gd name="T19" fmla="*/ 96 h 151"/>
                    <a:gd name="T20" fmla="*/ 116 w 124"/>
                    <a:gd name="T21" fmla="*/ 57 h 151"/>
                    <a:gd name="T22" fmla="*/ 118 w 124"/>
                    <a:gd name="T23" fmla="*/ 32 h 151"/>
                    <a:gd name="T24" fmla="*/ 94 w 124"/>
                    <a:gd name="T25" fmla="*/ 2 h 151"/>
                    <a:gd name="T26" fmla="*/ 84 w 124"/>
                    <a:gd name="T27" fmla="*/ 1 h 151"/>
                    <a:gd name="T28" fmla="*/ 62 w 124"/>
                    <a:gd name="T29" fmla="*/ 26 h 151"/>
                    <a:gd name="T30" fmla="*/ 43 w 124"/>
                    <a:gd name="T31" fmla="*/ 57 h 151"/>
                    <a:gd name="T32" fmla="*/ 44 w 124"/>
                    <a:gd name="T33" fmla="*/ 56 h 151"/>
                    <a:gd name="T34" fmla="*/ 43 w 124"/>
                    <a:gd name="T35" fmla="*/ 56 h 151"/>
                    <a:gd name="T36" fmla="*/ 43 w 124"/>
                    <a:gd name="T37" fmla="*/ 57 h 151"/>
                    <a:gd name="T38" fmla="*/ 20 w 124"/>
                    <a:gd name="T39" fmla="*/ 65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24" h="151">
                      <a:moveTo>
                        <a:pt x="20" y="65"/>
                      </a:moveTo>
                      <a:lnTo>
                        <a:pt x="20" y="65"/>
                      </a:lnTo>
                      <a:cubicBezTo>
                        <a:pt x="4" y="66"/>
                        <a:pt x="1" y="77"/>
                        <a:pt x="0" y="89"/>
                      </a:cubicBezTo>
                      <a:cubicBezTo>
                        <a:pt x="14" y="92"/>
                        <a:pt x="15" y="93"/>
                        <a:pt x="13" y="104"/>
                      </a:cubicBezTo>
                      <a:cubicBezTo>
                        <a:pt x="12" y="110"/>
                        <a:pt x="11" y="115"/>
                        <a:pt x="11" y="120"/>
                      </a:cubicBezTo>
                      <a:cubicBezTo>
                        <a:pt x="11" y="135"/>
                        <a:pt x="18" y="143"/>
                        <a:pt x="33" y="146"/>
                      </a:cubicBezTo>
                      <a:cubicBezTo>
                        <a:pt x="39" y="147"/>
                        <a:pt x="44" y="149"/>
                        <a:pt x="50" y="150"/>
                      </a:cubicBezTo>
                      <a:cubicBezTo>
                        <a:pt x="58" y="151"/>
                        <a:pt x="63" y="147"/>
                        <a:pt x="68" y="141"/>
                      </a:cubicBezTo>
                      <a:cubicBezTo>
                        <a:pt x="74" y="133"/>
                        <a:pt x="78" y="126"/>
                        <a:pt x="79" y="116"/>
                      </a:cubicBezTo>
                      <a:cubicBezTo>
                        <a:pt x="79" y="108"/>
                        <a:pt x="81" y="101"/>
                        <a:pt x="87" y="96"/>
                      </a:cubicBezTo>
                      <a:cubicBezTo>
                        <a:pt x="101" y="86"/>
                        <a:pt x="102" y="68"/>
                        <a:pt x="116" y="57"/>
                      </a:cubicBezTo>
                      <a:cubicBezTo>
                        <a:pt x="124" y="52"/>
                        <a:pt x="123" y="39"/>
                        <a:pt x="118" y="32"/>
                      </a:cubicBezTo>
                      <a:cubicBezTo>
                        <a:pt x="110" y="22"/>
                        <a:pt x="103" y="12"/>
                        <a:pt x="94" y="2"/>
                      </a:cubicBezTo>
                      <a:cubicBezTo>
                        <a:pt x="93" y="0"/>
                        <a:pt x="87" y="0"/>
                        <a:pt x="84" y="1"/>
                      </a:cubicBezTo>
                      <a:cubicBezTo>
                        <a:pt x="68" y="5"/>
                        <a:pt x="63" y="8"/>
                        <a:pt x="62" y="26"/>
                      </a:cubicBezTo>
                      <a:cubicBezTo>
                        <a:pt x="62" y="41"/>
                        <a:pt x="55" y="50"/>
                        <a:pt x="43" y="57"/>
                      </a:cubicBezTo>
                      <a:lnTo>
                        <a:pt x="44" y="56"/>
                      </a:lnTo>
                      <a:cubicBezTo>
                        <a:pt x="44" y="56"/>
                        <a:pt x="43" y="56"/>
                        <a:pt x="43" y="56"/>
                      </a:cubicBezTo>
                      <a:cubicBezTo>
                        <a:pt x="43" y="56"/>
                        <a:pt x="43" y="56"/>
                        <a:pt x="43" y="57"/>
                      </a:cubicBezTo>
                      <a:cubicBezTo>
                        <a:pt x="36" y="62"/>
                        <a:pt x="29" y="65"/>
                        <a:pt x="20" y="6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3" name="Freeform 79">
                  <a:extLst>
                    <a:ext uri="{FF2B5EF4-FFF2-40B4-BE49-F238E27FC236}">
                      <a16:creationId xmlns:a16="http://schemas.microsoft.com/office/drawing/2014/main" id="{ED9FAE9E-BCD4-4A46-9B24-9F7E6F1B7C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8" y="2694"/>
                  <a:ext cx="9" cy="22"/>
                </a:xfrm>
                <a:custGeom>
                  <a:avLst/>
                  <a:gdLst>
                    <a:gd name="T0" fmla="*/ 58 w 80"/>
                    <a:gd name="T1" fmla="*/ 1 h 186"/>
                    <a:gd name="T2" fmla="*/ 58 w 80"/>
                    <a:gd name="T3" fmla="*/ 1 h 186"/>
                    <a:gd name="T4" fmla="*/ 48 w 80"/>
                    <a:gd name="T5" fmla="*/ 2 h 186"/>
                    <a:gd name="T6" fmla="*/ 25 w 80"/>
                    <a:gd name="T7" fmla="*/ 26 h 186"/>
                    <a:gd name="T8" fmla="*/ 9 w 80"/>
                    <a:gd name="T9" fmla="*/ 60 h 186"/>
                    <a:gd name="T10" fmla="*/ 0 w 80"/>
                    <a:gd name="T11" fmla="*/ 102 h 186"/>
                    <a:gd name="T12" fmla="*/ 26 w 80"/>
                    <a:gd name="T13" fmla="*/ 167 h 186"/>
                    <a:gd name="T14" fmla="*/ 40 w 80"/>
                    <a:gd name="T15" fmla="*/ 183 h 186"/>
                    <a:gd name="T16" fmla="*/ 49 w 80"/>
                    <a:gd name="T17" fmla="*/ 180 h 186"/>
                    <a:gd name="T18" fmla="*/ 56 w 80"/>
                    <a:gd name="T19" fmla="*/ 153 h 186"/>
                    <a:gd name="T20" fmla="*/ 72 w 80"/>
                    <a:gd name="T21" fmla="*/ 85 h 186"/>
                    <a:gd name="T22" fmla="*/ 79 w 80"/>
                    <a:gd name="T23" fmla="*/ 30 h 186"/>
                    <a:gd name="T24" fmla="*/ 58 w 80"/>
                    <a:gd name="T25" fmla="*/ 1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0" h="186">
                      <a:moveTo>
                        <a:pt x="58" y="1"/>
                      </a:moveTo>
                      <a:lnTo>
                        <a:pt x="58" y="1"/>
                      </a:lnTo>
                      <a:cubicBezTo>
                        <a:pt x="55" y="0"/>
                        <a:pt x="50" y="0"/>
                        <a:pt x="48" y="2"/>
                      </a:cubicBezTo>
                      <a:cubicBezTo>
                        <a:pt x="40" y="9"/>
                        <a:pt x="31" y="17"/>
                        <a:pt x="25" y="26"/>
                      </a:cubicBezTo>
                      <a:cubicBezTo>
                        <a:pt x="18" y="36"/>
                        <a:pt x="14" y="49"/>
                        <a:pt x="9" y="60"/>
                      </a:cubicBezTo>
                      <a:cubicBezTo>
                        <a:pt x="2" y="74"/>
                        <a:pt x="0" y="88"/>
                        <a:pt x="0" y="102"/>
                      </a:cubicBezTo>
                      <a:cubicBezTo>
                        <a:pt x="0" y="128"/>
                        <a:pt x="4" y="151"/>
                        <a:pt x="26" y="167"/>
                      </a:cubicBezTo>
                      <a:cubicBezTo>
                        <a:pt x="31" y="171"/>
                        <a:pt x="35" y="178"/>
                        <a:pt x="40" y="183"/>
                      </a:cubicBezTo>
                      <a:cubicBezTo>
                        <a:pt x="44" y="186"/>
                        <a:pt x="47" y="184"/>
                        <a:pt x="49" y="180"/>
                      </a:cubicBezTo>
                      <a:cubicBezTo>
                        <a:pt x="51" y="171"/>
                        <a:pt x="51" y="161"/>
                        <a:pt x="56" y="153"/>
                      </a:cubicBezTo>
                      <a:cubicBezTo>
                        <a:pt x="69" y="132"/>
                        <a:pt x="71" y="109"/>
                        <a:pt x="72" y="85"/>
                      </a:cubicBezTo>
                      <a:cubicBezTo>
                        <a:pt x="73" y="66"/>
                        <a:pt x="76" y="48"/>
                        <a:pt x="79" y="30"/>
                      </a:cubicBezTo>
                      <a:cubicBezTo>
                        <a:pt x="80" y="18"/>
                        <a:pt x="71" y="5"/>
                        <a:pt x="5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4" name="Freeform 80">
                  <a:extLst>
                    <a:ext uri="{FF2B5EF4-FFF2-40B4-BE49-F238E27FC236}">
                      <a16:creationId xmlns:a16="http://schemas.microsoft.com/office/drawing/2014/main" id="{62521AD5-7EEF-49D1-8916-ED54E87C97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09" y="2207"/>
                  <a:ext cx="14" cy="20"/>
                </a:xfrm>
                <a:custGeom>
                  <a:avLst/>
                  <a:gdLst>
                    <a:gd name="T0" fmla="*/ 65 w 124"/>
                    <a:gd name="T1" fmla="*/ 111 h 171"/>
                    <a:gd name="T2" fmla="*/ 65 w 124"/>
                    <a:gd name="T3" fmla="*/ 111 h 171"/>
                    <a:gd name="T4" fmla="*/ 68 w 124"/>
                    <a:gd name="T5" fmla="*/ 112 h 171"/>
                    <a:gd name="T6" fmla="*/ 64 w 124"/>
                    <a:gd name="T7" fmla="*/ 111 h 171"/>
                    <a:gd name="T8" fmla="*/ 63 w 124"/>
                    <a:gd name="T9" fmla="*/ 107 h 171"/>
                    <a:gd name="T10" fmla="*/ 65 w 124"/>
                    <a:gd name="T11" fmla="*/ 111 h 171"/>
                    <a:gd name="T12" fmla="*/ 24 w 124"/>
                    <a:gd name="T13" fmla="*/ 125 h 171"/>
                    <a:gd name="T14" fmla="*/ 24 w 124"/>
                    <a:gd name="T15" fmla="*/ 125 h 171"/>
                    <a:gd name="T16" fmla="*/ 32 w 124"/>
                    <a:gd name="T17" fmla="*/ 131 h 171"/>
                    <a:gd name="T18" fmla="*/ 34 w 124"/>
                    <a:gd name="T19" fmla="*/ 130 h 171"/>
                    <a:gd name="T20" fmla="*/ 35 w 124"/>
                    <a:gd name="T21" fmla="*/ 133 h 171"/>
                    <a:gd name="T22" fmla="*/ 33 w 124"/>
                    <a:gd name="T23" fmla="*/ 132 h 171"/>
                    <a:gd name="T24" fmla="*/ 32 w 124"/>
                    <a:gd name="T25" fmla="*/ 131 h 171"/>
                    <a:gd name="T26" fmla="*/ 14 w 124"/>
                    <a:gd name="T27" fmla="*/ 138 h 171"/>
                    <a:gd name="T28" fmla="*/ 7 w 124"/>
                    <a:gd name="T29" fmla="*/ 146 h 171"/>
                    <a:gd name="T30" fmla="*/ 13 w 124"/>
                    <a:gd name="T31" fmla="*/ 154 h 171"/>
                    <a:gd name="T32" fmla="*/ 59 w 124"/>
                    <a:gd name="T33" fmla="*/ 169 h 171"/>
                    <a:gd name="T34" fmla="*/ 75 w 124"/>
                    <a:gd name="T35" fmla="*/ 168 h 171"/>
                    <a:gd name="T36" fmla="*/ 84 w 124"/>
                    <a:gd name="T37" fmla="*/ 163 h 171"/>
                    <a:gd name="T38" fmla="*/ 116 w 124"/>
                    <a:gd name="T39" fmla="*/ 127 h 171"/>
                    <a:gd name="T40" fmla="*/ 115 w 124"/>
                    <a:gd name="T41" fmla="*/ 103 h 171"/>
                    <a:gd name="T42" fmla="*/ 111 w 124"/>
                    <a:gd name="T43" fmla="*/ 100 h 171"/>
                    <a:gd name="T44" fmla="*/ 112 w 124"/>
                    <a:gd name="T45" fmla="*/ 98 h 171"/>
                    <a:gd name="T46" fmla="*/ 111 w 124"/>
                    <a:gd name="T47" fmla="*/ 98 h 171"/>
                    <a:gd name="T48" fmla="*/ 111 w 124"/>
                    <a:gd name="T49" fmla="*/ 99 h 171"/>
                    <a:gd name="T50" fmla="*/ 100 w 124"/>
                    <a:gd name="T51" fmla="*/ 99 h 171"/>
                    <a:gd name="T52" fmla="*/ 100 w 124"/>
                    <a:gd name="T53" fmla="*/ 99 h 171"/>
                    <a:gd name="T54" fmla="*/ 99 w 124"/>
                    <a:gd name="T55" fmla="*/ 99 h 171"/>
                    <a:gd name="T56" fmla="*/ 101 w 124"/>
                    <a:gd name="T57" fmla="*/ 100 h 171"/>
                    <a:gd name="T58" fmla="*/ 81 w 124"/>
                    <a:gd name="T59" fmla="*/ 90 h 171"/>
                    <a:gd name="T60" fmla="*/ 75 w 124"/>
                    <a:gd name="T61" fmla="*/ 82 h 171"/>
                    <a:gd name="T62" fmla="*/ 72 w 124"/>
                    <a:gd name="T63" fmla="*/ 18 h 171"/>
                    <a:gd name="T64" fmla="*/ 66 w 124"/>
                    <a:gd name="T65" fmla="*/ 9 h 171"/>
                    <a:gd name="T66" fmla="*/ 34 w 124"/>
                    <a:gd name="T67" fmla="*/ 23 h 171"/>
                    <a:gd name="T68" fmla="*/ 22 w 124"/>
                    <a:gd name="T69" fmla="*/ 75 h 171"/>
                    <a:gd name="T70" fmla="*/ 27 w 124"/>
                    <a:gd name="T71" fmla="*/ 88 h 171"/>
                    <a:gd name="T72" fmla="*/ 31 w 124"/>
                    <a:gd name="T73" fmla="*/ 92 h 171"/>
                    <a:gd name="T74" fmla="*/ 25 w 124"/>
                    <a:gd name="T75" fmla="*/ 97 h 171"/>
                    <a:gd name="T76" fmla="*/ 2 w 124"/>
                    <a:gd name="T77" fmla="*/ 107 h 171"/>
                    <a:gd name="T78" fmla="*/ 24 w 124"/>
                    <a:gd name="T79" fmla="*/ 125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24" h="171">
                      <a:moveTo>
                        <a:pt x="65" y="111"/>
                      </a:moveTo>
                      <a:lnTo>
                        <a:pt x="65" y="111"/>
                      </a:lnTo>
                      <a:lnTo>
                        <a:pt x="68" y="112"/>
                      </a:lnTo>
                      <a:lnTo>
                        <a:pt x="64" y="111"/>
                      </a:lnTo>
                      <a:lnTo>
                        <a:pt x="63" y="107"/>
                      </a:lnTo>
                      <a:lnTo>
                        <a:pt x="65" y="111"/>
                      </a:lnTo>
                      <a:close/>
                      <a:moveTo>
                        <a:pt x="24" y="125"/>
                      </a:moveTo>
                      <a:lnTo>
                        <a:pt x="24" y="125"/>
                      </a:lnTo>
                      <a:cubicBezTo>
                        <a:pt x="27" y="127"/>
                        <a:pt x="30" y="129"/>
                        <a:pt x="32" y="131"/>
                      </a:cubicBezTo>
                      <a:cubicBezTo>
                        <a:pt x="33" y="131"/>
                        <a:pt x="33" y="131"/>
                        <a:pt x="34" y="130"/>
                      </a:cubicBezTo>
                      <a:lnTo>
                        <a:pt x="35" y="133"/>
                      </a:lnTo>
                      <a:lnTo>
                        <a:pt x="33" y="132"/>
                      </a:lnTo>
                      <a:cubicBezTo>
                        <a:pt x="33" y="131"/>
                        <a:pt x="32" y="131"/>
                        <a:pt x="32" y="131"/>
                      </a:cubicBezTo>
                      <a:cubicBezTo>
                        <a:pt x="26" y="133"/>
                        <a:pt x="19" y="135"/>
                        <a:pt x="14" y="138"/>
                      </a:cubicBezTo>
                      <a:cubicBezTo>
                        <a:pt x="11" y="139"/>
                        <a:pt x="8" y="143"/>
                        <a:pt x="7" y="146"/>
                      </a:cubicBezTo>
                      <a:cubicBezTo>
                        <a:pt x="7" y="149"/>
                        <a:pt x="10" y="153"/>
                        <a:pt x="13" y="154"/>
                      </a:cubicBezTo>
                      <a:cubicBezTo>
                        <a:pt x="27" y="163"/>
                        <a:pt x="45" y="158"/>
                        <a:pt x="59" y="169"/>
                      </a:cubicBezTo>
                      <a:cubicBezTo>
                        <a:pt x="63" y="171"/>
                        <a:pt x="70" y="169"/>
                        <a:pt x="75" y="168"/>
                      </a:cubicBezTo>
                      <a:cubicBezTo>
                        <a:pt x="79" y="167"/>
                        <a:pt x="84" y="165"/>
                        <a:pt x="84" y="163"/>
                      </a:cubicBezTo>
                      <a:cubicBezTo>
                        <a:pt x="89" y="145"/>
                        <a:pt x="103" y="137"/>
                        <a:pt x="116" y="127"/>
                      </a:cubicBezTo>
                      <a:cubicBezTo>
                        <a:pt x="124" y="120"/>
                        <a:pt x="124" y="114"/>
                        <a:pt x="115" y="103"/>
                      </a:cubicBezTo>
                      <a:cubicBezTo>
                        <a:pt x="114" y="102"/>
                        <a:pt x="112" y="101"/>
                        <a:pt x="111" y="100"/>
                      </a:cubicBezTo>
                      <a:lnTo>
                        <a:pt x="112" y="98"/>
                      </a:lnTo>
                      <a:cubicBezTo>
                        <a:pt x="112" y="98"/>
                        <a:pt x="111" y="98"/>
                        <a:pt x="111" y="98"/>
                      </a:cubicBezTo>
                      <a:cubicBezTo>
                        <a:pt x="111" y="99"/>
                        <a:pt x="111" y="99"/>
                        <a:pt x="111" y="99"/>
                      </a:cubicBezTo>
                      <a:cubicBezTo>
                        <a:pt x="107" y="102"/>
                        <a:pt x="104" y="101"/>
                        <a:pt x="100" y="99"/>
                      </a:cubicBezTo>
                      <a:cubicBezTo>
                        <a:pt x="100" y="99"/>
                        <a:pt x="100" y="99"/>
                        <a:pt x="100" y="99"/>
                      </a:cubicBezTo>
                      <a:cubicBezTo>
                        <a:pt x="100" y="99"/>
                        <a:pt x="99" y="99"/>
                        <a:pt x="99" y="99"/>
                      </a:cubicBezTo>
                      <a:lnTo>
                        <a:pt x="101" y="100"/>
                      </a:lnTo>
                      <a:cubicBezTo>
                        <a:pt x="94" y="97"/>
                        <a:pt x="87" y="94"/>
                        <a:pt x="81" y="90"/>
                      </a:cubicBezTo>
                      <a:cubicBezTo>
                        <a:pt x="78" y="89"/>
                        <a:pt x="75" y="84"/>
                        <a:pt x="75" y="82"/>
                      </a:cubicBezTo>
                      <a:cubicBezTo>
                        <a:pt x="81" y="60"/>
                        <a:pt x="62" y="40"/>
                        <a:pt x="72" y="18"/>
                      </a:cubicBezTo>
                      <a:cubicBezTo>
                        <a:pt x="73" y="16"/>
                        <a:pt x="69" y="11"/>
                        <a:pt x="66" y="9"/>
                      </a:cubicBezTo>
                      <a:cubicBezTo>
                        <a:pt x="51" y="0"/>
                        <a:pt x="35" y="7"/>
                        <a:pt x="34" y="23"/>
                      </a:cubicBezTo>
                      <a:cubicBezTo>
                        <a:pt x="32" y="41"/>
                        <a:pt x="32" y="59"/>
                        <a:pt x="22" y="75"/>
                      </a:cubicBezTo>
                      <a:cubicBezTo>
                        <a:pt x="18" y="80"/>
                        <a:pt x="22" y="85"/>
                        <a:pt x="27" y="88"/>
                      </a:cubicBezTo>
                      <a:cubicBezTo>
                        <a:pt x="29" y="89"/>
                        <a:pt x="31" y="90"/>
                        <a:pt x="31" y="92"/>
                      </a:cubicBezTo>
                      <a:cubicBezTo>
                        <a:pt x="32" y="95"/>
                        <a:pt x="30" y="97"/>
                        <a:pt x="25" y="97"/>
                      </a:cubicBezTo>
                      <a:cubicBezTo>
                        <a:pt x="16" y="98"/>
                        <a:pt x="4" y="97"/>
                        <a:pt x="2" y="107"/>
                      </a:cubicBezTo>
                      <a:cubicBezTo>
                        <a:pt x="0" y="123"/>
                        <a:pt x="15" y="121"/>
                        <a:pt x="24" y="12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5" name="Freeform 81">
                  <a:extLst>
                    <a:ext uri="{FF2B5EF4-FFF2-40B4-BE49-F238E27FC236}">
                      <a16:creationId xmlns:a16="http://schemas.microsoft.com/office/drawing/2014/main" id="{55E8B247-3889-487F-9766-A020C83B34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4" y="2268"/>
                  <a:ext cx="13" cy="14"/>
                </a:xfrm>
                <a:custGeom>
                  <a:avLst/>
                  <a:gdLst>
                    <a:gd name="T0" fmla="*/ 10 w 107"/>
                    <a:gd name="T1" fmla="*/ 44 h 122"/>
                    <a:gd name="T2" fmla="*/ 10 w 107"/>
                    <a:gd name="T3" fmla="*/ 44 h 122"/>
                    <a:gd name="T4" fmla="*/ 10 w 107"/>
                    <a:gd name="T5" fmla="*/ 77 h 122"/>
                    <a:gd name="T6" fmla="*/ 51 w 107"/>
                    <a:gd name="T7" fmla="*/ 113 h 122"/>
                    <a:gd name="T8" fmla="*/ 61 w 107"/>
                    <a:gd name="T9" fmla="*/ 117 h 122"/>
                    <a:gd name="T10" fmla="*/ 88 w 107"/>
                    <a:gd name="T11" fmla="*/ 107 h 122"/>
                    <a:gd name="T12" fmla="*/ 103 w 107"/>
                    <a:gd name="T13" fmla="*/ 66 h 122"/>
                    <a:gd name="T14" fmla="*/ 106 w 107"/>
                    <a:gd name="T15" fmla="*/ 45 h 122"/>
                    <a:gd name="T16" fmla="*/ 90 w 107"/>
                    <a:gd name="T17" fmla="*/ 6 h 122"/>
                    <a:gd name="T18" fmla="*/ 64 w 107"/>
                    <a:gd name="T19" fmla="*/ 0 h 122"/>
                    <a:gd name="T20" fmla="*/ 48 w 107"/>
                    <a:gd name="T21" fmla="*/ 1 h 122"/>
                    <a:gd name="T22" fmla="*/ 10 w 107"/>
                    <a:gd name="T23" fmla="*/ 44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7" h="122">
                      <a:moveTo>
                        <a:pt x="10" y="44"/>
                      </a:moveTo>
                      <a:lnTo>
                        <a:pt x="10" y="44"/>
                      </a:lnTo>
                      <a:cubicBezTo>
                        <a:pt x="0" y="53"/>
                        <a:pt x="0" y="68"/>
                        <a:pt x="10" y="77"/>
                      </a:cubicBezTo>
                      <a:cubicBezTo>
                        <a:pt x="23" y="90"/>
                        <a:pt x="37" y="101"/>
                        <a:pt x="51" y="113"/>
                      </a:cubicBezTo>
                      <a:cubicBezTo>
                        <a:pt x="53" y="115"/>
                        <a:pt x="57" y="116"/>
                        <a:pt x="61" y="117"/>
                      </a:cubicBezTo>
                      <a:cubicBezTo>
                        <a:pt x="71" y="122"/>
                        <a:pt x="84" y="117"/>
                        <a:pt x="88" y="107"/>
                      </a:cubicBezTo>
                      <a:cubicBezTo>
                        <a:pt x="94" y="94"/>
                        <a:pt x="99" y="80"/>
                        <a:pt x="103" y="66"/>
                      </a:cubicBezTo>
                      <a:cubicBezTo>
                        <a:pt x="105" y="60"/>
                        <a:pt x="106" y="52"/>
                        <a:pt x="106" y="45"/>
                      </a:cubicBezTo>
                      <a:cubicBezTo>
                        <a:pt x="107" y="30"/>
                        <a:pt x="101" y="16"/>
                        <a:pt x="90" y="6"/>
                      </a:cubicBezTo>
                      <a:cubicBezTo>
                        <a:pt x="83" y="0"/>
                        <a:pt x="73" y="0"/>
                        <a:pt x="64" y="0"/>
                      </a:cubicBezTo>
                      <a:cubicBezTo>
                        <a:pt x="59" y="0"/>
                        <a:pt x="53" y="0"/>
                        <a:pt x="48" y="1"/>
                      </a:cubicBezTo>
                      <a:cubicBezTo>
                        <a:pt x="38" y="18"/>
                        <a:pt x="24" y="30"/>
                        <a:pt x="10" y="4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6" name="Freeform 82">
                  <a:extLst>
                    <a:ext uri="{FF2B5EF4-FFF2-40B4-BE49-F238E27FC236}">
                      <a16:creationId xmlns:a16="http://schemas.microsoft.com/office/drawing/2014/main" id="{B95BA674-42B1-44DA-9653-F672DCE2E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0" y="2268"/>
                  <a:ext cx="0" cy="0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2 h 2"/>
                    <a:gd name="T4" fmla="*/ 2 w 2"/>
                    <a:gd name="T5" fmla="*/ 0 h 2"/>
                    <a:gd name="T6" fmla="*/ 0 w 2"/>
                    <a:gd name="T7" fmla="*/ 1 h 2"/>
                    <a:gd name="T8" fmla="*/ 1 w 2"/>
                    <a:gd name="T9" fmla="*/ 2 h 2"/>
                    <a:gd name="T10" fmla="*/ 1 w 2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lnTo>
                        <a:pt x="1" y="2"/>
                      </a:ln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7" name="Freeform 83">
                  <a:extLst>
                    <a:ext uri="{FF2B5EF4-FFF2-40B4-BE49-F238E27FC236}">
                      <a16:creationId xmlns:a16="http://schemas.microsoft.com/office/drawing/2014/main" id="{A454FA0E-80B4-4029-B221-BDDC99FB1D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3" y="2204"/>
                  <a:ext cx="20" cy="8"/>
                </a:xfrm>
                <a:custGeom>
                  <a:avLst/>
                  <a:gdLst>
                    <a:gd name="T0" fmla="*/ 28 w 166"/>
                    <a:gd name="T1" fmla="*/ 52 h 72"/>
                    <a:gd name="T2" fmla="*/ 28 w 166"/>
                    <a:gd name="T3" fmla="*/ 52 h 72"/>
                    <a:gd name="T4" fmla="*/ 110 w 166"/>
                    <a:gd name="T5" fmla="*/ 72 h 72"/>
                    <a:gd name="T6" fmla="*/ 134 w 166"/>
                    <a:gd name="T7" fmla="*/ 69 h 72"/>
                    <a:gd name="T8" fmla="*/ 164 w 166"/>
                    <a:gd name="T9" fmla="*/ 41 h 72"/>
                    <a:gd name="T10" fmla="*/ 164 w 166"/>
                    <a:gd name="T11" fmla="*/ 25 h 72"/>
                    <a:gd name="T12" fmla="*/ 124 w 166"/>
                    <a:gd name="T13" fmla="*/ 1 h 72"/>
                    <a:gd name="T14" fmla="*/ 87 w 166"/>
                    <a:gd name="T15" fmla="*/ 8 h 72"/>
                    <a:gd name="T16" fmla="*/ 45 w 166"/>
                    <a:gd name="T17" fmla="*/ 6 h 72"/>
                    <a:gd name="T18" fmla="*/ 34 w 166"/>
                    <a:gd name="T19" fmla="*/ 9 h 72"/>
                    <a:gd name="T20" fmla="*/ 8 w 166"/>
                    <a:gd name="T21" fmla="*/ 12 h 72"/>
                    <a:gd name="T22" fmla="*/ 3 w 166"/>
                    <a:gd name="T23" fmla="*/ 25 h 72"/>
                    <a:gd name="T24" fmla="*/ 28 w 166"/>
                    <a:gd name="T25" fmla="*/ 5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2">
                      <a:moveTo>
                        <a:pt x="28" y="52"/>
                      </a:moveTo>
                      <a:lnTo>
                        <a:pt x="28" y="52"/>
                      </a:lnTo>
                      <a:cubicBezTo>
                        <a:pt x="55" y="64"/>
                        <a:pt x="83" y="69"/>
                        <a:pt x="110" y="72"/>
                      </a:cubicBezTo>
                      <a:cubicBezTo>
                        <a:pt x="120" y="71"/>
                        <a:pt x="127" y="71"/>
                        <a:pt x="134" y="69"/>
                      </a:cubicBezTo>
                      <a:cubicBezTo>
                        <a:pt x="149" y="65"/>
                        <a:pt x="160" y="56"/>
                        <a:pt x="164" y="41"/>
                      </a:cubicBezTo>
                      <a:cubicBezTo>
                        <a:pt x="166" y="36"/>
                        <a:pt x="166" y="29"/>
                        <a:pt x="164" y="25"/>
                      </a:cubicBezTo>
                      <a:cubicBezTo>
                        <a:pt x="156" y="10"/>
                        <a:pt x="142" y="0"/>
                        <a:pt x="124" y="1"/>
                      </a:cubicBezTo>
                      <a:cubicBezTo>
                        <a:pt x="112" y="1"/>
                        <a:pt x="100" y="8"/>
                        <a:pt x="87" y="8"/>
                      </a:cubicBezTo>
                      <a:cubicBezTo>
                        <a:pt x="73" y="9"/>
                        <a:pt x="59" y="7"/>
                        <a:pt x="45" y="6"/>
                      </a:cubicBezTo>
                      <a:cubicBezTo>
                        <a:pt x="41" y="6"/>
                        <a:pt x="37" y="7"/>
                        <a:pt x="34" y="9"/>
                      </a:cubicBezTo>
                      <a:cubicBezTo>
                        <a:pt x="26" y="14"/>
                        <a:pt x="17" y="13"/>
                        <a:pt x="8" y="12"/>
                      </a:cubicBezTo>
                      <a:cubicBezTo>
                        <a:pt x="3" y="12"/>
                        <a:pt x="0" y="20"/>
                        <a:pt x="3" y="25"/>
                      </a:cubicBezTo>
                      <a:cubicBezTo>
                        <a:pt x="9" y="36"/>
                        <a:pt x="16" y="47"/>
                        <a:pt x="28" y="5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8" name="Freeform 84">
                  <a:extLst>
                    <a:ext uri="{FF2B5EF4-FFF2-40B4-BE49-F238E27FC236}">
                      <a16:creationId xmlns:a16="http://schemas.microsoft.com/office/drawing/2014/main" id="{29B76CC2-2A2F-4EBF-B818-B1A604A7C6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28" y="2865"/>
                  <a:ext cx="23" cy="13"/>
                </a:xfrm>
                <a:custGeom>
                  <a:avLst/>
                  <a:gdLst>
                    <a:gd name="T0" fmla="*/ 176 w 195"/>
                    <a:gd name="T1" fmla="*/ 3 h 109"/>
                    <a:gd name="T2" fmla="*/ 176 w 195"/>
                    <a:gd name="T3" fmla="*/ 3 h 109"/>
                    <a:gd name="T4" fmla="*/ 148 w 195"/>
                    <a:gd name="T5" fmla="*/ 20 h 109"/>
                    <a:gd name="T6" fmla="*/ 111 w 195"/>
                    <a:gd name="T7" fmla="*/ 57 h 109"/>
                    <a:gd name="T8" fmla="*/ 83 w 195"/>
                    <a:gd name="T9" fmla="*/ 50 h 109"/>
                    <a:gd name="T10" fmla="*/ 83 w 195"/>
                    <a:gd name="T11" fmla="*/ 47 h 109"/>
                    <a:gd name="T12" fmla="*/ 82 w 195"/>
                    <a:gd name="T13" fmla="*/ 48 h 109"/>
                    <a:gd name="T14" fmla="*/ 83 w 195"/>
                    <a:gd name="T15" fmla="*/ 50 h 109"/>
                    <a:gd name="T16" fmla="*/ 30 w 195"/>
                    <a:gd name="T17" fmla="*/ 58 h 109"/>
                    <a:gd name="T18" fmla="*/ 19 w 195"/>
                    <a:gd name="T19" fmla="*/ 58 h 109"/>
                    <a:gd name="T20" fmla="*/ 8 w 195"/>
                    <a:gd name="T21" fmla="*/ 60 h 109"/>
                    <a:gd name="T22" fmla="*/ 1 w 195"/>
                    <a:gd name="T23" fmla="*/ 67 h 109"/>
                    <a:gd name="T24" fmla="*/ 3 w 195"/>
                    <a:gd name="T25" fmla="*/ 77 h 109"/>
                    <a:gd name="T26" fmla="*/ 116 w 195"/>
                    <a:gd name="T27" fmla="*/ 101 h 109"/>
                    <a:gd name="T28" fmla="*/ 126 w 195"/>
                    <a:gd name="T29" fmla="*/ 97 h 109"/>
                    <a:gd name="T30" fmla="*/ 169 w 195"/>
                    <a:gd name="T31" fmla="*/ 65 h 109"/>
                    <a:gd name="T32" fmla="*/ 175 w 195"/>
                    <a:gd name="T33" fmla="*/ 56 h 109"/>
                    <a:gd name="T34" fmla="*/ 190 w 195"/>
                    <a:gd name="T35" fmla="*/ 28 h 109"/>
                    <a:gd name="T36" fmla="*/ 176 w 195"/>
                    <a:gd name="T37" fmla="*/ 3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5" h="109">
                      <a:moveTo>
                        <a:pt x="176" y="3"/>
                      </a:moveTo>
                      <a:lnTo>
                        <a:pt x="176" y="3"/>
                      </a:lnTo>
                      <a:cubicBezTo>
                        <a:pt x="161" y="0"/>
                        <a:pt x="153" y="4"/>
                        <a:pt x="148" y="20"/>
                      </a:cubicBezTo>
                      <a:cubicBezTo>
                        <a:pt x="142" y="39"/>
                        <a:pt x="128" y="50"/>
                        <a:pt x="111" y="57"/>
                      </a:cubicBezTo>
                      <a:cubicBezTo>
                        <a:pt x="101" y="60"/>
                        <a:pt x="90" y="59"/>
                        <a:pt x="83" y="50"/>
                      </a:cubicBezTo>
                      <a:lnTo>
                        <a:pt x="83" y="47"/>
                      </a:lnTo>
                      <a:lnTo>
                        <a:pt x="82" y="48"/>
                      </a:lnTo>
                      <a:lnTo>
                        <a:pt x="83" y="50"/>
                      </a:lnTo>
                      <a:cubicBezTo>
                        <a:pt x="65" y="53"/>
                        <a:pt x="48" y="60"/>
                        <a:pt x="30" y="58"/>
                      </a:cubicBezTo>
                      <a:cubicBezTo>
                        <a:pt x="26" y="58"/>
                        <a:pt x="22" y="58"/>
                        <a:pt x="19" y="58"/>
                      </a:cubicBezTo>
                      <a:cubicBezTo>
                        <a:pt x="15" y="59"/>
                        <a:pt x="11" y="59"/>
                        <a:pt x="8" y="60"/>
                      </a:cubicBezTo>
                      <a:cubicBezTo>
                        <a:pt x="5" y="62"/>
                        <a:pt x="2" y="64"/>
                        <a:pt x="1" y="67"/>
                      </a:cubicBezTo>
                      <a:cubicBezTo>
                        <a:pt x="0" y="70"/>
                        <a:pt x="1" y="75"/>
                        <a:pt x="3" y="77"/>
                      </a:cubicBezTo>
                      <a:cubicBezTo>
                        <a:pt x="36" y="104"/>
                        <a:pt x="75" y="109"/>
                        <a:pt x="116" y="101"/>
                      </a:cubicBezTo>
                      <a:cubicBezTo>
                        <a:pt x="119" y="101"/>
                        <a:pt x="122" y="98"/>
                        <a:pt x="126" y="97"/>
                      </a:cubicBezTo>
                      <a:cubicBezTo>
                        <a:pt x="142" y="88"/>
                        <a:pt x="152" y="71"/>
                        <a:pt x="169" y="65"/>
                      </a:cubicBezTo>
                      <a:cubicBezTo>
                        <a:pt x="172" y="64"/>
                        <a:pt x="175" y="59"/>
                        <a:pt x="175" y="56"/>
                      </a:cubicBezTo>
                      <a:cubicBezTo>
                        <a:pt x="174" y="43"/>
                        <a:pt x="185" y="37"/>
                        <a:pt x="190" y="28"/>
                      </a:cubicBezTo>
                      <a:cubicBezTo>
                        <a:pt x="195" y="17"/>
                        <a:pt x="188" y="5"/>
                        <a:pt x="176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9" name="Freeform 85">
                  <a:extLst>
                    <a:ext uri="{FF2B5EF4-FFF2-40B4-BE49-F238E27FC236}">
                      <a16:creationId xmlns:a16="http://schemas.microsoft.com/office/drawing/2014/main" id="{14720E44-1A19-46FF-BDC3-24DDEC347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5" y="2204"/>
                  <a:ext cx="15" cy="11"/>
                </a:xfrm>
                <a:custGeom>
                  <a:avLst/>
                  <a:gdLst>
                    <a:gd name="T0" fmla="*/ 5 w 131"/>
                    <a:gd name="T1" fmla="*/ 38 h 92"/>
                    <a:gd name="T2" fmla="*/ 5 w 131"/>
                    <a:gd name="T3" fmla="*/ 38 h 92"/>
                    <a:gd name="T4" fmla="*/ 41 w 131"/>
                    <a:gd name="T5" fmla="*/ 59 h 92"/>
                    <a:gd name="T6" fmla="*/ 72 w 131"/>
                    <a:gd name="T7" fmla="*/ 79 h 92"/>
                    <a:gd name="T8" fmla="*/ 127 w 131"/>
                    <a:gd name="T9" fmla="*/ 56 h 92"/>
                    <a:gd name="T10" fmla="*/ 129 w 131"/>
                    <a:gd name="T11" fmla="*/ 34 h 92"/>
                    <a:gd name="T12" fmla="*/ 130 w 131"/>
                    <a:gd name="T13" fmla="*/ 29 h 92"/>
                    <a:gd name="T14" fmla="*/ 104 w 131"/>
                    <a:gd name="T15" fmla="*/ 3 h 92"/>
                    <a:gd name="T16" fmla="*/ 55 w 131"/>
                    <a:gd name="T17" fmla="*/ 8 h 92"/>
                    <a:gd name="T18" fmla="*/ 18 w 131"/>
                    <a:gd name="T19" fmla="*/ 12 h 92"/>
                    <a:gd name="T20" fmla="*/ 4 w 131"/>
                    <a:gd name="T21" fmla="*/ 20 h 92"/>
                    <a:gd name="T22" fmla="*/ 0 w 131"/>
                    <a:gd name="T23" fmla="*/ 29 h 92"/>
                    <a:gd name="T24" fmla="*/ 5 w 131"/>
                    <a:gd name="T25" fmla="*/ 38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1" h="92">
                      <a:moveTo>
                        <a:pt x="5" y="38"/>
                      </a:moveTo>
                      <a:lnTo>
                        <a:pt x="5" y="38"/>
                      </a:lnTo>
                      <a:cubicBezTo>
                        <a:pt x="19" y="41"/>
                        <a:pt x="33" y="45"/>
                        <a:pt x="41" y="59"/>
                      </a:cubicBezTo>
                      <a:cubicBezTo>
                        <a:pt x="56" y="59"/>
                        <a:pt x="61" y="73"/>
                        <a:pt x="72" y="79"/>
                      </a:cubicBezTo>
                      <a:cubicBezTo>
                        <a:pt x="95" y="92"/>
                        <a:pt x="123" y="80"/>
                        <a:pt x="127" y="56"/>
                      </a:cubicBezTo>
                      <a:cubicBezTo>
                        <a:pt x="128" y="48"/>
                        <a:pt x="128" y="41"/>
                        <a:pt x="129" y="34"/>
                      </a:cubicBezTo>
                      <a:cubicBezTo>
                        <a:pt x="129" y="32"/>
                        <a:pt x="129" y="30"/>
                        <a:pt x="130" y="29"/>
                      </a:cubicBezTo>
                      <a:cubicBezTo>
                        <a:pt x="131" y="11"/>
                        <a:pt x="121" y="0"/>
                        <a:pt x="104" y="3"/>
                      </a:cubicBezTo>
                      <a:cubicBezTo>
                        <a:pt x="87" y="6"/>
                        <a:pt x="72" y="9"/>
                        <a:pt x="55" y="8"/>
                      </a:cubicBezTo>
                      <a:cubicBezTo>
                        <a:pt x="43" y="7"/>
                        <a:pt x="30" y="10"/>
                        <a:pt x="18" y="12"/>
                      </a:cubicBezTo>
                      <a:cubicBezTo>
                        <a:pt x="13" y="13"/>
                        <a:pt x="8" y="16"/>
                        <a:pt x="4" y="20"/>
                      </a:cubicBezTo>
                      <a:cubicBezTo>
                        <a:pt x="1" y="22"/>
                        <a:pt x="0" y="26"/>
                        <a:pt x="0" y="29"/>
                      </a:cubicBezTo>
                      <a:cubicBezTo>
                        <a:pt x="0" y="32"/>
                        <a:pt x="3" y="37"/>
                        <a:pt x="5" y="3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0" name="Freeform 86">
                  <a:extLst>
                    <a:ext uri="{FF2B5EF4-FFF2-40B4-BE49-F238E27FC236}">
                      <a16:creationId xmlns:a16="http://schemas.microsoft.com/office/drawing/2014/main" id="{11C8AA9D-1C8F-455E-8FA8-D900C6D74B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79" y="2236"/>
                  <a:ext cx="16" cy="10"/>
                </a:xfrm>
                <a:custGeom>
                  <a:avLst/>
                  <a:gdLst>
                    <a:gd name="T0" fmla="*/ 3 w 132"/>
                    <a:gd name="T1" fmla="*/ 85 h 87"/>
                    <a:gd name="T2" fmla="*/ 3 w 132"/>
                    <a:gd name="T3" fmla="*/ 85 h 87"/>
                    <a:gd name="T4" fmla="*/ 8 w 132"/>
                    <a:gd name="T5" fmla="*/ 86 h 87"/>
                    <a:gd name="T6" fmla="*/ 59 w 132"/>
                    <a:gd name="T7" fmla="*/ 73 h 87"/>
                    <a:gd name="T8" fmla="*/ 119 w 132"/>
                    <a:gd name="T9" fmla="*/ 66 h 87"/>
                    <a:gd name="T10" fmla="*/ 127 w 132"/>
                    <a:gd name="T11" fmla="*/ 45 h 87"/>
                    <a:gd name="T12" fmla="*/ 86 w 132"/>
                    <a:gd name="T13" fmla="*/ 10 h 87"/>
                    <a:gd name="T14" fmla="*/ 60 w 132"/>
                    <a:gd name="T15" fmla="*/ 2 h 87"/>
                    <a:gd name="T16" fmla="*/ 33 w 132"/>
                    <a:gd name="T17" fmla="*/ 0 h 87"/>
                    <a:gd name="T18" fmla="*/ 13 w 132"/>
                    <a:gd name="T19" fmla="*/ 17 h 87"/>
                    <a:gd name="T20" fmla="*/ 5 w 132"/>
                    <a:gd name="T21" fmla="*/ 60 h 87"/>
                    <a:gd name="T22" fmla="*/ 0 w 132"/>
                    <a:gd name="T23" fmla="*/ 81 h 87"/>
                    <a:gd name="T24" fmla="*/ 3 w 132"/>
                    <a:gd name="T25" fmla="*/ 85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2" h="87">
                      <a:moveTo>
                        <a:pt x="3" y="85"/>
                      </a:moveTo>
                      <a:lnTo>
                        <a:pt x="3" y="85"/>
                      </a:lnTo>
                      <a:cubicBezTo>
                        <a:pt x="4" y="86"/>
                        <a:pt x="7" y="87"/>
                        <a:pt x="8" y="86"/>
                      </a:cubicBezTo>
                      <a:cubicBezTo>
                        <a:pt x="23" y="75"/>
                        <a:pt x="41" y="73"/>
                        <a:pt x="59" y="73"/>
                      </a:cubicBezTo>
                      <a:cubicBezTo>
                        <a:pt x="79" y="73"/>
                        <a:pt x="99" y="69"/>
                        <a:pt x="119" y="66"/>
                      </a:cubicBezTo>
                      <a:cubicBezTo>
                        <a:pt x="128" y="65"/>
                        <a:pt x="132" y="53"/>
                        <a:pt x="127" y="45"/>
                      </a:cubicBezTo>
                      <a:cubicBezTo>
                        <a:pt x="117" y="29"/>
                        <a:pt x="105" y="16"/>
                        <a:pt x="86" y="10"/>
                      </a:cubicBezTo>
                      <a:cubicBezTo>
                        <a:pt x="77" y="8"/>
                        <a:pt x="69" y="3"/>
                        <a:pt x="60" y="2"/>
                      </a:cubicBezTo>
                      <a:cubicBezTo>
                        <a:pt x="51" y="0"/>
                        <a:pt x="42" y="0"/>
                        <a:pt x="33" y="0"/>
                      </a:cubicBezTo>
                      <a:cubicBezTo>
                        <a:pt x="25" y="1"/>
                        <a:pt x="14" y="9"/>
                        <a:pt x="13" y="17"/>
                      </a:cubicBezTo>
                      <a:cubicBezTo>
                        <a:pt x="10" y="27"/>
                        <a:pt x="9" y="38"/>
                        <a:pt x="5" y="60"/>
                      </a:cubicBezTo>
                      <a:cubicBezTo>
                        <a:pt x="5" y="60"/>
                        <a:pt x="2" y="70"/>
                        <a:pt x="0" y="81"/>
                      </a:cubicBezTo>
                      <a:cubicBezTo>
                        <a:pt x="0" y="82"/>
                        <a:pt x="2" y="84"/>
                        <a:pt x="3" y="8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1" name="Freeform 87">
                  <a:extLst>
                    <a:ext uri="{FF2B5EF4-FFF2-40B4-BE49-F238E27FC236}">
                      <a16:creationId xmlns:a16="http://schemas.microsoft.com/office/drawing/2014/main" id="{3B346051-188F-4D86-B8FF-1EE04523A5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0" y="2728"/>
                  <a:ext cx="13" cy="11"/>
                </a:xfrm>
                <a:custGeom>
                  <a:avLst/>
                  <a:gdLst>
                    <a:gd name="T0" fmla="*/ 110 w 111"/>
                    <a:gd name="T1" fmla="*/ 22 h 98"/>
                    <a:gd name="T2" fmla="*/ 110 w 111"/>
                    <a:gd name="T3" fmla="*/ 22 h 98"/>
                    <a:gd name="T4" fmla="*/ 102 w 111"/>
                    <a:gd name="T5" fmla="*/ 8 h 98"/>
                    <a:gd name="T6" fmla="*/ 85 w 111"/>
                    <a:gd name="T7" fmla="*/ 1 h 98"/>
                    <a:gd name="T8" fmla="*/ 77 w 111"/>
                    <a:gd name="T9" fmla="*/ 1 h 98"/>
                    <a:gd name="T10" fmla="*/ 10 w 111"/>
                    <a:gd name="T11" fmla="*/ 34 h 98"/>
                    <a:gd name="T12" fmla="*/ 5 w 111"/>
                    <a:gd name="T13" fmla="*/ 43 h 98"/>
                    <a:gd name="T14" fmla="*/ 32 w 111"/>
                    <a:gd name="T15" fmla="*/ 92 h 98"/>
                    <a:gd name="T16" fmla="*/ 90 w 111"/>
                    <a:gd name="T17" fmla="*/ 72 h 98"/>
                    <a:gd name="T18" fmla="*/ 110 w 111"/>
                    <a:gd name="T19" fmla="*/ 22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1" h="98">
                      <a:moveTo>
                        <a:pt x="110" y="22"/>
                      </a:moveTo>
                      <a:lnTo>
                        <a:pt x="110" y="22"/>
                      </a:lnTo>
                      <a:cubicBezTo>
                        <a:pt x="111" y="17"/>
                        <a:pt x="106" y="11"/>
                        <a:pt x="102" y="8"/>
                      </a:cubicBezTo>
                      <a:cubicBezTo>
                        <a:pt x="97" y="4"/>
                        <a:pt x="89" y="3"/>
                        <a:pt x="85" y="1"/>
                      </a:cubicBezTo>
                      <a:cubicBezTo>
                        <a:pt x="80" y="1"/>
                        <a:pt x="78" y="2"/>
                        <a:pt x="77" y="1"/>
                      </a:cubicBezTo>
                      <a:cubicBezTo>
                        <a:pt x="49" y="0"/>
                        <a:pt x="27" y="12"/>
                        <a:pt x="10" y="34"/>
                      </a:cubicBezTo>
                      <a:cubicBezTo>
                        <a:pt x="8" y="36"/>
                        <a:pt x="6" y="40"/>
                        <a:pt x="5" y="43"/>
                      </a:cubicBezTo>
                      <a:cubicBezTo>
                        <a:pt x="0" y="63"/>
                        <a:pt x="13" y="85"/>
                        <a:pt x="32" y="92"/>
                      </a:cubicBezTo>
                      <a:cubicBezTo>
                        <a:pt x="50" y="98"/>
                        <a:pt x="78" y="90"/>
                        <a:pt x="90" y="72"/>
                      </a:cubicBezTo>
                      <a:cubicBezTo>
                        <a:pt x="100" y="57"/>
                        <a:pt x="108" y="40"/>
                        <a:pt x="110" y="2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2" name="Freeform 88">
                  <a:extLst>
                    <a:ext uri="{FF2B5EF4-FFF2-40B4-BE49-F238E27FC236}">
                      <a16:creationId xmlns:a16="http://schemas.microsoft.com/office/drawing/2014/main" id="{E10FA51A-7ED1-4515-B4FB-0FFD4E604C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4" y="2606"/>
                  <a:ext cx="8" cy="17"/>
                </a:xfrm>
                <a:custGeom>
                  <a:avLst/>
                  <a:gdLst>
                    <a:gd name="T0" fmla="*/ 2 w 69"/>
                    <a:gd name="T1" fmla="*/ 43 h 146"/>
                    <a:gd name="T2" fmla="*/ 2 w 69"/>
                    <a:gd name="T3" fmla="*/ 43 h 146"/>
                    <a:gd name="T4" fmla="*/ 10 w 69"/>
                    <a:gd name="T5" fmla="*/ 107 h 146"/>
                    <a:gd name="T6" fmla="*/ 56 w 69"/>
                    <a:gd name="T7" fmla="*/ 128 h 146"/>
                    <a:gd name="T8" fmla="*/ 68 w 69"/>
                    <a:gd name="T9" fmla="*/ 111 h 146"/>
                    <a:gd name="T10" fmla="*/ 68 w 69"/>
                    <a:gd name="T11" fmla="*/ 78 h 146"/>
                    <a:gd name="T12" fmla="*/ 69 w 69"/>
                    <a:gd name="T13" fmla="*/ 78 h 146"/>
                    <a:gd name="T14" fmla="*/ 68 w 69"/>
                    <a:gd name="T15" fmla="*/ 56 h 146"/>
                    <a:gd name="T16" fmla="*/ 68 w 69"/>
                    <a:gd name="T17" fmla="*/ 40 h 146"/>
                    <a:gd name="T18" fmla="*/ 25 w 69"/>
                    <a:gd name="T19" fmla="*/ 16 h 146"/>
                    <a:gd name="T20" fmla="*/ 7 w 69"/>
                    <a:gd name="T21" fmla="*/ 28 h 146"/>
                    <a:gd name="T22" fmla="*/ 2 w 69"/>
                    <a:gd name="T23" fmla="*/ 43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9" h="146">
                      <a:moveTo>
                        <a:pt x="2" y="43"/>
                      </a:moveTo>
                      <a:lnTo>
                        <a:pt x="2" y="43"/>
                      </a:lnTo>
                      <a:cubicBezTo>
                        <a:pt x="9" y="63"/>
                        <a:pt x="9" y="85"/>
                        <a:pt x="10" y="107"/>
                      </a:cubicBezTo>
                      <a:cubicBezTo>
                        <a:pt x="11" y="140"/>
                        <a:pt x="27" y="146"/>
                        <a:pt x="56" y="128"/>
                      </a:cubicBezTo>
                      <a:cubicBezTo>
                        <a:pt x="63" y="124"/>
                        <a:pt x="67" y="118"/>
                        <a:pt x="68" y="111"/>
                      </a:cubicBezTo>
                      <a:cubicBezTo>
                        <a:pt x="68" y="100"/>
                        <a:pt x="68" y="89"/>
                        <a:pt x="68" y="78"/>
                      </a:cubicBezTo>
                      <a:lnTo>
                        <a:pt x="69" y="78"/>
                      </a:lnTo>
                      <a:cubicBezTo>
                        <a:pt x="69" y="71"/>
                        <a:pt x="68" y="64"/>
                        <a:pt x="68" y="56"/>
                      </a:cubicBezTo>
                      <a:cubicBezTo>
                        <a:pt x="68" y="51"/>
                        <a:pt x="68" y="45"/>
                        <a:pt x="68" y="40"/>
                      </a:cubicBezTo>
                      <a:cubicBezTo>
                        <a:pt x="66" y="22"/>
                        <a:pt x="47" y="0"/>
                        <a:pt x="25" y="16"/>
                      </a:cubicBezTo>
                      <a:cubicBezTo>
                        <a:pt x="19" y="21"/>
                        <a:pt x="13" y="24"/>
                        <a:pt x="7" y="28"/>
                      </a:cubicBezTo>
                      <a:cubicBezTo>
                        <a:pt x="2" y="32"/>
                        <a:pt x="0" y="37"/>
                        <a:pt x="2" y="4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3" name="Freeform 89">
                  <a:extLst>
                    <a:ext uri="{FF2B5EF4-FFF2-40B4-BE49-F238E27FC236}">
                      <a16:creationId xmlns:a16="http://schemas.microsoft.com/office/drawing/2014/main" id="{5C689D77-560A-435F-B2F4-0A9EC60CB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3" y="2372"/>
                  <a:ext cx="12" cy="12"/>
                </a:xfrm>
                <a:custGeom>
                  <a:avLst/>
                  <a:gdLst>
                    <a:gd name="T0" fmla="*/ 4 w 104"/>
                    <a:gd name="T1" fmla="*/ 68 h 99"/>
                    <a:gd name="T2" fmla="*/ 4 w 104"/>
                    <a:gd name="T3" fmla="*/ 68 h 99"/>
                    <a:gd name="T4" fmla="*/ 27 w 104"/>
                    <a:gd name="T5" fmla="*/ 98 h 99"/>
                    <a:gd name="T6" fmla="*/ 92 w 104"/>
                    <a:gd name="T7" fmla="*/ 58 h 99"/>
                    <a:gd name="T8" fmla="*/ 102 w 104"/>
                    <a:gd name="T9" fmla="*/ 33 h 99"/>
                    <a:gd name="T10" fmla="*/ 92 w 104"/>
                    <a:gd name="T11" fmla="*/ 9 h 99"/>
                    <a:gd name="T12" fmla="*/ 50 w 104"/>
                    <a:gd name="T13" fmla="*/ 9 h 99"/>
                    <a:gd name="T14" fmla="*/ 5 w 104"/>
                    <a:gd name="T15" fmla="*/ 63 h 99"/>
                    <a:gd name="T16" fmla="*/ 4 w 104"/>
                    <a:gd name="T17" fmla="*/ 68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4" h="99">
                      <a:moveTo>
                        <a:pt x="4" y="68"/>
                      </a:moveTo>
                      <a:lnTo>
                        <a:pt x="4" y="68"/>
                      </a:lnTo>
                      <a:cubicBezTo>
                        <a:pt x="0" y="84"/>
                        <a:pt x="10" y="97"/>
                        <a:pt x="27" y="98"/>
                      </a:cubicBezTo>
                      <a:cubicBezTo>
                        <a:pt x="57" y="99"/>
                        <a:pt x="80" y="86"/>
                        <a:pt x="92" y="58"/>
                      </a:cubicBezTo>
                      <a:cubicBezTo>
                        <a:pt x="96" y="50"/>
                        <a:pt x="99" y="41"/>
                        <a:pt x="102" y="33"/>
                      </a:cubicBezTo>
                      <a:cubicBezTo>
                        <a:pt x="104" y="26"/>
                        <a:pt x="99" y="14"/>
                        <a:pt x="92" y="9"/>
                      </a:cubicBezTo>
                      <a:cubicBezTo>
                        <a:pt x="78" y="0"/>
                        <a:pt x="63" y="0"/>
                        <a:pt x="50" y="9"/>
                      </a:cubicBezTo>
                      <a:cubicBezTo>
                        <a:pt x="31" y="22"/>
                        <a:pt x="16" y="41"/>
                        <a:pt x="5" y="63"/>
                      </a:cubicBezTo>
                      <a:cubicBezTo>
                        <a:pt x="5" y="64"/>
                        <a:pt x="5" y="66"/>
                        <a:pt x="4" y="6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4" name="Freeform 90">
                  <a:extLst>
                    <a:ext uri="{FF2B5EF4-FFF2-40B4-BE49-F238E27FC236}">
                      <a16:creationId xmlns:a16="http://schemas.microsoft.com/office/drawing/2014/main" id="{147E5605-EF4D-48B6-8782-A459116BFC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4" y="2471"/>
                  <a:ext cx="7" cy="19"/>
                </a:xfrm>
                <a:custGeom>
                  <a:avLst/>
                  <a:gdLst>
                    <a:gd name="T0" fmla="*/ 28 w 62"/>
                    <a:gd name="T1" fmla="*/ 3 h 164"/>
                    <a:gd name="T2" fmla="*/ 28 w 62"/>
                    <a:gd name="T3" fmla="*/ 3 h 164"/>
                    <a:gd name="T4" fmla="*/ 9 w 62"/>
                    <a:gd name="T5" fmla="*/ 9 h 164"/>
                    <a:gd name="T6" fmla="*/ 0 w 62"/>
                    <a:gd name="T7" fmla="*/ 35 h 164"/>
                    <a:gd name="T8" fmla="*/ 3 w 62"/>
                    <a:gd name="T9" fmla="*/ 67 h 164"/>
                    <a:gd name="T10" fmla="*/ 1 w 62"/>
                    <a:gd name="T11" fmla="*/ 67 h 164"/>
                    <a:gd name="T12" fmla="*/ 4 w 62"/>
                    <a:gd name="T13" fmla="*/ 94 h 164"/>
                    <a:gd name="T14" fmla="*/ 22 w 62"/>
                    <a:gd name="T15" fmla="*/ 157 h 164"/>
                    <a:gd name="T16" fmla="*/ 30 w 62"/>
                    <a:gd name="T17" fmla="*/ 163 h 164"/>
                    <a:gd name="T18" fmla="*/ 35 w 62"/>
                    <a:gd name="T19" fmla="*/ 163 h 164"/>
                    <a:gd name="T20" fmla="*/ 38 w 62"/>
                    <a:gd name="T21" fmla="*/ 159 h 164"/>
                    <a:gd name="T22" fmla="*/ 45 w 62"/>
                    <a:gd name="T23" fmla="*/ 74 h 164"/>
                    <a:gd name="T24" fmla="*/ 61 w 62"/>
                    <a:gd name="T25" fmla="*/ 27 h 164"/>
                    <a:gd name="T26" fmla="*/ 57 w 62"/>
                    <a:gd name="T27" fmla="*/ 18 h 164"/>
                    <a:gd name="T28" fmla="*/ 28 w 62"/>
                    <a:gd name="T29" fmla="*/ 3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2" h="164">
                      <a:moveTo>
                        <a:pt x="28" y="3"/>
                      </a:moveTo>
                      <a:lnTo>
                        <a:pt x="28" y="3"/>
                      </a:lnTo>
                      <a:cubicBezTo>
                        <a:pt x="23" y="0"/>
                        <a:pt x="13" y="4"/>
                        <a:pt x="9" y="9"/>
                      </a:cubicBezTo>
                      <a:cubicBezTo>
                        <a:pt x="3" y="17"/>
                        <a:pt x="0" y="25"/>
                        <a:pt x="0" y="35"/>
                      </a:cubicBezTo>
                      <a:cubicBezTo>
                        <a:pt x="0" y="46"/>
                        <a:pt x="2" y="56"/>
                        <a:pt x="3" y="67"/>
                      </a:cubicBezTo>
                      <a:cubicBezTo>
                        <a:pt x="2" y="67"/>
                        <a:pt x="2" y="67"/>
                        <a:pt x="1" y="67"/>
                      </a:cubicBezTo>
                      <a:cubicBezTo>
                        <a:pt x="2" y="76"/>
                        <a:pt x="4" y="85"/>
                        <a:pt x="4" y="94"/>
                      </a:cubicBezTo>
                      <a:cubicBezTo>
                        <a:pt x="3" y="117"/>
                        <a:pt x="11" y="137"/>
                        <a:pt x="22" y="157"/>
                      </a:cubicBezTo>
                      <a:cubicBezTo>
                        <a:pt x="23" y="159"/>
                        <a:pt x="27" y="161"/>
                        <a:pt x="30" y="163"/>
                      </a:cubicBezTo>
                      <a:cubicBezTo>
                        <a:pt x="31" y="164"/>
                        <a:pt x="33" y="164"/>
                        <a:pt x="35" y="163"/>
                      </a:cubicBezTo>
                      <a:cubicBezTo>
                        <a:pt x="36" y="162"/>
                        <a:pt x="38" y="160"/>
                        <a:pt x="38" y="159"/>
                      </a:cubicBezTo>
                      <a:cubicBezTo>
                        <a:pt x="27" y="130"/>
                        <a:pt x="36" y="102"/>
                        <a:pt x="45" y="74"/>
                      </a:cubicBezTo>
                      <a:cubicBezTo>
                        <a:pt x="50" y="58"/>
                        <a:pt x="56" y="43"/>
                        <a:pt x="61" y="27"/>
                      </a:cubicBezTo>
                      <a:cubicBezTo>
                        <a:pt x="62" y="25"/>
                        <a:pt x="60" y="19"/>
                        <a:pt x="57" y="18"/>
                      </a:cubicBezTo>
                      <a:cubicBezTo>
                        <a:pt x="48" y="12"/>
                        <a:pt x="38" y="7"/>
                        <a:pt x="28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5" name="Freeform 91">
                  <a:extLst>
                    <a:ext uri="{FF2B5EF4-FFF2-40B4-BE49-F238E27FC236}">
                      <a16:creationId xmlns:a16="http://schemas.microsoft.com/office/drawing/2014/main" id="{863B0618-E629-4407-9564-45B52A241F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93" y="2890"/>
                  <a:ext cx="20" cy="11"/>
                </a:xfrm>
                <a:custGeom>
                  <a:avLst/>
                  <a:gdLst>
                    <a:gd name="T0" fmla="*/ 16 w 166"/>
                    <a:gd name="T1" fmla="*/ 90 h 92"/>
                    <a:gd name="T2" fmla="*/ 16 w 166"/>
                    <a:gd name="T3" fmla="*/ 90 h 92"/>
                    <a:gd name="T4" fmla="*/ 69 w 166"/>
                    <a:gd name="T5" fmla="*/ 63 h 92"/>
                    <a:gd name="T6" fmla="*/ 126 w 166"/>
                    <a:gd name="T7" fmla="*/ 33 h 92"/>
                    <a:gd name="T8" fmla="*/ 151 w 166"/>
                    <a:gd name="T9" fmla="*/ 22 h 92"/>
                    <a:gd name="T10" fmla="*/ 166 w 166"/>
                    <a:gd name="T11" fmla="*/ 8 h 92"/>
                    <a:gd name="T12" fmla="*/ 148 w 166"/>
                    <a:gd name="T13" fmla="*/ 0 h 92"/>
                    <a:gd name="T14" fmla="*/ 64 w 166"/>
                    <a:gd name="T15" fmla="*/ 19 h 92"/>
                    <a:gd name="T16" fmla="*/ 39 w 166"/>
                    <a:gd name="T17" fmla="*/ 29 h 92"/>
                    <a:gd name="T18" fmla="*/ 17 w 166"/>
                    <a:gd name="T19" fmla="*/ 46 h 92"/>
                    <a:gd name="T20" fmla="*/ 1 w 166"/>
                    <a:gd name="T21" fmla="*/ 90 h 92"/>
                    <a:gd name="T22" fmla="*/ 16 w 166"/>
                    <a:gd name="T23" fmla="*/ 9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6" h="92">
                      <a:moveTo>
                        <a:pt x="16" y="90"/>
                      </a:moveTo>
                      <a:lnTo>
                        <a:pt x="16" y="90"/>
                      </a:lnTo>
                      <a:cubicBezTo>
                        <a:pt x="35" y="84"/>
                        <a:pt x="54" y="78"/>
                        <a:pt x="69" y="63"/>
                      </a:cubicBezTo>
                      <a:cubicBezTo>
                        <a:pt x="84" y="47"/>
                        <a:pt x="103" y="36"/>
                        <a:pt x="126" y="33"/>
                      </a:cubicBezTo>
                      <a:cubicBezTo>
                        <a:pt x="135" y="32"/>
                        <a:pt x="143" y="27"/>
                        <a:pt x="151" y="22"/>
                      </a:cubicBezTo>
                      <a:cubicBezTo>
                        <a:pt x="157" y="19"/>
                        <a:pt x="165" y="16"/>
                        <a:pt x="166" y="8"/>
                      </a:cubicBezTo>
                      <a:cubicBezTo>
                        <a:pt x="166" y="3"/>
                        <a:pt x="158" y="0"/>
                        <a:pt x="148" y="0"/>
                      </a:cubicBezTo>
                      <a:cubicBezTo>
                        <a:pt x="119" y="0"/>
                        <a:pt x="89" y="0"/>
                        <a:pt x="64" y="19"/>
                      </a:cubicBezTo>
                      <a:cubicBezTo>
                        <a:pt x="57" y="24"/>
                        <a:pt x="46" y="24"/>
                        <a:pt x="39" y="29"/>
                      </a:cubicBezTo>
                      <a:cubicBezTo>
                        <a:pt x="31" y="33"/>
                        <a:pt x="23" y="39"/>
                        <a:pt x="17" y="46"/>
                      </a:cubicBezTo>
                      <a:cubicBezTo>
                        <a:pt x="7" y="58"/>
                        <a:pt x="0" y="73"/>
                        <a:pt x="1" y="90"/>
                      </a:cubicBezTo>
                      <a:cubicBezTo>
                        <a:pt x="6" y="90"/>
                        <a:pt x="11" y="92"/>
                        <a:pt x="16" y="9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6" name="Freeform 92">
                  <a:extLst>
                    <a:ext uri="{FF2B5EF4-FFF2-40B4-BE49-F238E27FC236}">
                      <a16:creationId xmlns:a16="http://schemas.microsoft.com/office/drawing/2014/main" id="{04AAA894-E83F-49EC-98C3-45D211DEAB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2" y="2326"/>
                  <a:ext cx="12" cy="12"/>
                </a:xfrm>
                <a:custGeom>
                  <a:avLst/>
                  <a:gdLst>
                    <a:gd name="T0" fmla="*/ 6 w 107"/>
                    <a:gd name="T1" fmla="*/ 42 h 102"/>
                    <a:gd name="T2" fmla="*/ 6 w 107"/>
                    <a:gd name="T3" fmla="*/ 42 h 102"/>
                    <a:gd name="T4" fmla="*/ 21 w 107"/>
                    <a:gd name="T5" fmla="*/ 48 h 102"/>
                    <a:gd name="T6" fmla="*/ 45 w 107"/>
                    <a:gd name="T7" fmla="*/ 65 h 102"/>
                    <a:gd name="T8" fmla="*/ 57 w 107"/>
                    <a:gd name="T9" fmla="*/ 95 h 102"/>
                    <a:gd name="T10" fmla="*/ 71 w 107"/>
                    <a:gd name="T11" fmla="*/ 100 h 102"/>
                    <a:gd name="T12" fmla="*/ 102 w 107"/>
                    <a:gd name="T13" fmla="*/ 91 h 102"/>
                    <a:gd name="T14" fmla="*/ 106 w 107"/>
                    <a:gd name="T15" fmla="*/ 87 h 102"/>
                    <a:gd name="T16" fmla="*/ 106 w 107"/>
                    <a:gd name="T17" fmla="*/ 82 h 102"/>
                    <a:gd name="T18" fmla="*/ 87 w 107"/>
                    <a:gd name="T19" fmla="*/ 44 h 102"/>
                    <a:gd name="T20" fmla="*/ 53 w 107"/>
                    <a:gd name="T21" fmla="*/ 15 h 102"/>
                    <a:gd name="T22" fmla="*/ 30 w 107"/>
                    <a:gd name="T23" fmla="*/ 1 h 102"/>
                    <a:gd name="T24" fmla="*/ 21 w 107"/>
                    <a:gd name="T25" fmla="*/ 2 h 102"/>
                    <a:gd name="T26" fmla="*/ 1 w 107"/>
                    <a:gd name="T27" fmla="*/ 28 h 102"/>
                    <a:gd name="T28" fmla="*/ 6 w 107"/>
                    <a:gd name="T29" fmla="*/ 4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" h="102">
                      <a:moveTo>
                        <a:pt x="6" y="42"/>
                      </a:moveTo>
                      <a:lnTo>
                        <a:pt x="6" y="42"/>
                      </a:lnTo>
                      <a:cubicBezTo>
                        <a:pt x="11" y="45"/>
                        <a:pt x="16" y="48"/>
                        <a:pt x="21" y="48"/>
                      </a:cubicBezTo>
                      <a:cubicBezTo>
                        <a:pt x="33" y="48"/>
                        <a:pt x="41" y="53"/>
                        <a:pt x="45" y="65"/>
                      </a:cubicBezTo>
                      <a:cubicBezTo>
                        <a:pt x="49" y="75"/>
                        <a:pt x="53" y="85"/>
                        <a:pt x="57" y="95"/>
                      </a:cubicBezTo>
                      <a:cubicBezTo>
                        <a:pt x="59" y="99"/>
                        <a:pt x="65" y="102"/>
                        <a:pt x="71" y="100"/>
                      </a:cubicBezTo>
                      <a:cubicBezTo>
                        <a:pt x="81" y="97"/>
                        <a:pt x="92" y="94"/>
                        <a:pt x="102" y="91"/>
                      </a:cubicBezTo>
                      <a:cubicBezTo>
                        <a:pt x="104" y="91"/>
                        <a:pt x="105" y="89"/>
                        <a:pt x="106" y="87"/>
                      </a:cubicBezTo>
                      <a:cubicBezTo>
                        <a:pt x="106" y="86"/>
                        <a:pt x="107" y="84"/>
                        <a:pt x="106" y="82"/>
                      </a:cubicBezTo>
                      <a:cubicBezTo>
                        <a:pt x="99" y="69"/>
                        <a:pt x="90" y="57"/>
                        <a:pt x="87" y="44"/>
                      </a:cubicBezTo>
                      <a:cubicBezTo>
                        <a:pt x="82" y="25"/>
                        <a:pt x="71" y="17"/>
                        <a:pt x="53" y="15"/>
                      </a:cubicBezTo>
                      <a:cubicBezTo>
                        <a:pt x="45" y="13"/>
                        <a:pt x="38" y="5"/>
                        <a:pt x="30" y="1"/>
                      </a:cubicBezTo>
                      <a:cubicBezTo>
                        <a:pt x="28" y="0"/>
                        <a:pt x="23" y="1"/>
                        <a:pt x="21" y="2"/>
                      </a:cubicBezTo>
                      <a:cubicBezTo>
                        <a:pt x="13" y="10"/>
                        <a:pt x="4" y="16"/>
                        <a:pt x="1" y="28"/>
                      </a:cubicBezTo>
                      <a:cubicBezTo>
                        <a:pt x="0" y="32"/>
                        <a:pt x="2" y="40"/>
                        <a:pt x="6" y="4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7" name="Freeform 93">
                  <a:extLst>
                    <a:ext uri="{FF2B5EF4-FFF2-40B4-BE49-F238E27FC236}">
                      <a16:creationId xmlns:a16="http://schemas.microsoft.com/office/drawing/2014/main" id="{FF3A003E-F790-409B-81C5-2E348F5C4E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5" y="2237"/>
                  <a:ext cx="13" cy="8"/>
                </a:xfrm>
                <a:custGeom>
                  <a:avLst/>
                  <a:gdLst>
                    <a:gd name="T0" fmla="*/ 83 w 110"/>
                    <a:gd name="T1" fmla="*/ 67 h 67"/>
                    <a:gd name="T2" fmla="*/ 83 w 110"/>
                    <a:gd name="T3" fmla="*/ 67 h 67"/>
                    <a:gd name="T4" fmla="*/ 107 w 110"/>
                    <a:gd name="T5" fmla="*/ 54 h 67"/>
                    <a:gd name="T6" fmla="*/ 107 w 110"/>
                    <a:gd name="T7" fmla="*/ 40 h 67"/>
                    <a:gd name="T8" fmla="*/ 32 w 110"/>
                    <a:gd name="T9" fmla="*/ 1 h 67"/>
                    <a:gd name="T10" fmla="*/ 3 w 110"/>
                    <a:gd name="T11" fmla="*/ 20 h 67"/>
                    <a:gd name="T12" fmla="*/ 8 w 110"/>
                    <a:gd name="T13" fmla="*/ 39 h 67"/>
                    <a:gd name="T14" fmla="*/ 78 w 110"/>
                    <a:gd name="T15" fmla="*/ 67 h 67"/>
                    <a:gd name="T16" fmla="*/ 83 w 110"/>
                    <a:gd name="T17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0" h="67">
                      <a:moveTo>
                        <a:pt x="83" y="67"/>
                      </a:moveTo>
                      <a:lnTo>
                        <a:pt x="83" y="67"/>
                      </a:lnTo>
                      <a:cubicBezTo>
                        <a:pt x="92" y="65"/>
                        <a:pt x="100" y="61"/>
                        <a:pt x="107" y="54"/>
                      </a:cubicBezTo>
                      <a:cubicBezTo>
                        <a:pt x="109" y="51"/>
                        <a:pt x="110" y="43"/>
                        <a:pt x="107" y="40"/>
                      </a:cubicBezTo>
                      <a:cubicBezTo>
                        <a:pt x="86" y="20"/>
                        <a:pt x="63" y="3"/>
                        <a:pt x="32" y="1"/>
                      </a:cubicBezTo>
                      <a:cubicBezTo>
                        <a:pt x="20" y="0"/>
                        <a:pt x="8" y="7"/>
                        <a:pt x="3" y="20"/>
                      </a:cubicBezTo>
                      <a:cubicBezTo>
                        <a:pt x="0" y="26"/>
                        <a:pt x="3" y="36"/>
                        <a:pt x="8" y="39"/>
                      </a:cubicBezTo>
                      <a:cubicBezTo>
                        <a:pt x="29" y="54"/>
                        <a:pt x="53" y="61"/>
                        <a:pt x="78" y="67"/>
                      </a:cubicBezTo>
                      <a:cubicBezTo>
                        <a:pt x="80" y="67"/>
                        <a:pt x="81" y="67"/>
                        <a:pt x="83" y="6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8" name="Freeform 94">
                  <a:extLst>
                    <a:ext uri="{FF2B5EF4-FFF2-40B4-BE49-F238E27FC236}">
                      <a16:creationId xmlns:a16="http://schemas.microsoft.com/office/drawing/2014/main" id="{8E1A73DE-56F7-4BDB-B781-0D9DC642F4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98" y="2771"/>
                  <a:ext cx="7" cy="14"/>
                </a:xfrm>
                <a:custGeom>
                  <a:avLst/>
                  <a:gdLst>
                    <a:gd name="T0" fmla="*/ 12 w 63"/>
                    <a:gd name="T1" fmla="*/ 5 h 122"/>
                    <a:gd name="T2" fmla="*/ 12 w 63"/>
                    <a:gd name="T3" fmla="*/ 5 h 122"/>
                    <a:gd name="T4" fmla="*/ 2 w 63"/>
                    <a:gd name="T5" fmla="*/ 22 h 122"/>
                    <a:gd name="T6" fmla="*/ 13 w 63"/>
                    <a:gd name="T7" fmla="*/ 47 h 122"/>
                    <a:gd name="T8" fmla="*/ 13 w 63"/>
                    <a:gd name="T9" fmla="*/ 47 h 122"/>
                    <a:gd name="T10" fmla="*/ 14 w 63"/>
                    <a:gd name="T11" fmla="*/ 46 h 122"/>
                    <a:gd name="T12" fmla="*/ 14 w 63"/>
                    <a:gd name="T13" fmla="*/ 48 h 122"/>
                    <a:gd name="T14" fmla="*/ 20 w 63"/>
                    <a:gd name="T15" fmla="*/ 53 h 122"/>
                    <a:gd name="T16" fmla="*/ 20 w 63"/>
                    <a:gd name="T17" fmla="*/ 57 h 122"/>
                    <a:gd name="T18" fmla="*/ 14 w 63"/>
                    <a:gd name="T19" fmla="*/ 55 h 122"/>
                    <a:gd name="T20" fmla="*/ 14 w 63"/>
                    <a:gd name="T21" fmla="*/ 48 h 122"/>
                    <a:gd name="T22" fmla="*/ 13 w 63"/>
                    <a:gd name="T23" fmla="*/ 47 h 122"/>
                    <a:gd name="T24" fmla="*/ 11 w 63"/>
                    <a:gd name="T25" fmla="*/ 50 h 122"/>
                    <a:gd name="T26" fmla="*/ 9 w 63"/>
                    <a:gd name="T27" fmla="*/ 91 h 122"/>
                    <a:gd name="T28" fmla="*/ 27 w 63"/>
                    <a:gd name="T29" fmla="*/ 118 h 122"/>
                    <a:gd name="T30" fmla="*/ 36 w 63"/>
                    <a:gd name="T31" fmla="*/ 121 h 122"/>
                    <a:gd name="T32" fmla="*/ 45 w 63"/>
                    <a:gd name="T33" fmla="*/ 110 h 122"/>
                    <a:gd name="T34" fmla="*/ 41 w 63"/>
                    <a:gd name="T35" fmla="*/ 94 h 122"/>
                    <a:gd name="T36" fmla="*/ 43 w 63"/>
                    <a:gd name="T37" fmla="*/ 85 h 122"/>
                    <a:gd name="T38" fmla="*/ 59 w 63"/>
                    <a:gd name="T39" fmla="*/ 50 h 122"/>
                    <a:gd name="T40" fmla="*/ 50 w 63"/>
                    <a:gd name="T41" fmla="*/ 18 h 122"/>
                    <a:gd name="T42" fmla="*/ 12 w 63"/>
                    <a:gd name="T43" fmla="*/ 5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3" h="122">
                      <a:moveTo>
                        <a:pt x="12" y="5"/>
                      </a:moveTo>
                      <a:lnTo>
                        <a:pt x="12" y="5"/>
                      </a:lnTo>
                      <a:cubicBezTo>
                        <a:pt x="5" y="7"/>
                        <a:pt x="0" y="16"/>
                        <a:pt x="2" y="22"/>
                      </a:cubicBezTo>
                      <a:cubicBezTo>
                        <a:pt x="6" y="30"/>
                        <a:pt x="9" y="39"/>
                        <a:pt x="13" y="47"/>
                      </a:cubicBezTo>
                      <a:cubicBezTo>
                        <a:pt x="13" y="47"/>
                        <a:pt x="13" y="47"/>
                        <a:pt x="13" y="47"/>
                      </a:cubicBezTo>
                      <a:cubicBezTo>
                        <a:pt x="14" y="47"/>
                        <a:pt x="14" y="46"/>
                        <a:pt x="14" y="46"/>
                      </a:cubicBezTo>
                      <a:cubicBezTo>
                        <a:pt x="14" y="46"/>
                        <a:pt x="14" y="47"/>
                        <a:pt x="14" y="48"/>
                      </a:cubicBezTo>
                      <a:cubicBezTo>
                        <a:pt x="16" y="49"/>
                        <a:pt x="18" y="51"/>
                        <a:pt x="20" y="53"/>
                      </a:cubicBezTo>
                      <a:cubicBezTo>
                        <a:pt x="21" y="53"/>
                        <a:pt x="21" y="56"/>
                        <a:pt x="20" y="57"/>
                      </a:cubicBezTo>
                      <a:cubicBezTo>
                        <a:pt x="18" y="60"/>
                        <a:pt x="15" y="60"/>
                        <a:pt x="14" y="55"/>
                      </a:cubicBezTo>
                      <a:cubicBezTo>
                        <a:pt x="14" y="53"/>
                        <a:pt x="14" y="50"/>
                        <a:pt x="14" y="48"/>
                      </a:cubicBezTo>
                      <a:cubicBezTo>
                        <a:pt x="14" y="48"/>
                        <a:pt x="14" y="47"/>
                        <a:pt x="13" y="47"/>
                      </a:cubicBezTo>
                      <a:cubicBezTo>
                        <a:pt x="12" y="48"/>
                        <a:pt x="12" y="49"/>
                        <a:pt x="11" y="50"/>
                      </a:cubicBezTo>
                      <a:cubicBezTo>
                        <a:pt x="2" y="63"/>
                        <a:pt x="0" y="76"/>
                        <a:pt x="9" y="91"/>
                      </a:cubicBezTo>
                      <a:cubicBezTo>
                        <a:pt x="15" y="100"/>
                        <a:pt x="20" y="109"/>
                        <a:pt x="27" y="118"/>
                      </a:cubicBezTo>
                      <a:cubicBezTo>
                        <a:pt x="28" y="120"/>
                        <a:pt x="33" y="122"/>
                        <a:pt x="36" y="121"/>
                      </a:cubicBezTo>
                      <a:cubicBezTo>
                        <a:pt x="41" y="121"/>
                        <a:pt x="46" y="114"/>
                        <a:pt x="45" y="110"/>
                      </a:cubicBezTo>
                      <a:cubicBezTo>
                        <a:pt x="44" y="105"/>
                        <a:pt x="41" y="100"/>
                        <a:pt x="41" y="94"/>
                      </a:cubicBezTo>
                      <a:cubicBezTo>
                        <a:pt x="40" y="91"/>
                        <a:pt x="42" y="85"/>
                        <a:pt x="43" y="85"/>
                      </a:cubicBezTo>
                      <a:cubicBezTo>
                        <a:pt x="63" y="79"/>
                        <a:pt x="61" y="65"/>
                        <a:pt x="59" y="50"/>
                      </a:cubicBezTo>
                      <a:cubicBezTo>
                        <a:pt x="57" y="39"/>
                        <a:pt x="56" y="28"/>
                        <a:pt x="50" y="18"/>
                      </a:cubicBezTo>
                      <a:cubicBezTo>
                        <a:pt x="41" y="5"/>
                        <a:pt x="28" y="0"/>
                        <a:pt x="12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9" name="Freeform 95">
                  <a:extLst>
                    <a:ext uri="{FF2B5EF4-FFF2-40B4-BE49-F238E27FC236}">
                      <a16:creationId xmlns:a16="http://schemas.microsoft.com/office/drawing/2014/main" id="{0D6E09A0-3B72-465D-9B25-C2A7AA165B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7" y="2218"/>
                  <a:ext cx="9" cy="11"/>
                </a:xfrm>
                <a:custGeom>
                  <a:avLst/>
                  <a:gdLst>
                    <a:gd name="T0" fmla="*/ 9 w 73"/>
                    <a:gd name="T1" fmla="*/ 20 h 93"/>
                    <a:gd name="T2" fmla="*/ 9 w 73"/>
                    <a:gd name="T3" fmla="*/ 20 h 93"/>
                    <a:gd name="T4" fmla="*/ 2 w 73"/>
                    <a:gd name="T5" fmla="*/ 28 h 93"/>
                    <a:gd name="T6" fmla="*/ 7 w 73"/>
                    <a:gd name="T7" fmla="*/ 76 h 93"/>
                    <a:gd name="T8" fmla="*/ 22 w 73"/>
                    <a:gd name="T9" fmla="*/ 90 h 93"/>
                    <a:gd name="T10" fmla="*/ 68 w 73"/>
                    <a:gd name="T11" fmla="*/ 78 h 93"/>
                    <a:gd name="T12" fmla="*/ 70 w 73"/>
                    <a:gd name="T13" fmla="*/ 63 h 93"/>
                    <a:gd name="T14" fmla="*/ 68 w 73"/>
                    <a:gd name="T15" fmla="*/ 58 h 93"/>
                    <a:gd name="T16" fmla="*/ 61 w 73"/>
                    <a:gd name="T17" fmla="*/ 49 h 93"/>
                    <a:gd name="T18" fmla="*/ 64 w 73"/>
                    <a:gd name="T19" fmla="*/ 31 h 93"/>
                    <a:gd name="T20" fmla="*/ 68 w 73"/>
                    <a:gd name="T21" fmla="*/ 8 h 93"/>
                    <a:gd name="T22" fmla="*/ 43 w 73"/>
                    <a:gd name="T23" fmla="*/ 5 h 93"/>
                    <a:gd name="T24" fmla="*/ 28 w 73"/>
                    <a:gd name="T25" fmla="*/ 10 h 93"/>
                    <a:gd name="T26" fmla="*/ 28 w 73"/>
                    <a:gd name="T27" fmla="*/ 10 h 93"/>
                    <a:gd name="T28" fmla="*/ 28 w 73"/>
                    <a:gd name="T29" fmla="*/ 10 h 93"/>
                    <a:gd name="T30" fmla="*/ 28 w 73"/>
                    <a:gd name="T31" fmla="*/ 10 h 93"/>
                    <a:gd name="T32" fmla="*/ 9 w 73"/>
                    <a:gd name="T33" fmla="*/ 2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9" y="20"/>
                      </a:moveTo>
                      <a:lnTo>
                        <a:pt x="9" y="20"/>
                      </a:lnTo>
                      <a:cubicBezTo>
                        <a:pt x="6" y="22"/>
                        <a:pt x="3" y="25"/>
                        <a:pt x="2" y="28"/>
                      </a:cubicBezTo>
                      <a:cubicBezTo>
                        <a:pt x="1" y="44"/>
                        <a:pt x="0" y="61"/>
                        <a:pt x="7" y="76"/>
                      </a:cubicBezTo>
                      <a:cubicBezTo>
                        <a:pt x="10" y="82"/>
                        <a:pt x="16" y="89"/>
                        <a:pt x="22" y="90"/>
                      </a:cubicBezTo>
                      <a:cubicBezTo>
                        <a:pt x="39" y="93"/>
                        <a:pt x="55" y="89"/>
                        <a:pt x="68" y="78"/>
                      </a:cubicBezTo>
                      <a:cubicBezTo>
                        <a:pt x="71" y="75"/>
                        <a:pt x="73" y="67"/>
                        <a:pt x="70" y="63"/>
                      </a:cubicBezTo>
                      <a:cubicBezTo>
                        <a:pt x="70" y="61"/>
                        <a:pt x="69" y="60"/>
                        <a:pt x="68" y="58"/>
                      </a:cubicBezTo>
                      <a:cubicBezTo>
                        <a:pt x="65" y="55"/>
                        <a:pt x="63" y="53"/>
                        <a:pt x="61" y="49"/>
                      </a:cubicBezTo>
                      <a:cubicBezTo>
                        <a:pt x="56" y="41"/>
                        <a:pt x="56" y="41"/>
                        <a:pt x="64" y="31"/>
                      </a:cubicBezTo>
                      <a:cubicBezTo>
                        <a:pt x="72" y="20"/>
                        <a:pt x="73" y="14"/>
                        <a:pt x="68" y="8"/>
                      </a:cubicBezTo>
                      <a:cubicBezTo>
                        <a:pt x="60" y="0"/>
                        <a:pt x="52" y="1"/>
                        <a:pt x="43" y="5"/>
                      </a:cubicBezTo>
                      <a:cubicBezTo>
                        <a:pt x="38" y="7"/>
                        <a:pt x="33" y="8"/>
                        <a:pt x="28" y="10"/>
                      </a:cubicBezTo>
                      <a:lnTo>
                        <a:pt x="28" y="10"/>
                      </a:lnTo>
                      <a:cubicBezTo>
                        <a:pt x="28" y="10"/>
                        <a:pt x="28" y="10"/>
                        <a:pt x="28" y="10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cubicBezTo>
                        <a:pt x="22" y="13"/>
                        <a:pt x="15" y="16"/>
                        <a:pt x="9" y="2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0" name="Freeform 96">
                  <a:extLst>
                    <a:ext uri="{FF2B5EF4-FFF2-40B4-BE49-F238E27FC236}">
                      <a16:creationId xmlns:a16="http://schemas.microsoft.com/office/drawing/2014/main" id="{101EC18B-A829-4B3F-9F8E-D645483F6D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8" y="2227"/>
                  <a:ext cx="14" cy="9"/>
                </a:xfrm>
                <a:custGeom>
                  <a:avLst/>
                  <a:gdLst>
                    <a:gd name="T0" fmla="*/ 16 w 115"/>
                    <a:gd name="T1" fmla="*/ 71 h 81"/>
                    <a:gd name="T2" fmla="*/ 16 w 115"/>
                    <a:gd name="T3" fmla="*/ 71 h 81"/>
                    <a:gd name="T4" fmla="*/ 59 w 115"/>
                    <a:gd name="T5" fmla="*/ 79 h 81"/>
                    <a:gd name="T6" fmla="*/ 70 w 115"/>
                    <a:gd name="T7" fmla="*/ 65 h 81"/>
                    <a:gd name="T8" fmla="*/ 65 w 115"/>
                    <a:gd name="T9" fmla="*/ 58 h 81"/>
                    <a:gd name="T10" fmla="*/ 66 w 115"/>
                    <a:gd name="T11" fmla="*/ 34 h 81"/>
                    <a:gd name="T12" fmla="*/ 91 w 115"/>
                    <a:gd name="T13" fmla="*/ 30 h 81"/>
                    <a:gd name="T14" fmla="*/ 115 w 115"/>
                    <a:gd name="T15" fmla="*/ 32 h 81"/>
                    <a:gd name="T16" fmla="*/ 112 w 115"/>
                    <a:gd name="T17" fmla="*/ 23 h 81"/>
                    <a:gd name="T18" fmla="*/ 70 w 115"/>
                    <a:gd name="T19" fmla="*/ 1 h 81"/>
                    <a:gd name="T20" fmla="*/ 49 w 115"/>
                    <a:gd name="T21" fmla="*/ 4 h 81"/>
                    <a:gd name="T22" fmla="*/ 6 w 115"/>
                    <a:gd name="T23" fmla="*/ 45 h 81"/>
                    <a:gd name="T24" fmla="*/ 16 w 115"/>
                    <a:gd name="T25" fmla="*/ 7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5" h="81">
                      <a:moveTo>
                        <a:pt x="16" y="71"/>
                      </a:moveTo>
                      <a:lnTo>
                        <a:pt x="16" y="71"/>
                      </a:lnTo>
                      <a:cubicBezTo>
                        <a:pt x="30" y="74"/>
                        <a:pt x="44" y="77"/>
                        <a:pt x="59" y="79"/>
                      </a:cubicBezTo>
                      <a:cubicBezTo>
                        <a:pt x="69" y="81"/>
                        <a:pt x="68" y="71"/>
                        <a:pt x="70" y="65"/>
                      </a:cubicBezTo>
                      <a:cubicBezTo>
                        <a:pt x="69" y="63"/>
                        <a:pt x="67" y="61"/>
                        <a:pt x="65" y="58"/>
                      </a:cubicBezTo>
                      <a:cubicBezTo>
                        <a:pt x="60" y="48"/>
                        <a:pt x="60" y="39"/>
                        <a:pt x="66" y="34"/>
                      </a:cubicBezTo>
                      <a:cubicBezTo>
                        <a:pt x="73" y="28"/>
                        <a:pt x="81" y="24"/>
                        <a:pt x="91" y="30"/>
                      </a:cubicBezTo>
                      <a:cubicBezTo>
                        <a:pt x="98" y="34"/>
                        <a:pt x="106" y="35"/>
                        <a:pt x="115" y="32"/>
                      </a:cubicBezTo>
                      <a:cubicBezTo>
                        <a:pt x="114" y="29"/>
                        <a:pt x="114" y="25"/>
                        <a:pt x="112" y="23"/>
                      </a:cubicBezTo>
                      <a:cubicBezTo>
                        <a:pt x="101" y="11"/>
                        <a:pt x="86" y="4"/>
                        <a:pt x="70" y="1"/>
                      </a:cubicBezTo>
                      <a:cubicBezTo>
                        <a:pt x="63" y="0"/>
                        <a:pt x="54" y="0"/>
                        <a:pt x="49" y="4"/>
                      </a:cubicBezTo>
                      <a:cubicBezTo>
                        <a:pt x="31" y="14"/>
                        <a:pt x="17" y="28"/>
                        <a:pt x="6" y="45"/>
                      </a:cubicBezTo>
                      <a:cubicBezTo>
                        <a:pt x="0" y="53"/>
                        <a:pt x="5" y="68"/>
                        <a:pt x="16" y="7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1" name="Freeform 97">
                  <a:extLst>
                    <a:ext uri="{FF2B5EF4-FFF2-40B4-BE49-F238E27FC236}">
                      <a16:creationId xmlns:a16="http://schemas.microsoft.com/office/drawing/2014/main" id="{3A351591-05D3-4FFD-9755-1D6C0CC44F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7" y="2235"/>
                  <a:ext cx="0" cy="0"/>
                </a:xfrm>
                <a:custGeom>
                  <a:avLst/>
                  <a:gdLst>
                    <a:gd name="T0" fmla="*/ 0 w 2"/>
                    <a:gd name="T1" fmla="*/ 0 h 2"/>
                    <a:gd name="T2" fmla="*/ 0 w 2"/>
                    <a:gd name="T3" fmla="*/ 0 h 2"/>
                    <a:gd name="T4" fmla="*/ 2 w 2"/>
                    <a:gd name="T5" fmla="*/ 2 h 2"/>
                    <a:gd name="T6" fmla="*/ 2 w 2"/>
                    <a:gd name="T7" fmla="*/ 0 h 2"/>
                    <a:gd name="T8" fmla="*/ 0 w 2"/>
                    <a:gd name="T9" fmla="*/ 0 h 2"/>
                    <a:gd name="T10" fmla="*/ 0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" y="1"/>
                        <a:pt x="1" y="1"/>
                        <a:pt x="2" y="2"/>
                      </a:cubicBez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2" name="Freeform 98">
                  <a:extLst>
                    <a:ext uri="{FF2B5EF4-FFF2-40B4-BE49-F238E27FC236}">
                      <a16:creationId xmlns:a16="http://schemas.microsoft.com/office/drawing/2014/main" id="{9EC00332-0359-4269-9810-C366C734FE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7" y="2228"/>
                  <a:ext cx="11" cy="9"/>
                </a:xfrm>
                <a:custGeom>
                  <a:avLst/>
                  <a:gdLst>
                    <a:gd name="T0" fmla="*/ 6 w 88"/>
                    <a:gd name="T1" fmla="*/ 26 h 77"/>
                    <a:gd name="T2" fmla="*/ 6 w 88"/>
                    <a:gd name="T3" fmla="*/ 26 h 77"/>
                    <a:gd name="T4" fmla="*/ 0 w 88"/>
                    <a:gd name="T5" fmla="*/ 35 h 77"/>
                    <a:gd name="T6" fmla="*/ 15 w 88"/>
                    <a:gd name="T7" fmla="*/ 69 h 77"/>
                    <a:gd name="T8" fmla="*/ 35 w 88"/>
                    <a:gd name="T9" fmla="*/ 74 h 77"/>
                    <a:gd name="T10" fmla="*/ 54 w 88"/>
                    <a:gd name="T11" fmla="*/ 64 h 77"/>
                    <a:gd name="T12" fmla="*/ 74 w 88"/>
                    <a:gd name="T13" fmla="*/ 48 h 77"/>
                    <a:gd name="T14" fmla="*/ 82 w 88"/>
                    <a:gd name="T15" fmla="*/ 32 h 77"/>
                    <a:gd name="T16" fmla="*/ 77 w 88"/>
                    <a:gd name="T17" fmla="*/ 11 h 77"/>
                    <a:gd name="T18" fmla="*/ 57 w 88"/>
                    <a:gd name="T19" fmla="*/ 1 h 77"/>
                    <a:gd name="T20" fmla="*/ 47 w 88"/>
                    <a:gd name="T21" fmla="*/ 2 h 77"/>
                    <a:gd name="T22" fmla="*/ 6 w 88"/>
                    <a:gd name="T23" fmla="*/ 26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8" h="77">
                      <a:moveTo>
                        <a:pt x="6" y="26"/>
                      </a:moveTo>
                      <a:lnTo>
                        <a:pt x="6" y="26"/>
                      </a:lnTo>
                      <a:cubicBezTo>
                        <a:pt x="3" y="27"/>
                        <a:pt x="1" y="32"/>
                        <a:pt x="0" y="35"/>
                      </a:cubicBezTo>
                      <a:cubicBezTo>
                        <a:pt x="0" y="48"/>
                        <a:pt x="6" y="59"/>
                        <a:pt x="15" y="69"/>
                      </a:cubicBezTo>
                      <a:cubicBezTo>
                        <a:pt x="19" y="74"/>
                        <a:pt x="29" y="77"/>
                        <a:pt x="35" y="74"/>
                      </a:cubicBezTo>
                      <a:cubicBezTo>
                        <a:pt x="42" y="71"/>
                        <a:pt x="48" y="65"/>
                        <a:pt x="54" y="64"/>
                      </a:cubicBezTo>
                      <a:cubicBezTo>
                        <a:pt x="65" y="63"/>
                        <a:pt x="70" y="57"/>
                        <a:pt x="74" y="48"/>
                      </a:cubicBezTo>
                      <a:cubicBezTo>
                        <a:pt x="76" y="41"/>
                        <a:pt x="80" y="35"/>
                        <a:pt x="82" y="32"/>
                      </a:cubicBezTo>
                      <a:cubicBezTo>
                        <a:pt x="88" y="20"/>
                        <a:pt x="86" y="15"/>
                        <a:pt x="77" y="11"/>
                      </a:cubicBezTo>
                      <a:cubicBezTo>
                        <a:pt x="71" y="7"/>
                        <a:pt x="64" y="4"/>
                        <a:pt x="57" y="1"/>
                      </a:cubicBezTo>
                      <a:cubicBezTo>
                        <a:pt x="54" y="0"/>
                        <a:pt x="49" y="0"/>
                        <a:pt x="47" y="2"/>
                      </a:cubicBezTo>
                      <a:cubicBezTo>
                        <a:pt x="36" y="16"/>
                        <a:pt x="22" y="22"/>
                        <a:pt x="6" y="2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3" name="Freeform 99">
                  <a:extLst>
                    <a:ext uri="{FF2B5EF4-FFF2-40B4-BE49-F238E27FC236}">
                      <a16:creationId xmlns:a16="http://schemas.microsoft.com/office/drawing/2014/main" id="{5E437AD4-942D-4A9A-946A-CAA90BEB95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4" y="2207"/>
                  <a:ext cx="8" cy="11"/>
                </a:xfrm>
                <a:custGeom>
                  <a:avLst/>
                  <a:gdLst>
                    <a:gd name="T0" fmla="*/ 32 w 68"/>
                    <a:gd name="T1" fmla="*/ 96 h 97"/>
                    <a:gd name="T2" fmla="*/ 32 w 68"/>
                    <a:gd name="T3" fmla="*/ 96 h 97"/>
                    <a:gd name="T4" fmla="*/ 41 w 68"/>
                    <a:gd name="T5" fmla="*/ 93 h 97"/>
                    <a:gd name="T6" fmla="*/ 64 w 68"/>
                    <a:gd name="T7" fmla="*/ 58 h 97"/>
                    <a:gd name="T8" fmla="*/ 67 w 68"/>
                    <a:gd name="T9" fmla="*/ 48 h 97"/>
                    <a:gd name="T10" fmla="*/ 39 w 68"/>
                    <a:gd name="T11" fmla="*/ 3 h 97"/>
                    <a:gd name="T12" fmla="*/ 24 w 68"/>
                    <a:gd name="T13" fmla="*/ 3 h 97"/>
                    <a:gd name="T14" fmla="*/ 5 w 68"/>
                    <a:gd name="T15" fmla="*/ 29 h 97"/>
                    <a:gd name="T16" fmla="*/ 1 w 68"/>
                    <a:gd name="T17" fmla="*/ 42 h 97"/>
                    <a:gd name="T18" fmla="*/ 32 w 68"/>
                    <a:gd name="T19" fmla="*/ 96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8" h="97">
                      <a:moveTo>
                        <a:pt x="32" y="96"/>
                      </a:moveTo>
                      <a:lnTo>
                        <a:pt x="32" y="96"/>
                      </a:lnTo>
                      <a:cubicBezTo>
                        <a:pt x="34" y="97"/>
                        <a:pt x="39" y="95"/>
                        <a:pt x="41" y="93"/>
                      </a:cubicBezTo>
                      <a:cubicBezTo>
                        <a:pt x="50" y="82"/>
                        <a:pt x="51" y="66"/>
                        <a:pt x="64" y="58"/>
                      </a:cubicBezTo>
                      <a:cubicBezTo>
                        <a:pt x="66" y="56"/>
                        <a:pt x="68" y="50"/>
                        <a:pt x="67" y="48"/>
                      </a:cubicBezTo>
                      <a:cubicBezTo>
                        <a:pt x="57" y="33"/>
                        <a:pt x="52" y="16"/>
                        <a:pt x="39" y="3"/>
                      </a:cubicBezTo>
                      <a:cubicBezTo>
                        <a:pt x="37" y="0"/>
                        <a:pt x="26" y="0"/>
                        <a:pt x="24" y="3"/>
                      </a:cubicBezTo>
                      <a:cubicBezTo>
                        <a:pt x="18" y="11"/>
                        <a:pt x="11" y="20"/>
                        <a:pt x="5" y="29"/>
                      </a:cubicBezTo>
                      <a:cubicBezTo>
                        <a:pt x="2" y="33"/>
                        <a:pt x="2" y="39"/>
                        <a:pt x="1" y="42"/>
                      </a:cubicBezTo>
                      <a:cubicBezTo>
                        <a:pt x="0" y="71"/>
                        <a:pt x="9" y="85"/>
                        <a:pt x="32" y="9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4" name="Freeform 100">
                  <a:extLst>
                    <a:ext uri="{FF2B5EF4-FFF2-40B4-BE49-F238E27FC236}">
                      <a16:creationId xmlns:a16="http://schemas.microsoft.com/office/drawing/2014/main" id="{851AAB5E-1C87-43B6-98C5-4DAA528E8A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9" y="2858"/>
                  <a:ext cx="15" cy="6"/>
                </a:xfrm>
                <a:custGeom>
                  <a:avLst/>
                  <a:gdLst>
                    <a:gd name="T0" fmla="*/ 15 w 133"/>
                    <a:gd name="T1" fmla="*/ 41 h 53"/>
                    <a:gd name="T2" fmla="*/ 15 w 133"/>
                    <a:gd name="T3" fmla="*/ 41 h 53"/>
                    <a:gd name="T4" fmla="*/ 116 w 133"/>
                    <a:gd name="T5" fmla="*/ 50 h 53"/>
                    <a:gd name="T6" fmla="*/ 121 w 133"/>
                    <a:gd name="T7" fmla="*/ 52 h 53"/>
                    <a:gd name="T8" fmla="*/ 133 w 133"/>
                    <a:gd name="T9" fmla="*/ 41 h 53"/>
                    <a:gd name="T10" fmla="*/ 129 w 133"/>
                    <a:gd name="T11" fmla="*/ 28 h 53"/>
                    <a:gd name="T12" fmla="*/ 117 w 133"/>
                    <a:gd name="T13" fmla="*/ 18 h 53"/>
                    <a:gd name="T14" fmla="*/ 21 w 133"/>
                    <a:gd name="T15" fmla="*/ 6 h 53"/>
                    <a:gd name="T16" fmla="*/ 3 w 133"/>
                    <a:gd name="T17" fmla="*/ 24 h 53"/>
                    <a:gd name="T18" fmla="*/ 15 w 133"/>
                    <a:gd name="T19" fmla="*/ 4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3" h="53">
                      <a:moveTo>
                        <a:pt x="15" y="41"/>
                      </a:moveTo>
                      <a:lnTo>
                        <a:pt x="15" y="41"/>
                      </a:lnTo>
                      <a:cubicBezTo>
                        <a:pt x="50" y="32"/>
                        <a:pt x="84" y="33"/>
                        <a:pt x="116" y="50"/>
                      </a:cubicBezTo>
                      <a:cubicBezTo>
                        <a:pt x="117" y="51"/>
                        <a:pt x="119" y="51"/>
                        <a:pt x="121" y="52"/>
                      </a:cubicBezTo>
                      <a:cubicBezTo>
                        <a:pt x="126" y="53"/>
                        <a:pt x="132" y="49"/>
                        <a:pt x="133" y="41"/>
                      </a:cubicBezTo>
                      <a:cubicBezTo>
                        <a:pt x="133" y="38"/>
                        <a:pt x="132" y="32"/>
                        <a:pt x="129" y="28"/>
                      </a:cubicBezTo>
                      <a:cubicBezTo>
                        <a:pt x="126" y="24"/>
                        <a:pt x="121" y="21"/>
                        <a:pt x="117" y="18"/>
                      </a:cubicBezTo>
                      <a:cubicBezTo>
                        <a:pt x="86" y="1"/>
                        <a:pt x="54" y="0"/>
                        <a:pt x="21" y="6"/>
                      </a:cubicBezTo>
                      <a:cubicBezTo>
                        <a:pt x="12" y="8"/>
                        <a:pt x="5" y="15"/>
                        <a:pt x="3" y="24"/>
                      </a:cubicBezTo>
                      <a:cubicBezTo>
                        <a:pt x="0" y="35"/>
                        <a:pt x="6" y="44"/>
                        <a:pt x="15" y="4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5" name="Freeform 101">
                  <a:extLst>
                    <a:ext uri="{FF2B5EF4-FFF2-40B4-BE49-F238E27FC236}">
                      <a16:creationId xmlns:a16="http://schemas.microsoft.com/office/drawing/2014/main" id="{CC84E183-C19C-469C-95A3-3CF20F8E8A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06" y="2962"/>
                  <a:ext cx="13" cy="13"/>
                </a:xfrm>
                <a:custGeom>
                  <a:avLst/>
                  <a:gdLst>
                    <a:gd name="T0" fmla="*/ 94 w 111"/>
                    <a:gd name="T1" fmla="*/ 114 h 116"/>
                    <a:gd name="T2" fmla="*/ 94 w 111"/>
                    <a:gd name="T3" fmla="*/ 114 h 116"/>
                    <a:gd name="T4" fmla="*/ 109 w 111"/>
                    <a:gd name="T5" fmla="*/ 113 h 116"/>
                    <a:gd name="T6" fmla="*/ 111 w 111"/>
                    <a:gd name="T7" fmla="*/ 109 h 116"/>
                    <a:gd name="T8" fmla="*/ 107 w 111"/>
                    <a:gd name="T9" fmla="*/ 99 h 116"/>
                    <a:gd name="T10" fmla="*/ 46 w 111"/>
                    <a:gd name="T11" fmla="*/ 30 h 116"/>
                    <a:gd name="T12" fmla="*/ 23 w 111"/>
                    <a:gd name="T13" fmla="*/ 6 h 116"/>
                    <a:gd name="T14" fmla="*/ 14 w 111"/>
                    <a:gd name="T15" fmla="*/ 0 h 116"/>
                    <a:gd name="T16" fmla="*/ 4 w 111"/>
                    <a:gd name="T17" fmla="*/ 1 h 116"/>
                    <a:gd name="T18" fmla="*/ 1 w 111"/>
                    <a:gd name="T19" fmla="*/ 11 h 116"/>
                    <a:gd name="T20" fmla="*/ 39 w 111"/>
                    <a:gd name="T21" fmla="*/ 69 h 116"/>
                    <a:gd name="T22" fmla="*/ 94 w 111"/>
                    <a:gd name="T23" fmla="*/ 114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1" h="116">
                      <a:moveTo>
                        <a:pt x="94" y="114"/>
                      </a:moveTo>
                      <a:lnTo>
                        <a:pt x="94" y="114"/>
                      </a:lnTo>
                      <a:cubicBezTo>
                        <a:pt x="98" y="116"/>
                        <a:pt x="104" y="114"/>
                        <a:pt x="109" y="113"/>
                      </a:cubicBezTo>
                      <a:cubicBezTo>
                        <a:pt x="110" y="113"/>
                        <a:pt x="111" y="110"/>
                        <a:pt x="111" y="109"/>
                      </a:cubicBezTo>
                      <a:cubicBezTo>
                        <a:pt x="110" y="106"/>
                        <a:pt x="109" y="102"/>
                        <a:pt x="107" y="99"/>
                      </a:cubicBezTo>
                      <a:cubicBezTo>
                        <a:pt x="87" y="76"/>
                        <a:pt x="67" y="53"/>
                        <a:pt x="46" y="30"/>
                      </a:cubicBezTo>
                      <a:cubicBezTo>
                        <a:pt x="39" y="21"/>
                        <a:pt x="31" y="14"/>
                        <a:pt x="23" y="6"/>
                      </a:cubicBezTo>
                      <a:cubicBezTo>
                        <a:pt x="20" y="4"/>
                        <a:pt x="17" y="1"/>
                        <a:pt x="14" y="0"/>
                      </a:cubicBezTo>
                      <a:cubicBezTo>
                        <a:pt x="11" y="0"/>
                        <a:pt x="6" y="0"/>
                        <a:pt x="4" y="1"/>
                      </a:cubicBezTo>
                      <a:cubicBezTo>
                        <a:pt x="2" y="3"/>
                        <a:pt x="0" y="8"/>
                        <a:pt x="1" y="11"/>
                      </a:cubicBezTo>
                      <a:cubicBezTo>
                        <a:pt x="6" y="35"/>
                        <a:pt x="23" y="52"/>
                        <a:pt x="39" y="69"/>
                      </a:cubicBezTo>
                      <a:cubicBezTo>
                        <a:pt x="56" y="86"/>
                        <a:pt x="70" y="106"/>
                        <a:pt x="94" y="11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6" name="Freeform 102">
                  <a:extLst>
                    <a:ext uri="{FF2B5EF4-FFF2-40B4-BE49-F238E27FC236}">
                      <a16:creationId xmlns:a16="http://schemas.microsoft.com/office/drawing/2014/main" id="{6BCA8BCC-689C-48CF-A5E2-6473E9B982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54" y="2887"/>
                  <a:ext cx="17" cy="6"/>
                </a:xfrm>
                <a:custGeom>
                  <a:avLst/>
                  <a:gdLst>
                    <a:gd name="T0" fmla="*/ 6 w 149"/>
                    <a:gd name="T1" fmla="*/ 35 h 49"/>
                    <a:gd name="T2" fmla="*/ 6 w 149"/>
                    <a:gd name="T3" fmla="*/ 35 h 49"/>
                    <a:gd name="T4" fmla="*/ 37 w 149"/>
                    <a:gd name="T5" fmla="*/ 45 h 49"/>
                    <a:gd name="T6" fmla="*/ 57 w 149"/>
                    <a:gd name="T7" fmla="*/ 49 h 49"/>
                    <a:gd name="T8" fmla="*/ 144 w 149"/>
                    <a:gd name="T9" fmla="*/ 33 h 49"/>
                    <a:gd name="T10" fmla="*/ 146 w 149"/>
                    <a:gd name="T11" fmla="*/ 24 h 49"/>
                    <a:gd name="T12" fmla="*/ 93 w 149"/>
                    <a:gd name="T13" fmla="*/ 3 h 49"/>
                    <a:gd name="T14" fmla="*/ 85 w 149"/>
                    <a:gd name="T15" fmla="*/ 9 h 49"/>
                    <a:gd name="T16" fmla="*/ 80 w 149"/>
                    <a:gd name="T17" fmla="*/ 18 h 49"/>
                    <a:gd name="T18" fmla="*/ 21 w 149"/>
                    <a:gd name="T19" fmla="*/ 12 h 49"/>
                    <a:gd name="T20" fmla="*/ 3 w 149"/>
                    <a:gd name="T21" fmla="*/ 22 h 49"/>
                    <a:gd name="T22" fmla="*/ 6 w 149"/>
                    <a:gd name="T23" fmla="*/ 35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9" h="49">
                      <a:moveTo>
                        <a:pt x="6" y="35"/>
                      </a:moveTo>
                      <a:lnTo>
                        <a:pt x="6" y="35"/>
                      </a:lnTo>
                      <a:cubicBezTo>
                        <a:pt x="16" y="39"/>
                        <a:pt x="27" y="42"/>
                        <a:pt x="37" y="45"/>
                      </a:cubicBezTo>
                      <a:cubicBezTo>
                        <a:pt x="44" y="47"/>
                        <a:pt x="51" y="48"/>
                        <a:pt x="57" y="49"/>
                      </a:cubicBezTo>
                      <a:cubicBezTo>
                        <a:pt x="87" y="46"/>
                        <a:pt x="116" y="40"/>
                        <a:pt x="144" y="33"/>
                      </a:cubicBezTo>
                      <a:cubicBezTo>
                        <a:pt x="148" y="31"/>
                        <a:pt x="149" y="28"/>
                        <a:pt x="146" y="24"/>
                      </a:cubicBezTo>
                      <a:cubicBezTo>
                        <a:pt x="132" y="7"/>
                        <a:pt x="114" y="0"/>
                        <a:pt x="93" y="3"/>
                      </a:cubicBezTo>
                      <a:cubicBezTo>
                        <a:pt x="90" y="3"/>
                        <a:pt x="87" y="7"/>
                        <a:pt x="85" y="9"/>
                      </a:cubicBezTo>
                      <a:cubicBezTo>
                        <a:pt x="83" y="12"/>
                        <a:pt x="82" y="15"/>
                        <a:pt x="80" y="18"/>
                      </a:cubicBezTo>
                      <a:cubicBezTo>
                        <a:pt x="61" y="7"/>
                        <a:pt x="41" y="19"/>
                        <a:pt x="21" y="12"/>
                      </a:cubicBezTo>
                      <a:cubicBezTo>
                        <a:pt x="14" y="10"/>
                        <a:pt x="7" y="14"/>
                        <a:pt x="3" y="22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7" name="Freeform 103">
                  <a:extLst>
                    <a:ext uri="{FF2B5EF4-FFF2-40B4-BE49-F238E27FC236}">
                      <a16:creationId xmlns:a16="http://schemas.microsoft.com/office/drawing/2014/main" id="{3C5CAECD-FEC3-4B50-B2FD-66547CF610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4" y="2888"/>
                  <a:ext cx="18" cy="4"/>
                </a:xfrm>
                <a:custGeom>
                  <a:avLst/>
                  <a:gdLst>
                    <a:gd name="T0" fmla="*/ 126 w 149"/>
                    <a:gd name="T1" fmla="*/ 29 h 40"/>
                    <a:gd name="T2" fmla="*/ 126 w 149"/>
                    <a:gd name="T3" fmla="*/ 29 h 40"/>
                    <a:gd name="T4" fmla="*/ 140 w 149"/>
                    <a:gd name="T5" fmla="*/ 21 h 40"/>
                    <a:gd name="T6" fmla="*/ 146 w 149"/>
                    <a:gd name="T7" fmla="*/ 12 h 40"/>
                    <a:gd name="T8" fmla="*/ 144 w 149"/>
                    <a:gd name="T9" fmla="*/ 3 h 40"/>
                    <a:gd name="T10" fmla="*/ 140 w 149"/>
                    <a:gd name="T11" fmla="*/ 1 h 40"/>
                    <a:gd name="T12" fmla="*/ 92 w 149"/>
                    <a:gd name="T13" fmla="*/ 10 h 40"/>
                    <a:gd name="T14" fmla="*/ 44 w 149"/>
                    <a:gd name="T15" fmla="*/ 3 h 40"/>
                    <a:gd name="T16" fmla="*/ 38 w 149"/>
                    <a:gd name="T17" fmla="*/ 2 h 40"/>
                    <a:gd name="T18" fmla="*/ 4 w 149"/>
                    <a:gd name="T19" fmla="*/ 14 h 40"/>
                    <a:gd name="T20" fmla="*/ 0 w 149"/>
                    <a:gd name="T21" fmla="*/ 24 h 40"/>
                    <a:gd name="T22" fmla="*/ 6 w 149"/>
                    <a:gd name="T23" fmla="*/ 32 h 40"/>
                    <a:gd name="T24" fmla="*/ 49 w 149"/>
                    <a:gd name="T25" fmla="*/ 40 h 40"/>
                    <a:gd name="T26" fmla="*/ 126 w 149"/>
                    <a:gd name="T27" fmla="*/ 2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9" h="40">
                      <a:moveTo>
                        <a:pt x="126" y="29"/>
                      </a:moveTo>
                      <a:lnTo>
                        <a:pt x="126" y="29"/>
                      </a:lnTo>
                      <a:cubicBezTo>
                        <a:pt x="131" y="28"/>
                        <a:pt x="135" y="24"/>
                        <a:pt x="140" y="21"/>
                      </a:cubicBezTo>
                      <a:cubicBezTo>
                        <a:pt x="143" y="19"/>
                        <a:pt x="145" y="15"/>
                        <a:pt x="146" y="12"/>
                      </a:cubicBezTo>
                      <a:cubicBezTo>
                        <a:pt x="149" y="9"/>
                        <a:pt x="148" y="5"/>
                        <a:pt x="144" y="3"/>
                      </a:cubicBezTo>
                      <a:cubicBezTo>
                        <a:pt x="143" y="2"/>
                        <a:pt x="141" y="0"/>
                        <a:pt x="140" y="1"/>
                      </a:cubicBezTo>
                      <a:cubicBezTo>
                        <a:pt x="124" y="5"/>
                        <a:pt x="110" y="14"/>
                        <a:pt x="92" y="10"/>
                      </a:cubicBezTo>
                      <a:cubicBezTo>
                        <a:pt x="76" y="7"/>
                        <a:pt x="60" y="5"/>
                        <a:pt x="44" y="3"/>
                      </a:cubicBezTo>
                      <a:cubicBezTo>
                        <a:pt x="42" y="2"/>
                        <a:pt x="40" y="2"/>
                        <a:pt x="38" y="2"/>
                      </a:cubicBezTo>
                      <a:cubicBezTo>
                        <a:pt x="25" y="1"/>
                        <a:pt x="13" y="4"/>
                        <a:pt x="4" y="14"/>
                      </a:cubicBezTo>
                      <a:cubicBezTo>
                        <a:pt x="1" y="17"/>
                        <a:pt x="0" y="21"/>
                        <a:pt x="0" y="24"/>
                      </a:cubicBezTo>
                      <a:cubicBezTo>
                        <a:pt x="1" y="27"/>
                        <a:pt x="4" y="31"/>
                        <a:pt x="6" y="32"/>
                      </a:cubicBezTo>
                      <a:cubicBezTo>
                        <a:pt x="21" y="35"/>
                        <a:pt x="35" y="37"/>
                        <a:pt x="49" y="40"/>
                      </a:cubicBezTo>
                      <a:cubicBezTo>
                        <a:pt x="75" y="36"/>
                        <a:pt x="100" y="33"/>
                        <a:pt x="126" y="2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8" name="Freeform 104">
                  <a:extLst>
                    <a:ext uri="{FF2B5EF4-FFF2-40B4-BE49-F238E27FC236}">
                      <a16:creationId xmlns:a16="http://schemas.microsoft.com/office/drawing/2014/main" id="{47879EC8-6320-4947-84C7-012ECBD8C9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4" y="2376"/>
                  <a:ext cx="8" cy="9"/>
                </a:xfrm>
                <a:custGeom>
                  <a:avLst/>
                  <a:gdLst>
                    <a:gd name="T0" fmla="*/ 4 w 71"/>
                    <a:gd name="T1" fmla="*/ 18 h 76"/>
                    <a:gd name="T2" fmla="*/ 4 w 71"/>
                    <a:gd name="T3" fmla="*/ 18 h 76"/>
                    <a:gd name="T4" fmla="*/ 0 w 71"/>
                    <a:gd name="T5" fmla="*/ 36 h 76"/>
                    <a:gd name="T6" fmla="*/ 7 w 71"/>
                    <a:gd name="T7" fmla="*/ 60 h 76"/>
                    <a:gd name="T8" fmla="*/ 34 w 71"/>
                    <a:gd name="T9" fmla="*/ 72 h 76"/>
                    <a:gd name="T10" fmla="*/ 70 w 71"/>
                    <a:gd name="T11" fmla="*/ 29 h 76"/>
                    <a:gd name="T12" fmla="*/ 67 w 71"/>
                    <a:gd name="T13" fmla="*/ 19 h 76"/>
                    <a:gd name="T14" fmla="*/ 23 w 71"/>
                    <a:gd name="T15" fmla="*/ 1 h 76"/>
                    <a:gd name="T16" fmla="*/ 4 w 71"/>
                    <a:gd name="T17" fmla="*/ 18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76">
                      <a:moveTo>
                        <a:pt x="4" y="18"/>
                      </a:moveTo>
                      <a:lnTo>
                        <a:pt x="4" y="18"/>
                      </a:lnTo>
                      <a:cubicBezTo>
                        <a:pt x="3" y="23"/>
                        <a:pt x="2" y="29"/>
                        <a:pt x="0" y="36"/>
                      </a:cubicBezTo>
                      <a:cubicBezTo>
                        <a:pt x="2" y="43"/>
                        <a:pt x="4" y="52"/>
                        <a:pt x="7" y="60"/>
                      </a:cubicBezTo>
                      <a:cubicBezTo>
                        <a:pt x="11" y="71"/>
                        <a:pt x="23" y="76"/>
                        <a:pt x="34" y="72"/>
                      </a:cubicBezTo>
                      <a:cubicBezTo>
                        <a:pt x="56" y="66"/>
                        <a:pt x="65" y="49"/>
                        <a:pt x="70" y="29"/>
                      </a:cubicBezTo>
                      <a:cubicBezTo>
                        <a:pt x="71" y="26"/>
                        <a:pt x="69" y="21"/>
                        <a:pt x="67" y="19"/>
                      </a:cubicBezTo>
                      <a:cubicBezTo>
                        <a:pt x="55" y="6"/>
                        <a:pt x="40" y="0"/>
                        <a:pt x="23" y="1"/>
                      </a:cubicBezTo>
                      <a:cubicBezTo>
                        <a:pt x="15" y="1"/>
                        <a:pt x="5" y="10"/>
                        <a:pt x="4" y="1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9" name="Freeform 105">
                  <a:extLst>
                    <a:ext uri="{FF2B5EF4-FFF2-40B4-BE49-F238E27FC236}">
                      <a16:creationId xmlns:a16="http://schemas.microsoft.com/office/drawing/2014/main" id="{E2156E53-B8B4-47E1-AF70-99BCA597C5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6" y="2423"/>
                  <a:ext cx="10" cy="7"/>
                </a:xfrm>
                <a:custGeom>
                  <a:avLst/>
                  <a:gdLst>
                    <a:gd name="T0" fmla="*/ 87 w 89"/>
                    <a:gd name="T1" fmla="*/ 19 h 57"/>
                    <a:gd name="T2" fmla="*/ 87 w 89"/>
                    <a:gd name="T3" fmla="*/ 19 h 57"/>
                    <a:gd name="T4" fmla="*/ 88 w 89"/>
                    <a:gd name="T5" fmla="*/ 8 h 57"/>
                    <a:gd name="T6" fmla="*/ 80 w 89"/>
                    <a:gd name="T7" fmla="*/ 1 h 57"/>
                    <a:gd name="T8" fmla="*/ 69 w 89"/>
                    <a:gd name="T9" fmla="*/ 0 h 57"/>
                    <a:gd name="T10" fmla="*/ 42 w 89"/>
                    <a:gd name="T11" fmla="*/ 1 h 57"/>
                    <a:gd name="T12" fmla="*/ 28 w 89"/>
                    <a:gd name="T13" fmla="*/ 6 h 57"/>
                    <a:gd name="T14" fmla="*/ 4 w 89"/>
                    <a:gd name="T15" fmla="*/ 29 h 57"/>
                    <a:gd name="T16" fmla="*/ 2 w 89"/>
                    <a:gd name="T17" fmla="*/ 44 h 57"/>
                    <a:gd name="T18" fmla="*/ 13 w 89"/>
                    <a:gd name="T19" fmla="*/ 55 h 57"/>
                    <a:gd name="T20" fmla="*/ 35 w 89"/>
                    <a:gd name="T21" fmla="*/ 56 h 57"/>
                    <a:gd name="T22" fmla="*/ 87 w 89"/>
                    <a:gd name="T23" fmla="*/ 19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9" h="57">
                      <a:moveTo>
                        <a:pt x="87" y="19"/>
                      </a:moveTo>
                      <a:lnTo>
                        <a:pt x="87" y="19"/>
                      </a:lnTo>
                      <a:cubicBezTo>
                        <a:pt x="89" y="16"/>
                        <a:pt x="89" y="11"/>
                        <a:pt x="88" y="8"/>
                      </a:cubicBezTo>
                      <a:cubicBezTo>
                        <a:pt x="87" y="5"/>
                        <a:pt x="83" y="2"/>
                        <a:pt x="80" y="1"/>
                      </a:cubicBezTo>
                      <a:cubicBezTo>
                        <a:pt x="75" y="0"/>
                        <a:pt x="70" y="0"/>
                        <a:pt x="69" y="0"/>
                      </a:cubicBezTo>
                      <a:cubicBezTo>
                        <a:pt x="57" y="0"/>
                        <a:pt x="50" y="0"/>
                        <a:pt x="42" y="1"/>
                      </a:cubicBezTo>
                      <a:cubicBezTo>
                        <a:pt x="37" y="2"/>
                        <a:pt x="31" y="3"/>
                        <a:pt x="28" y="6"/>
                      </a:cubicBezTo>
                      <a:cubicBezTo>
                        <a:pt x="19" y="13"/>
                        <a:pt x="11" y="21"/>
                        <a:pt x="4" y="29"/>
                      </a:cubicBezTo>
                      <a:cubicBezTo>
                        <a:pt x="0" y="33"/>
                        <a:pt x="0" y="39"/>
                        <a:pt x="2" y="44"/>
                      </a:cubicBezTo>
                      <a:cubicBezTo>
                        <a:pt x="5" y="49"/>
                        <a:pt x="7" y="55"/>
                        <a:pt x="13" y="55"/>
                      </a:cubicBezTo>
                      <a:cubicBezTo>
                        <a:pt x="20" y="56"/>
                        <a:pt x="28" y="57"/>
                        <a:pt x="35" y="56"/>
                      </a:cubicBezTo>
                      <a:cubicBezTo>
                        <a:pt x="56" y="49"/>
                        <a:pt x="73" y="36"/>
                        <a:pt x="87" y="1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0" name="Freeform 106">
                  <a:extLst>
                    <a:ext uri="{FF2B5EF4-FFF2-40B4-BE49-F238E27FC236}">
                      <a16:creationId xmlns:a16="http://schemas.microsoft.com/office/drawing/2014/main" id="{D7285B62-8AD2-460E-836D-F341BB999C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3" y="2263"/>
                  <a:ext cx="8" cy="8"/>
                </a:xfrm>
                <a:custGeom>
                  <a:avLst/>
                  <a:gdLst>
                    <a:gd name="T0" fmla="*/ 4 w 67"/>
                    <a:gd name="T1" fmla="*/ 37 h 64"/>
                    <a:gd name="T2" fmla="*/ 4 w 67"/>
                    <a:gd name="T3" fmla="*/ 37 h 64"/>
                    <a:gd name="T4" fmla="*/ 22 w 67"/>
                    <a:gd name="T5" fmla="*/ 60 h 64"/>
                    <a:gd name="T6" fmla="*/ 38 w 67"/>
                    <a:gd name="T7" fmla="*/ 63 h 64"/>
                    <a:gd name="T8" fmla="*/ 44 w 67"/>
                    <a:gd name="T9" fmla="*/ 63 h 64"/>
                    <a:gd name="T10" fmla="*/ 66 w 67"/>
                    <a:gd name="T11" fmla="*/ 39 h 64"/>
                    <a:gd name="T12" fmla="*/ 54 w 67"/>
                    <a:gd name="T13" fmla="*/ 9 h 64"/>
                    <a:gd name="T14" fmla="*/ 35 w 67"/>
                    <a:gd name="T15" fmla="*/ 3 h 64"/>
                    <a:gd name="T16" fmla="*/ 10 w 67"/>
                    <a:gd name="T17" fmla="*/ 14 h 64"/>
                    <a:gd name="T18" fmla="*/ 3 w 67"/>
                    <a:gd name="T19" fmla="*/ 32 h 64"/>
                    <a:gd name="T20" fmla="*/ 4 w 67"/>
                    <a:gd name="T21" fmla="*/ 37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7" h="64">
                      <a:moveTo>
                        <a:pt x="4" y="37"/>
                      </a:moveTo>
                      <a:lnTo>
                        <a:pt x="4" y="37"/>
                      </a:lnTo>
                      <a:cubicBezTo>
                        <a:pt x="3" y="50"/>
                        <a:pt x="11" y="57"/>
                        <a:pt x="22" y="60"/>
                      </a:cubicBezTo>
                      <a:cubicBezTo>
                        <a:pt x="27" y="62"/>
                        <a:pt x="33" y="62"/>
                        <a:pt x="38" y="63"/>
                      </a:cubicBezTo>
                      <a:cubicBezTo>
                        <a:pt x="40" y="63"/>
                        <a:pt x="42" y="63"/>
                        <a:pt x="44" y="63"/>
                      </a:cubicBezTo>
                      <a:cubicBezTo>
                        <a:pt x="58" y="64"/>
                        <a:pt x="67" y="54"/>
                        <a:pt x="66" y="39"/>
                      </a:cubicBezTo>
                      <a:cubicBezTo>
                        <a:pt x="64" y="28"/>
                        <a:pt x="60" y="18"/>
                        <a:pt x="54" y="9"/>
                      </a:cubicBezTo>
                      <a:cubicBezTo>
                        <a:pt x="50" y="4"/>
                        <a:pt x="42" y="0"/>
                        <a:pt x="35" y="3"/>
                      </a:cubicBezTo>
                      <a:cubicBezTo>
                        <a:pt x="26" y="6"/>
                        <a:pt x="18" y="9"/>
                        <a:pt x="10" y="14"/>
                      </a:cubicBezTo>
                      <a:cubicBezTo>
                        <a:pt x="3" y="17"/>
                        <a:pt x="0" y="24"/>
                        <a:pt x="3" y="32"/>
                      </a:cubicBezTo>
                      <a:cubicBezTo>
                        <a:pt x="4" y="33"/>
                        <a:pt x="4" y="35"/>
                        <a:pt x="4" y="3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1" name="Freeform 107">
                  <a:extLst>
                    <a:ext uri="{FF2B5EF4-FFF2-40B4-BE49-F238E27FC236}">
                      <a16:creationId xmlns:a16="http://schemas.microsoft.com/office/drawing/2014/main" id="{59C53F6B-AEC8-48C7-9C3F-26C5A97F7C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2" y="2540"/>
                  <a:ext cx="12" cy="7"/>
                </a:xfrm>
                <a:custGeom>
                  <a:avLst/>
                  <a:gdLst>
                    <a:gd name="T0" fmla="*/ 12 w 100"/>
                    <a:gd name="T1" fmla="*/ 0 h 63"/>
                    <a:gd name="T2" fmla="*/ 12 w 100"/>
                    <a:gd name="T3" fmla="*/ 0 h 63"/>
                    <a:gd name="T4" fmla="*/ 4 w 100"/>
                    <a:gd name="T5" fmla="*/ 2 h 63"/>
                    <a:gd name="T6" fmla="*/ 5 w 100"/>
                    <a:gd name="T7" fmla="*/ 16 h 63"/>
                    <a:gd name="T8" fmla="*/ 13 w 100"/>
                    <a:gd name="T9" fmla="*/ 24 h 63"/>
                    <a:gd name="T10" fmla="*/ 46 w 100"/>
                    <a:gd name="T11" fmla="*/ 51 h 63"/>
                    <a:gd name="T12" fmla="*/ 87 w 100"/>
                    <a:gd name="T13" fmla="*/ 63 h 63"/>
                    <a:gd name="T14" fmla="*/ 92 w 100"/>
                    <a:gd name="T15" fmla="*/ 62 h 63"/>
                    <a:gd name="T16" fmla="*/ 100 w 100"/>
                    <a:gd name="T17" fmla="*/ 55 h 63"/>
                    <a:gd name="T18" fmla="*/ 99 w 100"/>
                    <a:gd name="T19" fmla="*/ 50 h 63"/>
                    <a:gd name="T20" fmla="*/ 12 w 100"/>
                    <a:gd name="T2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0" h="63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10" y="0"/>
                        <a:pt x="7" y="1"/>
                        <a:pt x="4" y="2"/>
                      </a:cubicBezTo>
                      <a:cubicBezTo>
                        <a:pt x="0" y="4"/>
                        <a:pt x="0" y="11"/>
                        <a:pt x="5" y="16"/>
                      </a:cubicBezTo>
                      <a:cubicBezTo>
                        <a:pt x="7" y="19"/>
                        <a:pt x="10" y="21"/>
                        <a:pt x="13" y="24"/>
                      </a:cubicBezTo>
                      <a:cubicBezTo>
                        <a:pt x="22" y="35"/>
                        <a:pt x="32" y="46"/>
                        <a:pt x="46" y="51"/>
                      </a:cubicBezTo>
                      <a:cubicBezTo>
                        <a:pt x="59" y="56"/>
                        <a:pt x="73" y="59"/>
                        <a:pt x="87" y="63"/>
                      </a:cubicBezTo>
                      <a:cubicBezTo>
                        <a:pt x="89" y="63"/>
                        <a:pt x="91" y="63"/>
                        <a:pt x="92" y="62"/>
                      </a:cubicBezTo>
                      <a:cubicBezTo>
                        <a:pt x="95" y="60"/>
                        <a:pt x="98" y="58"/>
                        <a:pt x="100" y="55"/>
                      </a:cubicBezTo>
                      <a:cubicBezTo>
                        <a:pt x="100" y="54"/>
                        <a:pt x="100" y="51"/>
                        <a:pt x="99" y="50"/>
                      </a:cubicBezTo>
                      <a:cubicBezTo>
                        <a:pt x="78" y="20"/>
                        <a:pt x="49" y="5"/>
                        <a:pt x="1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2" name="Freeform 108">
                  <a:extLst>
                    <a:ext uri="{FF2B5EF4-FFF2-40B4-BE49-F238E27FC236}">
                      <a16:creationId xmlns:a16="http://schemas.microsoft.com/office/drawing/2014/main" id="{DAA40EB3-B989-4D08-AC84-18F5C43C46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0" y="2642"/>
                  <a:ext cx="10" cy="7"/>
                </a:xfrm>
                <a:custGeom>
                  <a:avLst/>
                  <a:gdLst>
                    <a:gd name="T0" fmla="*/ 34 w 88"/>
                    <a:gd name="T1" fmla="*/ 51 h 54"/>
                    <a:gd name="T2" fmla="*/ 34 w 88"/>
                    <a:gd name="T3" fmla="*/ 51 h 54"/>
                    <a:gd name="T4" fmla="*/ 65 w 88"/>
                    <a:gd name="T5" fmla="*/ 39 h 54"/>
                    <a:gd name="T6" fmla="*/ 88 w 88"/>
                    <a:gd name="T7" fmla="*/ 4 h 54"/>
                    <a:gd name="T8" fmla="*/ 84 w 88"/>
                    <a:gd name="T9" fmla="*/ 0 h 54"/>
                    <a:gd name="T10" fmla="*/ 41 w 88"/>
                    <a:gd name="T11" fmla="*/ 6 h 54"/>
                    <a:gd name="T12" fmla="*/ 6 w 88"/>
                    <a:gd name="T13" fmla="*/ 22 h 54"/>
                    <a:gd name="T14" fmla="*/ 5 w 88"/>
                    <a:gd name="T15" fmla="*/ 41 h 54"/>
                    <a:gd name="T16" fmla="*/ 34 w 88"/>
                    <a:gd name="T17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" h="54">
                      <a:moveTo>
                        <a:pt x="34" y="51"/>
                      </a:moveTo>
                      <a:lnTo>
                        <a:pt x="34" y="51"/>
                      </a:lnTo>
                      <a:cubicBezTo>
                        <a:pt x="45" y="49"/>
                        <a:pt x="55" y="44"/>
                        <a:pt x="65" y="39"/>
                      </a:cubicBezTo>
                      <a:cubicBezTo>
                        <a:pt x="79" y="32"/>
                        <a:pt x="83" y="17"/>
                        <a:pt x="88" y="4"/>
                      </a:cubicBezTo>
                      <a:cubicBezTo>
                        <a:pt x="87" y="3"/>
                        <a:pt x="85" y="0"/>
                        <a:pt x="84" y="0"/>
                      </a:cubicBezTo>
                      <a:cubicBezTo>
                        <a:pt x="70" y="2"/>
                        <a:pt x="56" y="4"/>
                        <a:pt x="41" y="6"/>
                      </a:cubicBezTo>
                      <a:cubicBezTo>
                        <a:pt x="28" y="8"/>
                        <a:pt x="17" y="15"/>
                        <a:pt x="6" y="22"/>
                      </a:cubicBezTo>
                      <a:cubicBezTo>
                        <a:pt x="1" y="25"/>
                        <a:pt x="0" y="36"/>
                        <a:pt x="5" y="41"/>
                      </a:cubicBezTo>
                      <a:cubicBezTo>
                        <a:pt x="13" y="50"/>
                        <a:pt x="23" y="54"/>
                        <a:pt x="34" y="5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3" name="Freeform 109">
                  <a:extLst>
                    <a:ext uri="{FF2B5EF4-FFF2-40B4-BE49-F238E27FC236}">
                      <a16:creationId xmlns:a16="http://schemas.microsoft.com/office/drawing/2014/main" id="{B6C48FA8-3098-4688-97A6-35435D4752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3" y="2236"/>
                  <a:ext cx="11" cy="8"/>
                </a:xfrm>
                <a:custGeom>
                  <a:avLst/>
                  <a:gdLst>
                    <a:gd name="T0" fmla="*/ 96 w 96"/>
                    <a:gd name="T1" fmla="*/ 8 h 66"/>
                    <a:gd name="T2" fmla="*/ 96 w 96"/>
                    <a:gd name="T3" fmla="*/ 8 h 66"/>
                    <a:gd name="T4" fmla="*/ 94 w 96"/>
                    <a:gd name="T5" fmla="*/ 4 h 66"/>
                    <a:gd name="T6" fmla="*/ 84 w 96"/>
                    <a:gd name="T7" fmla="*/ 1 h 66"/>
                    <a:gd name="T8" fmla="*/ 7 w 96"/>
                    <a:gd name="T9" fmla="*/ 37 h 66"/>
                    <a:gd name="T10" fmla="*/ 10 w 96"/>
                    <a:gd name="T11" fmla="*/ 59 h 66"/>
                    <a:gd name="T12" fmla="*/ 30 w 96"/>
                    <a:gd name="T13" fmla="*/ 62 h 66"/>
                    <a:gd name="T14" fmla="*/ 94 w 96"/>
                    <a:gd name="T15" fmla="*/ 13 h 66"/>
                    <a:gd name="T16" fmla="*/ 96 w 96"/>
                    <a:gd name="T17" fmla="*/ 8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6" h="66">
                      <a:moveTo>
                        <a:pt x="96" y="8"/>
                      </a:moveTo>
                      <a:lnTo>
                        <a:pt x="96" y="8"/>
                      </a:lnTo>
                      <a:cubicBezTo>
                        <a:pt x="95" y="6"/>
                        <a:pt x="95" y="4"/>
                        <a:pt x="94" y="4"/>
                      </a:cubicBezTo>
                      <a:cubicBezTo>
                        <a:pt x="91" y="2"/>
                        <a:pt x="87" y="0"/>
                        <a:pt x="84" y="1"/>
                      </a:cubicBezTo>
                      <a:cubicBezTo>
                        <a:pt x="55" y="5"/>
                        <a:pt x="30" y="19"/>
                        <a:pt x="7" y="37"/>
                      </a:cubicBezTo>
                      <a:cubicBezTo>
                        <a:pt x="0" y="43"/>
                        <a:pt x="1" y="54"/>
                        <a:pt x="10" y="59"/>
                      </a:cubicBezTo>
                      <a:cubicBezTo>
                        <a:pt x="17" y="63"/>
                        <a:pt x="24" y="66"/>
                        <a:pt x="30" y="62"/>
                      </a:cubicBezTo>
                      <a:cubicBezTo>
                        <a:pt x="52" y="46"/>
                        <a:pt x="73" y="29"/>
                        <a:pt x="94" y="13"/>
                      </a:cubicBezTo>
                      <a:cubicBezTo>
                        <a:pt x="95" y="12"/>
                        <a:pt x="95" y="9"/>
                        <a:pt x="9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4" name="Freeform 110">
                  <a:extLst>
                    <a:ext uri="{FF2B5EF4-FFF2-40B4-BE49-F238E27FC236}">
                      <a16:creationId xmlns:a16="http://schemas.microsoft.com/office/drawing/2014/main" id="{7CE4484E-AEEA-454F-AFC6-B36B5D2624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5" y="2596"/>
                  <a:ext cx="6" cy="10"/>
                </a:xfrm>
                <a:custGeom>
                  <a:avLst/>
                  <a:gdLst>
                    <a:gd name="T0" fmla="*/ 36 w 47"/>
                    <a:gd name="T1" fmla="*/ 76 h 82"/>
                    <a:gd name="T2" fmla="*/ 36 w 47"/>
                    <a:gd name="T3" fmla="*/ 76 h 82"/>
                    <a:gd name="T4" fmla="*/ 43 w 47"/>
                    <a:gd name="T5" fmla="*/ 62 h 82"/>
                    <a:gd name="T6" fmla="*/ 47 w 47"/>
                    <a:gd name="T7" fmla="*/ 33 h 82"/>
                    <a:gd name="T8" fmla="*/ 46 w 47"/>
                    <a:gd name="T9" fmla="*/ 19 h 82"/>
                    <a:gd name="T10" fmla="*/ 45 w 47"/>
                    <a:gd name="T11" fmla="*/ 13 h 82"/>
                    <a:gd name="T12" fmla="*/ 30 w 47"/>
                    <a:gd name="T13" fmla="*/ 4 h 82"/>
                    <a:gd name="T14" fmla="*/ 11 w 47"/>
                    <a:gd name="T15" fmla="*/ 13 h 82"/>
                    <a:gd name="T16" fmla="*/ 1 w 47"/>
                    <a:gd name="T17" fmla="*/ 37 h 82"/>
                    <a:gd name="T18" fmla="*/ 17 w 47"/>
                    <a:gd name="T19" fmla="*/ 77 h 82"/>
                    <a:gd name="T20" fmla="*/ 36 w 47"/>
                    <a:gd name="T21" fmla="*/ 76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7" h="82">
                      <a:moveTo>
                        <a:pt x="36" y="76"/>
                      </a:moveTo>
                      <a:lnTo>
                        <a:pt x="36" y="76"/>
                      </a:lnTo>
                      <a:cubicBezTo>
                        <a:pt x="39" y="72"/>
                        <a:pt x="42" y="67"/>
                        <a:pt x="43" y="62"/>
                      </a:cubicBezTo>
                      <a:cubicBezTo>
                        <a:pt x="46" y="51"/>
                        <a:pt x="46" y="41"/>
                        <a:pt x="47" y="33"/>
                      </a:cubicBezTo>
                      <a:cubicBezTo>
                        <a:pt x="47" y="26"/>
                        <a:pt x="46" y="22"/>
                        <a:pt x="46" y="19"/>
                      </a:cubicBezTo>
                      <a:cubicBezTo>
                        <a:pt x="46" y="17"/>
                        <a:pt x="45" y="15"/>
                        <a:pt x="45" y="13"/>
                      </a:cubicBezTo>
                      <a:cubicBezTo>
                        <a:pt x="44" y="5"/>
                        <a:pt x="37" y="0"/>
                        <a:pt x="30" y="4"/>
                      </a:cubicBezTo>
                      <a:cubicBezTo>
                        <a:pt x="23" y="6"/>
                        <a:pt x="16" y="9"/>
                        <a:pt x="11" y="13"/>
                      </a:cubicBezTo>
                      <a:cubicBezTo>
                        <a:pt x="2" y="19"/>
                        <a:pt x="0" y="27"/>
                        <a:pt x="1" y="37"/>
                      </a:cubicBezTo>
                      <a:cubicBezTo>
                        <a:pt x="2" y="52"/>
                        <a:pt x="8" y="65"/>
                        <a:pt x="17" y="77"/>
                      </a:cubicBezTo>
                      <a:cubicBezTo>
                        <a:pt x="20" y="81"/>
                        <a:pt x="33" y="82"/>
                        <a:pt x="36" y="7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5" name="Freeform 111">
                  <a:extLst>
                    <a:ext uri="{FF2B5EF4-FFF2-40B4-BE49-F238E27FC236}">
                      <a16:creationId xmlns:a16="http://schemas.microsoft.com/office/drawing/2014/main" id="{7A0ED31B-4C8E-4F15-98D4-5CBCBFED07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2" y="2781"/>
                  <a:ext cx="12" cy="13"/>
                </a:xfrm>
                <a:custGeom>
                  <a:avLst/>
                  <a:gdLst>
                    <a:gd name="T0" fmla="*/ 0 w 106"/>
                    <a:gd name="T1" fmla="*/ 106 h 114"/>
                    <a:gd name="T2" fmla="*/ 0 w 106"/>
                    <a:gd name="T3" fmla="*/ 106 h 114"/>
                    <a:gd name="T4" fmla="*/ 1 w 106"/>
                    <a:gd name="T5" fmla="*/ 111 h 114"/>
                    <a:gd name="T6" fmla="*/ 5 w 106"/>
                    <a:gd name="T7" fmla="*/ 114 h 114"/>
                    <a:gd name="T8" fmla="*/ 10 w 106"/>
                    <a:gd name="T9" fmla="*/ 113 h 114"/>
                    <a:gd name="T10" fmla="*/ 54 w 106"/>
                    <a:gd name="T11" fmla="*/ 74 h 114"/>
                    <a:gd name="T12" fmla="*/ 100 w 106"/>
                    <a:gd name="T13" fmla="*/ 28 h 114"/>
                    <a:gd name="T14" fmla="*/ 99 w 106"/>
                    <a:gd name="T15" fmla="*/ 16 h 114"/>
                    <a:gd name="T16" fmla="*/ 75 w 106"/>
                    <a:gd name="T17" fmla="*/ 13 h 114"/>
                    <a:gd name="T18" fmla="*/ 6 w 106"/>
                    <a:gd name="T19" fmla="*/ 97 h 114"/>
                    <a:gd name="T20" fmla="*/ 0 w 106"/>
                    <a:gd name="T21" fmla="*/ 106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6" h="114">
                      <a:moveTo>
                        <a:pt x="0" y="106"/>
                      </a:moveTo>
                      <a:lnTo>
                        <a:pt x="0" y="106"/>
                      </a:lnTo>
                      <a:cubicBezTo>
                        <a:pt x="0" y="107"/>
                        <a:pt x="0" y="110"/>
                        <a:pt x="1" y="111"/>
                      </a:cubicBezTo>
                      <a:cubicBezTo>
                        <a:pt x="1" y="112"/>
                        <a:pt x="3" y="113"/>
                        <a:pt x="5" y="114"/>
                      </a:cubicBezTo>
                      <a:cubicBezTo>
                        <a:pt x="6" y="114"/>
                        <a:pt x="9" y="114"/>
                        <a:pt x="10" y="113"/>
                      </a:cubicBezTo>
                      <a:cubicBezTo>
                        <a:pt x="28" y="104"/>
                        <a:pt x="44" y="90"/>
                        <a:pt x="54" y="74"/>
                      </a:cubicBezTo>
                      <a:cubicBezTo>
                        <a:pt x="66" y="55"/>
                        <a:pt x="81" y="40"/>
                        <a:pt x="100" y="28"/>
                      </a:cubicBezTo>
                      <a:cubicBezTo>
                        <a:pt x="106" y="24"/>
                        <a:pt x="105" y="24"/>
                        <a:pt x="99" y="16"/>
                      </a:cubicBezTo>
                      <a:cubicBezTo>
                        <a:pt x="89" y="0"/>
                        <a:pt x="81" y="3"/>
                        <a:pt x="75" y="13"/>
                      </a:cubicBezTo>
                      <a:cubicBezTo>
                        <a:pt x="53" y="42"/>
                        <a:pt x="32" y="72"/>
                        <a:pt x="6" y="97"/>
                      </a:cubicBezTo>
                      <a:cubicBezTo>
                        <a:pt x="3" y="99"/>
                        <a:pt x="2" y="103"/>
                        <a:pt x="0" y="10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6" name="Freeform 112">
                  <a:extLst>
                    <a:ext uri="{FF2B5EF4-FFF2-40B4-BE49-F238E27FC236}">
                      <a16:creationId xmlns:a16="http://schemas.microsoft.com/office/drawing/2014/main" id="{4D0243E1-EF32-4ABD-B580-C2F396C65F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8" y="2780"/>
                  <a:ext cx="7" cy="11"/>
                </a:xfrm>
                <a:custGeom>
                  <a:avLst/>
                  <a:gdLst>
                    <a:gd name="T0" fmla="*/ 57 w 58"/>
                    <a:gd name="T1" fmla="*/ 24 h 95"/>
                    <a:gd name="T2" fmla="*/ 57 w 58"/>
                    <a:gd name="T3" fmla="*/ 24 h 95"/>
                    <a:gd name="T4" fmla="*/ 35 w 58"/>
                    <a:gd name="T5" fmla="*/ 1 h 95"/>
                    <a:gd name="T6" fmla="*/ 36 w 58"/>
                    <a:gd name="T7" fmla="*/ 0 h 95"/>
                    <a:gd name="T8" fmla="*/ 35 w 58"/>
                    <a:gd name="T9" fmla="*/ 1 h 95"/>
                    <a:gd name="T10" fmla="*/ 24 w 58"/>
                    <a:gd name="T11" fmla="*/ 12 h 95"/>
                    <a:gd name="T12" fmla="*/ 12 w 58"/>
                    <a:gd name="T13" fmla="*/ 51 h 95"/>
                    <a:gd name="T14" fmla="*/ 17 w 58"/>
                    <a:gd name="T15" fmla="*/ 81 h 95"/>
                    <a:gd name="T16" fmla="*/ 35 w 58"/>
                    <a:gd name="T17" fmla="*/ 92 h 95"/>
                    <a:gd name="T18" fmla="*/ 48 w 58"/>
                    <a:gd name="T19" fmla="*/ 86 h 95"/>
                    <a:gd name="T20" fmla="*/ 56 w 58"/>
                    <a:gd name="T21" fmla="*/ 56 h 95"/>
                    <a:gd name="T22" fmla="*/ 58 w 58"/>
                    <a:gd name="T23" fmla="*/ 57 h 95"/>
                    <a:gd name="T24" fmla="*/ 58 w 58"/>
                    <a:gd name="T25" fmla="*/ 56 h 95"/>
                    <a:gd name="T26" fmla="*/ 57 w 58"/>
                    <a:gd name="T27" fmla="*/ 56 h 95"/>
                    <a:gd name="T28" fmla="*/ 57 w 58"/>
                    <a:gd name="T29" fmla="*/ 24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8" h="95">
                      <a:moveTo>
                        <a:pt x="57" y="24"/>
                      </a:moveTo>
                      <a:lnTo>
                        <a:pt x="57" y="24"/>
                      </a:lnTo>
                      <a:cubicBezTo>
                        <a:pt x="56" y="9"/>
                        <a:pt x="44" y="7"/>
                        <a:pt x="35" y="1"/>
                      </a:cubicBezTo>
                      <a:lnTo>
                        <a:pt x="36" y="0"/>
                      </a:lnTo>
                      <a:cubicBezTo>
                        <a:pt x="36" y="0"/>
                        <a:pt x="35" y="1"/>
                        <a:pt x="35" y="1"/>
                      </a:cubicBezTo>
                      <a:cubicBezTo>
                        <a:pt x="31" y="5"/>
                        <a:pt x="28" y="8"/>
                        <a:pt x="24" y="12"/>
                      </a:cubicBezTo>
                      <a:cubicBezTo>
                        <a:pt x="20" y="25"/>
                        <a:pt x="22" y="39"/>
                        <a:pt x="12" y="51"/>
                      </a:cubicBezTo>
                      <a:cubicBezTo>
                        <a:pt x="0" y="66"/>
                        <a:pt x="2" y="71"/>
                        <a:pt x="17" y="81"/>
                      </a:cubicBezTo>
                      <a:cubicBezTo>
                        <a:pt x="23" y="85"/>
                        <a:pt x="29" y="89"/>
                        <a:pt x="35" y="92"/>
                      </a:cubicBezTo>
                      <a:cubicBezTo>
                        <a:pt x="39" y="95"/>
                        <a:pt x="46" y="92"/>
                        <a:pt x="48" y="86"/>
                      </a:cubicBezTo>
                      <a:cubicBezTo>
                        <a:pt x="52" y="77"/>
                        <a:pt x="57" y="67"/>
                        <a:pt x="56" y="56"/>
                      </a:cubicBezTo>
                      <a:lnTo>
                        <a:pt x="58" y="57"/>
                      </a:lnTo>
                      <a:lnTo>
                        <a:pt x="58" y="56"/>
                      </a:lnTo>
                      <a:lnTo>
                        <a:pt x="57" y="56"/>
                      </a:lnTo>
                      <a:cubicBezTo>
                        <a:pt x="47" y="45"/>
                        <a:pt x="48" y="34"/>
                        <a:pt x="57" y="2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7" name="Freeform 113">
                  <a:extLst>
                    <a:ext uri="{FF2B5EF4-FFF2-40B4-BE49-F238E27FC236}">
                      <a16:creationId xmlns:a16="http://schemas.microsoft.com/office/drawing/2014/main" id="{17D5AA92-A516-475D-A02A-3D8B56FE89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4" y="2739"/>
                  <a:ext cx="11" cy="6"/>
                </a:xfrm>
                <a:custGeom>
                  <a:avLst/>
                  <a:gdLst>
                    <a:gd name="T0" fmla="*/ 34 w 89"/>
                    <a:gd name="T1" fmla="*/ 0 h 47"/>
                    <a:gd name="T2" fmla="*/ 34 w 89"/>
                    <a:gd name="T3" fmla="*/ 0 h 47"/>
                    <a:gd name="T4" fmla="*/ 6 w 89"/>
                    <a:gd name="T5" fmla="*/ 5 h 47"/>
                    <a:gd name="T6" fmla="*/ 3 w 89"/>
                    <a:gd name="T7" fmla="*/ 14 h 47"/>
                    <a:gd name="T8" fmla="*/ 68 w 89"/>
                    <a:gd name="T9" fmla="*/ 38 h 47"/>
                    <a:gd name="T10" fmla="*/ 83 w 89"/>
                    <a:gd name="T11" fmla="*/ 33 h 47"/>
                    <a:gd name="T12" fmla="*/ 86 w 89"/>
                    <a:gd name="T13" fmla="*/ 19 h 47"/>
                    <a:gd name="T14" fmla="*/ 34 w 89"/>
                    <a:gd name="T15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9" h="47">
                      <a:moveTo>
                        <a:pt x="34" y="0"/>
                      </a:moveTo>
                      <a:lnTo>
                        <a:pt x="34" y="0"/>
                      </a:lnTo>
                      <a:cubicBezTo>
                        <a:pt x="27" y="1"/>
                        <a:pt x="17" y="3"/>
                        <a:pt x="6" y="5"/>
                      </a:cubicBezTo>
                      <a:cubicBezTo>
                        <a:pt x="2" y="6"/>
                        <a:pt x="0" y="11"/>
                        <a:pt x="3" y="14"/>
                      </a:cubicBezTo>
                      <a:cubicBezTo>
                        <a:pt x="18" y="38"/>
                        <a:pt x="40" y="47"/>
                        <a:pt x="68" y="38"/>
                      </a:cubicBezTo>
                      <a:cubicBezTo>
                        <a:pt x="73" y="37"/>
                        <a:pt x="78" y="35"/>
                        <a:pt x="83" y="33"/>
                      </a:cubicBezTo>
                      <a:cubicBezTo>
                        <a:pt x="88" y="31"/>
                        <a:pt x="89" y="23"/>
                        <a:pt x="86" y="19"/>
                      </a:cubicBezTo>
                      <a:cubicBezTo>
                        <a:pt x="74" y="2"/>
                        <a:pt x="57" y="0"/>
                        <a:pt x="3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8" name="Freeform 114">
                  <a:extLst>
                    <a:ext uri="{FF2B5EF4-FFF2-40B4-BE49-F238E27FC236}">
                      <a16:creationId xmlns:a16="http://schemas.microsoft.com/office/drawing/2014/main" id="{64AD653E-10B6-44B1-A967-A17DE2395E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5" y="2775"/>
                  <a:ext cx="7" cy="9"/>
                </a:xfrm>
                <a:custGeom>
                  <a:avLst/>
                  <a:gdLst>
                    <a:gd name="T0" fmla="*/ 55 w 55"/>
                    <a:gd name="T1" fmla="*/ 41 h 70"/>
                    <a:gd name="T2" fmla="*/ 55 w 55"/>
                    <a:gd name="T3" fmla="*/ 41 h 70"/>
                    <a:gd name="T4" fmla="*/ 55 w 55"/>
                    <a:gd name="T5" fmla="*/ 31 h 70"/>
                    <a:gd name="T6" fmla="*/ 52 w 55"/>
                    <a:gd name="T7" fmla="*/ 21 h 70"/>
                    <a:gd name="T8" fmla="*/ 3 w 55"/>
                    <a:gd name="T9" fmla="*/ 1 h 70"/>
                    <a:gd name="T10" fmla="*/ 0 w 55"/>
                    <a:gd name="T11" fmla="*/ 3 h 70"/>
                    <a:gd name="T12" fmla="*/ 2 w 55"/>
                    <a:gd name="T13" fmla="*/ 56 h 70"/>
                    <a:gd name="T14" fmla="*/ 14 w 55"/>
                    <a:gd name="T15" fmla="*/ 65 h 70"/>
                    <a:gd name="T16" fmla="*/ 34 w 55"/>
                    <a:gd name="T17" fmla="*/ 63 h 70"/>
                    <a:gd name="T18" fmla="*/ 44 w 55"/>
                    <a:gd name="T19" fmla="*/ 51 h 70"/>
                    <a:gd name="T20" fmla="*/ 43 w 55"/>
                    <a:gd name="T21" fmla="*/ 53 h 70"/>
                    <a:gd name="T22" fmla="*/ 44 w 55"/>
                    <a:gd name="T23" fmla="*/ 52 h 70"/>
                    <a:gd name="T24" fmla="*/ 55 w 55"/>
                    <a:gd name="T25" fmla="*/ 41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" h="70">
                      <a:moveTo>
                        <a:pt x="55" y="41"/>
                      </a:moveTo>
                      <a:lnTo>
                        <a:pt x="55" y="41"/>
                      </a:lnTo>
                      <a:cubicBezTo>
                        <a:pt x="55" y="38"/>
                        <a:pt x="55" y="34"/>
                        <a:pt x="55" y="31"/>
                      </a:cubicBezTo>
                      <a:cubicBezTo>
                        <a:pt x="54" y="27"/>
                        <a:pt x="54" y="23"/>
                        <a:pt x="52" y="21"/>
                      </a:cubicBezTo>
                      <a:cubicBezTo>
                        <a:pt x="37" y="11"/>
                        <a:pt x="20" y="6"/>
                        <a:pt x="3" y="1"/>
                      </a:cubicBezTo>
                      <a:cubicBezTo>
                        <a:pt x="2" y="0"/>
                        <a:pt x="0" y="2"/>
                        <a:pt x="0" y="3"/>
                      </a:cubicBezTo>
                      <a:cubicBezTo>
                        <a:pt x="0" y="21"/>
                        <a:pt x="1" y="39"/>
                        <a:pt x="2" y="56"/>
                      </a:cubicBezTo>
                      <a:cubicBezTo>
                        <a:pt x="3" y="62"/>
                        <a:pt x="9" y="64"/>
                        <a:pt x="14" y="65"/>
                      </a:cubicBezTo>
                      <a:cubicBezTo>
                        <a:pt x="21" y="68"/>
                        <a:pt x="28" y="70"/>
                        <a:pt x="34" y="63"/>
                      </a:cubicBezTo>
                      <a:cubicBezTo>
                        <a:pt x="37" y="59"/>
                        <a:pt x="41" y="55"/>
                        <a:pt x="44" y="51"/>
                      </a:cubicBezTo>
                      <a:lnTo>
                        <a:pt x="43" y="53"/>
                      </a:lnTo>
                      <a:cubicBezTo>
                        <a:pt x="44" y="52"/>
                        <a:pt x="44" y="52"/>
                        <a:pt x="44" y="52"/>
                      </a:cubicBezTo>
                      <a:cubicBezTo>
                        <a:pt x="48" y="48"/>
                        <a:pt x="51" y="45"/>
                        <a:pt x="55" y="4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9" name="Freeform 115">
                  <a:extLst>
                    <a:ext uri="{FF2B5EF4-FFF2-40B4-BE49-F238E27FC236}">
                      <a16:creationId xmlns:a16="http://schemas.microsoft.com/office/drawing/2014/main" id="{1603BD31-33C3-4492-A1BC-A6823060D5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1" y="2373"/>
                  <a:ext cx="8" cy="6"/>
                </a:xfrm>
                <a:custGeom>
                  <a:avLst/>
                  <a:gdLst>
                    <a:gd name="T0" fmla="*/ 49 w 69"/>
                    <a:gd name="T1" fmla="*/ 44 h 48"/>
                    <a:gd name="T2" fmla="*/ 49 w 69"/>
                    <a:gd name="T3" fmla="*/ 44 h 48"/>
                    <a:gd name="T4" fmla="*/ 66 w 69"/>
                    <a:gd name="T5" fmla="*/ 14 h 48"/>
                    <a:gd name="T6" fmla="*/ 48 w 69"/>
                    <a:gd name="T7" fmla="*/ 0 h 48"/>
                    <a:gd name="T8" fmla="*/ 4 w 69"/>
                    <a:gd name="T9" fmla="*/ 8 h 48"/>
                    <a:gd name="T10" fmla="*/ 0 w 69"/>
                    <a:gd name="T11" fmla="*/ 17 h 48"/>
                    <a:gd name="T12" fmla="*/ 8 w 69"/>
                    <a:gd name="T13" fmla="*/ 36 h 48"/>
                    <a:gd name="T14" fmla="*/ 49 w 69"/>
                    <a:gd name="T15" fmla="*/ 4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48">
                      <a:moveTo>
                        <a:pt x="49" y="44"/>
                      </a:moveTo>
                      <a:lnTo>
                        <a:pt x="49" y="44"/>
                      </a:lnTo>
                      <a:cubicBezTo>
                        <a:pt x="60" y="41"/>
                        <a:pt x="69" y="25"/>
                        <a:pt x="66" y="14"/>
                      </a:cubicBezTo>
                      <a:cubicBezTo>
                        <a:pt x="65" y="9"/>
                        <a:pt x="55" y="0"/>
                        <a:pt x="48" y="0"/>
                      </a:cubicBezTo>
                      <a:cubicBezTo>
                        <a:pt x="35" y="2"/>
                        <a:pt x="19" y="5"/>
                        <a:pt x="4" y="8"/>
                      </a:cubicBezTo>
                      <a:cubicBezTo>
                        <a:pt x="2" y="8"/>
                        <a:pt x="0" y="14"/>
                        <a:pt x="0" y="17"/>
                      </a:cubicBezTo>
                      <a:cubicBezTo>
                        <a:pt x="0" y="24"/>
                        <a:pt x="3" y="31"/>
                        <a:pt x="8" y="36"/>
                      </a:cubicBezTo>
                      <a:cubicBezTo>
                        <a:pt x="20" y="45"/>
                        <a:pt x="34" y="48"/>
                        <a:pt x="49" y="4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0" name="Freeform 116">
                  <a:extLst>
                    <a:ext uri="{FF2B5EF4-FFF2-40B4-BE49-F238E27FC236}">
                      <a16:creationId xmlns:a16="http://schemas.microsoft.com/office/drawing/2014/main" id="{95ACAB80-8308-4DCF-96F5-FD3225307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7" y="2317"/>
                  <a:ext cx="7" cy="8"/>
                </a:xfrm>
                <a:custGeom>
                  <a:avLst/>
                  <a:gdLst>
                    <a:gd name="T0" fmla="*/ 17 w 63"/>
                    <a:gd name="T1" fmla="*/ 53 h 62"/>
                    <a:gd name="T2" fmla="*/ 17 w 63"/>
                    <a:gd name="T3" fmla="*/ 53 h 62"/>
                    <a:gd name="T4" fmla="*/ 63 w 63"/>
                    <a:gd name="T5" fmla="*/ 36 h 62"/>
                    <a:gd name="T6" fmla="*/ 63 w 63"/>
                    <a:gd name="T7" fmla="*/ 31 h 62"/>
                    <a:gd name="T8" fmla="*/ 40 w 63"/>
                    <a:gd name="T9" fmla="*/ 2 h 62"/>
                    <a:gd name="T10" fmla="*/ 29 w 63"/>
                    <a:gd name="T11" fmla="*/ 0 h 62"/>
                    <a:gd name="T12" fmla="*/ 8 w 63"/>
                    <a:gd name="T13" fmla="*/ 40 h 62"/>
                    <a:gd name="T14" fmla="*/ 17 w 63"/>
                    <a:gd name="T15" fmla="*/ 5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3" h="62">
                      <a:moveTo>
                        <a:pt x="17" y="53"/>
                      </a:moveTo>
                      <a:lnTo>
                        <a:pt x="17" y="53"/>
                      </a:lnTo>
                      <a:cubicBezTo>
                        <a:pt x="31" y="62"/>
                        <a:pt x="56" y="53"/>
                        <a:pt x="63" y="36"/>
                      </a:cubicBezTo>
                      <a:cubicBezTo>
                        <a:pt x="63" y="34"/>
                        <a:pt x="63" y="32"/>
                        <a:pt x="63" y="31"/>
                      </a:cubicBezTo>
                      <a:cubicBezTo>
                        <a:pt x="60" y="18"/>
                        <a:pt x="50" y="9"/>
                        <a:pt x="40" y="2"/>
                      </a:cubicBezTo>
                      <a:cubicBezTo>
                        <a:pt x="37" y="0"/>
                        <a:pt x="33" y="0"/>
                        <a:pt x="29" y="0"/>
                      </a:cubicBezTo>
                      <a:cubicBezTo>
                        <a:pt x="8" y="5"/>
                        <a:pt x="0" y="19"/>
                        <a:pt x="8" y="40"/>
                      </a:cubicBezTo>
                      <a:cubicBezTo>
                        <a:pt x="10" y="45"/>
                        <a:pt x="13" y="50"/>
                        <a:pt x="17" y="5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1" name="Freeform 117">
                  <a:extLst>
                    <a:ext uri="{FF2B5EF4-FFF2-40B4-BE49-F238E27FC236}">
                      <a16:creationId xmlns:a16="http://schemas.microsoft.com/office/drawing/2014/main" id="{936B1BF3-8968-4203-8989-B387738E78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5" y="2642"/>
                  <a:ext cx="12" cy="5"/>
                </a:xfrm>
                <a:custGeom>
                  <a:avLst/>
                  <a:gdLst>
                    <a:gd name="T0" fmla="*/ 16 w 109"/>
                    <a:gd name="T1" fmla="*/ 0 h 35"/>
                    <a:gd name="T2" fmla="*/ 16 w 109"/>
                    <a:gd name="T3" fmla="*/ 0 h 35"/>
                    <a:gd name="T4" fmla="*/ 6 w 109"/>
                    <a:gd name="T5" fmla="*/ 3 h 35"/>
                    <a:gd name="T6" fmla="*/ 0 w 109"/>
                    <a:gd name="T7" fmla="*/ 12 h 35"/>
                    <a:gd name="T8" fmla="*/ 4 w 109"/>
                    <a:gd name="T9" fmla="*/ 21 h 35"/>
                    <a:gd name="T10" fmla="*/ 56 w 109"/>
                    <a:gd name="T11" fmla="*/ 34 h 35"/>
                    <a:gd name="T12" fmla="*/ 61 w 109"/>
                    <a:gd name="T13" fmla="*/ 34 h 35"/>
                    <a:gd name="T14" fmla="*/ 105 w 109"/>
                    <a:gd name="T15" fmla="*/ 28 h 35"/>
                    <a:gd name="T16" fmla="*/ 109 w 109"/>
                    <a:gd name="T17" fmla="*/ 24 h 35"/>
                    <a:gd name="T18" fmla="*/ 105 w 109"/>
                    <a:gd name="T19" fmla="*/ 16 h 35"/>
                    <a:gd name="T20" fmla="*/ 65 w 109"/>
                    <a:gd name="T21" fmla="*/ 3 h 35"/>
                    <a:gd name="T22" fmla="*/ 16 w 109"/>
                    <a:gd name="T23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9" h="35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13" y="0"/>
                        <a:pt x="9" y="1"/>
                        <a:pt x="6" y="3"/>
                      </a:cubicBezTo>
                      <a:cubicBezTo>
                        <a:pt x="3" y="5"/>
                        <a:pt x="1" y="9"/>
                        <a:pt x="0" y="12"/>
                      </a:cubicBezTo>
                      <a:cubicBezTo>
                        <a:pt x="0" y="15"/>
                        <a:pt x="2" y="20"/>
                        <a:pt x="4" y="21"/>
                      </a:cubicBezTo>
                      <a:cubicBezTo>
                        <a:pt x="21" y="26"/>
                        <a:pt x="39" y="30"/>
                        <a:pt x="56" y="34"/>
                      </a:cubicBezTo>
                      <a:cubicBezTo>
                        <a:pt x="58" y="35"/>
                        <a:pt x="60" y="34"/>
                        <a:pt x="61" y="34"/>
                      </a:cubicBezTo>
                      <a:cubicBezTo>
                        <a:pt x="76" y="32"/>
                        <a:pt x="91" y="30"/>
                        <a:pt x="105" y="28"/>
                      </a:cubicBezTo>
                      <a:cubicBezTo>
                        <a:pt x="106" y="27"/>
                        <a:pt x="109" y="25"/>
                        <a:pt x="109" y="24"/>
                      </a:cubicBezTo>
                      <a:cubicBezTo>
                        <a:pt x="108" y="21"/>
                        <a:pt x="108" y="17"/>
                        <a:pt x="105" y="16"/>
                      </a:cubicBezTo>
                      <a:cubicBezTo>
                        <a:pt x="94" y="6"/>
                        <a:pt x="80" y="2"/>
                        <a:pt x="65" y="3"/>
                      </a:cubicBezTo>
                      <a:cubicBezTo>
                        <a:pt x="48" y="4"/>
                        <a:pt x="32" y="3"/>
                        <a:pt x="1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2" name="Freeform 118">
                  <a:extLst>
                    <a:ext uri="{FF2B5EF4-FFF2-40B4-BE49-F238E27FC236}">
                      <a16:creationId xmlns:a16="http://schemas.microsoft.com/office/drawing/2014/main" id="{EC4E94BE-3E39-480F-8E42-4BCADECDA3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" y="2740"/>
                  <a:ext cx="9" cy="4"/>
                </a:xfrm>
                <a:custGeom>
                  <a:avLst/>
                  <a:gdLst>
                    <a:gd name="T0" fmla="*/ 64 w 79"/>
                    <a:gd name="T1" fmla="*/ 2 h 37"/>
                    <a:gd name="T2" fmla="*/ 64 w 79"/>
                    <a:gd name="T3" fmla="*/ 2 h 37"/>
                    <a:gd name="T4" fmla="*/ 40 w 79"/>
                    <a:gd name="T5" fmla="*/ 0 h 37"/>
                    <a:gd name="T6" fmla="*/ 11 w 79"/>
                    <a:gd name="T7" fmla="*/ 4 h 37"/>
                    <a:gd name="T8" fmla="*/ 2 w 79"/>
                    <a:gd name="T9" fmla="*/ 16 h 37"/>
                    <a:gd name="T10" fmla="*/ 9 w 79"/>
                    <a:gd name="T11" fmla="*/ 29 h 37"/>
                    <a:gd name="T12" fmla="*/ 18 w 79"/>
                    <a:gd name="T13" fmla="*/ 33 h 37"/>
                    <a:gd name="T14" fmla="*/ 74 w 79"/>
                    <a:gd name="T15" fmla="*/ 22 h 37"/>
                    <a:gd name="T16" fmla="*/ 76 w 79"/>
                    <a:gd name="T17" fmla="*/ 12 h 37"/>
                    <a:gd name="T18" fmla="*/ 64 w 79"/>
                    <a:gd name="T19" fmla="*/ 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9" h="37">
                      <a:moveTo>
                        <a:pt x="64" y="2"/>
                      </a:moveTo>
                      <a:lnTo>
                        <a:pt x="64" y="2"/>
                      </a:lnTo>
                      <a:cubicBezTo>
                        <a:pt x="57" y="0"/>
                        <a:pt x="50" y="1"/>
                        <a:pt x="40" y="0"/>
                      </a:cubicBezTo>
                      <a:cubicBezTo>
                        <a:pt x="32" y="1"/>
                        <a:pt x="21" y="1"/>
                        <a:pt x="11" y="4"/>
                      </a:cubicBezTo>
                      <a:cubicBezTo>
                        <a:pt x="7" y="5"/>
                        <a:pt x="4" y="12"/>
                        <a:pt x="2" y="16"/>
                      </a:cubicBezTo>
                      <a:cubicBezTo>
                        <a:pt x="0" y="20"/>
                        <a:pt x="5" y="28"/>
                        <a:pt x="9" y="29"/>
                      </a:cubicBezTo>
                      <a:cubicBezTo>
                        <a:pt x="12" y="31"/>
                        <a:pt x="15" y="33"/>
                        <a:pt x="18" y="33"/>
                      </a:cubicBezTo>
                      <a:cubicBezTo>
                        <a:pt x="39" y="37"/>
                        <a:pt x="58" y="34"/>
                        <a:pt x="74" y="22"/>
                      </a:cubicBezTo>
                      <a:cubicBezTo>
                        <a:pt x="78" y="19"/>
                        <a:pt x="79" y="15"/>
                        <a:pt x="76" y="12"/>
                      </a:cubicBezTo>
                      <a:cubicBezTo>
                        <a:pt x="72" y="8"/>
                        <a:pt x="68" y="4"/>
                        <a:pt x="64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3" name="Freeform 119">
                  <a:extLst>
                    <a:ext uri="{FF2B5EF4-FFF2-40B4-BE49-F238E27FC236}">
                      <a16:creationId xmlns:a16="http://schemas.microsoft.com/office/drawing/2014/main" id="{9C19E9CC-B2D0-467E-8AD0-07565DB5AA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7" y="2765"/>
                  <a:ext cx="6" cy="9"/>
                </a:xfrm>
                <a:custGeom>
                  <a:avLst/>
                  <a:gdLst>
                    <a:gd name="T0" fmla="*/ 5 w 54"/>
                    <a:gd name="T1" fmla="*/ 6 h 70"/>
                    <a:gd name="T2" fmla="*/ 5 w 54"/>
                    <a:gd name="T3" fmla="*/ 6 h 70"/>
                    <a:gd name="T4" fmla="*/ 0 w 54"/>
                    <a:gd name="T5" fmla="*/ 14 h 70"/>
                    <a:gd name="T6" fmla="*/ 24 w 54"/>
                    <a:gd name="T7" fmla="*/ 63 h 70"/>
                    <a:gd name="T8" fmla="*/ 47 w 54"/>
                    <a:gd name="T9" fmla="*/ 61 h 70"/>
                    <a:gd name="T10" fmla="*/ 47 w 54"/>
                    <a:gd name="T11" fmla="*/ 25 h 70"/>
                    <a:gd name="T12" fmla="*/ 31 w 54"/>
                    <a:gd name="T13" fmla="*/ 4 h 70"/>
                    <a:gd name="T14" fmla="*/ 5 w 54"/>
                    <a:gd name="T15" fmla="*/ 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4" h="70">
                      <a:moveTo>
                        <a:pt x="5" y="6"/>
                      </a:moveTo>
                      <a:lnTo>
                        <a:pt x="5" y="6"/>
                      </a:lnTo>
                      <a:cubicBezTo>
                        <a:pt x="3" y="7"/>
                        <a:pt x="0" y="12"/>
                        <a:pt x="0" y="14"/>
                      </a:cubicBezTo>
                      <a:cubicBezTo>
                        <a:pt x="6" y="31"/>
                        <a:pt x="12" y="48"/>
                        <a:pt x="24" y="63"/>
                      </a:cubicBezTo>
                      <a:cubicBezTo>
                        <a:pt x="29" y="70"/>
                        <a:pt x="42" y="69"/>
                        <a:pt x="47" y="61"/>
                      </a:cubicBezTo>
                      <a:cubicBezTo>
                        <a:pt x="54" y="49"/>
                        <a:pt x="54" y="36"/>
                        <a:pt x="47" y="25"/>
                      </a:cubicBezTo>
                      <a:cubicBezTo>
                        <a:pt x="42" y="18"/>
                        <a:pt x="36" y="11"/>
                        <a:pt x="31" y="4"/>
                      </a:cubicBezTo>
                      <a:cubicBezTo>
                        <a:pt x="22" y="2"/>
                        <a:pt x="13" y="0"/>
                        <a:pt x="5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4" name="Freeform 120">
                  <a:extLst>
                    <a:ext uri="{FF2B5EF4-FFF2-40B4-BE49-F238E27FC236}">
                      <a16:creationId xmlns:a16="http://schemas.microsoft.com/office/drawing/2014/main" id="{812B60FD-EBE9-4A4A-A330-3CBB1037F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0" y="2894"/>
                  <a:ext cx="9" cy="5"/>
                </a:xfrm>
                <a:custGeom>
                  <a:avLst/>
                  <a:gdLst>
                    <a:gd name="T0" fmla="*/ 3 w 80"/>
                    <a:gd name="T1" fmla="*/ 21 h 47"/>
                    <a:gd name="T2" fmla="*/ 3 w 80"/>
                    <a:gd name="T3" fmla="*/ 21 h 47"/>
                    <a:gd name="T4" fmla="*/ 52 w 80"/>
                    <a:gd name="T5" fmla="*/ 45 h 47"/>
                    <a:gd name="T6" fmla="*/ 68 w 80"/>
                    <a:gd name="T7" fmla="*/ 45 h 47"/>
                    <a:gd name="T8" fmla="*/ 76 w 80"/>
                    <a:gd name="T9" fmla="*/ 29 h 47"/>
                    <a:gd name="T10" fmla="*/ 70 w 80"/>
                    <a:gd name="T11" fmla="*/ 19 h 47"/>
                    <a:gd name="T12" fmla="*/ 17 w 80"/>
                    <a:gd name="T13" fmla="*/ 0 h 47"/>
                    <a:gd name="T14" fmla="*/ 5 w 80"/>
                    <a:gd name="T15" fmla="*/ 2 h 47"/>
                    <a:gd name="T16" fmla="*/ 0 w 80"/>
                    <a:gd name="T17" fmla="*/ 11 h 47"/>
                    <a:gd name="T18" fmla="*/ 3 w 80"/>
                    <a:gd name="T19" fmla="*/ 2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47">
                      <a:moveTo>
                        <a:pt x="3" y="21"/>
                      </a:moveTo>
                      <a:lnTo>
                        <a:pt x="3" y="21"/>
                      </a:lnTo>
                      <a:cubicBezTo>
                        <a:pt x="21" y="26"/>
                        <a:pt x="36" y="37"/>
                        <a:pt x="52" y="45"/>
                      </a:cubicBezTo>
                      <a:cubicBezTo>
                        <a:pt x="57" y="47"/>
                        <a:pt x="63" y="46"/>
                        <a:pt x="68" y="45"/>
                      </a:cubicBezTo>
                      <a:cubicBezTo>
                        <a:pt x="75" y="45"/>
                        <a:pt x="80" y="34"/>
                        <a:pt x="76" y="29"/>
                      </a:cubicBezTo>
                      <a:cubicBezTo>
                        <a:pt x="74" y="26"/>
                        <a:pt x="73" y="22"/>
                        <a:pt x="70" y="19"/>
                      </a:cubicBezTo>
                      <a:cubicBezTo>
                        <a:pt x="58" y="4"/>
                        <a:pt x="40" y="0"/>
                        <a:pt x="17" y="0"/>
                      </a:cubicBezTo>
                      <a:cubicBezTo>
                        <a:pt x="16" y="0"/>
                        <a:pt x="10" y="0"/>
                        <a:pt x="5" y="2"/>
                      </a:cubicBezTo>
                      <a:cubicBezTo>
                        <a:pt x="3" y="4"/>
                        <a:pt x="0" y="8"/>
                        <a:pt x="0" y="11"/>
                      </a:cubicBezTo>
                      <a:cubicBezTo>
                        <a:pt x="0" y="14"/>
                        <a:pt x="1" y="20"/>
                        <a:pt x="3" y="2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5" name="Freeform 121">
                  <a:extLst>
                    <a:ext uri="{FF2B5EF4-FFF2-40B4-BE49-F238E27FC236}">
                      <a16:creationId xmlns:a16="http://schemas.microsoft.com/office/drawing/2014/main" id="{2B1E3E6E-5B10-4F79-BF77-073981B2FD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1" y="2226"/>
                  <a:ext cx="5" cy="10"/>
                </a:xfrm>
                <a:custGeom>
                  <a:avLst/>
                  <a:gdLst>
                    <a:gd name="T0" fmla="*/ 10 w 38"/>
                    <a:gd name="T1" fmla="*/ 83 h 86"/>
                    <a:gd name="T2" fmla="*/ 10 w 38"/>
                    <a:gd name="T3" fmla="*/ 83 h 86"/>
                    <a:gd name="T4" fmla="*/ 24 w 38"/>
                    <a:gd name="T5" fmla="*/ 81 h 86"/>
                    <a:gd name="T6" fmla="*/ 38 w 38"/>
                    <a:gd name="T7" fmla="*/ 22 h 86"/>
                    <a:gd name="T8" fmla="*/ 37 w 38"/>
                    <a:gd name="T9" fmla="*/ 8 h 86"/>
                    <a:gd name="T10" fmla="*/ 31 w 38"/>
                    <a:gd name="T11" fmla="*/ 1 h 86"/>
                    <a:gd name="T12" fmla="*/ 22 w 38"/>
                    <a:gd name="T13" fmla="*/ 5 h 86"/>
                    <a:gd name="T14" fmla="*/ 2 w 38"/>
                    <a:gd name="T15" fmla="*/ 49 h 86"/>
                    <a:gd name="T16" fmla="*/ 1 w 38"/>
                    <a:gd name="T17" fmla="*/ 70 h 86"/>
                    <a:gd name="T18" fmla="*/ 10 w 38"/>
                    <a:gd name="T19" fmla="*/ 83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" h="86">
                      <a:moveTo>
                        <a:pt x="10" y="83"/>
                      </a:moveTo>
                      <a:lnTo>
                        <a:pt x="10" y="83"/>
                      </a:lnTo>
                      <a:cubicBezTo>
                        <a:pt x="14" y="86"/>
                        <a:pt x="22" y="84"/>
                        <a:pt x="24" y="81"/>
                      </a:cubicBezTo>
                      <a:cubicBezTo>
                        <a:pt x="36" y="63"/>
                        <a:pt x="35" y="43"/>
                        <a:pt x="38" y="22"/>
                      </a:cubicBezTo>
                      <a:cubicBezTo>
                        <a:pt x="38" y="18"/>
                        <a:pt x="38" y="13"/>
                        <a:pt x="37" y="8"/>
                      </a:cubicBezTo>
                      <a:cubicBezTo>
                        <a:pt x="36" y="5"/>
                        <a:pt x="33" y="1"/>
                        <a:pt x="31" y="1"/>
                      </a:cubicBezTo>
                      <a:cubicBezTo>
                        <a:pt x="28" y="0"/>
                        <a:pt x="23" y="3"/>
                        <a:pt x="22" y="5"/>
                      </a:cubicBezTo>
                      <a:cubicBezTo>
                        <a:pt x="15" y="19"/>
                        <a:pt x="8" y="34"/>
                        <a:pt x="2" y="49"/>
                      </a:cubicBezTo>
                      <a:cubicBezTo>
                        <a:pt x="0" y="55"/>
                        <a:pt x="0" y="63"/>
                        <a:pt x="1" y="70"/>
                      </a:cubicBezTo>
                      <a:cubicBezTo>
                        <a:pt x="2" y="75"/>
                        <a:pt x="6" y="79"/>
                        <a:pt x="10" y="8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6" name="Freeform 122">
                  <a:extLst>
                    <a:ext uri="{FF2B5EF4-FFF2-40B4-BE49-F238E27FC236}">
                      <a16:creationId xmlns:a16="http://schemas.microsoft.com/office/drawing/2014/main" id="{F7F29920-5C07-4DCD-B365-D6881ECE27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62" y="2872"/>
                  <a:ext cx="7" cy="8"/>
                </a:xfrm>
                <a:custGeom>
                  <a:avLst/>
                  <a:gdLst>
                    <a:gd name="T0" fmla="*/ 11 w 58"/>
                    <a:gd name="T1" fmla="*/ 1 h 64"/>
                    <a:gd name="T2" fmla="*/ 11 w 58"/>
                    <a:gd name="T3" fmla="*/ 1 h 64"/>
                    <a:gd name="T4" fmla="*/ 5 w 58"/>
                    <a:gd name="T5" fmla="*/ 1 h 64"/>
                    <a:gd name="T6" fmla="*/ 1 w 58"/>
                    <a:gd name="T7" fmla="*/ 16 h 64"/>
                    <a:gd name="T8" fmla="*/ 24 w 58"/>
                    <a:gd name="T9" fmla="*/ 58 h 64"/>
                    <a:gd name="T10" fmla="*/ 49 w 58"/>
                    <a:gd name="T11" fmla="*/ 59 h 64"/>
                    <a:gd name="T12" fmla="*/ 52 w 58"/>
                    <a:gd name="T13" fmla="*/ 35 h 64"/>
                    <a:gd name="T14" fmla="*/ 11 w 58"/>
                    <a:gd name="T15" fmla="*/ 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64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10" y="0"/>
                        <a:pt x="8" y="1"/>
                        <a:pt x="5" y="1"/>
                      </a:cubicBezTo>
                      <a:cubicBezTo>
                        <a:pt x="4" y="6"/>
                        <a:pt x="0" y="11"/>
                        <a:pt x="1" y="16"/>
                      </a:cubicBezTo>
                      <a:cubicBezTo>
                        <a:pt x="3" y="33"/>
                        <a:pt x="14" y="45"/>
                        <a:pt x="24" y="58"/>
                      </a:cubicBezTo>
                      <a:cubicBezTo>
                        <a:pt x="27" y="63"/>
                        <a:pt x="42" y="64"/>
                        <a:pt x="49" y="59"/>
                      </a:cubicBezTo>
                      <a:cubicBezTo>
                        <a:pt x="56" y="54"/>
                        <a:pt x="58" y="42"/>
                        <a:pt x="52" y="35"/>
                      </a:cubicBezTo>
                      <a:cubicBezTo>
                        <a:pt x="41" y="21"/>
                        <a:pt x="25" y="12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7" name="Freeform 123">
                  <a:extLst>
                    <a:ext uri="{FF2B5EF4-FFF2-40B4-BE49-F238E27FC236}">
                      <a16:creationId xmlns:a16="http://schemas.microsoft.com/office/drawing/2014/main" id="{38C47602-3617-49C8-9112-6AEAED3C44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0" y="2429"/>
                  <a:ext cx="7" cy="8"/>
                </a:xfrm>
                <a:custGeom>
                  <a:avLst/>
                  <a:gdLst>
                    <a:gd name="T0" fmla="*/ 26 w 53"/>
                    <a:gd name="T1" fmla="*/ 4 h 65"/>
                    <a:gd name="T2" fmla="*/ 26 w 53"/>
                    <a:gd name="T3" fmla="*/ 4 h 65"/>
                    <a:gd name="T4" fmla="*/ 6 w 53"/>
                    <a:gd name="T5" fmla="*/ 55 h 65"/>
                    <a:gd name="T6" fmla="*/ 17 w 53"/>
                    <a:gd name="T7" fmla="*/ 65 h 65"/>
                    <a:gd name="T8" fmla="*/ 27 w 53"/>
                    <a:gd name="T9" fmla="*/ 61 h 65"/>
                    <a:gd name="T10" fmla="*/ 46 w 53"/>
                    <a:gd name="T11" fmla="*/ 35 h 65"/>
                    <a:gd name="T12" fmla="*/ 50 w 53"/>
                    <a:gd name="T13" fmla="*/ 25 h 65"/>
                    <a:gd name="T14" fmla="*/ 46 w 53"/>
                    <a:gd name="T15" fmla="*/ 5 h 65"/>
                    <a:gd name="T16" fmla="*/ 26 w 53"/>
                    <a:gd name="T17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" h="65">
                      <a:moveTo>
                        <a:pt x="26" y="4"/>
                      </a:moveTo>
                      <a:lnTo>
                        <a:pt x="26" y="4"/>
                      </a:lnTo>
                      <a:cubicBezTo>
                        <a:pt x="8" y="15"/>
                        <a:pt x="0" y="35"/>
                        <a:pt x="6" y="55"/>
                      </a:cubicBezTo>
                      <a:cubicBezTo>
                        <a:pt x="8" y="59"/>
                        <a:pt x="13" y="62"/>
                        <a:pt x="17" y="65"/>
                      </a:cubicBezTo>
                      <a:cubicBezTo>
                        <a:pt x="21" y="64"/>
                        <a:pt x="25" y="63"/>
                        <a:pt x="27" y="61"/>
                      </a:cubicBezTo>
                      <a:cubicBezTo>
                        <a:pt x="34" y="53"/>
                        <a:pt x="40" y="44"/>
                        <a:pt x="46" y="35"/>
                      </a:cubicBezTo>
                      <a:cubicBezTo>
                        <a:pt x="48" y="32"/>
                        <a:pt x="49" y="28"/>
                        <a:pt x="50" y="25"/>
                      </a:cubicBezTo>
                      <a:cubicBezTo>
                        <a:pt x="53" y="19"/>
                        <a:pt x="51" y="10"/>
                        <a:pt x="46" y="5"/>
                      </a:cubicBezTo>
                      <a:cubicBezTo>
                        <a:pt x="40" y="1"/>
                        <a:pt x="32" y="0"/>
                        <a:pt x="26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8" name="Freeform 124">
                  <a:extLst>
                    <a:ext uri="{FF2B5EF4-FFF2-40B4-BE49-F238E27FC236}">
                      <a16:creationId xmlns:a16="http://schemas.microsoft.com/office/drawing/2014/main" id="{CBF6D67A-F1D0-406F-A9D0-EBF633FF60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8" y="2388"/>
                  <a:ext cx="6" cy="9"/>
                </a:xfrm>
                <a:custGeom>
                  <a:avLst/>
                  <a:gdLst>
                    <a:gd name="T0" fmla="*/ 23 w 49"/>
                    <a:gd name="T1" fmla="*/ 3 h 76"/>
                    <a:gd name="T2" fmla="*/ 23 w 49"/>
                    <a:gd name="T3" fmla="*/ 3 h 76"/>
                    <a:gd name="T4" fmla="*/ 10 w 49"/>
                    <a:gd name="T5" fmla="*/ 13 h 76"/>
                    <a:gd name="T6" fmla="*/ 3 w 49"/>
                    <a:gd name="T7" fmla="*/ 38 h 76"/>
                    <a:gd name="T8" fmla="*/ 14 w 49"/>
                    <a:gd name="T9" fmla="*/ 74 h 76"/>
                    <a:gd name="T10" fmla="*/ 18 w 49"/>
                    <a:gd name="T11" fmla="*/ 76 h 76"/>
                    <a:gd name="T12" fmla="*/ 21 w 49"/>
                    <a:gd name="T13" fmla="*/ 72 h 76"/>
                    <a:gd name="T14" fmla="*/ 44 w 49"/>
                    <a:gd name="T15" fmla="*/ 35 h 76"/>
                    <a:gd name="T16" fmla="*/ 37 w 49"/>
                    <a:gd name="T17" fmla="*/ 6 h 76"/>
                    <a:gd name="T18" fmla="*/ 23 w 49"/>
                    <a:gd name="T19" fmla="*/ 3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9" h="76">
                      <a:moveTo>
                        <a:pt x="23" y="3"/>
                      </a:moveTo>
                      <a:lnTo>
                        <a:pt x="23" y="3"/>
                      </a:lnTo>
                      <a:cubicBezTo>
                        <a:pt x="18" y="6"/>
                        <a:pt x="14" y="9"/>
                        <a:pt x="10" y="13"/>
                      </a:cubicBezTo>
                      <a:cubicBezTo>
                        <a:pt x="4" y="20"/>
                        <a:pt x="0" y="28"/>
                        <a:pt x="3" y="38"/>
                      </a:cubicBezTo>
                      <a:cubicBezTo>
                        <a:pt x="7" y="50"/>
                        <a:pt x="11" y="62"/>
                        <a:pt x="14" y="74"/>
                      </a:cubicBezTo>
                      <a:cubicBezTo>
                        <a:pt x="15" y="75"/>
                        <a:pt x="17" y="75"/>
                        <a:pt x="18" y="76"/>
                      </a:cubicBezTo>
                      <a:cubicBezTo>
                        <a:pt x="19" y="75"/>
                        <a:pt x="21" y="74"/>
                        <a:pt x="21" y="72"/>
                      </a:cubicBezTo>
                      <a:cubicBezTo>
                        <a:pt x="25" y="57"/>
                        <a:pt x="36" y="47"/>
                        <a:pt x="44" y="35"/>
                      </a:cubicBezTo>
                      <a:cubicBezTo>
                        <a:pt x="49" y="26"/>
                        <a:pt x="47" y="15"/>
                        <a:pt x="37" y="6"/>
                      </a:cubicBezTo>
                      <a:cubicBezTo>
                        <a:pt x="34" y="2"/>
                        <a:pt x="26" y="0"/>
                        <a:pt x="23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9" name="Freeform 125">
                  <a:extLst>
                    <a:ext uri="{FF2B5EF4-FFF2-40B4-BE49-F238E27FC236}">
                      <a16:creationId xmlns:a16="http://schemas.microsoft.com/office/drawing/2014/main" id="{7F63AAA4-490E-4B99-BDE0-4CD8C961FA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0" y="2567"/>
                  <a:ext cx="0" cy="0"/>
                </a:xfrm>
                <a:custGeom>
                  <a:avLst/>
                  <a:gdLst>
                    <a:gd name="T0" fmla="*/ 2 w 2"/>
                    <a:gd name="T1" fmla="*/ 0 h 1"/>
                    <a:gd name="T2" fmla="*/ 2 w 2"/>
                    <a:gd name="T3" fmla="*/ 0 h 1"/>
                    <a:gd name="T4" fmla="*/ 0 w 2"/>
                    <a:gd name="T5" fmla="*/ 0 h 1"/>
                    <a:gd name="T6" fmla="*/ 0 w 2"/>
                    <a:gd name="T7" fmla="*/ 1 h 1"/>
                    <a:gd name="T8" fmla="*/ 2 w 2"/>
                    <a:gd name="T9" fmla="*/ 1 h 1"/>
                    <a:gd name="T10" fmla="*/ 2 w 2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0" name="Freeform 126">
                  <a:extLst>
                    <a:ext uri="{FF2B5EF4-FFF2-40B4-BE49-F238E27FC236}">
                      <a16:creationId xmlns:a16="http://schemas.microsoft.com/office/drawing/2014/main" id="{AC6852CE-E625-4334-A154-09C1E3F693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8" y="2562"/>
                  <a:ext cx="9" cy="7"/>
                </a:xfrm>
                <a:custGeom>
                  <a:avLst/>
                  <a:gdLst>
                    <a:gd name="T0" fmla="*/ 51 w 77"/>
                    <a:gd name="T1" fmla="*/ 63 h 63"/>
                    <a:gd name="T2" fmla="*/ 51 w 77"/>
                    <a:gd name="T3" fmla="*/ 63 h 63"/>
                    <a:gd name="T4" fmla="*/ 73 w 77"/>
                    <a:gd name="T5" fmla="*/ 62 h 63"/>
                    <a:gd name="T6" fmla="*/ 51 w 77"/>
                    <a:gd name="T7" fmla="*/ 25 h 63"/>
                    <a:gd name="T8" fmla="*/ 10 w 77"/>
                    <a:gd name="T9" fmla="*/ 1 h 63"/>
                    <a:gd name="T10" fmla="*/ 1 w 77"/>
                    <a:gd name="T11" fmla="*/ 4 h 63"/>
                    <a:gd name="T12" fmla="*/ 0 w 77"/>
                    <a:gd name="T13" fmla="*/ 9 h 63"/>
                    <a:gd name="T14" fmla="*/ 19 w 77"/>
                    <a:gd name="T15" fmla="*/ 40 h 63"/>
                    <a:gd name="T16" fmla="*/ 36 w 77"/>
                    <a:gd name="T17" fmla="*/ 46 h 63"/>
                    <a:gd name="T18" fmla="*/ 51 w 77"/>
                    <a:gd name="T19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7" h="63">
                      <a:moveTo>
                        <a:pt x="51" y="63"/>
                      </a:moveTo>
                      <a:lnTo>
                        <a:pt x="51" y="63"/>
                      </a:lnTo>
                      <a:cubicBezTo>
                        <a:pt x="59" y="62"/>
                        <a:pt x="66" y="62"/>
                        <a:pt x="73" y="62"/>
                      </a:cubicBezTo>
                      <a:cubicBezTo>
                        <a:pt x="75" y="29"/>
                        <a:pt x="77" y="37"/>
                        <a:pt x="51" y="25"/>
                      </a:cubicBezTo>
                      <a:cubicBezTo>
                        <a:pt x="37" y="18"/>
                        <a:pt x="20" y="14"/>
                        <a:pt x="10" y="1"/>
                      </a:cubicBezTo>
                      <a:cubicBezTo>
                        <a:pt x="9" y="0"/>
                        <a:pt x="4" y="3"/>
                        <a:pt x="1" y="4"/>
                      </a:cubicBezTo>
                      <a:cubicBezTo>
                        <a:pt x="0" y="5"/>
                        <a:pt x="0" y="8"/>
                        <a:pt x="0" y="9"/>
                      </a:cubicBezTo>
                      <a:cubicBezTo>
                        <a:pt x="6" y="20"/>
                        <a:pt x="13" y="30"/>
                        <a:pt x="19" y="40"/>
                      </a:cubicBezTo>
                      <a:cubicBezTo>
                        <a:pt x="25" y="42"/>
                        <a:pt x="31" y="44"/>
                        <a:pt x="36" y="46"/>
                      </a:cubicBezTo>
                      <a:cubicBezTo>
                        <a:pt x="44" y="49"/>
                        <a:pt x="49" y="54"/>
                        <a:pt x="51" y="6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1" name="Freeform 127">
                  <a:extLst>
                    <a:ext uri="{FF2B5EF4-FFF2-40B4-BE49-F238E27FC236}">
                      <a16:creationId xmlns:a16="http://schemas.microsoft.com/office/drawing/2014/main" id="{E7ED2E7E-01A0-41E9-A318-BF5F12CC71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4" y="2569"/>
                  <a:ext cx="0" cy="1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0 h 1"/>
                    <a:gd name="T4" fmla="*/ 0 w 2"/>
                    <a:gd name="T5" fmla="*/ 0 h 1"/>
                    <a:gd name="T6" fmla="*/ 2 w 2"/>
                    <a:gd name="T7" fmla="*/ 1 h 1"/>
                    <a:gd name="T8" fmla="*/ 2 w 2"/>
                    <a:gd name="T9" fmla="*/ 1 h 1"/>
                    <a:gd name="T10" fmla="*/ 1 w 2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2" name="Freeform 128">
                  <a:extLst>
                    <a:ext uri="{FF2B5EF4-FFF2-40B4-BE49-F238E27FC236}">
                      <a16:creationId xmlns:a16="http://schemas.microsoft.com/office/drawing/2014/main" id="{2C6FCF54-F856-4296-8D6A-347D211BAA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3" y="2536"/>
                  <a:ext cx="8" cy="9"/>
                </a:xfrm>
                <a:custGeom>
                  <a:avLst/>
                  <a:gdLst>
                    <a:gd name="T0" fmla="*/ 11 w 65"/>
                    <a:gd name="T1" fmla="*/ 76 h 78"/>
                    <a:gd name="T2" fmla="*/ 11 w 65"/>
                    <a:gd name="T3" fmla="*/ 76 h 78"/>
                    <a:gd name="T4" fmla="*/ 63 w 65"/>
                    <a:gd name="T5" fmla="*/ 14 h 78"/>
                    <a:gd name="T6" fmla="*/ 63 w 65"/>
                    <a:gd name="T7" fmla="*/ 5 h 78"/>
                    <a:gd name="T8" fmla="*/ 60 w 65"/>
                    <a:gd name="T9" fmla="*/ 1 h 78"/>
                    <a:gd name="T10" fmla="*/ 40 w 65"/>
                    <a:gd name="T11" fmla="*/ 11 h 78"/>
                    <a:gd name="T12" fmla="*/ 17 w 65"/>
                    <a:gd name="T13" fmla="*/ 30 h 78"/>
                    <a:gd name="T14" fmla="*/ 2 w 65"/>
                    <a:gd name="T15" fmla="*/ 59 h 78"/>
                    <a:gd name="T16" fmla="*/ 1 w 65"/>
                    <a:gd name="T17" fmla="*/ 69 h 78"/>
                    <a:gd name="T18" fmla="*/ 6 w 65"/>
                    <a:gd name="T19" fmla="*/ 77 h 78"/>
                    <a:gd name="T20" fmla="*/ 11 w 65"/>
                    <a:gd name="T21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" h="78">
                      <a:moveTo>
                        <a:pt x="11" y="76"/>
                      </a:moveTo>
                      <a:lnTo>
                        <a:pt x="11" y="76"/>
                      </a:lnTo>
                      <a:cubicBezTo>
                        <a:pt x="27" y="54"/>
                        <a:pt x="43" y="33"/>
                        <a:pt x="63" y="14"/>
                      </a:cubicBezTo>
                      <a:cubicBezTo>
                        <a:pt x="65" y="13"/>
                        <a:pt x="63" y="8"/>
                        <a:pt x="63" y="5"/>
                      </a:cubicBezTo>
                      <a:cubicBezTo>
                        <a:pt x="62" y="3"/>
                        <a:pt x="61" y="1"/>
                        <a:pt x="60" y="1"/>
                      </a:cubicBezTo>
                      <a:cubicBezTo>
                        <a:pt x="51" y="0"/>
                        <a:pt x="47" y="8"/>
                        <a:pt x="40" y="11"/>
                      </a:cubicBezTo>
                      <a:cubicBezTo>
                        <a:pt x="30" y="14"/>
                        <a:pt x="21" y="18"/>
                        <a:pt x="17" y="30"/>
                      </a:cubicBezTo>
                      <a:cubicBezTo>
                        <a:pt x="13" y="40"/>
                        <a:pt x="7" y="49"/>
                        <a:pt x="2" y="59"/>
                      </a:cubicBezTo>
                      <a:cubicBezTo>
                        <a:pt x="1" y="62"/>
                        <a:pt x="0" y="66"/>
                        <a:pt x="1" y="69"/>
                      </a:cubicBezTo>
                      <a:cubicBezTo>
                        <a:pt x="2" y="72"/>
                        <a:pt x="4" y="75"/>
                        <a:pt x="6" y="77"/>
                      </a:cubicBezTo>
                      <a:cubicBezTo>
                        <a:pt x="7" y="78"/>
                        <a:pt x="10" y="77"/>
                        <a:pt x="11" y="7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3" name="Freeform 129">
                  <a:extLst>
                    <a:ext uri="{FF2B5EF4-FFF2-40B4-BE49-F238E27FC236}">
                      <a16:creationId xmlns:a16="http://schemas.microsoft.com/office/drawing/2014/main" id="{6BB19912-A45D-48DC-A0FC-AC38146796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8" y="2859"/>
                  <a:ext cx="7" cy="5"/>
                </a:xfrm>
                <a:custGeom>
                  <a:avLst/>
                  <a:gdLst>
                    <a:gd name="T0" fmla="*/ 55 w 59"/>
                    <a:gd name="T1" fmla="*/ 35 h 47"/>
                    <a:gd name="T2" fmla="*/ 55 w 59"/>
                    <a:gd name="T3" fmla="*/ 35 h 47"/>
                    <a:gd name="T4" fmla="*/ 59 w 59"/>
                    <a:gd name="T5" fmla="*/ 25 h 47"/>
                    <a:gd name="T6" fmla="*/ 54 w 59"/>
                    <a:gd name="T7" fmla="*/ 16 h 47"/>
                    <a:gd name="T8" fmla="*/ 3 w 59"/>
                    <a:gd name="T9" fmla="*/ 16 h 47"/>
                    <a:gd name="T10" fmla="*/ 3 w 59"/>
                    <a:gd name="T11" fmla="*/ 31 h 47"/>
                    <a:gd name="T12" fmla="*/ 42 w 59"/>
                    <a:gd name="T13" fmla="*/ 43 h 47"/>
                    <a:gd name="T14" fmla="*/ 55 w 59"/>
                    <a:gd name="T15" fmla="*/ 3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47">
                      <a:moveTo>
                        <a:pt x="55" y="35"/>
                      </a:moveTo>
                      <a:lnTo>
                        <a:pt x="55" y="35"/>
                      </a:lnTo>
                      <a:cubicBezTo>
                        <a:pt x="57" y="33"/>
                        <a:pt x="57" y="28"/>
                        <a:pt x="59" y="25"/>
                      </a:cubicBezTo>
                      <a:cubicBezTo>
                        <a:pt x="57" y="22"/>
                        <a:pt x="57" y="18"/>
                        <a:pt x="54" y="16"/>
                      </a:cubicBezTo>
                      <a:cubicBezTo>
                        <a:pt x="40" y="0"/>
                        <a:pt x="18" y="1"/>
                        <a:pt x="3" y="16"/>
                      </a:cubicBezTo>
                      <a:cubicBezTo>
                        <a:pt x="0" y="19"/>
                        <a:pt x="0" y="27"/>
                        <a:pt x="3" y="31"/>
                      </a:cubicBezTo>
                      <a:cubicBezTo>
                        <a:pt x="14" y="42"/>
                        <a:pt x="27" y="47"/>
                        <a:pt x="42" y="43"/>
                      </a:cubicBezTo>
                      <a:cubicBezTo>
                        <a:pt x="46" y="42"/>
                        <a:pt x="51" y="38"/>
                        <a:pt x="55" y="3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4" name="Freeform 130">
                  <a:extLst>
                    <a:ext uri="{FF2B5EF4-FFF2-40B4-BE49-F238E27FC236}">
                      <a16:creationId xmlns:a16="http://schemas.microsoft.com/office/drawing/2014/main" id="{1D1EED69-5EB2-44F4-87F7-65100EF53E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1" y="2316"/>
                  <a:ext cx="6" cy="6"/>
                </a:xfrm>
                <a:custGeom>
                  <a:avLst/>
                  <a:gdLst>
                    <a:gd name="T0" fmla="*/ 6 w 47"/>
                    <a:gd name="T1" fmla="*/ 10 h 54"/>
                    <a:gd name="T2" fmla="*/ 6 w 47"/>
                    <a:gd name="T3" fmla="*/ 10 h 54"/>
                    <a:gd name="T4" fmla="*/ 2 w 47"/>
                    <a:gd name="T5" fmla="*/ 25 h 54"/>
                    <a:gd name="T6" fmla="*/ 12 w 47"/>
                    <a:gd name="T7" fmla="*/ 48 h 54"/>
                    <a:gd name="T8" fmla="*/ 42 w 47"/>
                    <a:gd name="T9" fmla="*/ 48 h 54"/>
                    <a:gd name="T10" fmla="*/ 45 w 47"/>
                    <a:gd name="T11" fmla="*/ 43 h 54"/>
                    <a:gd name="T12" fmla="*/ 47 w 47"/>
                    <a:gd name="T13" fmla="*/ 38 h 54"/>
                    <a:gd name="T14" fmla="*/ 33 w 47"/>
                    <a:gd name="T15" fmla="*/ 9 h 54"/>
                    <a:gd name="T16" fmla="*/ 6 w 47"/>
                    <a:gd name="T17" fmla="*/ 1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7" h="54">
                      <a:moveTo>
                        <a:pt x="6" y="10"/>
                      </a:moveTo>
                      <a:lnTo>
                        <a:pt x="6" y="10"/>
                      </a:lnTo>
                      <a:cubicBezTo>
                        <a:pt x="4" y="14"/>
                        <a:pt x="2" y="20"/>
                        <a:pt x="2" y="25"/>
                      </a:cubicBezTo>
                      <a:cubicBezTo>
                        <a:pt x="0" y="34"/>
                        <a:pt x="3" y="43"/>
                        <a:pt x="12" y="48"/>
                      </a:cubicBezTo>
                      <a:cubicBezTo>
                        <a:pt x="21" y="53"/>
                        <a:pt x="32" y="54"/>
                        <a:pt x="42" y="48"/>
                      </a:cubicBezTo>
                      <a:cubicBezTo>
                        <a:pt x="43" y="47"/>
                        <a:pt x="44" y="45"/>
                        <a:pt x="45" y="43"/>
                      </a:cubicBezTo>
                      <a:cubicBezTo>
                        <a:pt x="46" y="42"/>
                        <a:pt x="47" y="40"/>
                        <a:pt x="47" y="38"/>
                      </a:cubicBezTo>
                      <a:cubicBezTo>
                        <a:pt x="42" y="29"/>
                        <a:pt x="38" y="19"/>
                        <a:pt x="33" y="9"/>
                      </a:cubicBezTo>
                      <a:cubicBezTo>
                        <a:pt x="28" y="0"/>
                        <a:pt x="12" y="0"/>
                        <a:pt x="6" y="1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5" name="Freeform 131">
                  <a:extLst>
                    <a:ext uri="{FF2B5EF4-FFF2-40B4-BE49-F238E27FC236}">
                      <a16:creationId xmlns:a16="http://schemas.microsoft.com/office/drawing/2014/main" id="{CC466251-B4AB-48AC-BA91-EE8D110CC4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5" y="2443"/>
                  <a:ext cx="8" cy="6"/>
                </a:xfrm>
                <a:custGeom>
                  <a:avLst/>
                  <a:gdLst>
                    <a:gd name="T0" fmla="*/ 51 w 65"/>
                    <a:gd name="T1" fmla="*/ 1 h 54"/>
                    <a:gd name="T2" fmla="*/ 51 w 65"/>
                    <a:gd name="T3" fmla="*/ 1 h 54"/>
                    <a:gd name="T4" fmla="*/ 41 w 65"/>
                    <a:gd name="T5" fmla="*/ 3 h 54"/>
                    <a:gd name="T6" fmla="*/ 1 w 65"/>
                    <a:gd name="T7" fmla="*/ 46 h 54"/>
                    <a:gd name="T8" fmla="*/ 1 w 65"/>
                    <a:gd name="T9" fmla="*/ 51 h 54"/>
                    <a:gd name="T10" fmla="*/ 6 w 65"/>
                    <a:gd name="T11" fmla="*/ 54 h 54"/>
                    <a:gd name="T12" fmla="*/ 59 w 65"/>
                    <a:gd name="T13" fmla="*/ 30 h 54"/>
                    <a:gd name="T14" fmla="*/ 65 w 65"/>
                    <a:gd name="T15" fmla="*/ 18 h 54"/>
                    <a:gd name="T16" fmla="*/ 51 w 65"/>
                    <a:gd name="T17" fmla="*/ 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54">
                      <a:moveTo>
                        <a:pt x="51" y="1"/>
                      </a:moveTo>
                      <a:lnTo>
                        <a:pt x="51" y="1"/>
                      </a:lnTo>
                      <a:cubicBezTo>
                        <a:pt x="47" y="0"/>
                        <a:pt x="43" y="1"/>
                        <a:pt x="41" y="3"/>
                      </a:cubicBezTo>
                      <a:cubicBezTo>
                        <a:pt x="27" y="17"/>
                        <a:pt x="14" y="32"/>
                        <a:pt x="1" y="46"/>
                      </a:cubicBezTo>
                      <a:cubicBezTo>
                        <a:pt x="0" y="47"/>
                        <a:pt x="1" y="50"/>
                        <a:pt x="1" y="51"/>
                      </a:cubicBezTo>
                      <a:cubicBezTo>
                        <a:pt x="2" y="52"/>
                        <a:pt x="4" y="54"/>
                        <a:pt x="6" y="54"/>
                      </a:cubicBezTo>
                      <a:cubicBezTo>
                        <a:pt x="26" y="52"/>
                        <a:pt x="44" y="44"/>
                        <a:pt x="59" y="30"/>
                      </a:cubicBezTo>
                      <a:cubicBezTo>
                        <a:pt x="63" y="27"/>
                        <a:pt x="63" y="21"/>
                        <a:pt x="65" y="18"/>
                      </a:cubicBezTo>
                      <a:cubicBezTo>
                        <a:pt x="64" y="10"/>
                        <a:pt x="57" y="1"/>
                        <a:pt x="5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6" name="Freeform 132">
                  <a:extLst>
                    <a:ext uri="{FF2B5EF4-FFF2-40B4-BE49-F238E27FC236}">
                      <a16:creationId xmlns:a16="http://schemas.microsoft.com/office/drawing/2014/main" id="{47120DAB-19E0-4D55-A1C7-2F73FE3D08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8" y="2196"/>
                  <a:ext cx="6" cy="6"/>
                </a:xfrm>
                <a:custGeom>
                  <a:avLst/>
                  <a:gdLst>
                    <a:gd name="T0" fmla="*/ 18 w 54"/>
                    <a:gd name="T1" fmla="*/ 50 h 55"/>
                    <a:gd name="T2" fmla="*/ 18 w 54"/>
                    <a:gd name="T3" fmla="*/ 50 h 55"/>
                    <a:gd name="T4" fmla="*/ 33 w 54"/>
                    <a:gd name="T5" fmla="*/ 51 h 55"/>
                    <a:gd name="T6" fmla="*/ 53 w 54"/>
                    <a:gd name="T7" fmla="*/ 19 h 55"/>
                    <a:gd name="T8" fmla="*/ 50 w 54"/>
                    <a:gd name="T9" fmla="*/ 9 h 55"/>
                    <a:gd name="T10" fmla="*/ 31 w 54"/>
                    <a:gd name="T11" fmla="*/ 0 h 55"/>
                    <a:gd name="T12" fmla="*/ 11 w 54"/>
                    <a:gd name="T13" fmla="*/ 36 h 55"/>
                    <a:gd name="T14" fmla="*/ 18 w 54"/>
                    <a:gd name="T15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4" h="55">
                      <a:moveTo>
                        <a:pt x="18" y="50"/>
                      </a:moveTo>
                      <a:lnTo>
                        <a:pt x="18" y="50"/>
                      </a:lnTo>
                      <a:cubicBezTo>
                        <a:pt x="21" y="55"/>
                        <a:pt x="29" y="55"/>
                        <a:pt x="33" y="51"/>
                      </a:cubicBezTo>
                      <a:cubicBezTo>
                        <a:pt x="41" y="42"/>
                        <a:pt x="50" y="32"/>
                        <a:pt x="53" y="19"/>
                      </a:cubicBezTo>
                      <a:cubicBezTo>
                        <a:pt x="54" y="16"/>
                        <a:pt x="52" y="12"/>
                        <a:pt x="50" y="9"/>
                      </a:cubicBezTo>
                      <a:cubicBezTo>
                        <a:pt x="46" y="3"/>
                        <a:pt x="39" y="1"/>
                        <a:pt x="31" y="0"/>
                      </a:cubicBezTo>
                      <a:cubicBezTo>
                        <a:pt x="15" y="4"/>
                        <a:pt x="0" y="18"/>
                        <a:pt x="11" y="36"/>
                      </a:cubicBezTo>
                      <a:cubicBezTo>
                        <a:pt x="14" y="40"/>
                        <a:pt x="16" y="46"/>
                        <a:pt x="18" y="5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7" name="Freeform 133">
                  <a:extLst>
                    <a:ext uri="{FF2B5EF4-FFF2-40B4-BE49-F238E27FC236}">
                      <a16:creationId xmlns:a16="http://schemas.microsoft.com/office/drawing/2014/main" id="{841DABF7-A2A1-43E3-B77E-EBD96A9E9F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2" y="2246"/>
                  <a:ext cx="5" cy="6"/>
                </a:xfrm>
                <a:custGeom>
                  <a:avLst/>
                  <a:gdLst>
                    <a:gd name="T0" fmla="*/ 0 w 45"/>
                    <a:gd name="T1" fmla="*/ 41 h 51"/>
                    <a:gd name="T2" fmla="*/ 0 w 45"/>
                    <a:gd name="T3" fmla="*/ 41 h 51"/>
                    <a:gd name="T4" fmla="*/ 3 w 45"/>
                    <a:gd name="T5" fmla="*/ 45 h 51"/>
                    <a:gd name="T6" fmla="*/ 29 w 45"/>
                    <a:gd name="T7" fmla="*/ 47 h 51"/>
                    <a:gd name="T8" fmla="*/ 43 w 45"/>
                    <a:gd name="T9" fmla="*/ 27 h 51"/>
                    <a:gd name="T10" fmla="*/ 20 w 45"/>
                    <a:gd name="T11" fmla="*/ 1 h 51"/>
                    <a:gd name="T12" fmla="*/ 11 w 45"/>
                    <a:gd name="T13" fmla="*/ 6 h 51"/>
                    <a:gd name="T14" fmla="*/ 0 w 45"/>
                    <a:gd name="T15" fmla="*/ 4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5" h="51">
                      <a:moveTo>
                        <a:pt x="0" y="41"/>
                      </a:moveTo>
                      <a:lnTo>
                        <a:pt x="0" y="41"/>
                      </a:lnTo>
                      <a:cubicBezTo>
                        <a:pt x="0" y="42"/>
                        <a:pt x="2" y="44"/>
                        <a:pt x="3" y="45"/>
                      </a:cubicBezTo>
                      <a:cubicBezTo>
                        <a:pt x="11" y="50"/>
                        <a:pt x="20" y="51"/>
                        <a:pt x="29" y="47"/>
                      </a:cubicBezTo>
                      <a:cubicBezTo>
                        <a:pt x="37" y="42"/>
                        <a:pt x="42" y="35"/>
                        <a:pt x="43" y="27"/>
                      </a:cubicBezTo>
                      <a:cubicBezTo>
                        <a:pt x="45" y="14"/>
                        <a:pt x="32" y="0"/>
                        <a:pt x="20" y="1"/>
                      </a:cubicBezTo>
                      <a:cubicBezTo>
                        <a:pt x="17" y="2"/>
                        <a:pt x="13" y="3"/>
                        <a:pt x="11" y="6"/>
                      </a:cubicBezTo>
                      <a:cubicBezTo>
                        <a:pt x="2" y="16"/>
                        <a:pt x="1" y="28"/>
                        <a:pt x="0" y="4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8" name="Freeform 134">
                  <a:extLst>
                    <a:ext uri="{FF2B5EF4-FFF2-40B4-BE49-F238E27FC236}">
                      <a16:creationId xmlns:a16="http://schemas.microsoft.com/office/drawing/2014/main" id="{C94A1F3E-A112-4175-B3F2-1467B95C56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5" y="2447"/>
                  <a:ext cx="7" cy="6"/>
                </a:xfrm>
                <a:custGeom>
                  <a:avLst/>
                  <a:gdLst>
                    <a:gd name="T0" fmla="*/ 56 w 62"/>
                    <a:gd name="T1" fmla="*/ 0 h 50"/>
                    <a:gd name="T2" fmla="*/ 56 w 62"/>
                    <a:gd name="T3" fmla="*/ 0 h 50"/>
                    <a:gd name="T4" fmla="*/ 40 w 62"/>
                    <a:gd name="T5" fmla="*/ 2 h 50"/>
                    <a:gd name="T6" fmla="*/ 1 w 62"/>
                    <a:gd name="T7" fmla="*/ 40 h 50"/>
                    <a:gd name="T8" fmla="*/ 3 w 62"/>
                    <a:gd name="T9" fmla="*/ 49 h 50"/>
                    <a:gd name="T10" fmla="*/ 8 w 62"/>
                    <a:gd name="T11" fmla="*/ 50 h 50"/>
                    <a:gd name="T12" fmla="*/ 60 w 62"/>
                    <a:gd name="T13" fmla="*/ 13 h 50"/>
                    <a:gd name="T14" fmla="*/ 62 w 62"/>
                    <a:gd name="T15" fmla="*/ 8 h 50"/>
                    <a:gd name="T16" fmla="*/ 56 w 62"/>
                    <a:gd name="T1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" h="50">
                      <a:moveTo>
                        <a:pt x="56" y="0"/>
                      </a:moveTo>
                      <a:lnTo>
                        <a:pt x="56" y="0"/>
                      </a:lnTo>
                      <a:cubicBezTo>
                        <a:pt x="50" y="0"/>
                        <a:pt x="44" y="0"/>
                        <a:pt x="40" y="2"/>
                      </a:cubicBezTo>
                      <a:cubicBezTo>
                        <a:pt x="25" y="13"/>
                        <a:pt x="12" y="25"/>
                        <a:pt x="1" y="40"/>
                      </a:cubicBezTo>
                      <a:cubicBezTo>
                        <a:pt x="0" y="44"/>
                        <a:pt x="0" y="47"/>
                        <a:pt x="3" y="49"/>
                      </a:cubicBezTo>
                      <a:cubicBezTo>
                        <a:pt x="4" y="50"/>
                        <a:pt x="6" y="50"/>
                        <a:pt x="8" y="50"/>
                      </a:cubicBezTo>
                      <a:cubicBezTo>
                        <a:pt x="29" y="43"/>
                        <a:pt x="47" y="30"/>
                        <a:pt x="60" y="13"/>
                      </a:cubicBezTo>
                      <a:cubicBezTo>
                        <a:pt x="61" y="12"/>
                        <a:pt x="61" y="9"/>
                        <a:pt x="62" y="8"/>
                      </a:cubicBezTo>
                      <a:cubicBezTo>
                        <a:pt x="60" y="5"/>
                        <a:pt x="58" y="0"/>
                        <a:pt x="5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9" name="Freeform 135">
                  <a:extLst>
                    <a:ext uri="{FF2B5EF4-FFF2-40B4-BE49-F238E27FC236}">
                      <a16:creationId xmlns:a16="http://schemas.microsoft.com/office/drawing/2014/main" id="{9C105A08-E8D3-4D8A-9223-0BA17568FB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72" y="2232"/>
                  <a:ext cx="5" cy="6"/>
                </a:xfrm>
                <a:custGeom>
                  <a:avLst/>
                  <a:gdLst>
                    <a:gd name="T0" fmla="*/ 21 w 43"/>
                    <a:gd name="T1" fmla="*/ 1 h 52"/>
                    <a:gd name="T2" fmla="*/ 21 w 43"/>
                    <a:gd name="T3" fmla="*/ 1 h 52"/>
                    <a:gd name="T4" fmla="*/ 7 w 43"/>
                    <a:gd name="T5" fmla="*/ 3 h 52"/>
                    <a:gd name="T6" fmla="*/ 1 w 43"/>
                    <a:gd name="T7" fmla="*/ 17 h 52"/>
                    <a:gd name="T8" fmla="*/ 25 w 43"/>
                    <a:gd name="T9" fmla="*/ 50 h 52"/>
                    <a:gd name="T10" fmla="*/ 39 w 43"/>
                    <a:gd name="T11" fmla="*/ 45 h 52"/>
                    <a:gd name="T12" fmla="*/ 43 w 43"/>
                    <a:gd name="T13" fmla="*/ 31 h 52"/>
                    <a:gd name="T14" fmla="*/ 21 w 43"/>
                    <a:gd name="T15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" h="52">
                      <a:moveTo>
                        <a:pt x="21" y="1"/>
                      </a:moveTo>
                      <a:lnTo>
                        <a:pt x="21" y="1"/>
                      </a:lnTo>
                      <a:cubicBezTo>
                        <a:pt x="17" y="0"/>
                        <a:pt x="10" y="1"/>
                        <a:pt x="7" y="3"/>
                      </a:cubicBezTo>
                      <a:cubicBezTo>
                        <a:pt x="3" y="6"/>
                        <a:pt x="0" y="13"/>
                        <a:pt x="1" y="17"/>
                      </a:cubicBezTo>
                      <a:cubicBezTo>
                        <a:pt x="2" y="33"/>
                        <a:pt x="11" y="44"/>
                        <a:pt x="25" y="50"/>
                      </a:cubicBezTo>
                      <a:cubicBezTo>
                        <a:pt x="29" y="52"/>
                        <a:pt x="37" y="49"/>
                        <a:pt x="39" y="45"/>
                      </a:cubicBezTo>
                      <a:cubicBezTo>
                        <a:pt x="41" y="40"/>
                        <a:pt x="42" y="35"/>
                        <a:pt x="43" y="31"/>
                      </a:cubicBezTo>
                      <a:cubicBezTo>
                        <a:pt x="42" y="16"/>
                        <a:pt x="33" y="7"/>
                        <a:pt x="2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0" name="Freeform 136">
                  <a:extLst>
                    <a:ext uri="{FF2B5EF4-FFF2-40B4-BE49-F238E27FC236}">
                      <a16:creationId xmlns:a16="http://schemas.microsoft.com/office/drawing/2014/main" id="{6C964A60-7AAE-4BF0-B611-4F33E298A5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6" y="2227"/>
                  <a:ext cx="5" cy="5"/>
                </a:xfrm>
                <a:custGeom>
                  <a:avLst/>
                  <a:gdLst>
                    <a:gd name="T0" fmla="*/ 4 w 49"/>
                    <a:gd name="T1" fmla="*/ 23 h 44"/>
                    <a:gd name="T2" fmla="*/ 4 w 49"/>
                    <a:gd name="T3" fmla="*/ 23 h 44"/>
                    <a:gd name="T4" fmla="*/ 32 w 49"/>
                    <a:gd name="T5" fmla="*/ 44 h 44"/>
                    <a:gd name="T6" fmla="*/ 48 w 49"/>
                    <a:gd name="T7" fmla="*/ 27 h 44"/>
                    <a:gd name="T8" fmla="*/ 20 w 49"/>
                    <a:gd name="T9" fmla="*/ 0 h 44"/>
                    <a:gd name="T10" fmla="*/ 4 w 49"/>
                    <a:gd name="T11" fmla="*/ 23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44">
                      <a:moveTo>
                        <a:pt x="4" y="23"/>
                      </a:moveTo>
                      <a:lnTo>
                        <a:pt x="4" y="23"/>
                      </a:lnTo>
                      <a:cubicBezTo>
                        <a:pt x="9" y="36"/>
                        <a:pt x="18" y="43"/>
                        <a:pt x="32" y="44"/>
                      </a:cubicBezTo>
                      <a:cubicBezTo>
                        <a:pt x="41" y="44"/>
                        <a:pt x="49" y="36"/>
                        <a:pt x="48" y="27"/>
                      </a:cubicBezTo>
                      <a:cubicBezTo>
                        <a:pt x="46" y="12"/>
                        <a:pt x="34" y="0"/>
                        <a:pt x="20" y="0"/>
                      </a:cubicBezTo>
                      <a:cubicBezTo>
                        <a:pt x="9" y="0"/>
                        <a:pt x="0" y="13"/>
                        <a:pt x="4" y="2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1" name="Freeform 137">
                  <a:extLst>
                    <a:ext uri="{FF2B5EF4-FFF2-40B4-BE49-F238E27FC236}">
                      <a16:creationId xmlns:a16="http://schemas.microsoft.com/office/drawing/2014/main" id="{23065C65-9717-4E4B-9DE9-1169729D52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3" y="2210"/>
                  <a:ext cx="20" cy="16"/>
                </a:xfrm>
                <a:custGeom>
                  <a:avLst/>
                  <a:gdLst>
                    <a:gd name="T0" fmla="*/ 27 w 169"/>
                    <a:gd name="T1" fmla="*/ 52 h 133"/>
                    <a:gd name="T2" fmla="*/ 27 w 169"/>
                    <a:gd name="T3" fmla="*/ 52 h 133"/>
                    <a:gd name="T4" fmla="*/ 25 w 169"/>
                    <a:gd name="T5" fmla="*/ 53 h 133"/>
                    <a:gd name="T6" fmla="*/ 27 w 169"/>
                    <a:gd name="T7" fmla="*/ 52 h 133"/>
                    <a:gd name="T8" fmla="*/ 20 w 169"/>
                    <a:gd name="T9" fmla="*/ 72 h 133"/>
                    <a:gd name="T10" fmla="*/ 23 w 169"/>
                    <a:gd name="T11" fmla="*/ 98 h 133"/>
                    <a:gd name="T12" fmla="*/ 39 w 169"/>
                    <a:gd name="T13" fmla="*/ 120 h 133"/>
                    <a:gd name="T14" fmla="*/ 58 w 169"/>
                    <a:gd name="T15" fmla="*/ 130 h 133"/>
                    <a:gd name="T16" fmla="*/ 79 w 169"/>
                    <a:gd name="T17" fmla="*/ 133 h 133"/>
                    <a:gd name="T18" fmla="*/ 113 w 169"/>
                    <a:gd name="T19" fmla="*/ 118 h 133"/>
                    <a:gd name="T20" fmla="*/ 129 w 169"/>
                    <a:gd name="T21" fmla="*/ 90 h 133"/>
                    <a:gd name="T22" fmla="*/ 142 w 169"/>
                    <a:gd name="T23" fmla="*/ 74 h 133"/>
                    <a:gd name="T24" fmla="*/ 165 w 169"/>
                    <a:gd name="T25" fmla="*/ 60 h 133"/>
                    <a:gd name="T26" fmla="*/ 166 w 169"/>
                    <a:gd name="T27" fmla="*/ 50 h 133"/>
                    <a:gd name="T28" fmla="*/ 158 w 169"/>
                    <a:gd name="T29" fmla="*/ 43 h 133"/>
                    <a:gd name="T30" fmla="*/ 89 w 169"/>
                    <a:gd name="T31" fmla="*/ 29 h 133"/>
                    <a:gd name="T32" fmla="*/ 37 w 169"/>
                    <a:gd name="T33" fmla="*/ 41 h 133"/>
                    <a:gd name="T34" fmla="*/ 38 w 169"/>
                    <a:gd name="T35" fmla="*/ 40 h 133"/>
                    <a:gd name="T36" fmla="*/ 37 w 169"/>
                    <a:gd name="T37" fmla="*/ 41 h 133"/>
                    <a:gd name="T38" fmla="*/ 32 w 169"/>
                    <a:gd name="T39" fmla="*/ 46 h 133"/>
                    <a:gd name="T40" fmla="*/ 37 w 169"/>
                    <a:gd name="T41" fmla="*/ 41 h 133"/>
                    <a:gd name="T42" fmla="*/ 34 w 169"/>
                    <a:gd name="T43" fmla="*/ 10 h 133"/>
                    <a:gd name="T44" fmla="*/ 17 w 169"/>
                    <a:gd name="T45" fmla="*/ 1 h 133"/>
                    <a:gd name="T46" fmla="*/ 3 w 169"/>
                    <a:gd name="T47" fmla="*/ 15 h 133"/>
                    <a:gd name="T48" fmla="*/ 4 w 169"/>
                    <a:gd name="T49" fmla="*/ 40 h 133"/>
                    <a:gd name="T50" fmla="*/ 27 w 169"/>
                    <a:gd name="T51" fmla="*/ 52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9" h="133">
                      <a:moveTo>
                        <a:pt x="27" y="52"/>
                      </a:moveTo>
                      <a:lnTo>
                        <a:pt x="27" y="52"/>
                      </a:lnTo>
                      <a:cubicBezTo>
                        <a:pt x="26" y="52"/>
                        <a:pt x="26" y="53"/>
                        <a:pt x="25" y="53"/>
                      </a:cubicBezTo>
                      <a:lnTo>
                        <a:pt x="27" y="52"/>
                      </a:lnTo>
                      <a:cubicBezTo>
                        <a:pt x="25" y="59"/>
                        <a:pt x="23" y="66"/>
                        <a:pt x="20" y="72"/>
                      </a:cubicBezTo>
                      <a:cubicBezTo>
                        <a:pt x="17" y="82"/>
                        <a:pt x="17" y="90"/>
                        <a:pt x="23" y="98"/>
                      </a:cubicBezTo>
                      <a:cubicBezTo>
                        <a:pt x="28" y="106"/>
                        <a:pt x="34" y="113"/>
                        <a:pt x="39" y="120"/>
                      </a:cubicBezTo>
                      <a:cubicBezTo>
                        <a:pt x="44" y="127"/>
                        <a:pt x="50" y="129"/>
                        <a:pt x="58" y="130"/>
                      </a:cubicBezTo>
                      <a:cubicBezTo>
                        <a:pt x="65" y="131"/>
                        <a:pt x="72" y="132"/>
                        <a:pt x="79" y="133"/>
                      </a:cubicBezTo>
                      <a:cubicBezTo>
                        <a:pt x="93" y="133"/>
                        <a:pt x="104" y="128"/>
                        <a:pt x="113" y="118"/>
                      </a:cubicBezTo>
                      <a:cubicBezTo>
                        <a:pt x="121" y="110"/>
                        <a:pt x="127" y="101"/>
                        <a:pt x="129" y="90"/>
                      </a:cubicBezTo>
                      <a:cubicBezTo>
                        <a:pt x="130" y="81"/>
                        <a:pt x="136" y="78"/>
                        <a:pt x="142" y="74"/>
                      </a:cubicBezTo>
                      <a:cubicBezTo>
                        <a:pt x="150" y="70"/>
                        <a:pt x="158" y="65"/>
                        <a:pt x="165" y="60"/>
                      </a:cubicBezTo>
                      <a:cubicBezTo>
                        <a:pt x="169" y="58"/>
                        <a:pt x="168" y="54"/>
                        <a:pt x="166" y="50"/>
                      </a:cubicBezTo>
                      <a:cubicBezTo>
                        <a:pt x="164" y="48"/>
                        <a:pt x="161" y="44"/>
                        <a:pt x="158" y="43"/>
                      </a:cubicBezTo>
                      <a:cubicBezTo>
                        <a:pt x="136" y="35"/>
                        <a:pt x="113" y="31"/>
                        <a:pt x="89" y="29"/>
                      </a:cubicBezTo>
                      <a:cubicBezTo>
                        <a:pt x="70" y="27"/>
                        <a:pt x="53" y="31"/>
                        <a:pt x="37" y="41"/>
                      </a:cubicBezTo>
                      <a:lnTo>
                        <a:pt x="38" y="40"/>
                      </a:lnTo>
                      <a:cubicBezTo>
                        <a:pt x="38" y="41"/>
                        <a:pt x="37" y="41"/>
                        <a:pt x="37" y="41"/>
                      </a:cubicBezTo>
                      <a:cubicBezTo>
                        <a:pt x="35" y="43"/>
                        <a:pt x="34" y="45"/>
                        <a:pt x="32" y="46"/>
                      </a:cubicBezTo>
                      <a:cubicBezTo>
                        <a:pt x="34" y="45"/>
                        <a:pt x="35" y="43"/>
                        <a:pt x="37" y="41"/>
                      </a:cubicBezTo>
                      <a:cubicBezTo>
                        <a:pt x="36" y="31"/>
                        <a:pt x="36" y="20"/>
                        <a:pt x="34" y="10"/>
                      </a:cubicBezTo>
                      <a:cubicBezTo>
                        <a:pt x="34" y="4"/>
                        <a:pt x="24" y="0"/>
                        <a:pt x="17" y="1"/>
                      </a:cubicBezTo>
                      <a:cubicBezTo>
                        <a:pt x="10" y="3"/>
                        <a:pt x="5" y="8"/>
                        <a:pt x="3" y="15"/>
                      </a:cubicBezTo>
                      <a:cubicBezTo>
                        <a:pt x="0" y="23"/>
                        <a:pt x="0" y="32"/>
                        <a:pt x="4" y="40"/>
                      </a:cubicBezTo>
                      <a:cubicBezTo>
                        <a:pt x="9" y="49"/>
                        <a:pt x="18" y="50"/>
                        <a:pt x="27" y="5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2" name="Freeform 138">
                  <a:extLst>
                    <a:ext uri="{FF2B5EF4-FFF2-40B4-BE49-F238E27FC236}">
                      <a16:creationId xmlns:a16="http://schemas.microsoft.com/office/drawing/2014/main" id="{3D883030-2513-4389-AF44-1F3C86BE2A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7" y="2484"/>
                  <a:ext cx="5" cy="8"/>
                </a:xfrm>
                <a:custGeom>
                  <a:avLst/>
                  <a:gdLst>
                    <a:gd name="T0" fmla="*/ 20 w 39"/>
                    <a:gd name="T1" fmla="*/ 59 h 64"/>
                    <a:gd name="T2" fmla="*/ 20 w 39"/>
                    <a:gd name="T3" fmla="*/ 59 h 64"/>
                    <a:gd name="T4" fmla="*/ 37 w 39"/>
                    <a:gd name="T5" fmla="*/ 4 h 64"/>
                    <a:gd name="T6" fmla="*/ 34 w 39"/>
                    <a:gd name="T7" fmla="*/ 0 h 64"/>
                    <a:gd name="T8" fmla="*/ 24 w 39"/>
                    <a:gd name="T9" fmla="*/ 1 h 64"/>
                    <a:gd name="T10" fmla="*/ 20 w 39"/>
                    <a:gd name="T11" fmla="*/ 5 h 64"/>
                    <a:gd name="T12" fmla="*/ 1 w 39"/>
                    <a:gd name="T13" fmla="*/ 49 h 64"/>
                    <a:gd name="T14" fmla="*/ 7 w 39"/>
                    <a:gd name="T15" fmla="*/ 62 h 64"/>
                    <a:gd name="T16" fmla="*/ 12 w 39"/>
                    <a:gd name="T17" fmla="*/ 64 h 64"/>
                    <a:gd name="T18" fmla="*/ 20 w 39"/>
                    <a:gd name="T19" fmla="*/ 5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" h="64">
                      <a:moveTo>
                        <a:pt x="20" y="59"/>
                      </a:moveTo>
                      <a:lnTo>
                        <a:pt x="20" y="59"/>
                      </a:lnTo>
                      <a:cubicBezTo>
                        <a:pt x="33" y="43"/>
                        <a:pt x="39" y="24"/>
                        <a:pt x="37" y="4"/>
                      </a:cubicBezTo>
                      <a:cubicBezTo>
                        <a:pt x="37" y="2"/>
                        <a:pt x="35" y="0"/>
                        <a:pt x="34" y="0"/>
                      </a:cubicBezTo>
                      <a:cubicBezTo>
                        <a:pt x="31" y="0"/>
                        <a:pt x="27" y="0"/>
                        <a:pt x="24" y="1"/>
                      </a:cubicBezTo>
                      <a:cubicBezTo>
                        <a:pt x="23" y="2"/>
                        <a:pt x="21" y="3"/>
                        <a:pt x="20" y="5"/>
                      </a:cubicBezTo>
                      <a:cubicBezTo>
                        <a:pt x="14" y="19"/>
                        <a:pt x="7" y="34"/>
                        <a:pt x="1" y="49"/>
                      </a:cubicBezTo>
                      <a:cubicBezTo>
                        <a:pt x="0" y="52"/>
                        <a:pt x="4" y="58"/>
                        <a:pt x="7" y="62"/>
                      </a:cubicBezTo>
                      <a:cubicBezTo>
                        <a:pt x="7" y="64"/>
                        <a:pt x="10" y="63"/>
                        <a:pt x="12" y="64"/>
                      </a:cubicBezTo>
                      <a:cubicBezTo>
                        <a:pt x="14" y="62"/>
                        <a:pt x="18" y="61"/>
                        <a:pt x="20" y="5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3" name="Freeform 139">
                  <a:extLst>
                    <a:ext uri="{FF2B5EF4-FFF2-40B4-BE49-F238E27FC236}">
                      <a16:creationId xmlns:a16="http://schemas.microsoft.com/office/drawing/2014/main" id="{5DB601C5-32D4-404A-8813-285C2A7C42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7" y="2483"/>
                  <a:ext cx="6" cy="5"/>
                </a:xfrm>
                <a:custGeom>
                  <a:avLst/>
                  <a:gdLst>
                    <a:gd name="T0" fmla="*/ 17 w 49"/>
                    <a:gd name="T1" fmla="*/ 43 h 44"/>
                    <a:gd name="T2" fmla="*/ 17 w 49"/>
                    <a:gd name="T3" fmla="*/ 43 h 44"/>
                    <a:gd name="T4" fmla="*/ 47 w 49"/>
                    <a:gd name="T5" fmla="*/ 23 h 44"/>
                    <a:gd name="T6" fmla="*/ 47 w 49"/>
                    <a:gd name="T7" fmla="*/ 12 h 44"/>
                    <a:gd name="T8" fmla="*/ 30 w 49"/>
                    <a:gd name="T9" fmla="*/ 2 h 44"/>
                    <a:gd name="T10" fmla="*/ 10 w 49"/>
                    <a:gd name="T11" fmla="*/ 9 h 44"/>
                    <a:gd name="T12" fmla="*/ 2 w 49"/>
                    <a:gd name="T13" fmla="*/ 26 h 44"/>
                    <a:gd name="T14" fmla="*/ 1 w 49"/>
                    <a:gd name="T15" fmla="*/ 32 h 44"/>
                    <a:gd name="T16" fmla="*/ 17 w 49"/>
                    <a:gd name="T17" fmla="*/ 43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44">
                      <a:moveTo>
                        <a:pt x="17" y="43"/>
                      </a:moveTo>
                      <a:lnTo>
                        <a:pt x="17" y="43"/>
                      </a:lnTo>
                      <a:cubicBezTo>
                        <a:pt x="30" y="40"/>
                        <a:pt x="41" y="34"/>
                        <a:pt x="47" y="23"/>
                      </a:cubicBezTo>
                      <a:cubicBezTo>
                        <a:pt x="49" y="20"/>
                        <a:pt x="48" y="15"/>
                        <a:pt x="47" y="12"/>
                      </a:cubicBezTo>
                      <a:cubicBezTo>
                        <a:pt x="44" y="4"/>
                        <a:pt x="37" y="0"/>
                        <a:pt x="30" y="2"/>
                      </a:cubicBezTo>
                      <a:cubicBezTo>
                        <a:pt x="23" y="4"/>
                        <a:pt x="16" y="7"/>
                        <a:pt x="10" y="9"/>
                      </a:cubicBezTo>
                      <a:cubicBezTo>
                        <a:pt x="1" y="12"/>
                        <a:pt x="0" y="19"/>
                        <a:pt x="2" y="26"/>
                      </a:cubicBezTo>
                      <a:cubicBezTo>
                        <a:pt x="1" y="28"/>
                        <a:pt x="1" y="30"/>
                        <a:pt x="1" y="32"/>
                      </a:cubicBezTo>
                      <a:cubicBezTo>
                        <a:pt x="2" y="39"/>
                        <a:pt x="10" y="44"/>
                        <a:pt x="17" y="4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4" name="Freeform 140">
                  <a:extLst>
                    <a:ext uri="{FF2B5EF4-FFF2-40B4-BE49-F238E27FC236}">
                      <a16:creationId xmlns:a16="http://schemas.microsoft.com/office/drawing/2014/main" id="{558BC599-5021-4E7B-A853-BCAB9D79E6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36" y="2216"/>
                  <a:ext cx="6" cy="8"/>
                </a:xfrm>
                <a:custGeom>
                  <a:avLst/>
                  <a:gdLst>
                    <a:gd name="T0" fmla="*/ 39 w 51"/>
                    <a:gd name="T1" fmla="*/ 61 h 63"/>
                    <a:gd name="T2" fmla="*/ 39 w 51"/>
                    <a:gd name="T3" fmla="*/ 61 h 63"/>
                    <a:gd name="T4" fmla="*/ 44 w 51"/>
                    <a:gd name="T5" fmla="*/ 62 h 63"/>
                    <a:gd name="T6" fmla="*/ 51 w 51"/>
                    <a:gd name="T7" fmla="*/ 54 h 63"/>
                    <a:gd name="T8" fmla="*/ 48 w 51"/>
                    <a:gd name="T9" fmla="*/ 39 h 63"/>
                    <a:gd name="T10" fmla="*/ 19 w 51"/>
                    <a:gd name="T11" fmla="*/ 9 h 63"/>
                    <a:gd name="T12" fmla="*/ 10 w 51"/>
                    <a:gd name="T13" fmla="*/ 3 h 63"/>
                    <a:gd name="T14" fmla="*/ 1 w 51"/>
                    <a:gd name="T15" fmla="*/ 4 h 63"/>
                    <a:gd name="T16" fmla="*/ 1 w 51"/>
                    <a:gd name="T17" fmla="*/ 9 h 63"/>
                    <a:gd name="T18" fmla="*/ 39 w 51"/>
                    <a:gd name="T19" fmla="*/ 6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" h="63">
                      <a:moveTo>
                        <a:pt x="39" y="61"/>
                      </a:moveTo>
                      <a:lnTo>
                        <a:pt x="39" y="61"/>
                      </a:lnTo>
                      <a:cubicBezTo>
                        <a:pt x="40" y="62"/>
                        <a:pt x="44" y="63"/>
                        <a:pt x="44" y="62"/>
                      </a:cubicBezTo>
                      <a:cubicBezTo>
                        <a:pt x="47" y="60"/>
                        <a:pt x="48" y="57"/>
                        <a:pt x="51" y="54"/>
                      </a:cubicBezTo>
                      <a:cubicBezTo>
                        <a:pt x="50" y="49"/>
                        <a:pt x="49" y="44"/>
                        <a:pt x="48" y="39"/>
                      </a:cubicBezTo>
                      <a:cubicBezTo>
                        <a:pt x="43" y="25"/>
                        <a:pt x="35" y="13"/>
                        <a:pt x="19" y="9"/>
                      </a:cubicBezTo>
                      <a:cubicBezTo>
                        <a:pt x="16" y="8"/>
                        <a:pt x="13" y="5"/>
                        <a:pt x="10" y="3"/>
                      </a:cubicBezTo>
                      <a:cubicBezTo>
                        <a:pt x="6" y="0"/>
                        <a:pt x="3" y="1"/>
                        <a:pt x="1" y="4"/>
                      </a:cubicBezTo>
                      <a:cubicBezTo>
                        <a:pt x="0" y="6"/>
                        <a:pt x="0" y="8"/>
                        <a:pt x="1" y="9"/>
                      </a:cubicBezTo>
                      <a:cubicBezTo>
                        <a:pt x="13" y="27"/>
                        <a:pt x="26" y="44"/>
                        <a:pt x="39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5" name="Freeform 141">
                  <a:extLst>
                    <a:ext uri="{FF2B5EF4-FFF2-40B4-BE49-F238E27FC236}">
                      <a16:creationId xmlns:a16="http://schemas.microsoft.com/office/drawing/2014/main" id="{E57DD3AC-4F02-42BC-A53E-B7553AAA85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5" y="2285"/>
                  <a:ext cx="8" cy="3"/>
                </a:xfrm>
                <a:custGeom>
                  <a:avLst/>
                  <a:gdLst>
                    <a:gd name="T0" fmla="*/ 46 w 68"/>
                    <a:gd name="T1" fmla="*/ 28 h 31"/>
                    <a:gd name="T2" fmla="*/ 46 w 68"/>
                    <a:gd name="T3" fmla="*/ 28 h 31"/>
                    <a:gd name="T4" fmla="*/ 65 w 68"/>
                    <a:gd name="T5" fmla="*/ 18 h 31"/>
                    <a:gd name="T6" fmla="*/ 68 w 68"/>
                    <a:gd name="T7" fmla="*/ 9 h 31"/>
                    <a:gd name="T8" fmla="*/ 64 w 68"/>
                    <a:gd name="T9" fmla="*/ 5 h 31"/>
                    <a:gd name="T10" fmla="*/ 21 w 68"/>
                    <a:gd name="T11" fmla="*/ 4 h 31"/>
                    <a:gd name="T12" fmla="*/ 0 w 68"/>
                    <a:gd name="T13" fmla="*/ 25 h 31"/>
                    <a:gd name="T14" fmla="*/ 46 w 68"/>
                    <a:gd name="T15" fmla="*/ 28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31">
                      <a:moveTo>
                        <a:pt x="46" y="28"/>
                      </a:moveTo>
                      <a:lnTo>
                        <a:pt x="46" y="28"/>
                      </a:lnTo>
                      <a:cubicBezTo>
                        <a:pt x="53" y="26"/>
                        <a:pt x="59" y="22"/>
                        <a:pt x="65" y="18"/>
                      </a:cubicBezTo>
                      <a:cubicBezTo>
                        <a:pt x="67" y="17"/>
                        <a:pt x="67" y="12"/>
                        <a:pt x="68" y="9"/>
                      </a:cubicBezTo>
                      <a:cubicBezTo>
                        <a:pt x="68" y="8"/>
                        <a:pt x="65" y="6"/>
                        <a:pt x="64" y="5"/>
                      </a:cubicBezTo>
                      <a:cubicBezTo>
                        <a:pt x="50" y="0"/>
                        <a:pt x="35" y="4"/>
                        <a:pt x="21" y="4"/>
                      </a:cubicBezTo>
                      <a:cubicBezTo>
                        <a:pt x="9" y="5"/>
                        <a:pt x="3" y="14"/>
                        <a:pt x="0" y="25"/>
                      </a:cubicBezTo>
                      <a:cubicBezTo>
                        <a:pt x="15" y="29"/>
                        <a:pt x="31" y="31"/>
                        <a:pt x="46" y="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6" name="Freeform 142">
                  <a:extLst>
                    <a:ext uri="{FF2B5EF4-FFF2-40B4-BE49-F238E27FC236}">
                      <a16:creationId xmlns:a16="http://schemas.microsoft.com/office/drawing/2014/main" id="{0C7F4683-00F4-4DC9-8F06-4BFB4AF02D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4" y="2261"/>
                  <a:ext cx="5" cy="4"/>
                </a:xfrm>
                <a:custGeom>
                  <a:avLst/>
                  <a:gdLst>
                    <a:gd name="T0" fmla="*/ 14 w 41"/>
                    <a:gd name="T1" fmla="*/ 40 h 41"/>
                    <a:gd name="T2" fmla="*/ 14 w 41"/>
                    <a:gd name="T3" fmla="*/ 40 h 41"/>
                    <a:gd name="T4" fmla="*/ 37 w 41"/>
                    <a:gd name="T5" fmla="*/ 30 h 41"/>
                    <a:gd name="T6" fmla="*/ 36 w 41"/>
                    <a:gd name="T7" fmla="*/ 6 h 41"/>
                    <a:gd name="T8" fmla="*/ 28 w 41"/>
                    <a:gd name="T9" fmla="*/ 1 h 41"/>
                    <a:gd name="T10" fmla="*/ 2 w 41"/>
                    <a:gd name="T11" fmla="*/ 25 h 41"/>
                    <a:gd name="T12" fmla="*/ 14 w 41"/>
                    <a:gd name="T13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" h="41">
                      <a:moveTo>
                        <a:pt x="14" y="40"/>
                      </a:moveTo>
                      <a:lnTo>
                        <a:pt x="14" y="40"/>
                      </a:lnTo>
                      <a:cubicBezTo>
                        <a:pt x="23" y="41"/>
                        <a:pt x="33" y="38"/>
                        <a:pt x="37" y="30"/>
                      </a:cubicBezTo>
                      <a:cubicBezTo>
                        <a:pt x="41" y="22"/>
                        <a:pt x="41" y="14"/>
                        <a:pt x="36" y="6"/>
                      </a:cubicBezTo>
                      <a:cubicBezTo>
                        <a:pt x="34" y="2"/>
                        <a:pt x="32" y="0"/>
                        <a:pt x="28" y="1"/>
                      </a:cubicBezTo>
                      <a:cubicBezTo>
                        <a:pt x="15" y="5"/>
                        <a:pt x="5" y="14"/>
                        <a:pt x="2" y="25"/>
                      </a:cubicBezTo>
                      <a:cubicBezTo>
                        <a:pt x="0" y="30"/>
                        <a:pt x="8" y="39"/>
                        <a:pt x="14" y="4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7" name="Freeform 143">
                  <a:extLst>
                    <a:ext uri="{FF2B5EF4-FFF2-40B4-BE49-F238E27FC236}">
                      <a16:creationId xmlns:a16="http://schemas.microsoft.com/office/drawing/2014/main" id="{6DFB1DA4-7055-440F-959C-D0E2FD16D4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9" y="2271"/>
                  <a:ext cx="5" cy="8"/>
                </a:xfrm>
                <a:custGeom>
                  <a:avLst/>
                  <a:gdLst>
                    <a:gd name="T0" fmla="*/ 5 w 42"/>
                    <a:gd name="T1" fmla="*/ 0 h 66"/>
                    <a:gd name="T2" fmla="*/ 5 w 42"/>
                    <a:gd name="T3" fmla="*/ 0 h 66"/>
                    <a:gd name="T4" fmla="*/ 0 w 42"/>
                    <a:gd name="T5" fmla="*/ 9 h 66"/>
                    <a:gd name="T6" fmla="*/ 37 w 42"/>
                    <a:gd name="T7" fmla="*/ 65 h 66"/>
                    <a:gd name="T8" fmla="*/ 41 w 42"/>
                    <a:gd name="T9" fmla="*/ 63 h 66"/>
                    <a:gd name="T10" fmla="*/ 42 w 42"/>
                    <a:gd name="T11" fmla="*/ 58 h 66"/>
                    <a:gd name="T12" fmla="*/ 10 w 42"/>
                    <a:gd name="T13" fmla="*/ 2 h 66"/>
                    <a:gd name="T14" fmla="*/ 5 w 42"/>
                    <a:gd name="T1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66">
                      <a:moveTo>
                        <a:pt x="5" y="0"/>
                      </a:moveTo>
                      <a:lnTo>
                        <a:pt x="5" y="0"/>
                      </a:lnTo>
                      <a:cubicBezTo>
                        <a:pt x="3" y="3"/>
                        <a:pt x="0" y="6"/>
                        <a:pt x="0" y="9"/>
                      </a:cubicBezTo>
                      <a:cubicBezTo>
                        <a:pt x="2" y="34"/>
                        <a:pt x="16" y="52"/>
                        <a:pt x="37" y="65"/>
                      </a:cubicBezTo>
                      <a:cubicBezTo>
                        <a:pt x="38" y="66"/>
                        <a:pt x="40" y="64"/>
                        <a:pt x="41" y="63"/>
                      </a:cubicBezTo>
                      <a:cubicBezTo>
                        <a:pt x="42" y="61"/>
                        <a:pt x="42" y="59"/>
                        <a:pt x="42" y="58"/>
                      </a:cubicBezTo>
                      <a:cubicBezTo>
                        <a:pt x="36" y="37"/>
                        <a:pt x="19" y="21"/>
                        <a:pt x="10" y="2"/>
                      </a:cubicBezTo>
                      <a:cubicBezTo>
                        <a:pt x="9" y="1"/>
                        <a:pt x="6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8" name="Freeform 144">
                  <a:extLst>
                    <a:ext uri="{FF2B5EF4-FFF2-40B4-BE49-F238E27FC236}">
                      <a16:creationId xmlns:a16="http://schemas.microsoft.com/office/drawing/2014/main" id="{569E4D12-4D3A-4191-A007-8F529ABFA2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" y="2420"/>
                  <a:ext cx="5" cy="5"/>
                </a:xfrm>
                <a:custGeom>
                  <a:avLst/>
                  <a:gdLst>
                    <a:gd name="T0" fmla="*/ 5 w 40"/>
                    <a:gd name="T1" fmla="*/ 6 h 41"/>
                    <a:gd name="T2" fmla="*/ 5 w 40"/>
                    <a:gd name="T3" fmla="*/ 6 h 41"/>
                    <a:gd name="T4" fmla="*/ 8 w 40"/>
                    <a:gd name="T5" fmla="*/ 29 h 41"/>
                    <a:gd name="T6" fmla="*/ 16 w 40"/>
                    <a:gd name="T7" fmla="*/ 37 h 41"/>
                    <a:gd name="T8" fmla="*/ 30 w 40"/>
                    <a:gd name="T9" fmla="*/ 38 h 41"/>
                    <a:gd name="T10" fmla="*/ 40 w 40"/>
                    <a:gd name="T11" fmla="*/ 28 h 41"/>
                    <a:gd name="T12" fmla="*/ 30 w 40"/>
                    <a:gd name="T13" fmla="*/ 8 h 41"/>
                    <a:gd name="T14" fmla="*/ 5 w 40"/>
                    <a:gd name="T15" fmla="*/ 6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" h="41">
                      <a:moveTo>
                        <a:pt x="5" y="6"/>
                      </a:moveTo>
                      <a:lnTo>
                        <a:pt x="5" y="6"/>
                      </a:lnTo>
                      <a:cubicBezTo>
                        <a:pt x="0" y="10"/>
                        <a:pt x="1" y="19"/>
                        <a:pt x="8" y="29"/>
                      </a:cubicBezTo>
                      <a:cubicBezTo>
                        <a:pt x="10" y="32"/>
                        <a:pt x="13" y="35"/>
                        <a:pt x="16" y="37"/>
                      </a:cubicBezTo>
                      <a:cubicBezTo>
                        <a:pt x="20" y="39"/>
                        <a:pt x="25" y="41"/>
                        <a:pt x="30" y="38"/>
                      </a:cubicBezTo>
                      <a:cubicBezTo>
                        <a:pt x="34" y="35"/>
                        <a:pt x="37" y="30"/>
                        <a:pt x="40" y="28"/>
                      </a:cubicBezTo>
                      <a:cubicBezTo>
                        <a:pt x="39" y="18"/>
                        <a:pt x="37" y="12"/>
                        <a:pt x="30" y="8"/>
                      </a:cubicBezTo>
                      <a:cubicBezTo>
                        <a:pt x="22" y="4"/>
                        <a:pt x="14" y="0"/>
                        <a:pt x="5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9" name="Freeform 145">
                  <a:extLst>
                    <a:ext uri="{FF2B5EF4-FFF2-40B4-BE49-F238E27FC236}">
                      <a16:creationId xmlns:a16="http://schemas.microsoft.com/office/drawing/2014/main" id="{E9415B94-CB8A-41A8-973A-6FC73AAED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2" y="2509"/>
                  <a:ext cx="5" cy="4"/>
                </a:xfrm>
                <a:custGeom>
                  <a:avLst/>
                  <a:gdLst>
                    <a:gd name="T0" fmla="*/ 11 w 47"/>
                    <a:gd name="T1" fmla="*/ 6 h 34"/>
                    <a:gd name="T2" fmla="*/ 11 w 47"/>
                    <a:gd name="T3" fmla="*/ 6 h 34"/>
                    <a:gd name="T4" fmla="*/ 1 w 47"/>
                    <a:gd name="T5" fmla="*/ 18 h 34"/>
                    <a:gd name="T6" fmla="*/ 4 w 47"/>
                    <a:gd name="T7" fmla="*/ 26 h 34"/>
                    <a:gd name="T8" fmla="*/ 25 w 47"/>
                    <a:gd name="T9" fmla="*/ 33 h 34"/>
                    <a:gd name="T10" fmla="*/ 34 w 47"/>
                    <a:gd name="T11" fmla="*/ 34 h 34"/>
                    <a:gd name="T12" fmla="*/ 44 w 47"/>
                    <a:gd name="T13" fmla="*/ 29 h 34"/>
                    <a:gd name="T14" fmla="*/ 43 w 47"/>
                    <a:gd name="T15" fmla="*/ 15 h 34"/>
                    <a:gd name="T16" fmla="*/ 11 w 47"/>
                    <a:gd name="T17" fmla="*/ 6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7" h="34">
                      <a:moveTo>
                        <a:pt x="11" y="6"/>
                      </a:moveTo>
                      <a:lnTo>
                        <a:pt x="11" y="6"/>
                      </a:lnTo>
                      <a:cubicBezTo>
                        <a:pt x="6" y="8"/>
                        <a:pt x="3" y="13"/>
                        <a:pt x="1" y="18"/>
                      </a:cubicBezTo>
                      <a:cubicBezTo>
                        <a:pt x="0" y="20"/>
                        <a:pt x="2" y="26"/>
                        <a:pt x="4" y="26"/>
                      </a:cubicBezTo>
                      <a:cubicBezTo>
                        <a:pt x="12" y="30"/>
                        <a:pt x="20" y="32"/>
                        <a:pt x="25" y="33"/>
                      </a:cubicBezTo>
                      <a:cubicBezTo>
                        <a:pt x="31" y="34"/>
                        <a:pt x="33" y="34"/>
                        <a:pt x="34" y="34"/>
                      </a:cubicBezTo>
                      <a:cubicBezTo>
                        <a:pt x="37" y="33"/>
                        <a:pt x="41" y="31"/>
                        <a:pt x="44" y="29"/>
                      </a:cubicBezTo>
                      <a:cubicBezTo>
                        <a:pt x="47" y="27"/>
                        <a:pt x="46" y="19"/>
                        <a:pt x="43" y="15"/>
                      </a:cubicBezTo>
                      <a:cubicBezTo>
                        <a:pt x="36" y="4"/>
                        <a:pt x="22" y="0"/>
                        <a:pt x="1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0" name="Freeform 146">
                  <a:extLst>
                    <a:ext uri="{FF2B5EF4-FFF2-40B4-BE49-F238E27FC236}">
                      <a16:creationId xmlns:a16="http://schemas.microsoft.com/office/drawing/2014/main" id="{CF8E7CC7-571E-4049-8A3B-A68F9B2AFF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90" y="2457"/>
                  <a:ext cx="6" cy="5"/>
                </a:xfrm>
                <a:custGeom>
                  <a:avLst/>
                  <a:gdLst>
                    <a:gd name="T0" fmla="*/ 29 w 45"/>
                    <a:gd name="T1" fmla="*/ 4 h 38"/>
                    <a:gd name="T2" fmla="*/ 29 w 45"/>
                    <a:gd name="T3" fmla="*/ 4 h 38"/>
                    <a:gd name="T4" fmla="*/ 3 w 45"/>
                    <a:gd name="T5" fmla="*/ 16 h 38"/>
                    <a:gd name="T6" fmla="*/ 16 w 45"/>
                    <a:gd name="T7" fmla="*/ 35 h 38"/>
                    <a:gd name="T8" fmla="*/ 27 w 45"/>
                    <a:gd name="T9" fmla="*/ 38 h 38"/>
                    <a:gd name="T10" fmla="*/ 39 w 45"/>
                    <a:gd name="T11" fmla="*/ 30 h 38"/>
                    <a:gd name="T12" fmla="*/ 29 w 45"/>
                    <a:gd name="T13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38">
                      <a:moveTo>
                        <a:pt x="29" y="4"/>
                      </a:moveTo>
                      <a:lnTo>
                        <a:pt x="29" y="4"/>
                      </a:lnTo>
                      <a:cubicBezTo>
                        <a:pt x="19" y="0"/>
                        <a:pt x="9" y="5"/>
                        <a:pt x="3" y="16"/>
                      </a:cubicBezTo>
                      <a:cubicBezTo>
                        <a:pt x="0" y="23"/>
                        <a:pt x="5" y="31"/>
                        <a:pt x="16" y="35"/>
                      </a:cubicBezTo>
                      <a:cubicBezTo>
                        <a:pt x="19" y="36"/>
                        <a:pt x="22" y="37"/>
                        <a:pt x="27" y="38"/>
                      </a:cubicBezTo>
                      <a:cubicBezTo>
                        <a:pt x="31" y="36"/>
                        <a:pt x="36" y="34"/>
                        <a:pt x="39" y="30"/>
                      </a:cubicBezTo>
                      <a:cubicBezTo>
                        <a:pt x="45" y="21"/>
                        <a:pt x="40" y="9"/>
                        <a:pt x="29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1" name="Freeform 147">
                  <a:extLst>
                    <a:ext uri="{FF2B5EF4-FFF2-40B4-BE49-F238E27FC236}">
                      <a16:creationId xmlns:a16="http://schemas.microsoft.com/office/drawing/2014/main" id="{F6B8AD60-253F-4589-83AC-586E1764D9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1" y="3061"/>
                  <a:ext cx="6" cy="4"/>
                </a:xfrm>
                <a:custGeom>
                  <a:avLst/>
                  <a:gdLst>
                    <a:gd name="T0" fmla="*/ 3 w 51"/>
                    <a:gd name="T1" fmla="*/ 11 h 29"/>
                    <a:gd name="T2" fmla="*/ 3 w 51"/>
                    <a:gd name="T3" fmla="*/ 11 h 29"/>
                    <a:gd name="T4" fmla="*/ 0 w 51"/>
                    <a:gd name="T5" fmla="*/ 21 h 29"/>
                    <a:gd name="T6" fmla="*/ 4 w 51"/>
                    <a:gd name="T7" fmla="*/ 25 h 29"/>
                    <a:gd name="T8" fmla="*/ 22 w 51"/>
                    <a:gd name="T9" fmla="*/ 29 h 29"/>
                    <a:gd name="T10" fmla="*/ 36 w 51"/>
                    <a:gd name="T11" fmla="*/ 28 h 29"/>
                    <a:gd name="T12" fmla="*/ 41 w 51"/>
                    <a:gd name="T13" fmla="*/ 27 h 29"/>
                    <a:gd name="T14" fmla="*/ 51 w 51"/>
                    <a:gd name="T15" fmla="*/ 22 h 29"/>
                    <a:gd name="T16" fmla="*/ 43 w 51"/>
                    <a:gd name="T17" fmla="*/ 9 h 29"/>
                    <a:gd name="T18" fmla="*/ 3 w 51"/>
                    <a:gd name="T19" fmla="*/ 11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" h="29">
                      <a:moveTo>
                        <a:pt x="3" y="11"/>
                      </a:moveTo>
                      <a:lnTo>
                        <a:pt x="3" y="11"/>
                      </a:ln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2"/>
                        <a:pt x="3" y="24"/>
                        <a:pt x="4" y="25"/>
                      </a:cubicBezTo>
                      <a:cubicBezTo>
                        <a:pt x="11" y="27"/>
                        <a:pt x="18" y="28"/>
                        <a:pt x="22" y="29"/>
                      </a:cubicBezTo>
                      <a:cubicBezTo>
                        <a:pt x="29" y="29"/>
                        <a:pt x="32" y="29"/>
                        <a:pt x="36" y="28"/>
                      </a:cubicBezTo>
                      <a:cubicBezTo>
                        <a:pt x="38" y="28"/>
                        <a:pt x="40" y="28"/>
                        <a:pt x="41" y="27"/>
                      </a:cubicBezTo>
                      <a:cubicBezTo>
                        <a:pt x="45" y="25"/>
                        <a:pt x="48" y="23"/>
                        <a:pt x="51" y="22"/>
                      </a:cubicBezTo>
                      <a:cubicBezTo>
                        <a:pt x="48" y="17"/>
                        <a:pt x="47" y="12"/>
                        <a:pt x="43" y="9"/>
                      </a:cubicBezTo>
                      <a:cubicBezTo>
                        <a:pt x="31" y="0"/>
                        <a:pt x="15" y="1"/>
                        <a:pt x="3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2" name="Freeform 148">
                  <a:extLst>
                    <a:ext uri="{FF2B5EF4-FFF2-40B4-BE49-F238E27FC236}">
                      <a16:creationId xmlns:a16="http://schemas.microsoft.com/office/drawing/2014/main" id="{A0A48C79-26D4-4968-A058-24D4B5A2F9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3" y="2316"/>
                  <a:ext cx="5" cy="5"/>
                </a:xfrm>
                <a:custGeom>
                  <a:avLst/>
                  <a:gdLst>
                    <a:gd name="T0" fmla="*/ 24 w 40"/>
                    <a:gd name="T1" fmla="*/ 2 h 44"/>
                    <a:gd name="T2" fmla="*/ 24 w 40"/>
                    <a:gd name="T3" fmla="*/ 2 h 44"/>
                    <a:gd name="T4" fmla="*/ 14 w 40"/>
                    <a:gd name="T5" fmla="*/ 1 h 44"/>
                    <a:gd name="T6" fmla="*/ 8 w 40"/>
                    <a:gd name="T7" fmla="*/ 34 h 44"/>
                    <a:gd name="T8" fmla="*/ 32 w 40"/>
                    <a:gd name="T9" fmla="*/ 41 h 44"/>
                    <a:gd name="T10" fmla="*/ 40 w 40"/>
                    <a:gd name="T11" fmla="*/ 35 h 44"/>
                    <a:gd name="T12" fmla="*/ 24 w 40"/>
                    <a:gd name="T13" fmla="*/ 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44">
                      <a:moveTo>
                        <a:pt x="24" y="2"/>
                      </a:moveTo>
                      <a:lnTo>
                        <a:pt x="24" y="2"/>
                      </a:lnTo>
                      <a:cubicBezTo>
                        <a:pt x="22" y="0"/>
                        <a:pt x="17" y="0"/>
                        <a:pt x="14" y="1"/>
                      </a:cubicBezTo>
                      <a:cubicBezTo>
                        <a:pt x="4" y="6"/>
                        <a:pt x="0" y="26"/>
                        <a:pt x="8" y="34"/>
                      </a:cubicBezTo>
                      <a:cubicBezTo>
                        <a:pt x="14" y="41"/>
                        <a:pt x="23" y="44"/>
                        <a:pt x="32" y="41"/>
                      </a:cubicBezTo>
                      <a:cubicBezTo>
                        <a:pt x="35" y="41"/>
                        <a:pt x="37" y="37"/>
                        <a:pt x="40" y="35"/>
                      </a:cubicBezTo>
                      <a:cubicBezTo>
                        <a:pt x="40" y="21"/>
                        <a:pt x="35" y="10"/>
                        <a:pt x="24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3" name="Freeform 149">
                  <a:extLst>
                    <a:ext uri="{FF2B5EF4-FFF2-40B4-BE49-F238E27FC236}">
                      <a16:creationId xmlns:a16="http://schemas.microsoft.com/office/drawing/2014/main" id="{77E7236F-E290-4F29-AA2F-1D27E70D2D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52" y="2873"/>
                  <a:ext cx="3" cy="6"/>
                </a:xfrm>
                <a:custGeom>
                  <a:avLst/>
                  <a:gdLst>
                    <a:gd name="T0" fmla="*/ 19 w 33"/>
                    <a:gd name="T1" fmla="*/ 1 h 51"/>
                    <a:gd name="T2" fmla="*/ 19 w 33"/>
                    <a:gd name="T3" fmla="*/ 1 h 51"/>
                    <a:gd name="T4" fmla="*/ 15 w 33"/>
                    <a:gd name="T5" fmla="*/ 3 h 51"/>
                    <a:gd name="T6" fmla="*/ 1 w 33"/>
                    <a:gd name="T7" fmla="*/ 42 h 51"/>
                    <a:gd name="T8" fmla="*/ 6 w 33"/>
                    <a:gd name="T9" fmla="*/ 50 h 51"/>
                    <a:gd name="T10" fmla="*/ 11 w 33"/>
                    <a:gd name="T11" fmla="*/ 51 h 51"/>
                    <a:gd name="T12" fmla="*/ 27 w 33"/>
                    <a:gd name="T13" fmla="*/ 6 h 51"/>
                    <a:gd name="T14" fmla="*/ 19 w 33"/>
                    <a:gd name="T15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3" h="51">
                      <a:moveTo>
                        <a:pt x="19" y="1"/>
                      </a:moveTo>
                      <a:lnTo>
                        <a:pt x="19" y="1"/>
                      </a:lnTo>
                      <a:cubicBezTo>
                        <a:pt x="18" y="2"/>
                        <a:pt x="16" y="2"/>
                        <a:pt x="15" y="3"/>
                      </a:cubicBezTo>
                      <a:cubicBezTo>
                        <a:pt x="6" y="14"/>
                        <a:pt x="0" y="27"/>
                        <a:pt x="1" y="42"/>
                      </a:cubicBezTo>
                      <a:cubicBezTo>
                        <a:pt x="1" y="45"/>
                        <a:pt x="4" y="48"/>
                        <a:pt x="6" y="50"/>
                      </a:cubicBezTo>
                      <a:cubicBezTo>
                        <a:pt x="7" y="51"/>
                        <a:pt x="9" y="51"/>
                        <a:pt x="11" y="51"/>
                      </a:cubicBezTo>
                      <a:cubicBezTo>
                        <a:pt x="27" y="42"/>
                        <a:pt x="33" y="26"/>
                        <a:pt x="27" y="6"/>
                      </a:cubicBezTo>
                      <a:cubicBezTo>
                        <a:pt x="26" y="2"/>
                        <a:pt x="23" y="0"/>
                        <a:pt x="19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4" name="Freeform 150">
                  <a:extLst>
                    <a:ext uri="{FF2B5EF4-FFF2-40B4-BE49-F238E27FC236}">
                      <a16:creationId xmlns:a16="http://schemas.microsoft.com/office/drawing/2014/main" id="{8D12E3CB-D729-4EA9-8F29-264E92D5C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0" y="2905"/>
                  <a:ext cx="6" cy="4"/>
                </a:xfrm>
                <a:custGeom>
                  <a:avLst/>
                  <a:gdLst>
                    <a:gd name="T0" fmla="*/ 28 w 51"/>
                    <a:gd name="T1" fmla="*/ 29 h 31"/>
                    <a:gd name="T2" fmla="*/ 28 w 51"/>
                    <a:gd name="T3" fmla="*/ 29 h 31"/>
                    <a:gd name="T4" fmla="*/ 48 w 51"/>
                    <a:gd name="T5" fmla="*/ 15 h 31"/>
                    <a:gd name="T6" fmla="*/ 43 w 51"/>
                    <a:gd name="T7" fmla="*/ 3 h 31"/>
                    <a:gd name="T8" fmla="*/ 28 w 51"/>
                    <a:gd name="T9" fmla="*/ 0 h 31"/>
                    <a:gd name="T10" fmla="*/ 7 w 51"/>
                    <a:gd name="T11" fmla="*/ 3 h 31"/>
                    <a:gd name="T12" fmla="*/ 1 w 51"/>
                    <a:gd name="T13" fmla="*/ 10 h 31"/>
                    <a:gd name="T14" fmla="*/ 4 w 51"/>
                    <a:gd name="T15" fmla="*/ 19 h 31"/>
                    <a:gd name="T16" fmla="*/ 28 w 51"/>
                    <a:gd name="T17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1" h="31">
                      <a:moveTo>
                        <a:pt x="28" y="29"/>
                      </a:moveTo>
                      <a:lnTo>
                        <a:pt x="28" y="29"/>
                      </a:lnTo>
                      <a:cubicBezTo>
                        <a:pt x="35" y="31"/>
                        <a:pt x="44" y="25"/>
                        <a:pt x="48" y="15"/>
                      </a:cubicBezTo>
                      <a:cubicBezTo>
                        <a:pt x="51" y="11"/>
                        <a:pt x="48" y="3"/>
                        <a:pt x="43" y="3"/>
                      </a:cubicBezTo>
                      <a:cubicBezTo>
                        <a:pt x="38" y="2"/>
                        <a:pt x="33" y="1"/>
                        <a:pt x="28" y="0"/>
                      </a:cubicBezTo>
                      <a:cubicBezTo>
                        <a:pt x="21" y="1"/>
                        <a:pt x="14" y="1"/>
                        <a:pt x="7" y="3"/>
                      </a:cubicBezTo>
                      <a:cubicBezTo>
                        <a:pt x="4" y="4"/>
                        <a:pt x="1" y="8"/>
                        <a:pt x="1" y="10"/>
                      </a:cubicBezTo>
                      <a:cubicBezTo>
                        <a:pt x="0" y="13"/>
                        <a:pt x="2" y="18"/>
                        <a:pt x="4" y="19"/>
                      </a:cubicBezTo>
                      <a:cubicBezTo>
                        <a:pt x="11" y="23"/>
                        <a:pt x="20" y="27"/>
                        <a:pt x="28" y="2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5" name="Freeform 151">
                  <a:extLst>
                    <a:ext uri="{FF2B5EF4-FFF2-40B4-BE49-F238E27FC236}">
                      <a16:creationId xmlns:a16="http://schemas.microsoft.com/office/drawing/2014/main" id="{33F025A7-7AE3-4DB4-B80B-54C0C66D31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6" y="2409"/>
                  <a:ext cx="6" cy="4"/>
                </a:xfrm>
                <a:custGeom>
                  <a:avLst/>
                  <a:gdLst>
                    <a:gd name="T0" fmla="*/ 22 w 48"/>
                    <a:gd name="T1" fmla="*/ 5 h 37"/>
                    <a:gd name="T2" fmla="*/ 22 w 48"/>
                    <a:gd name="T3" fmla="*/ 5 h 37"/>
                    <a:gd name="T4" fmla="*/ 0 w 48"/>
                    <a:gd name="T5" fmla="*/ 33 h 37"/>
                    <a:gd name="T6" fmla="*/ 35 w 48"/>
                    <a:gd name="T7" fmla="*/ 34 h 37"/>
                    <a:gd name="T8" fmla="*/ 44 w 48"/>
                    <a:gd name="T9" fmla="*/ 28 h 37"/>
                    <a:gd name="T10" fmla="*/ 42 w 48"/>
                    <a:gd name="T11" fmla="*/ 7 h 37"/>
                    <a:gd name="T12" fmla="*/ 22 w 48"/>
                    <a:gd name="T13" fmla="*/ 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37">
                      <a:moveTo>
                        <a:pt x="22" y="5"/>
                      </a:moveTo>
                      <a:lnTo>
                        <a:pt x="22" y="5"/>
                      </a:lnTo>
                      <a:cubicBezTo>
                        <a:pt x="14" y="13"/>
                        <a:pt x="2" y="20"/>
                        <a:pt x="0" y="33"/>
                      </a:cubicBezTo>
                      <a:cubicBezTo>
                        <a:pt x="11" y="36"/>
                        <a:pt x="23" y="37"/>
                        <a:pt x="35" y="34"/>
                      </a:cubicBezTo>
                      <a:cubicBezTo>
                        <a:pt x="39" y="33"/>
                        <a:pt x="42" y="30"/>
                        <a:pt x="44" y="28"/>
                      </a:cubicBezTo>
                      <a:cubicBezTo>
                        <a:pt x="48" y="25"/>
                        <a:pt x="46" y="12"/>
                        <a:pt x="42" y="7"/>
                      </a:cubicBezTo>
                      <a:cubicBezTo>
                        <a:pt x="37" y="2"/>
                        <a:pt x="27" y="0"/>
                        <a:pt x="22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6" name="Freeform 152">
                  <a:extLst>
                    <a:ext uri="{FF2B5EF4-FFF2-40B4-BE49-F238E27FC236}">
                      <a16:creationId xmlns:a16="http://schemas.microsoft.com/office/drawing/2014/main" id="{532ECDB3-36DC-4A02-82D3-248A5356D6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3" y="2413"/>
                  <a:ext cx="15" cy="13"/>
                </a:xfrm>
                <a:custGeom>
                  <a:avLst/>
                  <a:gdLst>
                    <a:gd name="T0" fmla="*/ 107 w 128"/>
                    <a:gd name="T1" fmla="*/ 2 h 109"/>
                    <a:gd name="T2" fmla="*/ 107 w 128"/>
                    <a:gd name="T3" fmla="*/ 2 h 109"/>
                    <a:gd name="T4" fmla="*/ 82 w 128"/>
                    <a:gd name="T5" fmla="*/ 10 h 109"/>
                    <a:gd name="T6" fmla="*/ 60 w 128"/>
                    <a:gd name="T7" fmla="*/ 20 h 109"/>
                    <a:gd name="T8" fmla="*/ 53 w 128"/>
                    <a:gd name="T9" fmla="*/ 27 h 109"/>
                    <a:gd name="T10" fmla="*/ 47 w 128"/>
                    <a:gd name="T11" fmla="*/ 27 h 109"/>
                    <a:gd name="T12" fmla="*/ 0 w 128"/>
                    <a:gd name="T13" fmla="*/ 79 h 109"/>
                    <a:gd name="T14" fmla="*/ 7 w 128"/>
                    <a:gd name="T15" fmla="*/ 93 h 109"/>
                    <a:gd name="T16" fmla="*/ 15 w 128"/>
                    <a:gd name="T17" fmla="*/ 106 h 109"/>
                    <a:gd name="T18" fmla="*/ 25 w 128"/>
                    <a:gd name="T19" fmla="*/ 108 h 109"/>
                    <a:gd name="T20" fmla="*/ 89 w 128"/>
                    <a:gd name="T21" fmla="*/ 68 h 109"/>
                    <a:gd name="T22" fmla="*/ 119 w 128"/>
                    <a:gd name="T23" fmla="*/ 47 h 109"/>
                    <a:gd name="T24" fmla="*/ 127 w 128"/>
                    <a:gd name="T25" fmla="*/ 23 h 109"/>
                    <a:gd name="T26" fmla="*/ 117 w 128"/>
                    <a:gd name="T27" fmla="*/ 11 h 109"/>
                    <a:gd name="T28" fmla="*/ 107 w 128"/>
                    <a:gd name="T29" fmla="*/ 2 h 109"/>
                    <a:gd name="T30" fmla="*/ 108 w 128"/>
                    <a:gd name="T31" fmla="*/ 1 h 109"/>
                    <a:gd name="T32" fmla="*/ 106 w 128"/>
                    <a:gd name="T33" fmla="*/ 0 h 109"/>
                    <a:gd name="T34" fmla="*/ 107 w 128"/>
                    <a:gd name="T35" fmla="*/ 2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8" h="109">
                      <a:moveTo>
                        <a:pt x="107" y="2"/>
                      </a:moveTo>
                      <a:lnTo>
                        <a:pt x="107" y="2"/>
                      </a:lnTo>
                      <a:cubicBezTo>
                        <a:pt x="99" y="7"/>
                        <a:pt x="92" y="12"/>
                        <a:pt x="82" y="10"/>
                      </a:cubicBezTo>
                      <a:cubicBezTo>
                        <a:pt x="72" y="7"/>
                        <a:pt x="65" y="10"/>
                        <a:pt x="60" y="20"/>
                      </a:cubicBezTo>
                      <a:cubicBezTo>
                        <a:pt x="59" y="23"/>
                        <a:pt x="55" y="25"/>
                        <a:pt x="53" y="27"/>
                      </a:cubicBezTo>
                      <a:cubicBezTo>
                        <a:pt x="51" y="27"/>
                        <a:pt x="49" y="26"/>
                        <a:pt x="47" y="27"/>
                      </a:cubicBezTo>
                      <a:cubicBezTo>
                        <a:pt x="9" y="32"/>
                        <a:pt x="1" y="42"/>
                        <a:pt x="0" y="79"/>
                      </a:cubicBezTo>
                      <a:cubicBezTo>
                        <a:pt x="0" y="85"/>
                        <a:pt x="3" y="89"/>
                        <a:pt x="7" y="93"/>
                      </a:cubicBezTo>
                      <a:cubicBezTo>
                        <a:pt x="11" y="96"/>
                        <a:pt x="12" y="102"/>
                        <a:pt x="15" y="106"/>
                      </a:cubicBezTo>
                      <a:cubicBezTo>
                        <a:pt x="17" y="108"/>
                        <a:pt x="24" y="109"/>
                        <a:pt x="25" y="108"/>
                      </a:cubicBezTo>
                      <a:cubicBezTo>
                        <a:pt x="44" y="90"/>
                        <a:pt x="64" y="77"/>
                        <a:pt x="89" y="68"/>
                      </a:cubicBezTo>
                      <a:cubicBezTo>
                        <a:pt x="100" y="64"/>
                        <a:pt x="107" y="52"/>
                        <a:pt x="119" y="47"/>
                      </a:cubicBezTo>
                      <a:cubicBezTo>
                        <a:pt x="127" y="43"/>
                        <a:pt x="128" y="32"/>
                        <a:pt x="127" y="23"/>
                      </a:cubicBezTo>
                      <a:cubicBezTo>
                        <a:pt x="127" y="17"/>
                        <a:pt x="122" y="14"/>
                        <a:pt x="117" y="11"/>
                      </a:cubicBezTo>
                      <a:cubicBezTo>
                        <a:pt x="113" y="9"/>
                        <a:pt x="110" y="5"/>
                        <a:pt x="107" y="2"/>
                      </a:cubicBezTo>
                      <a:cubicBezTo>
                        <a:pt x="107" y="2"/>
                        <a:pt x="107" y="1"/>
                        <a:pt x="108" y="1"/>
                      </a:cubicBezTo>
                      <a:cubicBezTo>
                        <a:pt x="107" y="1"/>
                        <a:pt x="106" y="1"/>
                        <a:pt x="106" y="0"/>
                      </a:cubicBezTo>
                      <a:lnTo>
                        <a:pt x="107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7" name="Freeform 153">
                  <a:extLst>
                    <a:ext uri="{FF2B5EF4-FFF2-40B4-BE49-F238E27FC236}">
                      <a16:creationId xmlns:a16="http://schemas.microsoft.com/office/drawing/2014/main" id="{A7156F45-2920-4503-8505-B50C735E30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2" y="3171"/>
                  <a:ext cx="4" cy="4"/>
                </a:xfrm>
                <a:custGeom>
                  <a:avLst/>
                  <a:gdLst>
                    <a:gd name="T0" fmla="*/ 17 w 36"/>
                    <a:gd name="T1" fmla="*/ 3 h 39"/>
                    <a:gd name="T2" fmla="*/ 17 w 36"/>
                    <a:gd name="T3" fmla="*/ 3 h 39"/>
                    <a:gd name="T4" fmla="*/ 0 w 36"/>
                    <a:gd name="T5" fmla="*/ 36 h 39"/>
                    <a:gd name="T6" fmla="*/ 4 w 36"/>
                    <a:gd name="T7" fmla="*/ 39 h 39"/>
                    <a:gd name="T8" fmla="*/ 24 w 36"/>
                    <a:gd name="T9" fmla="*/ 33 h 39"/>
                    <a:gd name="T10" fmla="*/ 30 w 36"/>
                    <a:gd name="T11" fmla="*/ 6 h 39"/>
                    <a:gd name="T12" fmla="*/ 17 w 36"/>
                    <a:gd name="T13" fmla="*/ 3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39">
                      <a:moveTo>
                        <a:pt x="17" y="3"/>
                      </a:moveTo>
                      <a:lnTo>
                        <a:pt x="17" y="3"/>
                      </a:lnTo>
                      <a:cubicBezTo>
                        <a:pt x="9" y="13"/>
                        <a:pt x="0" y="22"/>
                        <a:pt x="0" y="36"/>
                      </a:cubicBezTo>
                      <a:cubicBezTo>
                        <a:pt x="1" y="37"/>
                        <a:pt x="3" y="39"/>
                        <a:pt x="4" y="39"/>
                      </a:cubicBezTo>
                      <a:cubicBezTo>
                        <a:pt x="11" y="37"/>
                        <a:pt x="18" y="36"/>
                        <a:pt x="24" y="33"/>
                      </a:cubicBezTo>
                      <a:cubicBezTo>
                        <a:pt x="35" y="29"/>
                        <a:pt x="36" y="18"/>
                        <a:pt x="30" y="6"/>
                      </a:cubicBezTo>
                      <a:cubicBezTo>
                        <a:pt x="28" y="1"/>
                        <a:pt x="20" y="0"/>
                        <a:pt x="1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8" name="Freeform 154">
                  <a:extLst>
                    <a:ext uri="{FF2B5EF4-FFF2-40B4-BE49-F238E27FC236}">
                      <a16:creationId xmlns:a16="http://schemas.microsoft.com/office/drawing/2014/main" id="{AF361DD1-3141-4D02-AE5C-7377F7172C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1" y="2782"/>
                  <a:ext cx="4" cy="5"/>
                </a:xfrm>
                <a:custGeom>
                  <a:avLst/>
                  <a:gdLst>
                    <a:gd name="T0" fmla="*/ 1 w 34"/>
                    <a:gd name="T1" fmla="*/ 23 h 37"/>
                    <a:gd name="T2" fmla="*/ 1 w 34"/>
                    <a:gd name="T3" fmla="*/ 23 h 37"/>
                    <a:gd name="T4" fmla="*/ 13 w 34"/>
                    <a:gd name="T5" fmla="*/ 37 h 37"/>
                    <a:gd name="T6" fmla="*/ 32 w 34"/>
                    <a:gd name="T7" fmla="*/ 21 h 37"/>
                    <a:gd name="T8" fmla="*/ 18 w 34"/>
                    <a:gd name="T9" fmla="*/ 1 h 37"/>
                    <a:gd name="T10" fmla="*/ 2 w 34"/>
                    <a:gd name="T11" fmla="*/ 12 h 37"/>
                    <a:gd name="T12" fmla="*/ 1 w 34"/>
                    <a:gd name="T13" fmla="*/ 2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7">
                      <a:moveTo>
                        <a:pt x="1" y="23"/>
                      </a:moveTo>
                      <a:lnTo>
                        <a:pt x="1" y="23"/>
                      </a:lnTo>
                      <a:cubicBezTo>
                        <a:pt x="0" y="31"/>
                        <a:pt x="5" y="37"/>
                        <a:pt x="13" y="37"/>
                      </a:cubicBezTo>
                      <a:cubicBezTo>
                        <a:pt x="23" y="37"/>
                        <a:pt x="31" y="30"/>
                        <a:pt x="32" y="21"/>
                      </a:cubicBezTo>
                      <a:cubicBezTo>
                        <a:pt x="34" y="11"/>
                        <a:pt x="27" y="2"/>
                        <a:pt x="18" y="1"/>
                      </a:cubicBezTo>
                      <a:cubicBezTo>
                        <a:pt x="11" y="0"/>
                        <a:pt x="4" y="5"/>
                        <a:pt x="2" y="12"/>
                      </a:cubicBezTo>
                      <a:cubicBezTo>
                        <a:pt x="1" y="16"/>
                        <a:pt x="1" y="19"/>
                        <a:pt x="1" y="2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9" name="Freeform 155">
                  <a:extLst>
                    <a:ext uri="{FF2B5EF4-FFF2-40B4-BE49-F238E27FC236}">
                      <a16:creationId xmlns:a16="http://schemas.microsoft.com/office/drawing/2014/main" id="{1A016DE4-DCBB-4BAC-85E6-2EA333F851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7" y="2215"/>
                  <a:ext cx="5" cy="4"/>
                </a:xfrm>
                <a:custGeom>
                  <a:avLst/>
                  <a:gdLst>
                    <a:gd name="T0" fmla="*/ 32 w 45"/>
                    <a:gd name="T1" fmla="*/ 36 h 38"/>
                    <a:gd name="T2" fmla="*/ 32 w 45"/>
                    <a:gd name="T3" fmla="*/ 36 h 38"/>
                    <a:gd name="T4" fmla="*/ 41 w 45"/>
                    <a:gd name="T5" fmla="*/ 23 h 38"/>
                    <a:gd name="T6" fmla="*/ 30 w 45"/>
                    <a:gd name="T7" fmla="*/ 2 h 38"/>
                    <a:gd name="T8" fmla="*/ 9 w 45"/>
                    <a:gd name="T9" fmla="*/ 6 h 38"/>
                    <a:gd name="T10" fmla="*/ 7 w 45"/>
                    <a:gd name="T11" fmla="*/ 29 h 38"/>
                    <a:gd name="T12" fmla="*/ 32 w 45"/>
                    <a:gd name="T13" fmla="*/ 36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38">
                      <a:moveTo>
                        <a:pt x="32" y="36"/>
                      </a:moveTo>
                      <a:lnTo>
                        <a:pt x="32" y="36"/>
                      </a:lnTo>
                      <a:cubicBezTo>
                        <a:pt x="35" y="32"/>
                        <a:pt x="39" y="27"/>
                        <a:pt x="41" y="23"/>
                      </a:cubicBezTo>
                      <a:cubicBezTo>
                        <a:pt x="45" y="14"/>
                        <a:pt x="39" y="4"/>
                        <a:pt x="30" y="2"/>
                      </a:cubicBezTo>
                      <a:cubicBezTo>
                        <a:pt x="22" y="0"/>
                        <a:pt x="15" y="2"/>
                        <a:pt x="9" y="6"/>
                      </a:cubicBezTo>
                      <a:cubicBezTo>
                        <a:pt x="1" y="11"/>
                        <a:pt x="0" y="21"/>
                        <a:pt x="7" y="29"/>
                      </a:cubicBezTo>
                      <a:cubicBezTo>
                        <a:pt x="14" y="36"/>
                        <a:pt x="22" y="38"/>
                        <a:pt x="32" y="3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0" name="Freeform 156">
                  <a:extLst>
                    <a:ext uri="{FF2B5EF4-FFF2-40B4-BE49-F238E27FC236}">
                      <a16:creationId xmlns:a16="http://schemas.microsoft.com/office/drawing/2014/main" id="{BCB49FA5-5986-4E47-A60E-B94F43EA1E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9" y="2772"/>
                  <a:ext cx="5" cy="3"/>
                </a:xfrm>
                <a:custGeom>
                  <a:avLst/>
                  <a:gdLst>
                    <a:gd name="T0" fmla="*/ 25 w 44"/>
                    <a:gd name="T1" fmla="*/ 1 h 25"/>
                    <a:gd name="T2" fmla="*/ 25 w 44"/>
                    <a:gd name="T3" fmla="*/ 1 h 25"/>
                    <a:gd name="T4" fmla="*/ 14 w 44"/>
                    <a:gd name="T5" fmla="*/ 1 h 25"/>
                    <a:gd name="T6" fmla="*/ 3 w 44"/>
                    <a:gd name="T7" fmla="*/ 10 h 25"/>
                    <a:gd name="T8" fmla="*/ 15 w 44"/>
                    <a:gd name="T9" fmla="*/ 24 h 25"/>
                    <a:gd name="T10" fmla="*/ 42 w 44"/>
                    <a:gd name="T11" fmla="*/ 13 h 25"/>
                    <a:gd name="T12" fmla="*/ 39 w 44"/>
                    <a:gd name="T13" fmla="*/ 4 h 25"/>
                    <a:gd name="T14" fmla="*/ 25 w 44"/>
                    <a:gd name="T15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" h="25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1"/>
                        <a:pt x="15" y="0"/>
                        <a:pt x="14" y="1"/>
                      </a:cubicBezTo>
                      <a:cubicBezTo>
                        <a:pt x="10" y="4"/>
                        <a:pt x="5" y="6"/>
                        <a:pt x="3" y="10"/>
                      </a:cubicBezTo>
                      <a:cubicBezTo>
                        <a:pt x="0" y="15"/>
                        <a:pt x="8" y="24"/>
                        <a:pt x="15" y="24"/>
                      </a:cubicBezTo>
                      <a:cubicBezTo>
                        <a:pt x="25" y="25"/>
                        <a:pt x="35" y="24"/>
                        <a:pt x="42" y="13"/>
                      </a:cubicBezTo>
                      <a:cubicBezTo>
                        <a:pt x="44" y="9"/>
                        <a:pt x="43" y="6"/>
                        <a:pt x="39" y="4"/>
                      </a:cubicBezTo>
                      <a:cubicBezTo>
                        <a:pt x="33" y="3"/>
                        <a:pt x="26" y="1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1" name="Freeform 157">
                  <a:extLst>
                    <a:ext uri="{FF2B5EF4-FFF2-40B4-BE49-F238E27FC236}">
                      <a16:creationId xmlns:a16="http://schemas.microsoft.com/office/drawing/2014/main" id="{DD14A8CF-EA05-44B0-A97C-746269227D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2361"/>
                  <a:ext cx="6" cy="4"/>
                </a:xfrm>
                <a:custGeom>
                  <a:avLst/>
                  <a:gdLst>
                    <a:gd name="T0" fmla="*/ 38 w 50"/>
                    <a:gd name="T1" fmla="*/ 2 h 40"/>
                    <a:gd name="T2" fmla="*/ 38 w 50"/>
                    <a:gd name="T3" fmla="*/ 2 h 40"/>
                    <a:gd name="T4" fmla="*/ 29 w 50"/>
                    <a:gd name="T5" fmla="*/ 8 h 40"/>
                    <a:gd name="T6" fmla="*/ 2 w 50"/>
                    <a:gd name="T7" fmla="*/ 25 h 40"/>
                    <a:gd name="T8" fmla="*/ 1 w 50"/>
                    <a:gd name="T9" fmla="*/ 34 h 40"/>
                    <a:gd name="T10" fmla="*/ 5 w 50"/>
                    <a:gd name="T11" fmla="*/ 38 h 40"/>
                    <a:gd name="T12" fmla="*/ 20 w 50"/>
                    <a:gd name="T13" fmla="*/ 37 h 40"/>
                    <a:gd name="T14" fmla="*/ 46 w 50"/>
                    <a:gd name="T15" fmla="*/ 17 h 40"/>
                    <a:gd name="T16" fmla="*/ 47 w 50"/>
                    <a:gd name="T17" fmla="*/ 3 h 40"/>
                    <a:gd name="T18" fmla="*/ 38 w 50"/>
                    <a:gd name="T19" fmla="*/ 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" h="40">
                      <a:moveTo>
                        <a:pt x="38" y="2"/>
                      </a:moveTo>
                      <a:lnTo>
                        <a:pt x="38" y="2"/>
                      </a:lnTo>
                      <a:cubicBezTo>
                        <a:pt x="35" y="4"/>
                        <a:pt x="32" y="6"/>
                        <a:pt x="29" y="8"/>
                      </a:cubicBezTo>
                      <a:cubicBezTo>
                        <a:pt x="20" y="14"/>
                        <a:pt x="7" y="14"/>
                        <a:pt x="2" y="25"/>
                      </a:cubicBezTo>
                      <a:cubicBezTo>
                        <a:pt x="0" y="27"/>
                        <a:pt x="0" y="31"/>
                        <a:pt x="1" y="34"/>
                      </a:cubicBezTo>
                      <a:cubicBezTo>
                        <a:pt x="1" y="36"/>
                        <a:pt x="3" y="38"/>
                        <a:pt x="5" y="38"/>
                      </a:cubicBezTo>
                      <a:cubicBezTo>
                        <a:pt x="10" y="38"/>
                        <a:pt x="16" y="40"/>
                        <a:pt x="20" y="37"/>
                      </a:cubicBezTo>
                      <a:cubicBezTo>
                        <a:pt x="29" y="32"/>
                        <a:pt x="37" y="24"/>
                        <a:pt x="46" y="17"/>
                      </a:cubicBezTo>
                      <a:cubicBezTo>
                        <a:pt x="50" y="13"/>
                        <a:pt x="50" y="5"/>
                        <a:pt x="47" y="3"/>
                      </a:cubicBezTo>
                      <a:cubicBezTo>
                        <a:pt x="45" y="0"/>
                        <a:pt x="42" y="0"/>
                        <a:pt x="38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2" name="Freeform 158">
                  <a:extLst>
                    <a:ext uri="{FF2B5EF4-FFF2-40B4-BE49-F238E27FC236}">
                      <a16:creationId xmlns:a16="http://schemas.microsoft.com/office/drawing/2014/main" id="{D2BC356D-6F04-41C5-9CCF-6EB4A52826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2" y="2927"/>
                  <a:ext cx="3" cy="5"/>
                </a:xfrm>
                <a:custGeom>
                  <a:avLst/>
                  <a:gdLst>
                    <a:gd name="T0" fmla="*/ 29 w 31"/>
                    <a:gd name="T1" fmla="*/ 22 h 43"/>
                    <a:gd name="T2" fmla="*/ 29 w 31"/>
                    <a:gd name="T3" fmla="*/ 22 h 43"/>
                    <a:gd name="T4" fmla="*/ 7 w 31"/>
                    <a:gd name="T5" fmla="*/ 0 h 43"/>
                    <a:gd name="T6" fmla="*/ 0 w 31"/>
                    <a:gd name="T7" fmla="*/ 7 h 43"/>
                    <a:gd name="T8" fmla="*/ 2 w 31"/>
                    <a:gd name="T9" fmla="*/ 33 h 43"/>
                    <a:gd name="T10" fmla="*/ 19 w 31"/>
                    <a:gd name="T11" fmla="*/ 39 h 43"/>
                    <a:gd name="T12" fmla="*/ 29 w 31"/>
                    <a:gd name="T13" fmla="*/ 2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43">
                      <a:moveTo>
                        <a:pt x="29" y="22"/>
                      </a:moveTo>
                      <a:lnTo>
                        <a:pt x="29" y="22"/>
                      </a:lnTo>
                      <a:cubicBezTo>
                        <a:pt x="25" y="12"/>
                        <a:pt x="17" y="5"/>
                        <a:pt x="7" y="0"/>
                      </a:cubicBezTo>
                      <a:cubicBezTo>
                        <a:pt x="5" y="2"/>
                        <a:pt x="0" y="4"/>
                        <a:pt x="0" y="7"/>
                      </a:cubicBezTo>
                      <a:cubicBezTo>
                        <a:pt x="0" y="15"/>
                        <a:pt x="0" y="24"/>
                        <a:pt x="2" y="33"/>
                      </a:cubicBezTo>
                      <a:cubicBezTo>
                        <a:pt x="3" y="40"/>
                        <a:pt x="12" y="43"/>
                        <a:pt x="19" y="39"/>
                      </a:cubicBezTo>
                      <a:cubicBezTo>
                        <a:pt x="27" y="36"/>
                        <a:pt x="31" y="29"/>
                        <a:pt x="29" y="2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3" name="Freeform 159">
                  <a:extLst>
                    <a:ext uri="{FF2B5EF4-FFF2-40B4-BE49-F238E27FC236}">
                      <a16:creationId xmlns:a16="http://schemas.microsoft.com/office/drawing/2014/main" id="{5FE51A6D-BCF2-4391-82F0-1B4FF07480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2377"/>
                  <a:ext cx="5" cy="3"/>
                </a:xfrm>
                <a:custGeom>
                  <a:avLst/>
                  <a:gdLst>
                    <a:gd name="T0" fmla="*/ 32 w 39"/>
                    <a:gd name="T1" fmla="*/ 29 h 32"/>
                    <a:gd name="T2" fmla="*/ 32 w 39"/>
                    <a:gd name="T3" fmla="*/ 29 h 32"/>
                    <a:gd name="T4" fmla="*/ 39 w 39"/>
                    <a:gd name="T5" fmla="*/ 22 h 32"/>
                    <a:gd name="T6" fmla="*/ 37 w 39"/>
                    <a:gd name="T7" fmla="*/ 12 h 32"/>
                    <a:gd name="T8" fmla="*/ 14 w 39"/>
                    <a:gd name="T9" fmla="*/ 1 h 32"/>
                    <a:gd name="T10" fmla="*/ 2 w 39"/>
                    <a:gd name="T11" fmla="*/ 10 h 32"/>
                    <a:gd name="T12" fmla="*/ 7 w 39"/>
                    <a:gd name="T13" fmla="*/ 24 h 32"/>
                    <a:gd name="T14" fmla="*/ 32 w 39"/>
                    <a:gd name="T15" fmla="*/ 2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32">
                      <a:moveTo>
                        <a:pt x="32" y="29"/>
                      </a:moveTo>
                      <a:lnTo>
                        <a:pt x="32" y="29"/>
                      </a:lnTo>
                      <a:cubicBezTo>
                        <a:pt x="35" y="28"/>
                        <a:pt x="37" y="24"/>
                        <a:pt x="39" y="22"/>
                      </a:cubicBezTo>
                      <a:cubicBezTo>
                        <a:pt x="38" y="18"/>
                        <a:pt x="39" y="14"/>
                        <a:pt x="37" y="12"/>
                      </a:cubicBezTo>
                      <a:cubicBezTo>
                        <a:pt x="31" y="4"/>
                        <a:pt x="24" y="0"/>
                        <a:pt x="14" y="1"/>
                      </a:cubicBezTo>
                      <a:cubicBezTo>
                        <a:pt x="8" y="1"/>
                        <a:pt x="4" y="5"/>
                        <a:pt x="2" y="10"/>
                      </a:cubicBezTo>
                      <a:cubicBezTo>
                        <a:pt x="0" y="15"/>
                        <a:pt x="3" y="21"/>
                        <a:pt x="7" y="24"/>
                      </a:cubicBezTo>
                      <a:cubicBezTo>
                        <a:pt x="14" y="30"/>
                        <a:pt x="23" y="32"/>
                        <a:pt x="32" y="2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4" name="Freeform 160">
                  <a:extLst>
                    <a:ext uri="{FF2B5EF4-FFF2-40B4-BE49-F238E27FC236}">
                      <a16:creationId xmlns:a16="http://schemas.microsoft.com/office/drawing/2014/main" id="{B44E0097-677D-480C-B05C-815F271B4C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3" y="2890"/>
                  <a:ext cx="5" cy="5"/>
                </a:xfrm>
                <a:custGeom>
                  <a:avLst/>
                  <a:gdLst>
                    <a:gd name="T0" fmla="*/ 33 w 40"/>
                    <a:gd name="T1" fmla="*/ 49 h 49"/>
                    <a:gd name="T2" fmla="*/ 33 w 40"/>
                    <a:gd name="T3" fmla="*/ 49 h 49"/>
                    <a:gd name="T4" fmla="*/ 38 w 40"/>
                    <a:gd name="T5" fmla="*/ 47 h 49"/>
                    <a:gd name="T6" fmla="*/ 39 w 40"/>
                    <a:gd name="T7" fmla="*/ 43 h 49"/>
                    <a:gd name="T8" fmla="*/ 28 w 40"/>
                    <a:gd name="T9" fmla="*/ 25 h 49"/>
                    <a:gd name="T10" fmla="*/ 27 w 40"/>
                    <a:gd name="T11" fmla="*/ 26 h 49"/>
                    <a:gd name="T12" fmla="*/ 12 w 40"/>
                    <a:gd name="T13" fmla="*/ 4 h 49"/>
                    <a:gd name="T14" fmla="*/ 4 w 40"/>
                    <a:gd name="T15" fmla="*/ 0 h 49"/>
                    <a:gd name="T16" fmla="*/ 1 w 40"/>
                    <a:gd name="T17" fmla="*/ 15 h 49"/>
                    <a:gd name="T18" fmla="*/ 33 w 40"/>
                    <a:gd name="T19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0" h="49">
                      <a:moveTo>
                        <a:pt x="33" y="49"/>
                      </a:moveTo>
                      <a:lnTo>
                        <a:pt x="33" y="49"/>
                      </a:lnTo>
                      <a:cubicBezTo>
                        <a:pt x="35" y="49"/>
                        <a:pt x="37" y="48"/>
                        <a:pt x="38" y="47"/>
                      </a:cubicBezTo>
                      <a:cubicBezTo>
                        <a:pt x="39" y="46"/>
                        <a:pt x="40" y="44"/>
                        <a:pt x="39" y="43"/>
                      </a:cubicBezTo>
                      <a:cubicBezTo>
                        <a:pt x="36" y="37"/>
                        <a:pt x="32" y="31"/>
                        <a:pt x="28" y="25"/>
                      </a:cubicBezTo>
                      <a:cubicBezTo>
                        <a:pt x="28" y="25"/>
                        <a:pt x="28" y="25"/>
                        <a:pt x="27" y="26"/>
                      </a:cubicBezTo>
                      <a:cubicBezTo>
                        <a:pt x="22" y="18"/>
                        <a:pt x="17" y="11"/>
                        <a:pt x="12" y="4"/>
                      </a:cubicBezTo>
                      <a:cubicBezTo>
                        <a:pt x="10" y="2"/>
                        <a:pt x="7" y="1"/>
                        <a:pt x="4" y="0"/>
                      </a:cubicBezTo>
                      <a:cubicBezTo>
                        <a:pt x="1" y="0"/>
                        <a:pt x="0" y="10"/>
                        <a:pt x="1" y="15"/>
                      </a:cubicBezTo>
                      <a:cubicBezTo>
                        <a:pt x="7" y="31"/>
                        <a:pt x="19" y="42"/>
                        <a:pt x="33" y="4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5" name="Freeform 161">
                  <a:extLst>
                    <a:ext uri="{FF2B5EF4-FFF2-40B4-BE49-F238E27FC236}">
                      <a16:creationId xmlns:a16="http://schemas.microsoft.com/office/drawing/2014/main" id="{8ECF9734-742E-4BB9-AC08-CBC00649D9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8" y="2230"/>
                  <a:ext cx="6" cy="3"/>
                </a:xfrm>
                <a:custGeom>
                  <a:avLst/>
                  <a:gdLst>
                    <a:gd name="T0" fmla="*/ 33 w 45"/>
                    <a:gd name="T1" fmla="*/ 3 h 29"/>
                    <a:gd name="T2" fmla="*/ 33 w 45"/>
                    <a:gd name="T3" fmla="*/ 3 h 29"/>
                    <a:gd name="T4" fmla="*/ 17 w 45"/>
                    <a:gd name="T5" fmla="*/ 0 h 29"/>
                    <a:gd name="T6" fmla="*/ 7 w 45"/>
                    <a:gd name="T7" fmla="*/ 3 h 29"/>
                    <a:gd name="T8" fmla="*/ 1 w 45"/>
                    <a:gd name="T9" fmla="*/ 11 h 29"/>
                    <a:gd name="T10" fmla="*/ 6 w 45"/>
                    <a:gd name="T11" fmla="*/ 18 h 29"/>
                    <a:gd name="T12" fmla="*/ 45 w 45"/>
                    <a:gd name="T13" fmla="*/ 29 h 29"/>
                    <a:gd name="T14" fmla="*/ 45 w 45"/>
                    <a:gd name="T15" fmla="*/ 16 h 29"/>
                    <a:gd name="T16" fmla="*/ 33 w 45"/>
                    <a:gd name="T17" fmla="*/ 3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29">
                      <a:moveTo>
                        <a:pt x="33" y="3"/>
                      </a:moveTo>
                      <a:lnTo>
                        <a:pt x="33" y="3"/>
                      </a:lnTo>
                      <a:cubicBezTo>
                        <a:pt x="27" y="2"/>
                        <a:pt x="22" y="0"/>
                        <a:pt x="17" y="0"/>
                      </a:cubicBezTo>
                      <a:cubicBezTo>
                        <a:pt x="14" y="0"/>
                        <a:pt x="10" y="1"/>
                        <a:pt x="7" y="3"/>
                      </a:cubicBezTo>
                      <a:cubicBezTo>
                        <a:pt x="5" y="5"/>
                        <a:pt x="2" y="8"/>
                        <a:pt x="1" y="11"/>
                      </a:cubicBezTo>
                      <a:cubicBezTo>
                        <a:pt x="0" y="14"/>
                        <a:pt x="2" y="18"/>
                        <a:pt x="6" y="18"/>
                      </a:cubicBezTo>
                      <a:cubicBezTo>
                        <a:pt x="20" y="19"/>
                        <a:pt x="32" y="25"/>
                        <a:pt x="45" y="29"/>
                      </a:cubicBezTo>
                      <a:cubicBezTo>
                        <a:pt x="45" y="25"/>
                        <a:pt x="45" y="20"/>
                        <a:pt x="45" y="16"/>
                      </a:cubicBezTo>
                      <a:cubicBezTo>
                        <a:pt x="44" y="5"/>
                        <a:pt x="44" y="5"/>
                        <a:pt x="33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6" name="Freeform 162">
                  <a:extLst>
                    <a:ext uri="{FF2B5EF4-FFF2-40B4-BE49-F238E27FC236}">
                      <a16:creationId xmlns:a16="http://schemas.microsoft.com/office/drawing/2014/main" id="{E8AD7026-9645-499D-A3D4-E989B55E6D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4" y="2233"/>
                  <a:ext cx="0" cy="0"/>
                </a:xfrm>
                <a:custGeom>
                  <a:avLst/>
                  <a:gdLst>
                    <a:gd name="T0" fmla="*/ 0 w 2"/>
                    <a:gd name="T1" fmla="*/ 0 h 3"/>
                    <a:gd name="T2" fmla="*/ 0 w 2"/>
                    <a:gd name="T3" fmla="*/ 0 h 3"/>
                    <a:gd name="T4" fmla="*/ 0 w 2"/>
                    <a:gd name="T5" fmla="*/ 3 h 3"/>
                    <a:gd name="T6" fmla="*/ 2 w 2"/>
                    <a:gd name="T7" fmla="*/ 3 h 3"/>
                    <a:gd name="T8" fmla="*/ 2 w 2"/>
                    <a:gd name="T9" fmla="*/ 1 h 3"/>
                    <a:gd name="T10" fmla="*/ 0 w 2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3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1" y="3"/>
                        <a:pt x="1" y="3"/>
                        <a:pt x="2" y="3"/>
                      </a:cubicBezTo>
                      <a:cubicBezTo>
                        <a:pt x="2" y="2"/>
                        <a:pt x="2" y="1"/>
                        <a:pt x="2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7" name="Freeform 163">
                  <a:extLst>
                    <a:ext uri="{FF2B5EF4-FFF2-40B4-BE49-F238E27FC236}">
                      <a16:creationId xmlns:a16="http://schemas.microsoft.com/office/drawing/2014/main" id="{BD69FED9-A6E2-43D4-AD54-188A0F3609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9" y="2246"/>
                  <a:ext cx="4" cy="4"/>
                </a:xfrm>
                <a:custGeom>
                  <a:avLst/>
                  <a:gdLst>
                    <a:gd name="T0" fmla="*/ 6 w 36"/>
                    <a:gd name="T1" fmla="*/ 33 h 35"/>
                    <a:gd name="T2" fmla="*/ 6 w 36"/>
                    <a:gd name="T3" fmla="*/ 33 h 35"/>
                    <a:gd name="T4" fmla="*/ 36 w 36"/>
                    <a:gd name="T5" fmla="*/ 10 h 35"/>
                    <a:gd name="T6" fmla="*/ 30 w 36"/>
                    <a:gd name="T7" fmla="*/ 1 h 35"/>
                    <a:gd name="T8" fmla="*/ 25 w 36"/>
                    <a:gd name="T9" fmla="*/ 1 h 35"/>
                    <a:gd name="T10" fmla="*/ 4 w 36"/>
                    <a:gd name="T11" fmla="*/ 17 h 35"/>
                    <a:gd name="T12" fmla="*/ 0 w 36"/>
                    <a:gd name="T13" fmla="*/ 26 h 35"/>
                    <a:gd name="T14" fmla="*/ 6 w 36"/>
                    <a:gd name="T15" fmla="*/ 3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" h="35">
                      <a:moveTo>
                        <a:pt x="6" y="33"/>
                      </a:moveTo>
                      <a:lnTo>
                        <a:pt x="6" y="33"/>
                      </a:lnTo>
                      <a:cubicBezTo>
                        <a:pt x="22" y="35"/>
                        <a:pt x="34" y="25"/>
                        <a:pt x="36" y="10"/>
                      </a:cubicBezTo>
                      <a:cubicBezTo>
                        <a:pt x="34" y="7"/>
                        <a:pt x="33" y="4"/>
                        <a:pt x="30" y="1"/>
                      </a:cubicBezTo>
                      <a:cubicBezTo>
                        <a:pt x="30" y="0"/>
                        <a:pt x="27" y="0"/>
                        <a:pt x="25" y="1"/>
                      </a:cubicBezTo>
                      <a:cubicBezTo>
                        <a:pt x="18" y="6"/>
                        <a:pt x="11" y="11"/>
                        <a:pt x="4" y="17"/>
                      </a:cubicBezTo>
                      <a:cubicBezTo>
                        <a:pt x="2" y="19"/>
                        <a:pt x="0" y="23"/>
                        <a:pt x="0" y="26"/>
                      </a:cubicBezTo>
                      <a:cubicBezTo>
                        <a:pt x="1" y="29"/>
                        <a:pt x="4" y="33"/>
                        <a:pt x="6" y="3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8" name="Freeform 164">
                  <a:extLst>
                    <a:ext uri="{FF2B5EF4-FFF2-40B4-BE49-F238E27FC236}">
                      <a16:creationId xmlns:a16="http://schemas.microsoft.com/office/drawing/2014/main" id="{995EBEDF-4EF1-4F7C-9691-D1A432919D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7" y="2218"/>
                  <a:ext cx="6" cy="3"/>
                </a:xfrm>
                <a:custGeom>
                  <a:avLst/>
                  <a:gdLst>
                    <a:gd name="T0" fmla="*/ 48 w 51"/>
                    <a:gd name="T1" fmla="*/ 17 h 27"/>
                    <a:gd name="T2" fmla="*/ 48 w 51"/>
                    <a:gd name="T3" fmla="*/ 17 h 27"/>
                    <a:gd name="T4" fmla="*/ 51 w 51"/>
                    <a:gd name="T5" fmla="*/ 12 h 27"/>
                    <a:gd name="T6" fmla="*/ 46 w 51"/>
                    <a:gd name="T7" fmla="*/ 4 h 27"/>
                    <a:gd name="T8" fmla="*/ 5 w 51"/>
                    <a:gd name="T9" fmla="*/ 1 h 27"/>
                    <a:gd name="T10" fmla="*/ 1 w 51"/>
                    <a:gd name="T11" fmla="*/ 5 h 27"/>
                    <a:gd name="T12" fmla="*/ 1 w 51"/>
                    <a:gd name="T13" fmla="*/ 10 h 27"/>
                    <a:gd name="T14" fmla="*/ 48 w 51"/>
                    <a:gd name="T15" fmla="*/ 1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1" h="27">
                      <a:moveTo>
                        <a:pt x="48" y="17"/>
                      </a:moveTo>
                      <a:lnTo>
                        <a:pt x="48" y="17"/>
                      </a:lnTo>
                      <a:cubicBezTo>
                        <a:pt x="49" y="16"/>
                        <a:pt x="50" y="14"/>
                        <a:pt x="51" y="12"/>
                      </a:cubicBezTo>
                      <a:cubicBezTo>
                        <a:pt x="49" y="10"/>
                        <a:pt x="48" y="5"/>
                        <a:pt x="46" y="4"/>
                      </a:cubicBezTo>
                      <a:cubicBezTo>
                        <a:pt x="33" y="0"/>
                        <a:pt x="18" y="10"/>
                        <a:pt x="5" y="1"/>
                      </a:cubicBezTo>
                      <a:cubicBezTo>
                        <a:pt x="4" y="1"/>
                        <a:pt x="2" y="4"/>
                        <a:pt x="1" y="5"/>
                      </a:cubicBezTo>
                      <a:cubicBezTo>
                        <a:pt x="0" y="6"/>
                        <a:pt x="0" y="9"/>
                        <a:pt x="1" y="10"/>
                      </a:cubicBezTo>
                      <a:cubicBezTo>
                        <a:pt x="13" y="25"/>
                        <a:pt x="31" y="27"/>
                        <a:pt x="48" y="1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9" name="Freeform 165">
                  <a:extLst>
                    <a:ext uri="{FF2B5EF4-FFF2-40B4-BE49-F238E27FC236}">
                      <a16:creationId xmlns:a16="http://schemas.microsoft.com/office/drawing/2014/main" id="{DA3DC4C9-CDFA-49FA-8194-E57C6FD27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6" y="3014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1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0" name="Freeform 166">
                  <a:extLst>
                    <a:ext uri="{FF2B5EF4-FFF2-40B4-BE49-F238E27FC236}">
                      <a16:creationId xmlns:a16="http://schemas.microsoft.com/office/drawing/2014/main" id="{7BFC7067-DABC-478C-A2D7-4C1E05B1DB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3014"/>
                  <a:ext cx="7" cy="7"/>
                </a:xfrm>
                <a:custGeom>
                  <a:avLst/>
                  <a:gdLst>
                    <a:gd name="T0" fmla="*/ 21 w 55"/>
                    <a:gd name="T1" fmla="*/ 22 h 54"/>
                    <a:gd name="T2" fmla="*/ 21 w 55"/>
                    <a:gd name="T3" fmla="*/ 22 h 54"/>
                    <a:gd name="T4" fmla="*/ 5 w 55"/>
                    <a:gd name="T5" fmla="*/ 41 h 54"/>
                    <a:gd name="T6" fmla="*/ 0 w 55"/>
                    <a:gd name="T7" fmla="*/ 54 h 54"/>
                    <a:gd name="T8" fmla="*/ 54 w 55"/>
                    <a:gd name="T9" fmla="*/ 4 h 54"/>
                    <a:gd name="T10" fmla="*/ 54 w 55"/>
                    <a:gd name="T11" fmla="*/ 0 h 54"/>
                    <a:gd name="T12" fmla="*/ 41 w 55"/>
                    <a:gd name="T13" fmla="*/ 6 h 54"/>
                    <a:gd name="T14" fmla="*/ 21 w 55"/>
                    <a:gd name="T15" fmla="*/ 22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5" h="54">
                      <a:moveTo>
                        <a:pt x="21" y="22"/>
                      </a:moveTo>
                      <a:lnTo>
                        <a:pt x="21" y="22"/>
                      </a:lnTo>
                      <a:cubicBezTo>
                        <a:pt x="15" y="29"/>
                        <a:pt x="10" y="35"/>
                        <a:pt x="5" y="41"/>
                      </a:cubicBezTo>
                      <a:cubicBezTo>
                        <a:pt x="2" y="45"/>
                        <a:pt x="1" y="49"/>
                        <a:pt x="0" y="54"/>
                      </a:cubicBezTo>
                      <a:cubicBezTo>
                        <a:pt x="29" y="50"/>
                        <a:pt x="46" y="32"/>
                        <a:pt x="54" y="4"/>
                      </a:cubicBezTo>
                      <a:cubicBezTo>
                        <a:pt x="55" y="3"/>
                        <a:pt x="54" y="2"/>
                        <a:pt x="54" y="0"/>
                      </a:cubicBezTo>
                      <a:cubicBezTo>
                        <a:pt x="50" y="2"/>
                        <a:pt x="45" y="3"/>
                        <a:pt x="41" y="6"/>
                      </a:cubicBezTo>
                      <a:cubicBezTo>
                        <a:pt x="34" y="11"/>
                        <a:pt x="27" y="17"/>
                        <a:pt x="21" y="2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1" name="Freeform 167">
                  <a:extLst>
                    <a:ext uri="{FF2B5EF4-FFF2-40B4-BE49-F238E27FC236}">
                      <a16:creationId xmlns:a16="http://schemas.microsoft.com/office/drawing/2014/main" id="{77803DEE-6F59-48BC-B3E0-2E3EB8FDCD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2" y="3017"/>
                  <a:ext cx="0" cy="0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1 h 2"/>
                    <a:gd name="T4" fmla="*/ 2 w 2"/>
                    <a:gd name="T5" fmla="*/ 0 h 2"/>
                    <a:gd name="T6" fmla="*/ 1 w 2"/>
                    <a:gd name="T7" fmla="*/ 0 h 2"/>
                    <a:gd name="T8" fmla="*/ 0 w 2"/>
                    <a:gd name="T9" fmla="*/ 2 h 2"/>
                    <a:gd name="T10" fmla="*/ 1 w 2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2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2" name="Freeform 168">
                  <a:extLst>
                    <a:ext uri="{FF2B5EF4-FFF2-40B4-BE49-F238E27FC236}">
                      <a16:creationId xmlns:a16="http://schemas.microsoft.com/office/drawing/2014/main" id="{2E37D949-082A-408B-9333-3080D6CD3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4" y="2188"/>
                  <a:ext cx="4" cy="4"/>
                </a:xfrm>
                <a:custGeom>
                  <a:avLst/>
                  <a:gdLst>
                    <a:gd name="T0" fmla="*/ 9 w 33"/>
                    <a:gd name="T1" fmla="*/ 29 h 31"/>
                    <a:gd name="T2" fmla="*/ 9 w 33"/>
                    <a:gd name="T3" fmla="*/ 29 h 31"/>
                    <a:gd name="T4" fmla="*/ 22 w 33"/>
                    <a:gd name="T5" fmla="*/ 31 h 31"/>
                    <a:gd name="T6" fmla="*/ 30 w 33"/>
                    <a:gd name="T7" fmla="*/ 22 h 31"/>
                    <a:gd name="T8" fmla="*/ 20 w 33"/>
                    <a:gd name="T9" fmla="*/ 2 h 31"/>
                    <a:gd name="T10" fmla="*/ 4 w 33"/>
                    <a:gd name="T11" fmla="*/ 11 h 31"/>
                    <a:gd name="T12" fmla="*/ 9 w 33"/>
                    <a:gd name="T13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31">
                      <a:moveTo>
                        <a:pt x="9" y="29"/>
                      </a:moveTo>
                      <a:lnTo>
                        <a:pt x="9" y="29"/>
                      </a:lnTo>
                      <a:cubicBezTo>
                        <a:pt x="12" y="30"/>
                        <a:pt x="16" y="30"/>
                        <a:pt x="22" y="31"/>
                      </a:cubicBezTo>
                      <a:cubicBezTo>
                        <a:pt x="24" y="29"/>
                        <a:pt x="29" y="26"/>
                        <a:pt x="30" y="22"/>
                      </a:cubicBezTo>
                      <a:cubicBezTo>
                        <a:pt x="33" y="13"/>
                        <a:pt x="28" y="4"/>
                        <a:pt x="20" y="2"/>
                      </a:cubicBezTo>
                      <a:cubicBezTo>
                        <a:pt x="14" y="0"/>
                        <a:pt x="8" y="3"/>
                        <a:pt x="4" y="11"/>
                      </a:cubicBezTo>
                      <a:cubicBezTo>
                        <a:pt x="0" y="17"/>
                        <a:pt x="3" y="26"/>
                        <a:pt x="9" y="2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3" name="Freeform 169">
                  <a:extLst>
                    <a:ext uri="{FF2B5EF4-FFF2-40B4-BE49-F238E27FC236}">
                      <a16:creationId xmlns:a16="http://schemas.microsoft.com/office/drawing/2014/main" id="{22C8F6CA-5214-4846-9F8E-52216767EB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0" y="2852"/>
                  <a:ext cx="7" cy="2"/>
                </a:xfrm>
                <a:custGeom>
                  <a:avLst/>
                  <a:gdLst>
                    <a:gd name="T0" fmla="*/ 33 w 60"/>
                    <a:gd name="T1" fmla="*/ 14 h 15"/>
                    <a:gd name="T2" fmla="*/ 33 w 60"/>
                    <a:gd name="T3" fmla="*/ 14 h 15"/>
                    <a:gd name="T4" fmla="*/ 54 w 60"/>
                    <a:gd name="T5" fmla="*/ 14 h 15"/>
                    <a:gd name="T6" fmla="*/ 60 w 60"/>
                    <a:gd name="T7" fmla="*/ 9 h 15"/>
                    <a:gd name="T8" fmla="*/ 56 w 60"/>
                    <a:gd name="T9" fmla="*/ 6 h 15"/>
                    <a:gd name="T10" fmla="*/ 9 w 60"/>
                    <a:gd name="T11" fmla="*/ 1 h 15"/>
                    <a:gd name="T12" fmla="*/ 2 w 60"/>
                    <a:gd name="T13" fmla="*/ 7 h 15"/>
                    <a:gd name="T14" fmla="*/ 6 w 60"/>
                    <a:gd name="T15" fmla="*/ 15 h 15"/>
                    <a:gd name="T16" fmla="*/ 33 w 60"/>
                    <a:gd name="T17" fmla="*/ 15 h 15"/>
                    <a:gd name="T18" fmla="*/ 33 w 60"/>
                    <a:gd name="T1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0" h="15">
                      <a:moveTo>
                        <a:pt x="33" y="14"/>
                      </a:moveTo>
                      <a:lnTo>
                        <a:pt x="33" y="14"/>
                      </a:lnTo>
                      <a:cubicBezTo>
                        <a:pt x="40" y="14"/>
                        <a:pt x="47" y="15"/>
                        <a:pt x="54" y="14"/>
                      </a:cubicBezTo>
                      <a:cubicBezTo>
                        <a:pt x="56" y="14"/>
                        <a:pt x="58" y="11"/>
                        <a:pt x="60" y="9"/>
                      </a:cubicBezTo>
                      <a:cubicBezTo>
                        <a:pt x="58" y="8"/>
                        <a:pt x="57" y="6"/>
                        <a:pt x="56" y="6"/>
                      </a:cubicBezTo>
                      <a:cubicBezTo>
                        <a:pt x="40" y="4"/>
                        <a:pt x="24" y="2"/>
                        <a:pt x="9" y="1"/>
                      </a:cubicBezTo>
                      <a:cubicBezTo>
                        <a:pt x="6" y="0"/>
                        <a:pt x="3" y="4"/>
                        <a:pt x="2" y="7"/>
                      </a:cubicBezTo>
                      <a:cubicBezTo>
                        <a:pt x="0" y="11"/>
                        <a:pt x="2" y="14"/>
                        <a:pt x="6" y="15"/>
                      </a:cubicBezTo>
                      <a:cubicBezTo>
                        <a:pt x="15" y="15"/>
                        <a:pt x="24" y="15"/>
                        <a:pt x="33" y="15"/>
                      </a:cubicBezTo>
                      <a:lnTo>
                        <a:pt x="33" y="1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4" name="Freeform 170">
                  <a:extLst>
                    <a:ext uri="{FF2B5EF4-FFF2-40B4-BE49-F238E27FC236}">
                      <a16:creationId xmlns:a16="http://schemas.microsoft.com/office/drawing/2014/main" id="{17857657-E6B2-41D8-86E1-6819791AF7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" y="2894"/>
                  <a:ext cx="5" cy="3"/>
                </a:xfrm>
                <a:custGeom>
                  <a:avLst/>
                  <a:gdLst>
                    <a:gd name="T0" fmla="*/ 35 w 43"/>
                    <a:gd name="T1" fmla="*/ 29 h 29"/>
                    <a:gd name="T2" fmla="*/ 35 w 43"/>
                    <a:gd name="T3" fmla="*/ 29 h 29"/>
                    <a:gd name="T4" fmla="*/ 42 w 43"/>
                    <a:gd name="T5" fmla="*/ 23 h 29"/>
                    <a:gd name="T6" fmla="*/ 40 w 43"/>
                    <a:gd name="T7" fmla="*/ 14 h 29"/>
                    <a:gd name="T8" fmla="*/ 12 w 43"/>
                    <a:gd name="T9" fmla="*/ 1 h 29"/>
                    <a:gd name="T10" fmla="*/ 3 w 43"/>
                    <a:gd name="T11" fmla="*/ 5 h 29"/>
                    <a:gd name="T12" fmla="*/ 6 w 43"/>
                    <a:gd name="T13" fmla="*/ 19 h 29"/>
                    <a:gd name="T14" fmla="*/ 35 w 43"/>
                    <a:gd name="T15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" h="29">
                      <a:moveTo>
                        <a:pt x="35" y="29"/>
                      </a:moveTo>
                      <a:lnTo>
                        <a:pt x="35" y="29"/>
                      </a:lnTo>
                      <a:cubicBezTo>
                        <a:pt x="37" y="29"/>
                        <a:pt x="42" y="26"/>
                        <a:pt x="42" y="23"/>
                      </a:cubicBezTo>
                      <a:cubicBezTo>
                        <a:pt x="43" y="20"/>
                        <a:pt x="42" y="16"/>
                        <a:pt x="40" y="14"/>
                      </a:cubicBezTo>
                      <a:cubicBezTo>
                        <a:pt x="33" y="5"/>
                        <a:pt x="24" y="0"/>
                        <a:pt x="12" y="1"/>
                      </a:cubicBezTo>
                      <a:cubicBezTo>
                        <a:pt x="9" y="2"/>
                        <a:pt x="6" y="3"/>
                        <a:pt x="3" y="5"/>
                      </a:cubicBezTo>
                      <a:cubicBezTo>
                        <a:pt x="0" y="8"/>
                        <a:pt x="2" y="16"/>
                        <a:pt x="6" y="19"/>
                      </a:cubicBezTo>
                      <a:cubicBezTo>
                        <a:pt x="14" y="26"/>
                        <a:pt x="25" y="28"/>
                        <a:pt x="35" y="2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5" name="Freeform 171">
                  <a:extLst>
                    <a:ext uri="{FF2B5EF4-FFF2-40B4-BE49-F238E27FC236}">
                      <a16:creationId xmlns:a16="http://schemas.microsoft.com/office/drawing/2014/main" id="{AA5D4874-C94C-4826-B43E-7A91B522D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8" y="2552"/>
                  <a:ext cx="0" cy="1"/>
                </a:xfrm>
                <a:custGeom>
                  <a:avLst/>
                  <a:gdLst>
                    <a:gd name="T0" fmla="*/ 1 w 2"/>
                    <a:gd name="T1" fmla="*/ 0 h 3"/>
                    <a:gd name="T2" fmla="*/ 1 w 2"/>
                    <a:gd name="T3" fmla="*/ 0 h 3"/>
                    <a:gd name="T4" fmla="*/ 0 w 2"/>
                    <a:gd name="T5" fmla="*/ 2 h 3"/>
                    <a:gd name="T6" fmla="*/ 0 w 2"/>
                    <a:gd name="T7" fmla="*/ 2 h 3"/>
                    <a:gd name="T8" fmla="*/ 2 w 2"/>
                    <a:gd name="T9" fmla="*/ 3 h 3"/>
                    <a:gd name="T10" fmla="*/ 1 w 2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3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1" y="3"/>
                        <a:pt x="2" y="3"/>
                      </a:cubicBezTo>
                      <a:cubicBezTo>
                        <a:pt x="1" y="2"/>
                        <a:pt x="2" y="1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6" name="Freeform 172">
                  <a:extLst>
                    <a:ext uri="{FF2B5EF4-FFF2-40B4-BE49-F238E27FC236}">
                      <a16:creationId xmlns:a16="http://schemas.microsoft.com/office/drawing/2014/main" id="{8BC9D610-CECA-4DAA-9F13-0C137A17A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8" y="2547"/>
                  <a:ext cx="3" cy="5"/>
                </a:xfrm>
                <a:custGeom>
                  <a:avLst/>
                  <a:gdLst>
                    <a:gd name="T0" fmla="*/ 26 w 29"/>
                    <a:gd name="T1" fmla="*/ 2 h 48"/>
                    <a:gd name="T2" fmla="*/ 26 w 29"/>
                    <a:gd name="T3" fmla="*/ 2 h 48"/>
                    <a:gd name="T4" fmla="*/ 16 w 29"/>
                    <a:gd name="T5" fmla="*/ 1 h 48"/>
                    <a:gd name="T6" fmla="*/ 9 w 29"/>
                    <a:gd name="T7" fmla="*/ 9 h 48"/>
                    <a:gd name="T8" fmla="*/ 1 w 29"/>
                    <a:gd name="T9" fmla="*/ 48 h 48"/>
                    <a:gd name="T10" fmla="*/ 29 w 29"/>
                    <a:gd name="T11" fmla="*/ 6 h 48"/>
                    <a:gd name="T12" fmla="*/ 26 w 29"/>
                    <a:gd name="T13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48">
                      <a:moveTo>
                        <a:pt x="26" y="2"/>
                      </a:moveTo>
                      <a:lnTo>
                        <a:pt x="26" y="2"/>
                      </a:lnTo>
                      <a:cubicBezTo>
                        <a:pt x="23" y="1"/>
                        <a:pt x="19" y="0"/>
                        <a:pt x="16" y="1"/>
                      </a:cubicBezTo>
                      <a:cubicBezTo>
                        <a:pt x="13" y="2"/>
                        <a:pt x="11" y="5"/>
                        <a:pt x="9" y="9"/>
                      </a:cubicBezTo>
                      <a:cubicBezTo>
                        <a:pt x="3" y="21"/>
                        <a:pt x="0" y="34"/>
                        <a:pt x="1" y="48"/>
                      </a:cubicBezTo>
                      <a:cubicBezTo>
                        <a:pt x="18" y="33"/>
                        <a:pt x="26" y="20"/>
                        <a:pt x="29" y="6"/>
                      </a:cubicBezTo>
                      <a:cubicBezTo>
                        <a:pt x="29" y="5"/>
                        <a:pt x="27" y="3"/>
                        <a:pt x="2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7" name="Freeform 173">
                  <a:extLst>
                    <a:ext uri="{FF2B5EF4-FFF2-40B4-BE49-F238E27FC236}">
                      <a16:creationId xmlns:a16="http://schemas.microsoft.com/office/drawing/2014/main" id="{916C547F-91EF-4760-8CE9-BA10E2AB1C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0" y="2239"/>
                  <a:ext cx="4" cy="4"/>
                </a:xfrm>
                <a:custGeom>
                  <a:avLst/>
                  <a:gdLst>
                    <a:gd name="T0" fmla="*/ 1 w 35"/>
                    <a:gd name="T1" fmla="*/ 22 h 37"/>
                    <a:gd name="T2" fmla="*/ 1 w 35"/>
                    <a:gd name="T3" fmla="*/ 22 h 37"/>
                    <a:gd name="T4" fmla="*/ 5 w 35"/>
                    <a:gd name="T5" fmla="*/ 31 h 37"/>
                    <a:gd name="T6" fmla="*/ 33 w 35"/>
                    <a:gd name="T7" fmla="*/ 27 h 37"/>
                    <a:gd name="T8" fmla="*/ 34 w 35"/>
                    <a:gd name="T9" fmla="*/ 22 h 37"/>
                    <a:gd name="T10" fmla="*/ 23 w 35"/>
                    <a:gd name="T11" fmla="*/ 5 h 37"/>
                    <a:gd name="T12" fmla="*/ 5 w 35"/>
                    <a:gd name="T13" fmla="*/ 8 h 37"/>
                    <a:gd name="T14" fmla="*/ 1 w 35"/>
                    <a:gd name="T15" fmla="*/ 2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5" h="37">
                      <a:moveTo>
                        <a:pt x="1" y="22"/>
                      </a:moveTo>
                      <a:lnTo>
                        <a:pt x="1" y="22"/>
                      </a:lnTo>
                      <a:cubicBezTo>
                        <a:pt x="0" y="25"/>
                        <a:pt x="2" y="29"/>
                        <a:pt x="5" y="31"/>
                      </a:cubicBezTo>
                      <a:cubicBezTo>
                        <a:pt x="12" y="37"/>
                        <a:pt x="27" y="34"/>
                        <a:pt x="33" y="27"/>
                      </a:cubicBezTo>
                      <a:cubicBezTo>
                        <a:pt x="34" y="25"/>
                        <a:pt x="35" y="23"/>
                        <a:pt x="34" y="22"/>
                      </a:cubicBezTo>
                      <a:cubicBezTo>
                        <a:pt x="31" y="16"/>
                        <a:pt x="28" y="9"/>
                        <a:pt x="23" y="5"/>
                      </a:cubicBezTo>
                      <a:cubicBezTo>
                        <a:pt x="17" y="0"/>
                        <a:pt x="11" y="5"/>
                        <a:pt x="5" y="8"/>
                      </a:cubicBezTo>
                      <a:cubicBezTo>
                        <a:pt x="3" y="12"/>
                        <a:pt x="1" y="17"/>
                        <a:pt x="1" y="2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8" name="Freeform 174">
                  <a:extLst>
                    <a:ext uri="{FF2B5EF4-FFF2-40B4-BE49-F238E27FC236}">
                      <a16:creationId xmlns:a16="http://schemas.microsoft.com/office/drawing/2014/main" id="{4169EE92-38D5-41D2-8351-274EB5BA9C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234"/>
                  <a:ext cx="4" cy="4"/>
                </a:xfrm>
                <a:custGeom>
                  <a:avLst/>
                  <a:gdLst>
                    <a:gd name="T0" fmla="*/ 0 w 31"/>
                    <a:gd name="T1" fmla="*/ 17 h 30"/>
                    <a:gd name="T2" fmla="*/ 0 w 31"/>
                    <a:gd name="T3" fmla="*/ 17 h 30"/>
                    <a:gd name="T4" fmla="*/ 14 w 31"/>
                    <a:gd name="T5" fmla="*/ 29 h 30"/>
                    <a:gd name="T6" fmla="*/ 30 w 31"/>
                    <a:gd name="T7" fmla="*/ 12 h 30"/>
                    <a:gd name="T8" fmla="*/ 16 w 31"/>
                    <a:gd name="T9" fmla="*/ 0 h 30"/>
                    <a:gd name="T10" fmla="*/ 0 w 31"/>
                    <a:gd name="T11" fmla="*/ 17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" h="3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1" y="24"/>
                        <a:pt x="8" y="30"/>
                        <a:pt x="14" y="29"/>
                      </a:cubicBezTo>
                      <a:cubicBezTo>
                        <a:pt x="24" y="28"/>
                        <a:pt x="31" y="21"/>
                        <a:pt x="30" y="12"/>
                      </a:cubicBezTo>
                      <a:cubicBezTo>
                        <a:pt x="30" y="6"/>
                        <a:pt x="23" y="0"/>
                        <a:pt x="16" y="0"/>
                      </a:cubicBezTo>
                      <a:cubicBezTo>
                        <a:pt x="6" y="0"/>
                        <a:pt x="0" y="8"/>
                        <a:pt x="0" y="1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9" name="Freeform 175">
                  <a:extLst>
                    <a:ext uri="{FF2B5EF4-FFF2-40B4-BE49-F238E27FC236}">
                      <a16:creationId xmlns:a16="http://schemas.microsoft.com/office/drawing/2014/main" id="{07431CFE-1226-4899-923F-B6A2EE331A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5" y="2835"/>
                  <a:ext cx="4" cy="4"/>
                </a:xfrm>
                <a:custGeom>
                  <a:avLst/>
                  <a:gdLst>
                    <a:gd name="T0" fmla="*/ 12 w 28"/>
                    <a:gd name="T1" fmla="*/ 1 h 34"/>
                    <a:gd name="T2" fmla="*/ 12 w 28"/>
                    <a:gd name="T3" fmla="*/ 1 h 34"/>
                    <a:gd name="T4" fmla="*/ 6 w 28"/>
                    <a:gd name="T5" fmla="*/ 1 h 34"/>
                    <a:gd name="T6" fmla="*/ 0 w 28"/>
                    <a:gd name="T7" fmla="*/ 8 h 34"/>
                    <a:gd name="T8" fmla="*/ 16 w 28"/>
                    <a:gd name="T9" fmla="*/ 32 h 34"/>
                    <a:gd name="T10" fmla="*/ 21 w 28"/>
                    <a:gd name="T11" fmla="*/ 33 h 34"/>
                    <a:gd name="T12" fmla="*/ 27 w 28"/>
                    <a:gd name="T13" fmla="*/ 26 h 34"/>
                    <a:gd name="T14" fmla="*/ 12 w 28"/>
                    <a:gd name="T15" fmla="*/ 1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" h="34">
                      <a:moveTo>
                        <a:pt x="12" y="1"/>
                      </a:moveTo>
                      <a:lnTo>
                        <a:pt x="12" y="1"/>
                      </a:lnTo>
                      <a:cubicBezTo>
                        <a:pt x="10" y="0"/>
                        <a:pt x="8" y="0"/>
                        <a:pt x="6" y="1"/>
                      </a:cubicBezTo>
                      <a:cubicBezTo>
                        <a:pt x="4" y="3"/>
                        <a:pt x="0" y="5"/>
                        <a:pt x="0" y="8"/>
                      </a:cubicBezTo>
                      <a:cubicBezTo>
                        <a:pt x="0" y="19"/>
                        <a:pt x="7" y="27"/>
                        <a:pt x="16" y="32"/>
                      </a:cubicBezTo>
                      <a:cubicBezTo>
                        <a:pt x="18" y="33"/>
                        <a:pt x="20" y="34"/>
                        <a:pt x="21" y="33"/>
                      </a:cubicBezTo>
                      <a:cubicBezTo>
                        <a:pt x="24" y="31"/>
                        <a:pt x="25" y="28"/>
                        <a:pt x="27" y="26"/>
                      </a:cubicBezTo>
                      <a:cubicBezTo>
                        <a:pt x="28" y="14"/>
                        <a:pt x="20" y="7"/>
                        <a:pt x="12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0" name="Freeform 176">
                  <a:extLst>
                    <a:ext uri="{FF2B5EF4-FFF2-40B4-BE49-F238E27FC236}">
                      <a16:creationId xmlns:a16="http://schemas.microsoft.com/office/drawing/2014/main" id="{5DF35CD7-5FEE-4B07-B295-A6DA2E2031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8" y="2235"/>
                  <a:ext cx="6" cy="3"/>
                </a:xfrm>
                <a:custGeom>
                  <a:avLst/>
                  <a:gdLst>
                    <a:gd name="T0" fmla="*/ 15 w 46"/>
                    <a:gd name="T1" fmla="*/ 26 h 27"/>
                    <a:gd name="T2" fmla="*/ 15 w 46"/>
                    <a:gd name="T3" fmla="*/ 26 h 27"/>
                    <a:gd name="T4" fmla="*/ 46 w 46"/>
                    <a:gd name="T5" fmla="*/ 1 h 27"/>
                    <a:gd name="T6" fmla="*/ 12 w 46"/>
                    <a:gd name="T7" fmla="*/ 0 h 27"/>
                    <a:gd name="T8" fmla="*/ 1 w 46"/>
                    <a:gd name="T9" fmla="*/ 16 h 27"/>
                    <a:gd name="T10" fmla="*/ 5 w 46"/>
                    <a:gd name="T11" fmla="*/ 25 h 27"/>
                    <a:gd name="T12" fmla="*/ 15 w 46"/>
                    <a:gd name="T1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27">
                      <a:moveTo>
                        <a:pt x="15" y="26"/>
                      </a:moveTo>
                      <a:lnTo>
                        <a:pt x="15" y="26"/>
                      </a:lnTo>
                      <a:cubicBezTo>
                        <a:pt x="27" y="21"/>
                        <a:pt x="36" y="10"/>
                        <a:pt x="46" y="1"/>
                      </a:cubicBezTo>
                      <a:cubicBezTo>
                        <a:pt x="35" y="1"/>
                        <a:pt x="23" y="0"/>
                        <a:pt x="12" y="0"/>
                      </a:cubicBezTo>
                      <a:cubicBezTo>
                        <a:pt x="6" y="0"/>
                        <a:pt x="0" y="7"/>
                        <a:pt x="1" y="16"/>
                      </a:cubicBezTo>
                      <a:cubicBezTo>
                        <a:pt x="1" y="19"/>
                        <a:pt x="3" y="23"/>
                        <a:pt x="5" y="25"/>
                      </a:cubicBezTo>
                      <a:cubicBezTo>
                        <a:pt x="8" y="27"/>
                        <a:pt x="13" y="27"/>
                        <a:pt x="15" y="2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1" name="Freeform 177">
                  <a:extLst>
                    <a:ext uri="{FF2B5EF4-FFF2-40B4-BE49-F238E27FC236}">
                      <a16:creationId xmlns:a16="http://schemas.microsoft.com/office/drawing/2014/main" id="{1CDCDE8C-0838-4E24-BE2C-1BE200D154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3" y="2396"/>
                  <a:ext cx="0" cy="0"/>
                </a:xfrm>
                <a:custGeom>
                  <a:avLst/>
                  <a:gdLst>
                    <a:gd name="T0" fmla="*/ 1 w 2"/>
                    <a:gd name="T1" fmla="*/ 1 h 1"/>
                    <a:gd name="T2" fmla="*/ 1 w 2"/>
                    <a:gd name="T3" fmla="*/ 1 h 1"/>
                    <a:gd name="T4" fmla="*/ 2 w 2"/>
                    <a:gd name="T5" fmla="*/ 0 h 1"/>
                    <a:gd name="T6" fmla="*/ 1 w 2"/>
                    <a:gd name="T7" fmla="*/ 0 h 1"/>
                    <a:gd name="T8" fmla="*/ 0 w 2"/>
                    <a:gd name="T9" fmla="*/ 1 h 1"/>
                    <a:gd name="T10" fmla="*/ 1 w 2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1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2" name="Freeform 178">
                  <a:extLst>
                    <a:ext uri="{FF2B5EF4-FFF2-40B4-BE49-F238E27FC236}">
                      <a16:creationId xmlns:a16="http://schemas.microsoft.com/office/drawing/2014/main" id="{881EEC35-A055-4408-8FCF-BDEDFFD35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4" y="2529"/>
                  <a:ext cx="4" cy="5"/>
                </a:xfrm>
                <a:custGeom>
                  <a:avLst/>
                  <a:gdLst>
                    <a:gd name="T0" fmla="*/ 8 w 29"/>
                    <a:gd name="T1" fmla="*/ 39 h 39"/>
                    <a:gd name="T2" fmla="*/ 8 w 29"/>
                    <a:gd name="T3" fmla="*/ 39 h 39"/>
                    <a:gd name="T4" fmla="*/ 28 w 29"/>
                    <a:gd name="T5" fmla="*/ 5 h 39"/>
                    <a:gd name="T6" fmla="*/ 24 w 29"/>
                    <a:gd name="T7" fmla="*/ 0 h 39"/>
                    <a:gd name="T8" fmla="*/ 19 w 29"/>
                    <a:gd name="T9" fmla="*/ 2 h 39"/>
                    <a:gd name="T10" fmla="*/ 0 w 29"/>
                    <a:gd name="T11" fmla="*/ 34 h 39"/>
                    <a:gd name="T12" fmla="*/ 3 w 29"/>
                    <a:gd name="T13" fmla="*/ 38 h 39"/>
                    <a:gd name="T14" fmla="*/ 8 w 29"/>
                    <a:gd name="T15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9">
                      <a:moveTo>
                        <a:pt x="8" y="39"/>
                      </a:moveTo>
                      <a:lnTo>
                        <a:pt x="8" y="39"/>
                      </a:lnTo>
                      <a:cubicBezTo>
                        <a:pt x="22" y="32"/>
                        <a:pt x="29" y="20"/>
                        <a:pt x="28" y="5"/>
                      </a:cubicBezTo>
                      <a:cubicBezTo>
                        <a:pt x="26" y="3"/>
                        <a:pt x="25" y="1"/>
                        <a:pt x="24" y="0"/>
                      </a:cubicBezTo>
                      <a:cubicBezTo>
                        <a:pt x="22" y="0"/>
                        <a:pt x="20" y="1"/>
                        <a:pt x="19" y="2"/>
                      </a:cubicBezTo>
                      <a:cubicBezTo>
                        <a:pt x="9" y="10"/>
                        <a:pt x="3" y="21"/>
                        <a:pt x="0" y="34"/>
                      </a:cubicBezTo>
                      <a:cubicBezTo>
                        <a:pt x="0" y="35"/>
                        <a:pt x="2" y="37"/>
                        <a:pt x="3" y="38"/>
                      </a:cubicBezTo>
                      <a:cubicBezTo>
                        <a:pt x="4" y="39"/>
                        <a:pt x="7" y="39"/>
                        <a:pt x="8" y="3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3" name="Freeform 179">
                  <a:extLst>
                    <a:ext uri="{FF2B5EF4-FFF2-40B4-BE49-F238E27FC236}">
                      <a16:creationId xmlns:a16="http://schemas.microsoft.com/office/drawing/2014/main" id="{2DB592A1-9C4F-4621-8FF3-CEE317639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2" y="2492"/>
                  <a:ext cx="0" cy="0"/>
                </a:xfrm>
                <a:custGeom>
                  <a:avLst/>
                  <a:gdLst>
                    <a:gd name="T0" fmla="*/ 3 w 3"/>
                    <a:gd name="T1" fmla="*/ 0 h 3"/>
                    <a:gd name="T2" fmla="*/ 3 w 3"/>
                    <a:gd name="T3" fmla="*/ 0 h 3"/>
                    <a:gd name="T4" fmla="*/ 1 w 3"/>
                    <a:gd name="T5" fmla="*/ 1 h 3"/>
                    <a:gd name="T6" fmla="*/ 0 w 3"/>
                    <a:gd name="T7" fmla="*/ 3 h 3"/>
                    <a:gd name="T8" fmla="*/ 3 w 3"/>
                    <a:gd name="T9" fmla="*/ 2 h 3"/>
                    <a:gd name="T10" fmla="*/ 3 w 3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3" y="0"/>
                      </a:lnTo>
                      <a:cubicBezTo>
                        <a:pt x="2" y="1"/>
                        <a:pt x="2" y="1"/>
                        <a:pt x="1" y="1"/>
                      </a:cubicBezTo>
                      <a:lnTo>
                        <a:pt x="0" y="3"/>
                      </a:lnTo>
                      <a:lnTo>
                        <a:pt x="3" y="2"/>
                      </a:lnTo>
                      <a:cubicBezTo>
                        <a:pt x="3" y="2"/>
                        <a:pt x="3" y="1"/>
                        <a:pt x="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4" name="Freeform 180">
                  <a:extLst>
                    <a:ext uri="{FF2B5EF4-FFF2-40B4-BE49-F238E27FC236}">
                      <a16:creationId xmlns:a16="http://schemas.microsoft.com/office/drawing/2014/main" id="{453319E6-22F2-44EF-9697-5FAA9C62CD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2" y="2487"/>
                  <a:ext cx="3" cy="5"/>
                </a:xfrm>
                <a:custGeom>
                  <a:avLst/>
                  <a:gdLst>
                    <a:gd name="T0" fmla="*/ 29 w 30"/>
                    <a:gd name="T1" fmla="*/ 10 h 38"/>
                    <a:gd name="T2" fmla="*/ 29 w 30"/>
                    <a:gd name="T3" fmla="*/ 10 h 38"/>
                    <a:gd name="T4" fmla="*/ 25 w 30"/>
                    <a:gd name="T5" fmla="*/ 1 h 38"/>
                    <a:gd name="T6" fmla="*/ 20 w 30"/>
                    <a:gd name="T7" fmla="*/ 0 h 38"/>
                    <a:gd name="T8" fmla="*/ 1 w 30"/>
                    <a:gd name="T9" fmla="*/ 18 h 38"/>
                    <a:gd name="T10" fmla="*/ 1 w 30"/>
                    <a:gd name="T11" fmla="*/ 38 h 38"/>
                    <a:gd name="T12" fmla="*/ 10 w 30"/>
                    <a:gd name="T13" fmla="*/ 35 h 38"/>
                    <a:gd name="T14" fmla="*/ 29 w 30"/>
                    <a:gd name="T15" fmla="*/ 1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38">
                      <a:moveTo>
                        <a:pt x="29" y="10"/>
                      </a:moveTo>
                      <a:lnTo>
                        <a:pt x="29" y="10"/>
                      </a:lnTo>
                      <a:cubicBezTo>
                        <a:pt x="30" y="6"/>
                        <a:pt x="29" y="3"/>
                        <a:pt x="25" y="1"/>
                      </a:cubicBezTo>
                      <a:cubicBezTo>
                        <a:pt x="23" y="0"/>
                        <a:pt x="21" y="0"/>
                        <a:pt x="20" y="0"/>
                      </a:cubicBezTo>
                      <a:cubicBezTo>
                        <a:pt x="11" y="3"/>
                        <a:pt x="3" y="9"/>
                        <a:pt x="1" y="18"/>
                      </a:cubicBezTo>
                      <a:cubicBezTo>
                        <a:pt x="0" y="25"/>
                        <a:pt x="1" y="32"/>
                        <a:pt x="1" y="38"/>
                      </a:cubicBezTo>
                      <a:cubicBezTo>
                        <a:pt x="4" y="37"/>
                        <a:pt x="7" y="37"/>
                        <a:pt x="10" y="35"/>
                      </a:cubicBezTo>
                      <a:cubicBezTo>
                        <a:pt x="20" y="30"/>
                        <a:pt x="25" y="21"/>
                        <a:pt x="29" y="1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5" name="Freeform 181">
                  <a:extLst>
                    <a:ext uri="{FF2B5EF4-FFF2-40B4-BE49-F238E27FC236}">
                      <a16:creationId xmlns:a16="http://schemas.microsoft.com/office/drawing/2014/main" id="{6060DF33-EB35-47C1-989E-373D006E0E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0" y="2856"/>
                  <a:ext cx="4" cy="4"/>
                </a:xfrm>
                <a:custGeom>
                  <a:avLst/>
                  <a:gdLst>
                    <a:gd name="T0" fmla="*/ 8 w 34"/>
                    <a:gd name="T1" fmla="*/ 4 h 33"/>
                    <a:gd name="T2" fmla="*/ 8 w 34"/>
                    <a:gd name="T3" fmla="*/ 4 h 33"/>
                    <a:gd name="T4" fmla="*/ 4 w 34"/>
                    <a:gd name="T5" fmla="*/ 8 h 33"/>
                    <a:gd name="T6" fmla="*/ 3 w 34"/>
                    <a:gd name="T7" fmla="*/ 23 h 33"/>
                    <a:gd name="T8" fmla="*/ 20 w 34"/>
                    <a:gd name="T9" fmla="*/ 32 h 33"/>
                    <a:gd name="T10" fmla="*/ 33 w 34"/>
                    <a:gd name="T11" fmla="*/ 26 h 33"/>
                    <a:gd name="T12" fmla="*/ 34 w 34"/>
                    <a:gd name="T13" fmla="*/ 18 h 33"/>
                    <a:gd name="T14" fmla="*/ 8 w 34"/>
                    <a:gd name="T15" fmla="*/ 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" h="33">
                      <a:moveTo>
                        <a:pt x="8" y="4"/>
                      </a:moveTo>
                      <a:lnTo>
                        <a:pt x="8" y="4"/>
                      </a:lnTo>
                      <a:cubicBezTo>
                        <a:pt x="7" y="5"/>
                        <a:pt x="5" y="6"/>
                        <a:pt x="4" y="8"/>
                      </a:cubicBezTo>
                      <a:cubicBezTo>
                        <a:pt x="1" y="12"/>
                        <a:pt x="0" y="17"/>
                        <a:pt x="3" y="23"/>
                      </a:cubicBezTo>
                      <a:cubicBezTo>
                        <a:pt x="6" y="30"/>
                        <a:pt x="13" y="33"/>
                        <a:pt x="20" y="32"/>
                      </a:cubicBezTo>
                      <a:cubicBezTo>
                        <a:pt x="25" y="31"/>
                        <a:pt x="29" y="27"/>
                        <a:pt x="33" y="26"/>
                      </a:cubicBezTo>
                      <a:cubicBezTo>
                        <a:pt x="33" y="22"/>
                        <a:pt x="34" y="20"/>
                        <a:pt x="34" y="18"/>
                      </a:cubicBezTo>
                      <a:cubicBezTo>
                        <a:pt x="31" y="8"/>
                        <a:pt x="17" y="0"/>
                        <a:pt x="8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6" name="Freeform 182">
                  <a:extLst>
                    <a:ext uri="{FF2B5EF4-FFF2-40B4-BE49-F238E27FC236}">
                      <a16:creationId xmlns:a16="http://schemas.microsoft.com/office/drawing/2014/main" id="{82A6333A-1373-4F3C-A6CC-5561D40FA2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4" y="2884"/>
                  <a:ext cx="4" cy="4"/>
                </a:xfrm>
                <a:custGeom>
                  <a:avLst/>
                  <a:gdLst>
                    <a:gd name="T0" fmla="*/ 27 w 37"/>
                    <a:gd name="T1" fmla="*/ 33 h 35"/>
                    <a:gd name="T2" fmla="*/ 27 w 37"/>
                    <a:gd name="T3" fmla="*/ 33 h 35"/>
                    <a:gd name="T4" fmla="*/ 36 w 37"/>
                    <a:gd name="T5" fmla="*/ 30 h 35"/>
                    <a:gd name="T6" fmla="*/ 35 w 37"/>
                    <a:gd name="T7" fmla="*/ 21 h 35"/>
                    <a:gd name="T8" fmla="*/ 5 w 37"/>
                    <a:gd name="T9" fmla="*/ 0 h 35"/>
                    <a:gd name="T10" fmla="*/ 1 w 37"/>
                    <a:gd name="T11" fmla="*/ 3 h 35"/>
                    <a:gd name="T12" fmla="*/ 0 w 37"/>
                    <a:gd name="T13" fmla="*/ 8 h 35"/>
                    <a:gd name="T14" fmla="*/ 27 w 37"/>
                    <a:gd name="T15" fmla="*/ 3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35">
                      <a:moveTo>
                        <a:pt x="27" y="33"/>
                      </a:moveTo>
                      <a:lnTo>
                        <a:pt x="27" y="33"/>
                      </a:lnTo>
                      <a:cubicBezTo>
                        <a:pt x="31" y="35"/>
                        <a:pt x="35" y="35"/>
                        <a:pt x="36" y="30"/>
                      </a:cubicBezTo>
                      <a:cubicBezTo>
                        <a:pt x="37" y="27"/>
                        <a:pt x="37" y="23"/>
                        <a:pt x="35" y="21"/>
                      </a:cubicBezTo>
                      <a:cubicBezTo>
                        <a:pt x="28" y="10"/>
                        <a:pt x="17" y="3"/>
                        <a:pt x="5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5"/>
                        <a:pt x="0" y="7"/>
                        <a:pt x="0" y="8"/>
                      </a:cubicBezTo>
                      <a:cubicBezTo>
                        <a:pt x="6" y="20"/>
                        <a:pt x="16" y="27"/>
                        <a:pt x="27" y="3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7" name="Freeform 183">
                  <a:extLst>
                    <a:ext uri="{FF2B5EF4-FFF2-40B4-BE49-F238E27FC236}">
                      <a16:creationId xmlns:a16="http://schemas.microsoft.com/office/drawing/2014/main" id="{CA6E9B47-9779-4858-BA90-CDC3BB7D31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9" y="2345"/>
                  <a:ext cx="4" cy="5"/>
                </a:xfrm>
                <a:custGeom>
                  <a:avLst/>
                  <a:gdLst>
                    <a:gd name="T0" fmla="*/ 26 w 33"/>
                    <a:gd name="T1" fmla="*/ 0 h 35"/>
                    <a:gd name="T2" fmla="*/ 26 w 33"/>
                    <a:gd name="T3" fmla="*/ 0 h 35"/>
                    <a:gd name="T4" fmla="*/ 7 w 33"/>
                    <a:gd name="T5" fmla="*/ 9 h 35"/>
                    <a:gd name="T6" fmla="*/ 2 w 33"/>
                    <a:gd name="T7" fmla="*/ 28 h 35"/>
                    <a:gd name="T8" fmla="*/ 10 w 33"/>
                    <a:gd name="T9" fmla="*/ 33 h 35"/>
                    <a:gd name="T10" fmla="*/ 33 w 33"/>
                    <a:gd name="T11" fmla="*/ 5 h 35"/>
                    <a:gd name="T12" fmla="*/ 30 w 33"/>
                    <a:gd name="T13" fmla="*/ 1 h 35"/>
                    <a:gd name="T14" fmla="*/ 26 w 33"/>
                    <a:gd name="T15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3" h="35">
                      <a:moveTo>
                        <a:pt x="26" y="0"/>
                      </a:moveTo>
                      <a:lnTo>
                        <a:pt x="26" y="0"/>
                      </a:lnTo>
                      <a:cubicBezTo>
                        <a:pt x="20" y="3"/>
                        <a:pt x="12" y="5"/>
                        <a:pt x="7" y="9"/>
                      </a:cubicBezTo>
                      <a:cubicBezTo>
                        <a:pt x="2" y="14"/>
                        <a:pt x="0" y="21"/>
                        <a:pt x="2" y="28"/>
                      </a:cubicBezTo>
                      <a:cubicBezTo>
                        <a:pt x="3" y="32"/>
                        <a:pt x="7" y="35"/>
                        <a:pt x="10" y="33"/>
                      </a:cubicBezTo>
                      <a:cubicBezTo>
                        <a:pt x="21" y="26"/>
                        <a:pt x="29" y="18"/>
                        <a:pt x="33" y="5"/>
                      </a:cubicBezTo>
                      <a:cubicBezTo>
                        <a:pt x="32" y="4"/>
                        <a:pt x="31" y="2"/>
                        <a:pt x="30" y="1"/>
                      </a:cubicBezTo>
                      <a:cubicBezTo>
                        <a:pt x="29" y="0"/>
                        <a:pt x="27" y="0"/>
                        <a:pt x="2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8" name="Freeform 184">
                  <a:extLst>
                    <a:ext uri="{FF2B5EF4-FFF2-40B4-BE49-F238E27FC236}">
                      <a16:creationId xmlns:a16="http://schemas.microsoft.com/office/drawing/2014/main" id="{CDFD8AB6-A44D-469B-8992-10C05F799B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63" y="2849"/>
                  <a:ext cx="3" cy="3"/>
                </a:xfrm>
                <a:custGeom>
                  <a:avLst/>
                  <a:gdLst>
                    <a:gd name="T0" fmla="*/ 15 w 30"/>
                    <a:gd name="T1" fmla="*/ 1 h 31"/>
                    <a:gd name="T2" fmla="*/ 15 w 30"/>
                    <a:gd name="T3" fmla="*/ 1 h 31"/>
                    <a:gd name="T4" fmla="*/ 5 w 30"/>
                    <a:gd name="T5" fmla="*/ 3 h 31"/>
                    <a:gd name="T6" fmla="*/ 2 w 30"/>
                    <a:gd name="T7" fmla="*/ 12 h 31"/>
                    <a:gd name="T8" fmla="*/ 19 w 30"/>
                    <a:gd name="T9" fmla="*/ 30 h 31"/>
                    <a:gd name="T10" fmla="*/ 25 w 30"/>
                    <a:gd name="T11" fmla="*/ 30 h 31"/>
                    <a:gd name="T12" fmla="*/ 29 w 30"/>
                    <a:gd name="T13" fmla="*/ 22 h 31"/>
                    <a:gd name="T14" fmla="*/ 15 w 30"/>
                    <a:gd name="T15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31">
                      <a:moveTo>
                        <a:pt x="15" y="1"/>
                      </a:moveTo>
                      <a:lnTo>
                        <a:pt x="15" y="1"/>
                      </a:lnTo>
                      <a:cubicBezTo>
                        <a:pt x="12" y="0"/>
                        <a:pt x="8" y="2"/>
                        <a:pt x="5" y="3"/>
                      </a:cubicBezTo>
                      <a:cubicBezTo>
                        <a:pt x="1" y="4"/>
                        <a:pt x="0" y="7"/>
                        <a:pt x="2" y="12"/>
                      </a:cubicBezTo>
                      <a:cubicBezTo>
                        <a:pt x="6" y="20"/>
                        <a:pt x="10" y="27"/>
                        <a:pt x="19" y="30"/>
                      </a:cubicBezTo>
                      <a:cubicBezTo>
                        <a:pt x="21" y="30"/>
                        <a:pt x="24" y="31"/>
                        <a:pt x="25" y="30"/>
                      </a:cubicBezTo>
                      <a:cubicBezTo>
                        <a:pt x="27" y="28"/>
                        <a:pt x="30" y="24"/>
                        <a:pt x="29" y="22"/>
                      </a:cubicBezTo>
                      <a:cubicBezTo>
                        <a:pt x="29" y="12"/>
                        <a:pt x="24" y="5"/>
                        <a:pt x="1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9" name="Freeform 185">
                  <a:extLst>
                    <a:ext uri="{FF2B5EF4-FFF2-40B4-BE49-F238E27FC236}">
                      <a16:creationId xmlns:a16="http://schemas.microsoft.com/office/drawing/2014/main" id="{A3205C36-FBD7-4697-995A-5C0FF9E53F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2" y="2452"/>
                  <a:ext cx="3" cy="3"/>
                </a:xfrm>
                <a:custGeom>
                  <a:avLst/>
                  <a:gdLst>
                    <a:gd name="T0" fmla="*/ 11 w 25"/>
                    <a:gd name="T1" fmla="*/ 3 h 26"/>
                    <a:gd name="T2" fmla="*/ 11 w 25"/>
                    <a:gd name="T3" fmla="*/ 3 h 26"/>
                    <a:gd name="T4" fmla="*/ 1 w 25"/>
                    <a:gd name="T5" fmla="*/ 15 h 26"/>
                    <a:gd name="T6" fmla="*/ 1 w 25"/>
                    <a:gd name="T7" fmla="*/ 20 h 26"/>
                    <a:gd name="T8" fmla="*/ 10 w 25"/>
                    <a:gd name="T9" fmla="*/ 26 h 26"/>
                    <a:gd name="T10" fmla="*/ 23 w 25"/>
                    <a:gd name="T11" fmla="*/ 17 h 26"/>
                    <a:gd name="T12" fmla="*/ 25 w 25"/>
                    <a:gd name="T13" fmla="*/ 7 h 26"/>
                    <a:gd name="T14" fmla="*/ 11 w 25"/>
                    <a:gd name="T15" fmla="*/ 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" h="26">
                      <a:moveTo>
                        <a:pt x="11" y="3"/>
                      </a:moveTo>
                      <a:lnTo>
                        <a:pt x="11" y="3"/>
                      </a:lnTo>
                      <a:cubicBezTo>
                        <a:pt x="7" y="6"/>
                        <a:pt x="4" y="11"/>
                        <a:pt x="1" y="15"/>
                      </a:cubicBezTo>
                      <a:cubicBezTo>
                        <a:pt x="0" y="16"/>
                        <a:pt x="0" y="20"/>
                        <a:pt x="1" y="20"/>
                      </a:cubicBezTo>
                      <a:cubicBezTo>
                        <a:pt x="3" y="22"/>
                        <a:pt x="6" y="24"/>
                        <a:pt x="10" y="26"/>
                      </a:cubicBezTo>
                      <a:cubicBezTo>
                        <a:pt x="14" y="23"/>
                        <a:pt x="19" y="21"/>
                        <a:pt x="23" y="17"/>
                      </a:cubicBezTo>
                      <a:cubicBezTo>
                        <a:pt x="25" y="15"/>
                        <a:pt x="25" y="10"/>
                        <a:pt x="25" y="7"/>
                      </a:cubicBezTo>
                      <a:cubicBezTo>
                        <a:pt x="24" y="2"/>
                        <a:pt x="16" y="0"/>
                        <a:pt x="11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0" name="Freeform 186">
                  <a:extLst>
                    <a:ext uri="{FF2B5EF4-FFF2-40B4-BE49-F238E27FC236}">
                      <a16:creationId xmlns:a16="http://schemas.microsoft.com/office/drawing/2014/main" id="{2947B4B4-4F75-4FDE-B4FA-52BA46C432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7" y="2900"/>
                  <a:ext cx="4" cy="3"/>
                </a:xfrm>
                <a:custGeom>
                  <a:avLst/>
                  <a:gdLst>
                    <a:gd name="T0" fmla="*/ 0 w 34"/>
                    <a:gd name="T1" fmla="*/ 5 h 27"/>
                    <a:gd name="T2" fmla="*/ 0 w 34"/>
                    <a:gd name="T3" fmla="*/ 5 h 27"/>
                    <a:gd name="T4" fmla="*/ 1 w 34"/>
                    <a:gd name="T5" fmla="*/ 11 h 27"/>
                    <a:gd name="T6" fmla="*/ 22 w 34"/>
                    <a:gd name="T7" fmla="*/ 26 h 27"/>
                    <a:gd name="T8" fmla="*/ 34 w 34"/>
                    <a:gd name="T9" fmla="*/ 21 h 27"/>
                    <a:gd name="T10" fmla="*/ 32 w 34"/>
                    <a:gd name="T11" fmla="*/ 14 h 27"/>
                    <a:gd name="T12" fmla="*/ 9 w 34"/>
                    <a:gd name="T13" fmla="*/ 1 h 27"/>
                    <a:gd name="T14" fmla="*/ 0 w 34"/>
                    <a:gd name="T15" fmla="*/ 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" h="27">
                      <a:moveTo>
                        <a:pt x="0" y="5"/>
                      </a:moveTo>
                      <a:lnTo>
                        <a:pt x="0" y="5"/>
                      </a:lnTo>
                      <a:cubicBezTo>
                        <a:pt x="0" y="7"/>
                        <a:pt x="0" y="9"/>
                        <a:pt x="1" y="11"/>
                      </a:cubicBezTo>
                      <a:cubicBezTo>
                        <a:pt x="5" y="19"/>
                        <a:pt x="12" y="25"/>
                        <a:pt x="22" y="26"/>
                      </a:cubicBezTo>
                      <a:cubicBezTo>
                        <a:pt x="26" y="27"/>
                        <a:pt x="30" y="23"/>
                        <a:pt x="34" y="21"/>
                      </a:cubicBezTo>
                      <a:cubicBezTo>
                        <a:pt x="33" y="17"/>
                        <a:pt x="33" y="15"/>
                        <a:pt x="32" y="14"/>
                      </a:cubicBezTo>
                      <a:cubicBezTo>
                        <a:pt x="27" y="6"/>
                        <a:pt x="18" y="3"/>
                        <a:pt x="9" y="1"/>
                      </a:cubicBezTo>
                      <a:cubicBezTo>
                        <a:pt x="5" y="0"/>
                        <a:pt x="2" y="1"/>
                        <a:pt x="0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1" name="Freeform 187">
                  <a:extLst>
                    <a:ext uri="{FF2B5EF4-FFF2-40B4-BE49-F238E27FC236}">
                      <a16:creationId xmlns:a16="http://schemas.microsoft.com/office/drawing/2014/main" id="{83D047BD-0B90-4DBA-B83B-8962A94597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9" y="2245"/>
                  <a:ext cx="4" cy="2"/>
                </a:xfrm>
                <a:custGeom>
                  <a:avLst/>
                  <a:gdLst>
                    <a:gd name="T0" fmla="*/ 35 w 36"/>
                    <a:gd name="T1" fmla="*/ 6 h 23"/>
                    <a:gd name="T2" fmla="*/ 35 w 36"/>
                    <a:gd name="T3" fmla="*/ 6 h 23"/>
                    <a:gd name="T4" fmla="*/ 32 w 36"/>
                    <a:gd name="T5" fmla="*/ 2 h 23"/>
                    <a:gd name="T6" fmla="*/ 2 w 36"/>
                    <a:gd name="T7" fmla="*/ 8 h 23"/>
                    <a:gd name="T8" fmla="*/ 1 w 36"/>
                    <a:gd name="T9" fmla="*/ 16 h 23"/>
                    <a:gd name="T10" fmla="*/ 14 w 36"/>
                    <a:gd name="T11" fmla="*/ 23 h 23"/>
                    <a:gd name="T12" fmla="*/ 34 w 36"/>
                    <a:gd name="T13" fmla="*/ 10 h 23"/>
                    <a:gd name="T14" fmla="*/ 35 w 36"/>
                    <a:gd name="T15" fmla="*/ 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" h="23">
                      <a:moveTo>
                        <a:pt x="35" y="6"/>
                      </a:moveTo>
                      <a:lnTo>
                        <a:pt x="35" y="6"/>
                      </a:lnTo>
                      <a:cubicBezTo>
                        <a:pt x="35" y="4"/>
                        <a:pt x="33" y="3"/>
                        <a:pt x="32" y="2"/>
                      </a:cubicBezTo>
                      <a:cubicBezTo>
                        <a:pt x="21" y="0"/>
                        <a:pt x="11" y="0"/>
                        <a:pt x="2" y="8"/>
                      </a:cubicBezTo>
                      <a:cubicBezTo>
                        <a:pt x="0" y="9"/>
                        <a:pt x="0" y="15"/>
                        <a:pt x="1" y="16"/>
                      </a:cubicBezTo>
                      <a:cubicBezTo>
                        <a:pt x="5" y="19"/>
                        <a:pt x="10" y="21"/>
                        <a:pt x="14" y="23"/>
                      </a:cubicBezTo>
                      <a:cubicBezTo>
                        <a:pt x="21" y="19"/>
                        <a:pt x="28" y="15"/>
                        <a:pt x="34" y="10"/>
                      </a:cubicBezTo>
                      <a:cubicBezTo>
                        <a:pt x="35" y="10"/>
                        <a:pt x="36" y="7"/>
                        <a:pt x="35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2" name="Freeform 188">
                  <a:extLst>
                    <a:ext uri="{FF2B5EF4-FFF2-40B4-BE49-F238E27FC236}">
                      <a16:creationId xmlns:a16="http://schemas.microsoft.com/office/drawing/2014/main" id="{6F467165-26B0-46D2-B5C9-AF16C1895E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1" y="2247"/>
                  <a:ext cx="0" cy="1"/>
                </a:xfrm>
                <a:custGeom>
                  <a:avLst/>
                  <a:gdLst>
                    <a:gd name="T0" fmla="*/ 1 w 2"/>
                    <a:gd name="T1" fmla="*/ 0 h 2"/>
                    <a:gd name="T2" fmla="*/ 1 w 2"/>
                    <a:gd name="T3" fmla="*/ 0 h 2"/>
                    <a:gd name="T4" fmla="*/ 0 w 2"/>
                    <a:gd name="T5" fmla="*/ 2 h 2"/>
                    <a:gd name="T6" fmla="*/ 1 w 2"/>
                    <a:gd name="T7" fmla="*/ 1 h 2"/>
                    <a:gd name="T8" fmla="*/ 2 w 2"/>
                    <a:gd name="T9" fmla="*/ 1 h 2"/>
                    <a:gd name="T10" fmla="*/ 1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3" name="Freeform 189">
                  <a:extLst>
                    <a:ext uri="{FF2B5EF4-FFF2-40B4-BE49-F238E27FC236}">
                      <a16:creationId xmlns:a16="http://schemas.microsoft.com/office/drawing/2014/main" id="{F0B17F6B-5644-48F9-9564-77CB3A4D87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7" y="2392"/>
                  <a:ext cx="3" cy="4"/>
                </a:xfrm>
                <a:custGeom>
                  <a:avLst/>
                  <a:gdLst>
                    <a:gd name="T0" fmla="*/ 7 w 26"/>
                    <a:gd name="T1" fmla="*/ 0 h 33"/>
                    <a:gd name="T2" fmla="*/ 7 w 26"/>
                    <a:gd name="T3" fmla="*/ 0 h 33"/>
                    <a:gd name="T4" fmla="*/ 1 w 26"/>
                    <a:gd name="T5" fmla="*/ 5 h 33"/>
                    <a:gd name="T6" fmla="*/ 2 w 26"/>
                    <a:gd name="T7" fmla="*/ 15 h 33"/>
                    <a:gd name="T8" fmla="*/ 16 w 26"/>
                    <a:gd name="T9" fmla="*/ 31 h 33"/>
                    <a:gd name="T10" fmla="*/ 21 w 26"/>
                    <a:gd name="T11" fmla="*/ 32 h 33"/>
                    <a:gd name="T12" fmla="*/ 25 w 26"/>
                    <a:gd name="T13" fmla="*/ 25 h 33"/>
                    <a:gd name="T14" fmla="*/ 7 w 26"/>
                    <a:gd name="T15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33">
                      <a:moveTo>
                        <a:pt x="7" y="0"/>
                      </a:moveTo>
                      <a:lnTo>
                        <a:pt x="7" y="0"/>
                      </a:lnTo>
                      <a:cubicBezTo>
                        <a:pt x="5" y="1"/>
                        <a:pt x="2" y="3"/>
                        <a:pt x="1" y="5"/>
                      </a:cubicBezTo>
                      <a:cubicBezTo>
                        <a:pt x="0" y="8"/>
                        <a:pt x="0" y="13"/>
                        <a:pt x="2" y="15"/>
                      </a:cubicBezTo>
                      <a:cubicBezTo>
                        <a:pt x="6" y="21"/>
                        <a:pt x="11" y="26"/>
                        <a:pt x="16" y="31"/>
                      </a:cubicBezTo>
                      <a:cubicBezTo>
                        <a:pt x="17" y="32"/>
                        <a:pt x="19" y="33"/>
                        <a:pt x="21" y="32"/>
                      </a:cubicBezTo>
                      <a:cubicBezTo>
                        <a:pt x="25" y="31"/>
                        <a:pt x="26" y="28"/>
                        <a:pt x="25" y="25"/>
                      </a:cubicBezTo>
                      <a:cubicBezTo>
                        <a:pt x="22" y="14"/>
                        <a:pt x="19" y="4"/>
                        <a:pt x="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4" name="Freeform 190">
                  <a:extLst>
                    <a:ext uri="{FF2B5EF4-FFF2-40B4-BE49-F238E27FC236}">
                      <a16:creationId xmlns:a16="http://schemas.microsoft.com/office/drawing/2014/main" id="{DDF609BE-AFA0-4860-93D7-843BD1A433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9" y="2443"/>
                  <a:ext cx="2" cy="4"/>
                </a:xfrm>
                <a:custGeom>
                  <a:avLst/>
                  <a:gdLst>
                    <a:gd name="T0" fmla="*/ 18 w 23"/>
                    <a:gd name="T1" fmla="*/ 1 h 33"/>
                    <a:gd name="T2" fmla="*/ 18 w 23"/>
                    <a:gd name="T3" fmla="*/ 1 h 33"/>
                    <a:gd name="T4" fmla="*/ 9 w 23"/>
                    <a:gd name="T5" fmla="*/ 3 h 33"/>
                    <a:gd name="T6" fmla="*/ 1 w 23"/>
                    <a:gd name="T7" fmla="*/ 16 h 33"/>
                    <a:gd name="T8" fmla="*/ 6 w 23"/>
                    <a:gd name="T9" fmla="*/ 29 h 33"/>
                    <a:gd name="T10" fmla="*/ 15 w 23"/>
                    <a:gd name="T11" fmla="*/ 32 h 33"/>
                    <a:gd name="T12" fmla="*/ 23 w 23"/>
                    <a:gd name="T13" fmla="*/ 21 h 33"/>
                    <a:gd name="T14" fmla="*/ 20 w 23"/>
                    <a:gd name="T15" fmla="*/ 5 h 33"/>
                    <a:gd name="T16" fmla="*/ 18 w 23"/>
                    <a:gd name="T17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33">
                      <a:moveTo>
                        <a:pt x="18" y="1"/>
                      </a:moveTo>
                      <a:lnTo>
                        <a:pt x="18" y="1"/>
                      </a:lnTo>
                      <a:cubicBezTo>
                        <a:pt x="15" y="1"/>
                        <a:pt x="11" y="1"/>
                        <a:pt x="9" y="3"/>
                      </a:cubicBezTo>
                      <a:cubicBezTo>
                        <a:pt x="6" y="7"/>
                        <a:pt x="2" y="11"/>
                        <a:pt x="1" y="16"/>
                      </a:cubicBezTo>
                      <a:cubicBezTo>
                        <a:pt x="0" y="20"/>
                        <a:pt x="3" y="26"/>
                        <a:pt x="6" y="29"/>
                      </a:cubicBezTo>
                      <a:cubicBezTo>
                        <a:pt x="7" y="32"/>
                        <a:pt x="13" y="33"/>
                        <a:pt x="15" y="32"/>
                      </a:cubicBezTo>
                      <a:cubicBezTo>
                        <a:pt x="19" y="29"/>
                        <a:pt x="21" y="25"/>
                        <a:pt x="23" y="21"/>
                      </a:cubicBezTo>
                      <a:cubicBezTo>
                        <a:pt x="22" y="15"/>
                        <a:pt x="21" y="10"/>
                        <a:pt x="20" y="5"/>
                      </a:cubicBezTo>
                      <a:cubicBezTo>
                        <a:pt x="20" y="3"/>
                        <a:pt x="18" y="0"/>
                        <a:pt x="1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5" name="Freeform 191">
                  <a:extLst>
                    <a:ext uri="{FF2B5EF4-FFF2-40B4-BE49-F238E27FC236}">
                      <a16:creationId xmlns:a16="http://schemas.microsoft.com/office/drawing/2014/main" id="{25157326-DBEA-4866-A1F0-34CC98E016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1" y="2862"/>
                  <a:ext cx="3" cy="6"/>
                </a:xfrm>
                <a:custGeom>
                  <a:avLst/>
                  <a:gdLst>
                    <a:gd name="T0" fmla="*/ 2 w 27"/>
                    <a:gd name="T1" fmla="*/ 0 h 51"/>
                    <a:gd name="T2" fmla="*/ 2 w 27"/>
                    <a:gd name="T3" fmla="*/ 0 h 51"/>
                    <a:gd name="T4" fmla="*/ 13 w 27"/>
                    <a:gd name="T5" fmla="*/ 50 h 51"/>
                    <a:gd name="T6" fmla="*/ 18 w 27"/>
                    <a:gd name="T7" fmla="*/ 51 h 51"/>
                    <a:gd name="T8" fmla="*/ 27 w 27"/>
                    <a:gd name="T9" fmla="*/ 39 h 51"/>
                    <a:gd name="T10" fmla="*/ 2 w 27"/>
                    <a:gd name="T11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51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8"/>
                        <a:pt x="6" y="34"/>
                        <a:pt x="13" y="50"/>
                      </a:cubicBezTo>
                      <a:cubicBezTo>
                        <a:pt x="13" y="51"/>
                        <a:pt x="16" y="51"/>
                        <a:pt x="18" y="51"/>
                      </a:cubicBezTo>
                      <a:cubicBezTo>
                        <a:pt x="23" y="50"/>
                        <a:pt x="27" y="43"/>
                        <a:pt x="27" y="39"/>
                      </a:cubicBezTo>
                      <a:cubicBezTo>
                        <a:pt x="24" y="22"/>
                        <a:pt x="16" y="9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6" name="Freeform 192">
                  <a:extLst>
                    <a:ext uri="{FF2B5EF4-FFF2-40B4-BE49-F238E27FC236}">
                      <a16:creationId xmlns:a16="http://schemas.microsoft.com/office/drawing/2014/main" id="{DD602883-E5F4-4DD0-A4B1-550DF5192B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4" y="2202"/>
                  <a:ext cx="3" cy="3"/>
                </a:xfrm>
                <a:custGeom>
                  <a:avLst/>
                  <a:gdLst>
                    <a:gd name="T0" fmla="*/ 10 w 31"/>
                    <a:gd name="T1" fmla="*/ 24 h 24"/>
                    <a:gd name="T2" fmla="*/ 10 w 31"/>
                    <a:gd name="T3" fmla="*/ 24 h 24"/>
                    <a:gd name="T4" fmla="*/ 18 w 31"/>
                    <a:gd name="T5" fmla="*/ 24 h 24"/>
                    <a:gd name="T6" fmla="*/ 28 w 31"/>
                    <a:gd name="T7" fmla="*/ 9 h 24"/>
                    <a:gd name="T8" fmla="*/ 15 w 31"/>
                    <a:gd name="T9" fmla="*/ 1 h 24"/>
                    <a:gd name="T10" fmla="*/ 2 w 31"/>
                    <a:gd name="T11" fmla="*/ 14 h 24"/>
                    <a:gd name="T12" fmla="*/ 10 w 31"/>
                    <a:gd name="T1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24">
                      <a:moveTo>
                        <a:pt x="10" y="24"/>
                      </a:moveTo>
                      <a:lnTo>
                        <a:pt x="10" y="24"/>
                      </a:lnTo>
                      <a:cubicBezTo>
                        <a:pt x="14" y="24"/>
                        <a:pt x="16" y="24"/>
                        <a:pt x="18" y="24"/>
                      </a:cubicBezTo>
                      <a:cubicBezTo>
                        <a:pt x="24" y="24"/>
                        <a:pt x="31" y="14"/>
                        <a:pt x="28" y="9"/>
                      </a:cubicBezTo>
                      <a:cubicBezTo>
                        <a:pt x="26" y="5"/>
                        <a:pt x="20" y="2"/>
                        <a:pt x="15" y="1"/>
                      </a:cubicBezTo>
                      <a:cubicBezTo>
                        <a:pt x="8" y="0"/>
                        <a:pt x="0" y="9"/>
                        <a:pt x="2" y="14"/>
                      </a:cubicBezTo>
                      <a:cubicBezTo>
                        <a:pt x="4" y="18"/>
                        <a:pt x="8" y="21"/>
                        <a:pt x="10" y="2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7" name="Freeform 193">
                  <a:extLst>
                    <a:ext uri="{FF2B5EF4-FFF2-40B4-BE49-F238E27FC236}">
                      <a16:creationId xmlns:a16="http://schemas.microsoft.com/office/drawing/2014/main" id="{42A96C27-1133-403D-812A-E1A60CECC9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0" y="2202"/>
                  <a:ext cx="3" cy="3"/>
                </a:xfrm>
                <a:custGeom>
                  <a:avLst/>
                  <a:gdLst>
                    <a:gd name="T0" fmla="*/ 11 w 24"/>
                    <a:gd name="T1" fmla="*/ 19 h 19"/>
                    <a:gd name="T2" fmla="*/ 11 w 24"/>
                    <a:gd name="T3" fmla="*/ 19 h 19"/>
                    <a:gd name="T4" fmla="*/ 22 w 24"/>
                    <a:gd name="T5" fmla="*/ 8 h 19"/>
                    <a:gd name="T6" fmla="*/ 10 w 24"/>
                    <a:gd name="T7" fmla="*/ 0 h 19"/>
                    <a:gd name="T8" fmla="*/ 2 w 24"/>
                    <a:gd name="T9" fmla="*/ 11 h 19"/>
                    <a:gd name="T10" fmla="*/ 11 w 24"/>
                    <a:gd name="T11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19">
                      <a:moveTo>
                        <a:pt x="11" y="19"/>
                      </a:moveTo>
                      <a:lnTo>
                        <a:pt x="11" y="19"/>
                      </a:lnTo>
                      <a:cubicBezTo>
                        <a:pt x="19" y="18"/>
                        <a:pt x="24" y="12"/>
                        <a:pt x="22" y="8"/>
                      </a:cubicBezTo>
                      <a:cubicBezTo>
                        <a:pt x="20" y="2"/>
                        <a:pt x="16" y="0"/>
                        <a:pt x="10" y="0"/>
                      </a:cubicBezTo>
                      <a:cubicBezTo>
                        <a:pt x="5" y="1"/>
                        <a:pt x="0" y="7"/>
                        <a:pt x="2" y="11"/>
                      </a:cubicBezTo>
                      <a:cubicBezTo>
                        <a:pt x="5" y="15"/>
                        <a:pt x="9" y="17"/>
                        <a:pt x="11" y="1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8" name="Freeform 194">
                  <a:extLst>
                    <a:ext uri="{FF2B5EF4-FFF2-40B4-BE49-F238E27FC236}">
                      <a16:creationId xmlns:a16="http://schemas.microsoft.com/office/drawing/2014/main" id="{64A70C8C-01C1-45B3-817E-DF91CB809E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3" y="2228"/>
                  <a:ext cx="4" cy="3"/>
                </a:xfrm>
                <a:custGeom>
                  <a:avLst/>
                  <a:gdLst>
                    <a:gd name="T0" fmla="*/ 1 w 28"/>
                    <a:gd name="T1" fmla="*/ 6 h 22"/>
                    <a:gd name="T2" fmla="*/ 1 w 28"/>
                    <a:gd name="T3" fmla="*/ 6 h 22"/>
                    <a:gd name="T4" fmla="*/ 4 w 28"/>
                    <a:gd name="T5" fmla="*/ 16 h 22"/>
                    <a:gd name="T6" fmla="*/ 18 w 28"/>
                    <a:gd name="T7" fmla="*/ 22 h 22"/>
                    <a:gd name="T8" fmla="*/ 28 w 28"/>
                    <a:gd name="T9" fmla="*/ 12 h 22"/>
                    <a:gd name="T10" fmla="*/ 24 w 28"/>
                    <a:gd name="T11" fmla="*/ 4 h 22"/>
                    <a:gd name="T12" fmla="*/ 9 w 28"/>
                    <a:gd name="T13" fmla="*/ 0 h 22"/>
                    <a:gd name="T14" fmla="*/ 1 w 28"/>
                    <a:gd name="T15" fmla="*/ 6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" h="22">
                      <a:moveTo>
                        <a:pt x="1" y="6"/>
                      </a:moveTo>
                      <a:lnTo>
                        <a:pt x="1" y="6"/>
                      </a:lnTo>
                      <a:cubicBezTo>
                        <a:pt x="0" y="9"/>
                        <a:pt x="2" y="12"/>
                        <a:pt x="4" y="16"/>
                      </a:cubicBezTo>
                      <a:cubicBezTo>
                        <a:pt x="7" y="21"/>
                        <a:pt x="12" y="22"/>
                        <a:pt x="18" y="22"/>
                      </a:cubicBezTo>
                      <a:cubicBezTo>
                        <a:pt x="23" y="22"/>
                        <a:pt x="28" y="18"/>
                        <a:pt x="28" y="12"/>
                      </a:cubicBezTo>
                      <a:cubicBezTo>
                        <a:pt x="27" y="9"/>
                        <a:pt x="26" y="5"/>
                        <a:pt x="24" y="4"/>
                      </a:cubicBezTo>
                      <a:cubicBezTo>
                        <a:pt x="19" y="1"/>
                        <a:pt x="14" y="0"/>
                        <a:pt x="9" y="0"/>
                      </a:cubicBezTo>
                      <a:cubicBezTo>
                        <a:pt x="6" y="0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9" name="Freeform 195">
                  <a:extLst>
                    <a:ext uri="{FF2B5EF4-FFF2-40B4-BE49-F238E27FC236}">
                      <a16:creationId xmlns:a16="http://schemas.microsoft.com/office/drawing/2014/main" id="{6CA8C8A8-8B53-4DBB-A26E-4E89F0307A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" y="2836"/>
                  <a:ext cx="5" cy="2"/>
                </a:xfrm>
                <a:custGeom>
                  <a:avLst/>
                  <a:gdLst>
                    <a:gd name="T0" fmla="*/ 35 w 37"/>
                    <a:gd name="T1" fmla="*/ 14 h 18"/>
                    <a:gd name="T2" fmla="*/ 35 w 37"/>
                    <a:gd name="T3" fmla="*/ 14 h 18"/>
                    <a:gd name="T4" fmla="*/ 36 w 37"/>
                    <a:gd name="T5" fmla="*/ 9 h 18"/>
                    <a:gd name="T6" fmla="*/ 29 w 37"/>
                    <a:gd name="T7" fmla="*/ 2 h 18"/>
                    <a:gd name="T8" fmla="*/ 19 w 37"/>
                    <a:gd name="T9" fmla="*/ 1 h 18"/>
                    <a:gd name="T10" fmla="*/ 0 w 37"/>
                    <a:gd name="T11" fmla="*/ 2 h 18"/>
                    <a:gd name="T12" fmla="*/ 26 w 37"/>
                    <a:gd name="T13" fmla="*/ 17 h 18"/>
                    <a:gd name="T14" fmla="*/ 35 w 37"/>
                    <a:gd name="T15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18">
                      <a:moveTo>
                        <a:pt x="35" y="14"/>
                      </a:moveTo>
                      <a:lnTo>
                        <a:pt x="35" y="14"/>
                      </a:lnTo>
                      <a:cubicBezTo>
                        <a:pt x="36" y="13"/>
                        <a:pt x="37" y="10"/>
                        <a:pt x="36" y="9"/>
                      </a:cubicBezTo>
                      <a:cubicBezTo>
                        <a:pt x="34" y="6"/>
                        <a:pt x="32" y="3"/>
                        <a:pt x="29" y="2"/>
                      </a:cubicBezTo>
                      <a:cubicBezTo>
                        <a:pt x="26" y="0"/>
                        <a:pt x="22" y="1"/>
                        <a:pt x="19" y="1"/>
                      </a:cubicBezTo>
                      <a:cubicBezTo>
                        <a:pt x="12" y="1"/>
                        <a:pt x="6" y="1"/>
                        <a:pt x="0" y="2"/>
                      </a:cubicBezTo>
                      <a:cubicBezTo>
                        <a:pt x="9" y="7"/>
                        <a:pt x="17" y="12"/>
                        <a:pt x="26" y="17"/>
                      </a:cubicBezTo>
                      <a:cubicBezTo>
                        <a:pt x="28" y="18"/>
                        <a:pt x="32" y="16"/>
                        <a:pt x="35" y="1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0" name="Freeform 196">
                  <a:extLst>
                    <a:ext uri="{FF2B5EF4-FFF2-40B4-BE49-F238E27FC236}">
                      <a16:creationId xmlns:a16="http://schemas.microsoft.com/office/drawing/2014/main" id="{15BE25EA-6FE5-4F97-A08F-F94B4E1983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4" y="2842"/>
                  <a:ext cx="3" cy="3"/>
                </a:xfrm>
                <a:custGeom>
                  <a:avLst/>
                  <a:gdLst>
                    <a:gd name="T0" fmla="*/ 2 w 29"/>
                    <a:gd name="T1" fmla="*/ 9 h 20"/>
                    <a:gd name="T2" fmla="*/ 2 w 29"/>
                    <a:gd name="T3" fmla="*/ 9 h 20"/>
                    <a:gd name="T4" fmla="*/ 0 w 29"/>
                    <a:gd name="T5" fmla="*/ 13 h 20"/>
                    <a:gd name="T6" fmla="*/ 6 w 29"/>
                    <a:gd name="T7" fmla="*/ 20 h 20"/>
                    <a:gd name="T8" fmla="*/ 26 w 29"/>
                    <a:gd name="T9" fmla="*/ 18 h 20"/>
                    <a:gd name="T10" fmla="*/ 29 w 29"/>
                    <a:gd name="T11" fmla="*/ 15 h 20"/>
                    <a:gd name="T12" fmla="*/ 28 w 29"/>
                    <a:gd name="T13" fmla="*/ 10 h 20"/>
                    <a:gd name="T14" fmla="*/ 2 w 29"/>
                    <a:gd name="T15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20">
                      <a:moveTo>
                        <a:pt x="2" y="9"/>
                      </a:moveTo>
                      <a:lnTo>
                        <a:pt x="2" y="9"/>
                      </a:lnTo>
                      <a:cubicBezTo>
                        <a:pt x="1" y="10"/>
                        <a:pt x="0" y="12"/>
                        <a:pt x="0" y="13"/>
                      </a:cubicBezTo>
                      <a:cubicBezTo>
                        <a:pt x="2" y="16"/>
                        <a:pt x="4" y="20"/>
                        <a:pt x="6" y="20"/>
                      </a:cubicBezTo>
                      <a:cubicBezTo>
                        <a:pt x="12" y="20"/>
                        <a:pt x="19" y="19"/>
                        <a:pt x="26" y="18"/>
                      </a:cubicBezTo>
                      <a:cubicBezTo>
                        <a:pt x="27" y="18"/>
                        <a:pt x="28" y="16"/>
                        <a:pt x="29" y="15"/>
                      </a:cubicBezTo>
                      <a:cubicBezTo>
                        <a:pt x="29" y="13"/>
                        <a:pt x="29" y="11"/>
                        <a:pt x="28" y="10"/>
                      </a:cubicBezTo>
                      <a:cubicBezTo>
                        <a:pt x="21" y="0"/>
                        <a:pt x="11" y="0"/>
                        <a:pt x="2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1" name="Freeform 197">
                  <a:extLst>
                    <a:ext uri="{FF2B5EF4-FFF2-40B4-BE49-F238E27FC236}">
                      <a16:creationId xmlns:a16="http://schemas.microsoft.com/office/drawing/2014/main" id="{58FE4E1E-2850-4D22-8DE1-E93FBE1005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1" y="2282"/>
                  <a:ext cx="2" cy="4"/>
                </a:xfrm>
                <a:custGeom>
                  <a:avLst/>
                  <a:gdLst>
                    <a:gd name="T0" fmla="*/ 10 w 21"/>
                    <a:gd name="T1" fmla="*/ 26 h 28"/>
                    <a:gd name="T2" fmla="*/ 10 w 21"/>
                    <a:gd name="T3" fmla="*/ 26 h 28"/>
                    <a:gd name="T4" fmla="*/ 21 w 21"/>
                    <a:gd name="T5" fmla="*/ 15 h 28"/>
                    <a:gd name="T6" fmla="*/ 15 w 21"/>
                    <a:gd name="T7" fmla="*/ 3 h 28"/>
                    <a:gd name="T8" fmla="*/ 0 w 21"/>
                    <a:gd name="T9" fmla="*/ 15 h 28"/>
                    <a:gd name="T10" fmla="*/ 10 w 21"/>
                    <a:gd name="T11" fmla="*/ 2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28">
                      <a:moveTo>
                        <a:pt x="10" y="26"/>
                      </a:moveTo>
                      <a:lnTo>
                        <a:pt x="10" y="26"/>
                      </a:lnTo>
                      <a:cubicBezTo>
                        <a:pt x="15" y="28"/>
                        <a:pt x="21" y="23"/>
                        <a:pt x="21" y="15"/>
                      </a:cubicBezTo>
                      <a:cubicBezTo>
                        <a:pt x="20" y="12"/>
                        <a:pt x="18" y="6"/>
                        <a:pt x="15" y="3"/>
                      </a:cubicBezTo>
                      <a:cubicBezTo>
                        <a:pt x="11" y="0"/>
                        <a:pt x="0" y="8"/>
                        <a:pt x="0" y="15"/>
                      </a:cubicBezTo>
                      <a:cubicBezTo>
                        <a:pt x="1" y="21"/>
                        <a:pt x="4" y="24"/>
                        <a:pt x="10" y="2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2" name="Freeform 198">
                  <a:extLst>
                    <a:ext uri="{FF2B5EF4-FFF2-40B4-BE49-F238E27FC236}">
                      <a16:creationId xmlns:a16="http://schemas.microsoft.com/office/drawing/2014/main" id="{94C16C17-0870-4398-AD98-118A518073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5" y="2267"/>
                  <a:ext cx="5" cy="2"/>
                </a:xfrm>
                <a:custGeom>
                  <a:avLst/>
                  <a:gdLst>
                    <a:gd name="T0" fmla="*/ 31 w 43"/>
                    <a:gd name="T1" fmla="*/ 15 h 24"/>
                    <a:gd name="T2" fmla="*/ 31 w 43"/>
                    <a:gd name="T3" fmla="*/ 15 h 24"/>
                    <a:gd name="T4" fmla="*/ 43 w 43"/>
                    <a:gd name="T5" fmla="*/ 12 h 24"/>
                    <a:gd name="T6" fmla="*/ 0 w 43"/>
                    <a:gd name="T7" fmla="*/ 3 h 24"/>
                    <a:gd name="T8" fmla="*/ 31 w 43"/>
                    <a:gd name="T9" fmla="*/ 1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4">
                      <a:moveTo>
                        <a:pt x="31" y="15"/>
                      </a:moveTo>
                      <a:lnTo>
                        <a:pt x="31" y="15"/>
                      </a:lnTo>
                      <a:cubicBezTo>
                        <a:pt x="35" y="14"/>
                        <a:pt x="39" y="13"/>
                        <a:pt x="43" y="12"/>
                      </a:cubicBezTo>
                      <a:cubicBezTo>
                        <a:pt x="30" y="0"/>
                        <a:pt x="15" y="1"/>
                        <a:pt x="0" y="3"/>
                      </a:cubicBezTo>
                      <a:cubicBezTo>
                        <a:pt x="8" y="24"/>
                        <a:pt x="8" y="24"/>
                        <a:pt x="31" y="1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3" name="Freeform 199">
                  <a:extLst>
                    <a:ext uri="{FF2B5EF4-FFF2-40B4-BE49-F238E27FC236}">
                      <a16:creationId xmlns:a16="http://schemas.microsoft.com/office/drawing/2014/main" id="{B777383B-2197-4965-B2F2-0BFDC9C34E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5" y="2267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2 w 2"/>
                    <a:gd name="T3" fmla="*/ 2 h 2"/>
                    <a:gd name="T4" fmla="*/ 1 w 2"/>
                    <a:gd name="T5" fmla="*/ 0 h 2"/>
                    <a:gd name="T6" fmla="*/ 0 w 2"/>
                    <a:gd name="T7" fmla="*/ 1 h 2"/>
                    <a:gd name="T8" fmla="*/ 0 w 2"/>
                    <a:gd name="T9" fmla="*/ 2 h 2"/>
                    <a:gd name="T10" fmla="*/ 2 w 2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lnTo>
                        <a:pt x="2" y="2"/>
                      </a:ln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4" name="Freeform 200">
                  <a:extLst>
                    <a:ext uri="{FF2B5EF4-FFF2-40B4-BE49-F238E27FC236}">
                      <a16:creationId xmlns:a16="http://schemas.microsoft.com/office/drawing/2014/main" id="{9C998C4D-4BFE-4280-9DA7-2F9B74CEA5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96" y="2785"/>
                  <a:ext cx="4" cy="4"/>
                </a:xfrm>
                <a:custGeom>
                  <a:avLst/>
                  <a:gdLst>
                    <a:gd name="T0" fmla="*/ 17 w 34"/>
                    <a:gd name="T1" fmla="*/ 2 h 29"/>
                    <a:gd name="T2" fmla="*/ 17 w 34"/>
                    <a:gd name="T3" fmla="*/ 2 h 29"/>
                    <a:gd name="T4" fmla="*/ 0 w 34"/>
                    <a:gd name="T5" fmla="*/ 11 h 29"/>
                    <a:gd name="T6" fmla="*/ 23 w 34"/>
                    <a:gd name="T7" fmla="*/ 24 h 29"/>
                    <a:gd name="T8" fmla="*/ 31 w 34"/>
                    <a:gd name="T9" fmla="*/ 7 h 29"/>
                    <a:gd name="T10" fmla="*/ 17 w 34"/>
                    <a:gd name="T11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" h="29">
                      <a:moveTo>
                        <a:pt x="17" y="2"/>
                      </a:moveTo>
                      <a:lnTo>
                        <a:pt x="17" y="2"/>
                      </a:lnTo>
                      <a:cubicBezTo>
                        <a:pt x="11" y="5"/>
                        <a:pt x="6" y="8"/>
                        <a:pt x="0" y="11"/>
                      </a:cubicBezTo>
                      <a:cubicBezTo>
                        <a:pt x="8" y="26"/>
                        <a:pt x="14" y="29"/>
                        <a:pt x="23" y="24"/>
                      </a:cubicBezTo>
                      <a:cubicBezTo>
                        <a:pt x="30" y="22"/>
                        <a:pt x="34" y="12"/>
                        <a:pt x="31" y="7"/>
                      </a:cubicBezTo>
                      <a:cubicBezTo>
                        <a:pt x="29" y="3"/>
                        <a:pt x="22" y="0"/>
                        <a:pt x="17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5" name="Freeform 201">
                  <a:extLst>
                    <a:ext uri="{FF2B5EF4-FFF2-40B4-BE49-F238E27FC236}">
                      <a16:creationId xmlns:a16="http://schemas.microsoft.com/office/drawing/2014/main" id="{6057B891-6578-4CD8-8280-BC87CFB145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95" y="2781"/>
                  <a:ext cx="2" cy="6"/>
                </a:xfrm>
                <a:custGeom>
                  <a:avLst/>
                  <a:gdLst>
                    <a:gd name="T0" fmla="*/ 20 w 20"/>
                    <a:gd name="T1" fmla="*/ 7 h 46"/>
                    <a:gd name="T2" fmla="*/ 20 w 20"/>
                    <a:gd name="T3" fmla="*/ 7 h 46"/>
                    <a:gd name="T4" fmla="*/ 18 w 20"/>
                    <a:gd name="T5" fmla="*/ 2 h 46"/>
                    <a:gd name="T6" fmla="*/ 10 w 20"/>
                    <a:gd name="T7" fmla="*/ 3 h 46"/>
                    <a:gd name="T8" fmla="*/ 0 w 20"/>
                    <a:gd name="T9" fmla="*/ 13 h 46"/>
                    <a:gd name="T10" fmla="*/ 0 w 20"/>
                    <a:gd name="T11" fmla="*/ 46 h 46"/>
                    <a:gd name="T12" fmla="*/ 10 w 20"/>
                    <a:gd name="T13" fmla="*/ 46 h 46"/>
                    <a:gd name="T14" fmla="*/ 18 w 20"/>
                    <a:gd name="T15" fmla="*/ 23 h 46"/>
                    <a:gd name="T16" fmla="*/ 20 w 20"/>
                    <a:gd name="T17" fmla="*/ 7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46">
                      <a:moveTo>
                        <a:pt x="20" y="7"/>
                      </a:moveTo>
                      <a:lnTo>
                        <a:pt x="20" y="7"/>
                      </a:lnTo>
                      <a:cubicBezTo>
                        <a:pt x="20" y="6"/>
                        <a:pt x="19" y="4"/>
                        <a:pt x="18" y="2"/>
                      </a:cubicBezTo>
                      <a:cubicBezTo>
                        <a:pt x="16" y="0"/>
                        <a:pt x="13" y="0"/>
                        <a:pt x="10" y="3"/>
                      </a:cubicBezTo>
                      <a:cubicBezTo>
                        <a:pt x="6" y="6"/>
                        <a:pt x="3" y="10"/>
                        <a:pt x="0" y="13"/>
                      </a:cubicBezTo>
                      <a:cubicBezTo>
                        <a:pt x="0" y="24"/>
                        <a:pt x="0" y="35"/>
                        <a:pt x="0" y="46"/>
                      </a:cubicBezTo>
                      <a:cubicBezTo>
                        <a:pt x="3" y="46"/>
                        <a:pt x="6" y="46"/>
                        <a:pt x="10" y="46"/>
                      </a:cubicBezTo>
                      <a:cubicBezTo>
                        <a:pt x="13" y="38"/>
                        <a:pt x="16" y="30"/>
                        <a:pt x="18" y="23"/>
                      </a:cubicBezTo>
                      <a:cubicBezTo>
                        <a:pt x="19" y="18"/>
                        <a:pt x="20" y="12"/>
                        <a:pt x="20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6" name="Freeform 202">
                  <a:extLst>
                    <a:ext uri="{FF2B5EF4-FFF2-40B4-BE49-F238E27FC236}">
                      <a16:creationId xmlns:a16="http://schemas.microsoft.com/office/drawing/2014/main" id="{DA571C9E-892C-424B-892B-26FD062C81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94" y="2783"/>
                  <a:ext cx="1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1 h 2"/>
                    <a:gd name="T4" fmla="*/ 1 w 1"/>
                    <a:gd name="T5" fmla="*/ 0 h 2"/>
                    <a:gd name="T6" fmla="*/ 0 w 1"/>
                    <a:gd name="T7" fmla="*/ 2 h 2"/>
                    <a:gd name="T8" fmla="*/ 0 w 1"/>
                    <a:gd name="T9" fmla="*/ 2 h 2"/>
                    <a:gd name="T10" fmla="*/ 1 w 1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0"/>
                      </a:ln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7" name="Freeform 203">
                  <a:extLst>
                    <a:ext uri="{FF2B5EF4-FFF2-40B4-BE49-F238E27FC236}">
                      <a16:creationId xmlns:a16="http://schemas.microsoft.com/office/drawing/2014/main" id="{B114E77E-B231-4DA1-8988-E7BAADD80A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96" y="2787"/>
                  <a:ext cx="0" cy="0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0 h 1"/>
                    <a:gd name="T4" fmla="*/ 0 w 2"/>
                    <a:gd name="T5" fmla="*/ 1 h 1"/>
                    <a:gd name="T6" fmla="*/ 2 w 2"/>
                    <a:gd name="T7" fmla="*/ 0 h 1"/>
                    <a:gd name="T8" fmla="*/ 2 w 2"/>
                    <a:gd name="T9" fmla="*/ 0 h 1"/>
                    <a:gd name="T10" fmla="*/ 1 w 2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8" name="Freeform 204">
                  <a:extLst>
                    <a:ext uri="{FF2B5EF4-FFF2-40B4-BE49-F238E27FC236}">
                      <a16:creationId xmlns:a16="http://schemas.microsoft.com/office/drawing/2014/main" id="{272A5611-FCD8-464E-A0FD-8DCC890D25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3" y="2760"/>
                  <a:ext cx="3" cy="3"/>
                </a:xfrm>
                <a:custGeom>
                  <a:avLst/>
                  <a:gdLst>
                    <a:gd name="T0" fmla="*/ 14 w 21"/>
                    <a:gd name="T1" fmla="*/ 3 h 23"/>
                    <a:gd name="T2" fmla="*/ 14 w 21"/>
                    <a:gd name="T3" fmla="*/ 3 h 23"/>
                    <a:gd name="T4" fmla="*/ 4 w 21"/>
                    <a:gd name="T5" fmla="*/ 1 h 23"/>
                    <a:gd name="T6" fmla="*/ 1 w 21"/>
                    <a:gd name="T7" fmla="*/ 10 h 23"/>
                    <a:gd name="T8" fmla="*/ 11 w 21"/>
                    <a:gd name="T9" fmla="*/ 22 h 23"/>
                    <a:gd name="T10" fmla="*/ 21 w 21"/>
                    <a:gd name="T11" fmla="*/ 17 h 23"/>
                    <a:gd name="T12" fmla="*/ 14 w 21"/>
                    <a:gd name="T13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23">
                      <a:moveTo>
                        <a:pt x="14" y="3"/>
                      </a:moveTo>
                      <a:lnTo>
                        <a:pt x="14" y="3"/>
                      </a:lnTo>
                      <a:cubicBezTo>
                        <a:pt x="12" y="1"/>
                        <a:pt x="7" y="0"/>
                        <a:pt x="4" y="1"/>
                      </a:cubicBezTo>
                      <a:cubicBezTo>
                        <a:pt x="2" y="2"/>
                        <a:pt x="0" y="8"/>
                        <a:pt x="1" y="10"/>
                      </a:cubicBezTo>
                      <a:cubicBezTo>
                        <a:pt x="3" y="14"/>
                        <a:pt x="7" y="19"/>
                        <a:pt x="11" y="22"/>
                      </a:cubicBezTo>
                      <a:cubicBezTo>
                        <a:pt x="12" y="23"/>
                        <a:pt x="16" y="19"/>
                        <a:pt x="21" y="17"/>
                      </a:cubicBezTo>
                      <a:cubicBezTo>
                        <a:pt x="18" y="12"/>
                        <a:pt x="17" y="7"/>
                        <a:pt x="14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9" name="Freeform 205">
                  <a:extLst>
                    <a:ext uri="{FF2B5EF4-FFF2-40B4-BE49-F238E27FC236}">
                      <a16:creationId xmlns:a16="http://schemas.microsoft.com/office/drawing/2014/main" id="{3D4BDD47-5387-4F94-A2D0-A39A3308BC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1" y="2751"/>
                  <a:ext cx="3" cy="3"/>
                </a:xfrm>
                <a:custGeom>
                  <a:avLst/>
                  <a:gdLst>
                    <a:gd name="T0" fmla="*/ 25 w 25"/>
                    <a:gd name="T1" fmla="*/ 7 h 22"/>
                    <a:gd name="T2" fmla="*/ 25 w 25"/>
                    <a:gd name="T3" fmla="*/ 7 h 22"/>
                    <a:gd name="T4" fmla="*/ 19 w 25"/>
                    <a:gd name="T5" fmla="*/ 1 h 22"/>
                    <a:gd name="T6" fmla="*/ 1 w 25"/>
                    <a:gd name="T7" fmla="*/ 11 h 22"/>
                    <a:gd name="T8" fmla="*/ 5 w 25"/>
                    <a:gd name="T9" fmla="*/ 20 h 22"/>
                    <a:gd name="T10" fmla="*/ 25 w 25"/>
                    <a:gd name="T11" fmla="*/ 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2">
                      <a:moveTo>
                        <a:pt x="25" y="7"/>
                      </a:moveTo>
                      <a:lnTo>
                        <a:pt x="25" y="7"/>
                      </a:lnTo>
                      <a:cubicBezTo>
                        <a:pt x="23" y="5"/>
                        <a:pt x="21" y="1"/>
                        <a:pt x="19" y="1"/>
                      </a:cubicBezTo>
                      <a:cubicBezTo>
                        <a:pt x="11" y="0"/>
                        <a:pt x="4" y="4"/>
                        <a:pt x="1" y="11"/>
                      </a:cubicBezTo>
                      <a:cubicBezTo>
                        <a:pt x="0" y="13"/>
                        <a:pt x="3" y="19"/>
                        <a:pt x="5" y="20"/>
                      </a:cubicBezTo>
                      <a:cubicBezTo>
                        <a:pt x="14" y="22"/>
                        <a:pt x="23" y="15"/>
                        <a:pt x="2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0" name="Freeform 206">
                  <a:extLst>
                    <a:ext uri="{FF2B5EF4-FFF2-40B4-BE49-F238E27FC236}">
                      <a16:creationId xmlns:a16="http://schemas.microsoft.com/office/drawing/2014/main" id="{0736499B-4D0B-4DCC-867A-4430B3EC9E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9" y="2419"/>
                  <a:ext cx="4" cy="3"/>
                </a:xfrm>
                <a:custGeom>
                  <a:avLst/>
                  <a:gdLst>
                    <a:gd name="T0" fmla="*/ 6 w 28"/>
                    <a:gd name="T1" fmla="*/ 2 h 26"/>
                    <a:gd name="T2" fmla="*/ 6 w 28"/>
                    <a:gd name="T3" fmla="*/ 2 h 26"/>
                    <a:gd name="T4" fmla="*/ 2 w 28"/>
                    <a:gd name="T5" fmla="*/ 10 h 26"/>
                    <a:gd name="T6" fmla="*/ 16 w 28"/>
                    <a:gd name="T7" fmla="*/ 25 h 26"/>
                    <a:gd name="T8" fmla="*/ 28 w 28"/>
                    <a:gd name="T9" fmla="*/ 20 h 26"/>
                    <a:gd name="T10" fmla="*/ 27 w 28"/>
                    <a:gd name="T11" fmla="*/ 13 h 26"/>
                    <a:gd name="T12" fmla="*/ 6 w 28"/>
                    <a:gd name="T13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26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" y="2"/>
                        <a:pt x="0" y="6"/>
                        <a:pt x="2" y="10"/>
                      </a:cubicBezTo>
                      <a:cubicBezTo>
                        <a:pt x="4" y="17"/>
                        <a:pt x="9" y="23"/>
                        <a:pt x="16" y="25"/>
                      </a:cubicBezTo>
                      <a:cubicBezTo>
                        <a:pt x="19" y="26"/>
                        <a:pt x="24" y="21"/>
                        <a:pt x="28" y="20"/>
                      </a:cubicBezTo>
                      <a:cubicBezTo>
                        <a:pt x="28" y="16"/>
                        <a:pt x="28" y="14"/>
                        <a:pt x="27" y="13"/>
                      </a:cubicBezTo>
                      <a:cubicBezTo>
                        <a:pt x="23" y="4"/>
                        <a:pt x="16" y="0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1" name="Freeform 207">
                  <a:extLst>
                    <a:ext uri="{FF2B5EF4-FFF2-40B4-BE49-F238E27FC236}">
                      <a16:creationId xmlns:a16="http://schemas.microsoft.com/office/drawing/2014/main" id="{5B32E3D1-66C2-42FF-9728-6508948C49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8" y="2702"/>
                  <a:ext cx="2" cy="3"/>
                </a:xfrm>
                <a:custGeom>
                  <a:avLst/>
                  <a:gdLst>
                    <a:gd name="T0" fmla="*/ 11 w 22"/>
                    <a:gd name="T1" fmla="*/ 1 h 27"/>
                    <a:gd name="T2" fmla="*/ 11 w 22"/>
                    <a:gd name="T3" fmla="*/ 1 h 27"/>
                    <a:gd name="T4" fmla="*/ 1 w 22"/>
                    <a:gd name="T5" fmla="*/ 17 h 27"/>
                    <a:gd name="T6" fmla="*/ 12 w 22"/>
                    <a:gd name="T7" fmla="*/ 26 h 27"/>
                    <a:gd name="T8" fmla="*/ 22 w 22"/>
                    <a:gd name="T9" fmla="*/ 16 h 27"/>
                    <a:gd name="T10" fmla="*/ 11 w 22"/>
                    <a:gd name="T11" fmla="*/ 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27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6" y="0"/>
                        <a:pt x="0" y="9"/>
                        <a:pt x="1" y="17"/>
                      </a:cubicBezTo>
                      <a:cubicBezTo>
                        <a:pt x="2" y="22"/>
                        <a:pt x="6" y="25"/>
                        <a:pt x="12" y="26"/>
                      </a:cubicBezTo>
                      <a:cubicBezTo>
                        <a:pt x="17" y="27"/>
                        <a:pt x="22" y="22"/>
                        <a:pt x="22" y="16"/>
                      </a:cubicBezTo>
                      <a:cubicBezTo>
                        <a:pt x="21" y="8"/>
                        <a:pt x="16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2" name="Freeform 208">
                  <a:extLst>
                    <a:ext uri="{FF2B5EF4-FFF2-40B4-BE49-F238E27FC236}">
                      <a16:creationId xmlns:a16="http://schemas.microsoft.com/office/drawing/2014/main" id="{8215F7EA-F677-41F5-AB52-52FEC21500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3" y="2691"/>
                  <a:ext cx="3" cy="4"/>
                </a:xfrm>
                <a:custGeom>
                  <a:avLst/>
                  <a:gdLst>
                    <a:gd name="T0" fmla="*/ 13 w 23"/>
                    <a:gd name="T1" fmla="*/ 30 h 31"/>
                    <a:gd name="T2" fmla="*/ 13 w 23"/>
                    <a:gd name="T3" fmla="*/ 30 h 31"/>
                    <a:gd name="T4" fmla="*/ 8 w 23"/>
                    <a:gd name="T5" fmla="*/ 0 h 31"/>
                    <a:gd name="T6" fmla="*/ 4 w 23"/>
                    <a:gd name="T7" fmla="*/ 1 h 31"/>
                    <a:gd name="T8" fmla="*/ 9 w 23"/>
                    <a:gd name="T9" fmla="*/ 30 h 31"/>
                    <a:gd name="T10" fmla="*/ 13 w 23"/>
                    <a:gd name="T11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" h="31">
                      <a:moveTo>
                        <a:pt x="13" y="30"/>
                      </a:moveTo>
                      <a:lnTo>
                        <a:pt x="13" y="30"/>
                      </a:lnTo>
                      <a:cubicBezTo>
                        <a:pt x="23" y="22"/>
                        <a:pt x="20" y="6"/>
                        <a:pt x="8" y="0"/>
                      </a:cubicBezTo>
                      <a:cubicBezTo>
                        <a:pt x="7" y="0"/>
                        <a:pt x="4" y="0"/>
                        <a:pt x="4" y="1"/>
                      </a:cubicBezTo>
                      <a:cubicBezTo>
                        <a:pt x="0" y="12"/>
                        <a:pt x="2" y="21"/>
                        <a:pt x="9" y="30"/>
                      </a:cubicBezTo>
                      <a:cubicBezTo>
                        <a:pt x="9" y="31"/>
                        <a:pt x="12" y="30"/>
                        <a:pt x="13" y="3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3" name="Freeform 209">
                  <a:extLst>
                    <a:ext uri="{FF2B5EF4-FFF2-40B4-BE49-F238E27FC236}">
                      <a16:creationId xmlns:a16="http://schemas.microsoft.com/office/drawing/2014/main" id="{5E6A4AB6-A2BD-430E-AE99-71E7A4468F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7" y="2691"/>
                  <a:ext cx="3" cy="2"/>
                </a:xfrm>
                <a:custGeom>
                  <a:avLst/>
                  <a:gdLst>
                    <a:gd name="T0" fmla="*/ 2 w 27"/>
                    <a:gd name="T1" fmla="*/ 5 h 18"/>
                    <a:gd name="T2" fmla="*/ 2 w 27"/>
                    <a:gd name="T3" fmla="*/ 5 h 18"/>
                    <a:gd name="T4" fmla="*/ 1 w 27"/>
                    <a:gd name="T5" fmla="*/ 15 h 18"/>
                    <a:gd name="T6" fmla="*/ 5 w 27"/>
                    <a:gd name="T7" fmla="*/ 17 h 18"/>
                    <a:gd name="T8" fmla="*/ 25 w 27"/>
                    <a:gd name="T9" fmla="*/ 10 h 18"/>
                    <a:gd name="T10" fmla="*/ 27 w 27"/>
                    <a:gd name="T11" fmla="*/ 5 h 18"/>
                    <a:gd name="T12" fmla="*/ 23 w 27"/>
                    <a:gd name="T13" fmla="*/ 1 h 18"/>
                    <a:gd name="T14" fmla="*/ 2 w 27"/>
                    <a:gd name="T15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" h="18">
                      <a:moveTo>
                        <a:pt x="2" y="5"/>
                      </a:moveTo>
                      <a:lnTo>
                        <a:pt x="2" y="5"/>
                      </a:lnTo>
                      <a:cubicBezTo>
                        <a:pt x="0" y="7"/>
                        <a:pt x="1" y="11"/>
                        <a:pt x="1" y="15"/>
                      </a:cubicBezTo>
                      <a:cubicBezTo>
                        <a:pt x="1" y="16"/>
                        <a:pt x="4" y="17"/>
                        <a:pt x="5" y="17"/>
                      </a:cubicBezTo>
                      <a:cubicBezTo>
                        <a:pt x="13" y="18"/>
                        <a:pt x="19" y="14"/>
                        <a:pt x="25" y="10"/>
                      </a:cubicBezTo>
                      <a:cubicBezTo>
                        <a:pt x="26" y="9"/>
                        <a:pt x="26" y="6"/>
                        <a:pt x="27" y="5"/>
                      </a:cubicBezTo>
                      <a:cubicBezTo>
                        <a:pt x="25" y="3"/>
                        <a:pt x="24" y="2"/>
                        <a:pt x="23" y="1"/>
                      </a:cubicBezTo>
                      <a:cubicBezTo>
                        <a:pt x="15" y="0"/>
                        <a:pt x="8" y="0"/>
                        <a:pt x="2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4" name="Freeform 210">
                  <a:extLst>
                    <a:ext uri="{FF2B5EF4-FFF2-40B4-BE49-F238E27FC236}">
                      <a16:creationId xmlns:a16="http://schemas.microsoft.com/office/drawing/2014/main" id="{31B14030-2A43-4448-B79D-7CBC05E2B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0" y="2724"/>
                  <a:ext cx="3" cy="2"/>
                </a:xfrm>
                <a:custGeom>
                  <a:avLst/>
                  <a:gdLst>
                    <a:gd name="T0" fmla="*/ 19 w 22"/>
                    <a:gd name="T1" fmla="*/ 16 h 18"/>
                    <a:gd name="T2" fmla="*/ 19 w 22"/>
                    <a:gd name="T3" fmla="*/ 16 h 18"/>
                    <a:gd name="T4" fmla="*/ 22 w 22"/>
                    <a:gd name="T5" fmla="*/ 13 h 18"/>
                    <a:gd name="T6" fmla="*/ 19 w 22"/>
                    <a:gd name="T7" fmla="*/ 4 h 18"/>
                    <a:gd name="T8" fmla="*/ 5 w 22"/>
                    <a:gd name="T9" fmla="*/ 4 h 18"/>
                    <a:gd name="T10" fmla="*/ 1 w 22"/>
                    <a:gd name="T11" fmla="*/ 13 h 18"/>
                    <a:gd name="T12" fmla="*/ 9 w 22"/>
                    <a:gd name="T13" fmla="*/ 18 h 18"/>
                    <a:gd name="T14" fmla="*/ 19 w 22"/>
                    <a:gd name="T15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8">
                      <a:moveTo>
                        <a:pt x="19" y="16"/>
                      </a:moveTo>
                      <a:lnTo>
                        <a:pt x="19" y="16"/>
                      </a:lnTo>
                      <a:cubicBezTo>
                        <a:pt x="20" y="16"/>
                        <a:pt x="22" y="14"/>
                        <a:pt x="22" y="13"/>
                      </a:cubicBezTo>
                      <a:cubicBezTo>
                        <a:pt x="22" y="10"/>
                        <a:pt x="21" y="6"/>
                        <a:pt x="19" y="4"/>
                      </a:cubicBezTo>
                      <a:cubicBezTo>
                        <a:pt x="15" y="0"/>
                        <a:pt x="9" y="1"/>
                        <a:pt x="5" y="4"/>
                      </a:cubicBezTo>
                      <a:cubicBezTo>
                        <a:pt x="3" y="6"/>
                        <a:pt x="0" y="10"/>
                        <a:pt x="1" y="13"/>
                      </a:cubicBezTo>
                      <a:cubicBezTo>
                        <a:pt x="1" y="15"/>
                        <a:pt x="6" y="16"/>
                        <a:pt x="9" y="18"/>
                      </a:cubicBezTo>
                      <a:cubicBezTo>
                        <a:pt x="12" y="18"/>
                        <a:pt x="15" y="17"/>
                        <a:pt x="19" y="1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5" name="Freeform 211">
                  <a:extLst>
                    <a:ext uri="{FF2B5EF4-FFF2-40B4-BE49-F238E27FC236}">
                      <a16:creationId xmlns:a16="http://schemas.microsoft.com/office/drawing/2014/main" id="{55F21933-8625-4ABC-A05F-8FBA5A6530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8" y="2860"/>
                  <a:ext cx="0" cy="0"/>
                </a:xfrm>
                <a:custGeom>
                  <a:avLst/>
                  <a:gdLst>
                    <a:gd name="T0" fmla="*/ 0 w 4"/>
                    <a:gd name="T1" fmla="*/ 0 h 2"/>
                    <a:gd name="T2" fmla="*/ 0 w 4"/>
                    <a:gd name="T3" fmla="*/ 0 h 2"/>
                    <a:gd name="T4" fmla="*/ 1 w 4"/>
                    <a:gd name="T5" fmla="*/ 1 h 2"/>
                    <a:gd name="T6" fmla="*/ 4 w 4"/>
                    <a:gd name="T7" fmla="*/ 2 h 2"/>
                    <a:gd name="T8" fmla="*/ 2 w 4"/>
                    <a:gd name="T9" fmla="*/ 0 h 2"/>
                    <a:gd name="T10" fmla="*/ 0 w 4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2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2" y="1"/>
                        <a:pt x="3" y="1"/>
                        <a:pt x="4" y="2"/>
                      </a:cubicBezTo>
                      <a:cubicBezTo>
                        <a:pt x="3" y="1"/>
                        <a:pt x="3" y="1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6" name="Freeform 212">
                  <a:extLst>
                    <a:ext uri="{FF2B5EF4-FFF2-40B4-BE49-F238E27FC236}">
                      <a16:creationId xmlns:a16="http://schemas.microsoft.com/office/drawing/2014/main" id="{C17EAE41-EB28-4B1C-A042-D6A5650D7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3" y="2858"/>
                  <a:ext cx="5" cy="2"/>
                </a:xfrm>
                <a:custGeom>
                  <a:avLst/>
                  <a:gdLst>
                    <a:gd name="T0" fmla="*/ 0 w 40"/>
                    <a:gd name="T1" fmla="*/ 3 h 23"/>
                    <a:gd name="T2" fmla="*/ 0 w 40"/>
                    <a:gd name="T3" fmla="*/ 3 h 23"/>
                    <a:gd name="T4" fmla="*/ 40 w 40"/>
                    <a:gd name="T5" fmla="*/ 23 h 23"/>
                    <a:gd name="T6" fmla="*/ 0 w 40"/>
                    <a:gd name="T7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2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0" y="16"/>
                        <a:pt x="23" y="23"/>
                        <a:pt x="40" y="23"/>
                      </a:cubicBezTo>
                      <a:cubicBezTo>
                        <a:pt x="31" y="6"/>
                        <a:pt x="18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" name="Group 414">
                <a:extLst>
                  <a:ext uri="{FF2B5EF4-FFF2-40B4-BE49-F238E27FC236}">
                    <a16:creationId xmlns:a16="http://schemas.microsoft.com/office/drawing/2014/main" id="{71C3B359-9567-435F-99A7-F5C7F035DC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35" y="2183"/>
                <a:ext cx="1698" cy="998"/>
                <a:chOff x="4235" y="2183"/>
                <a:chExt cx="1698" cy="998"/>
              </a:xfrm>
              <a:grpFill/>
            </p:grpSpPr>
            <p:sp>
              <p:nvSpPr>
                <p:cNvPr id="47" name="Freeform 214">
                  <a:extLst>
                    <a:ext uri="{FF2B5EF4-FFF2-40B4-BE49-F238E27FC236}">
                      <a16:creationId xmlns:a16="http://schemas.microsoft.com/office/drawing/2014/main" id="{1103009A-DA29-4FB9-8262-D9BDDEA253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6" y="2830"/>
                  <a:ext cx="8" cy="17"/>
                </a:xfrm>
                <a:custGeom>
                  <a:avLst/>
                  <a:gdLst>
                    <a:gd name="T0" fmla="*/ 3 w 72"/>
                    <a:gd name="T1" fmla="*/ 143 h 150"/>
                    <a:gd name="T2" fmla="*/ 3 w 72"/>
                    <a:gd name="T3" fmla="*/ 143 h 150"/>
                    <a:gd name="T4" fmla="*/ 16 w 72"/>
                    <a:gd name="T5" fmla="*/ 148 h 150"/>
                    <a:gd name="T6" fmla="*/ 27 w 72"/>
                    <a:gd name="T7" fmla="*/ 139 h 150"/>
                    <a:gd name="T8" fmla="*/ 29 w 72"/>
                    <a:gd name="T9" fmla="*/ 140 h 150"/>
                    <a:gd name="T10" fmla="*/ 28 w 72"/>
                    <a:gd name="T11" fmla="*/ 139 h 150"/>
                    <a:gd name="T12" fmla="*/ 38 w 72"/>
                    <a:gd name="T13" fmla="*/ 138 h 150"/>
                    <a:gd name="T14" fmla="*/ 32 w 72"/>
                    <a:gd name="T15" fmla="*/ 113 h 150"/>
                    <a:gd name="T16" fmla="*/ 39 w 72"/>
                    <a:gd name="T17" fmla="*/ 99 h 150"/>
                    <a:gd name="T18" fmla="*/ 44 w 72"/>
                    <a:gd name="T19" fmla="*/ 98 h 150"/>
                    <a:gd name="T20" fmla="*/ 57 w 72"/>
                    <a:gd name="T21" fmla="*/ 80 h 150"/>
                    <a:gd name="T22" fmla="*/ 61 w 72"/>
                    <a:gd name="T23" fmla="*/ 66 h 150"/>
                    <a:gd name="T24" fmla="*/ 71 w 72"/>
                    <a:gd name="T25" fmla="*/ 47 h 150"/>
                    <a:gd name="T26" fmla="*/ 67 w 72"/>
                    <a:gd name="T27" fmla="*/ 38 h 150"/>
                    <a:gd name="T28" fmla="*/ 52 w 72"/>
                    <a:gd name="T29" fmla="*/ 36 h 150"/>
                    <a:gd name="T30" fmla="*/ 38 w 72"/>
                    <a:gd name="T31" fmla="*/ 29 h 150"/>
                    <a:gd name="T32" fmla="*/ 46 w 72"/>
                    <a:gd name="T33" fmla="*/ 17 h 150"/>
                    <a:gd name="T34" fmla="*/ 55 w 72"/>
                    <a:gd name="T35" fmla="*/ 12 h 150"/>
                    <a:gd name="T36" fmla="*/ 55 w 72"/>
                    <a:gd name="T37" fmla="*/ 3 h 150"/>
                    <a:gd name="T38" fmla="*/ 51 w 72"/>
                    <a:gd name="T39" fmla="*/ 0 h 150"/>
                    <a:gd name="T40" fmla="*/ 6 w 72"/>
                    <a:gd name="T41" fmla="*/ 70 h 150"/>
                    <a:gd name="T42" fmla="*/ 10 w 72"/>
                    <a:gd name="T43" fmla="*/ 91 h 150"/>
                    <a:gd name="T44" fmla="*/ 17 w 72"/>
                    <a:gd name="T45" fmla="*/ 129 h 150"/>
                    <a:gd name="T46" fmla="*/ 16 w 72"/>
                    <a:gd name="T47" fmla="*/ 128 h 150"/>
                    <a:gd name="T48" fmla="*/ 17 w 72"/>
                    <a:gd name="T49" fmla="*/ 129 h 150"/>
                    <a:gd name="T50" fmla="*/ 22 w 72"/>
                    <a:gd name="T51" fmla="*/ 134 h 150"/>
                    <a:gd name="T52" fmla="*/ 17 w 72"/>
                    <a:gd name="T53" fmla="*/ 129 h 150"/>
                    <a:gd name="T54" fmla="*/ 7 w 72"/>
                    <a:gd name="T55" fmla="*/ 131 h 150"/>
                    <a:gd name="T56" fmla="*/ 3 w 72"/>
                    <a:gd name="T57" fmla="*/ 143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2" h="150">
                      <a:moveTo>
                        <a:pt x="3" y="143"/>
                      </a:moveTo>
                      <a:lnTo>
                        <a:pt x="3" y="143"/>
                      </a:lnTo>
                      <a:cubicBezTo>
                        <a:pt x="5" y="148"/>
                        <a:pt x="10" y="150"/>
                        <a:pt x="16" y="148"/>
                      </a:cubicBezTo>
                      <a:cubicBezTo>
                        <a:pt x="20" y="145"/>
                        <a:pt x="24" y="142"/>
                        <a:pt x="27" y="139"/>
                      </a:cubicBezTo>
                      <a:cubicBezTo>
                        <a:pt x="28" y="139"/>
                        <a:pt x="28" y="140"/>
                        <a:pt x="29" y="140"/>
                      </a:cubicBezTo>
                      <a:lnTo>
                        <a:pt x="28" y="139"/>
                      </a:lnTo>
                      <a:cubicBezTo>
                        <a:pt x="31" y="138"/>
                        <a:pt x="35" y="138"/>
                        <a:pt x="38" y="138"/>
                      </a:cubicBezTo>
                      <a:cubicBezTo>
                        <a:pt x="36" y="129"/>
                        <a:pt x="34" y="121"/>
                        <a:pt x="32" y="113"/>
                      </a:cubicBezTo>
                      <a:cubicBezTo>
                        <a:pt x="31" y="107"/>
                        <a:pt x="33" y="102"/>
                        <a:pt x="39" y="99"/>
                      </a:cubicBezTo>
                      <a:cubicBezTo>
                        <a:pt x="40" y="98"/>
                        <a:pt x="42" y="98"/>
                        <a:pt x="44" y="98"/>
                      </a:cubicBezTo>
                      <a:cubicBezTo>
                        <a:pt x="54" y="96"/>
                        <a:pt x="61" y="93"/>
                        <a:pt x="57" y="80"/>
                      </a:cubicBezTo>
                      <a:cubicBezTo>
                        <a:pt x="56" y="76"/>
                        <a:pt x="58" y="69"/>
                        <a:pt x="61" y="66"/>
                      </a:cubicBezTo>
                      <a:cubicBezTo>
                        <a:pt x="66" y="60"/>
                        <a:pt x="72" y="55"/>
                        <a:pt x="71" y="47"/>
                      </a:cubicBezTo>
                      <a:cubicBezTo>
                        <a:pt x="71" y="44"/>
                        <a:pt x="69" y="39"/>
                        <a:pt x="67" y="38"/>
                      </a:cubicBezTo>
                      <a:cubicBezTo>
                        <a:pt x="62" y="36"/>
                        <a:pt x="57" y="36"/>
                        <a:pt x="52" y="36"/>
                      </a:cubicBezTo>
                      <a:cubicBezTo>
                        <a:pt x="46" y="36"/>
                        <a:pt x="41" y="34"/>
                        <a:pt x="38" y="29"/>
                      </a:cubicBezTo>
                      <a:cubicBezTo>
                        <a:pt x="36" y="24"/>
                        <a:pt x="37" y="22"/>
                        <a:pt x="46" y="17"/>
                      </a:cubicBezTo>
                      <a:cubicBezTo>
                        <a:pt x="49" y="15"/>
                        <a:pt x="53" y="14"/>
                        <a:pt x="55" y="12"/>
                      </a:cubicBezTo>
                      <a:cubicBezTo>
                        <a:pt x="56" y="10"/>
                        <a:pt x="56" y="6"/>
                        <a:pt x="55" y="3"/>
                      </a:cubicBezTo>
                      <a:cubicBezTo>
                        <a:pt x="55" y="2"/>
                        <a:pt x="52" y="0"/>
                        <a:pt x="51" y="0"/>
                      </a:cubicBezTo>
                      <a:cubicBezTo>
                        <a:pt x="12" y="11"/>
                        <a:pt x="3" y="33"/>
                        <a:pt x="6" y="70"/>
                      </a:cubicBezTo>
                      <a:cubicBezTo>
                        <a:pt x="7" y="77"/>
                        <a:pt x="8" y="84"/>
                        <a:pt x="10" y="91"/>
                      </a:cubicBezTo>
                      <a:cubicBezTo>
                        <a:pt x="12" y="104"/>
                        <a:pt x="15" y="116"/>
                        <a:pt x="17" y="129"/>
                      </a:cubicBezTo>
                      <a:lnTo>
                        <a:pt x="16" y="128"/>
                      </a:lnTo>
                      <a:cubicBezTo>
                        <a:pt x="16" y="128"/>
                        <a:pt x="17" y="128"/>
                        <a:pt x="17" y="129"/>
                      </a:cubicBezTo>
                      <a:cubicBezTo>
                        <a:pt x="19" y="130"/>
                        <a:pt x="20" y="132"/>
                        <a:pt x="22" y="134"/>
                      </a:cubicBezTo>
                      <a:cubicBezTo>
                        <a:pt x="20" y="132"/>
                        <a:pt x="19" y="130"/>
                        <a:pt x="17" y="129"/>
                      </a:cubicBezTo>
                      <a:cubicBezTo>
                        <a:pt x="14" y="129"/>
                        <a:pt x="10" y="130"/>
                        <a:pt x="7" y="131"/>
                      </a:cubicBezTo>
                      <a:cubicBezTo>
                        <a:pt x="2" y="134"/>
                        <a:pt x="0" y="139"/>
                        <a:pt x="3" y="14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Freeform 215">
                  <a:extLst>
                    <a:ext uri="{FF2B5EF4-FFF2-40B4-BE49-F238E27FC236}">
                      <a16:creationId xmlns:a16="http://schemas.microsoft.com/office/drawing/2014/main" id="{01D1881E-32F7-4C45-959E-350E64A2DD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9" y="2768"/>
                  <a:ext cx="1" cy="4"/>
                </a:xfrm>
                <a:custGeom>
                  <a:avLst/>
                  <a:gdLst>
                    <a:gd name="T0" fmla="*/ 8 w 12"/>
                    <a:gd name="T1" fmla="*/ 1 h 35"/>
                    <a:gd name="T2" fmla="*/ 8 w 12"/>
                    <a:gd name="T3" fmla="*/ 1 h 35"/>
                    <a:gd name="T4" fmla="*/ 2 w 12"/>
                    <a:gd name="T5" fmla="*/ 6 h 35"/>
                    <a:gd name="T6" fmla="*/ 1 w 12"/>
                    <a:gd name="T7" fmla="*/ 18 h 35"/>
                    <a:gd name="T8" fmla="*/ 1 w 12"/>
                    <a:gd name="T9" fmla="*/ 27 h 35"/>
                    <a:gd name="T10" fmla="*/ 6 w 12"/>
                    <a:gd name="T11" fmla="*/ 35 h 35"/>
                    <a:gd name="T12" fmla="*/ 11 w 12"/>
                    <a:gd name="T13" fmla="*/ 27 h 35"/>
                    <a:gd name="T14" fmla="*/ 11 w 12"/>
                    <a:gd name="T15" fmla="*/ 6 h 35"/>
                    <a:gd name="T16" fmla="*/ 8 w 12"/>
                    <a:gd name="T17" fmla="*/ 1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5">
                      <a:moveTo>
                        <a:pt x="8" y="1"/>
                      </a:moveTo>
                      <a:lnTo>
                        <a:pt x="8" y="1"/>
                      </a:lnTo>
                      <a:cubicBezTo>
                        <a:pt x="6" y="0"/>
                        <a:pt x="3" y="1"/>
                        <a:pt x="2" y="6"/>
                      </a:cubicBezTo>
                      <a:cubicBezTo>
                        <a:pt x="1" y="9"/>
                        <a:pt x="1" y="13"/>
                        <a:pt x="1" y="18"/>
                      </a:cubicBezTo>
                      <a:cubicBezTo>
                        <a:pt x="1" y="20"/>
                        <a:pt x="0" y="24"/>
                        <a:pt x="1" y="27"/>
                      </a:cubicBezTo>
                      <a:cubicBezTo>
                        <a:pt x="2" y="30"/>
                        <a:pt x="4" y="33"/>
                        <a:pt x="6" y="35"/>
                      </a:cubicBezTo>
                      <a:cubicBezTo>
                        <a:pt x="8" y="32"/>
                        <a:pt x="11" y="30"/>
                        <a:pt x="11" y="27"/>
                      </a:cubicBezTo>
                      <a:cubicBezTo>
                        <a:pt x="12" y="20"/>
                        <a:pt x="11" y="13"/>
                        <a:pt x="11" y="6"/>
                      </a:cubicBezTo>
                      <a:cubicBezTo>
                        <a:pt x="11" y="4"/>
                        <a:pt x="9" y="2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 216">
                  <a:extLst>
                    <a:ext uri="{FF2B5EF4-FFF2-40B4-BE49-F238E27FC236}">
                      <a16:creationId xmlns:a16="http://schemas.microsoft.com/office/drawing/2014/main" id="{2228AB9E-0883-4BCB-BB0C-FB35EE7A22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6" y="2883"/>
                  <a:ext cx="3" cy="3"/>
                </a:xfrm>
                <a:custGeom>
                  <a:avLst/>
                  <a:gdLst>
                    <a:gd name="T0" fmla="*/ 0 w 22"/>
                    <a:gd name="T1" fmla="*/ 19 h 28"/>
                    <a:gd name="T2" fmla="*/ 0 w 22"/>
                    <a:gd name="T3" fmla="*/ 19 h 28"/>
                    <a:gd name="T4" fmla="*/ 6 w 22"/>
                    <a:gd name="T5" fmla="*/ 27 h 28"/>
                    <a:gd name="T6" fmla="*/ 11 w 22"/>
                    <a:gd name="T7" fmla="*/ 27 h 28"/>
                    <a:gd name="T8" fmla="*/ 21 w 22"/>
                    <a:gd name="T9" fmla="*/ 10 h 28"/>
                    <a:gd name="T10" fmla="*/ 16 w 22"/>
                    <a:gd name="T11" fmla="*/ 1 h 28"/>
                    <a:gd name="T12" fmla="*/ 7 w 22"/>
                    <a:gd name="T13" fmla="*/ 5 h 28"/>
                    <a:gd name="T14" fmla="*/ 0 w 22"/>
                    <a:gd name="T15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28">
                      <a:moveTo>
                        <a:pt x="0" y="19"/>
                      </a:moveTo>
                      <a:lnTo>
                        <a:pt x="0" y="19"/>
                      </a:lnTo>
                      <a:cubicBezTo>
                        <a:pt x="0" y="22"/>
                        <a:pt x="3" y="25"/>
                        <a:pt x="6" y="27"/>
                      </a:cubicBezTo>
                      <a:cubicBezTo>
                        <a:pt x="7" y="28"/>
                        <a:pt x="9" y="28"/>
                        <a:pt x="11" y="27"/>
                      </a:cubicBezTo>
                      <a:cubicBezTo>
                        <a:pt x="18" y="24"/>
                        <a:pt x="22" y="18"/>
                        <a:pt x="21" y="10"/>
                      </a:cubicBezTo>
                      <a:cubicBezTo>
                        <a:pt x="20" y="7"/>
                        <a:pt x="19" y="2"/>
                        <a:pt x="16" y="1"/>
                      </a:cubicBezTo>
                      <a:cubicBezTo>
                        <a:pt x="14" y="0"/>
                        <a:pt x="9" y="3"/>
                        <a:pt x="7" y="5"/>
                      </a:cubicBezTo>
                      <a:cubicBezTo>
                        <a:pt x="4" y="9"/>
                        <a:pt x="1" y="14"/>
                        <a:pt x="0" y="1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Freeform 217">
                  <a:extLst>
                    <a:ext uri="{FF2B5EF4-FFF2-40B4-BE49-F238E27FC236}">
                      <a16:creationId xmlns:a16="http://schemas.microsoft.com/office/drawing/2014/main" id="{1B8B6C1B-6B53-4C9E-AEAB-74E1482F1A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6" y="2320"/>
                  <a:ext cx="2" cy="3"/>
                </a:xfrm>
                <a:custGeom>
                  <a:avLst/>
                  <a:gdLst>
                    <a:gd name="T0" fmla="*/ 17 w 20"/>
                    <a:gd name="T1" fmla="*/ 24 h 25"/>
                    <a:gd name="T2" fmla="*/ 17 w 20"/>
                    <a:gd name="T3" fmla="*/ 24 h 25"/>
                    <a:gd name="T4" fmla="*/ 20 w 20"/>
                    <a:gd name="T5" fmla="*/ 20 h 25"/>
                    <a:gd name="T6" fmla="*/ 18 w 20"/>
                    <a:gd name="T7" fmla="*/ 5 h 25"/>
                    <a:gd name="T8" fmla="*/ 10 w 20"/>
                    <a:gd name="T9" fmla="*/ 0 h 25"/>
                    <a:gd name="T10" fmla="*/ 3 w 20"/>
                    <a:gd name="T11" fmla="*/ 5 h 25"/>
                    <a:gd name="T12" fmla="*/ 7 w 20"/>
                    <a:gd name="T13" fmla="*/ 23 h 25"/>
                    <a:gd name="T14" fmla="*/ 17 w 20"/>
                    <a:gd name="T15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" h="25">
                      <a:moveTo>
                        <a:pt x="17" y="24"/>
                      </a:moveTo>
                      <a:lnTo>
                        <a:pt x="17" y="24"/>
                      </a:lnTo>
                      <a:cubicBezTo>
                        <a:pt x="18" y="24"/>
                        <a:pt x="19" y="21"/>
                        <a:pt x="20" y="20"/>
                      </a:cubicBezTo>
                      <a:cubicBezTo>
                        <a:pt x="19" y="15"/>
                        <a:pt x="19" y="10"/>
                        <a:pt x="18" y="5"/>
                      </a:cubicBezTo>
                      <a:cubicBezTo>
                        <a:pt x="17" y="3"/>
                        <a:pt x="13" y="0"/>
                        <a:pt x="10" y="0"/>
                      </a:cubicBezTo>
                      <a:cubicBezTo>
                        <a:pt x="8" y="0"/>
                        <a:pt x="4" y="3"/>
                        <a:pt x="3" y="5"/>
                      </a:cubicBezTo>
                      <a:cubicBezTo>
                        <a:pt x="0" y="12"/>
                        <a:pt x="2" y="19"/>
                        <a:pt x="7" y="23"/>
                      </a:cubicBezTo>
                      <a:cubicBezTo>
                        <a:pt x="10" y="25"/>
                        <a:pt x="14" y="24"/>
                        <a:pt x="17" y="2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" name="Freeform 218">
                  <a:extLst>
                    <a:ext uri="{FF2B5EF4-FFF2-40B4-BE49-F238E27FC236}">
                      <a16:creationId xmlns:a16="http://schemas.microsoft.com/office/drawing/2014/main" id="{C918AE94-CBA9-4FAE-A903-75D6BA1474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0" y="2362"/>
                  <a:ext cx="2" cy="2"/>
                </a:xfrm>
                <a:custGeom>
                  <a:avLst/>
                  <a:gdLst>
                    <a:gd name="T0" fmla="*/ 19 w 19"/>
                    <a:gd name="T1" fmla="*/ 4 h 22"/>
                    <a:gd name="T2" fmla="*/ 19 w 19"/>
                    <a:gd name="T3" fmla="*/ 4 h 22"/>
                    <a:gd name="T4" fmla="*/ 11 w 19"/>
                    <a:gd name="T5" fmla="*/ 1 h 22"/>
                    <a:gd name="T6" fmla="*/ 0 w 19"/>
                    <a:gd name="T7" fmla="*/ 10 h 22"/>
                    <a:gd name="T8" fmla="*/ 6 w 19"/>
                    <a:gd name="T9" fmla="*/ 22 h 22"/>
                    <a:gd name="T10" fmla="*/ 16 w 19"/>
                    <a:gd name="T11" fmla="*/ 18 h 22"/>
                    <a:gd name="T12" fmla="*/ 19 w 19"/>
                    <a:gd name="T13" fmla="*/ 4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2">
                      <a:moveTo>
                        <a:pt x="19" y="4"/>
                      </a:moveTo>
                      <a:lnTo>
                        <a:pt x="19" y="4"/>
                      </a:lnTo>
                      <a:cubicBezTo>
                        <a:pt x="19" y="3"/>
                        <a:pt x="13" y="0"/>
                        <a:pt x="11" y="1"/>
                      </a:cubicBezTo>
                      <a:cubicBezTo>
                        <a:pt x="5" y="1"/>
                        <a:pt x="1" y="5"/>
                        <a:pt x="0" y="10"/>
                      </a:cubicBezTo>
                      <a:cubicBezTo>
                        <a:pt x="0" y="14"/>
                        <a:pt x="4" y="18"/>
                        <a:pt x="6" y="22"/>
                      </a:cubicBezTo>
                      <a:cubicBezTo>
                        <a:pt x="10" y="20"/>
                        <a:pt x="15" y="20"/>
                        <a:pt x="16" y="18"/>
                      </a:cubicBezTo>
                      <a:cubicBezTo>
                        <a:pt x="18" y="14"/>
                        <a:pt x="19" y="9"/>
                        <a:pt x="19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Freeform 219">
                  <a:extLst>
                    <a:ext uri="{FF2B5EF4-FFF2-40B4-BE49-F238E27FC236}">
                      <a16:creationId xmlns:a16="http://schemas.microsoft.com/office/drawing/2014/main" id="{1474146C-D067-4DB4-9A6C-4D7B353911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90" y="2638"/>
                  <a:ext cx="3" cy="2"/>
                </a:xfrm>
                <a:custGeom>
                  <a:avLst/>
                  <a:gdLst>
                    <a:gd name="T0" fmla="*/ 26 w 26"/>
                    <a:gd name="T1" fmla="*/ 10 h 21"/>
                    <a:gd name="T2" fmla="*/ 26 w 26"/>
                    <a:gd name="T3" fmla="*/ 10 h 21"/>
                    <a:gd name="T4" fmla="*/ 16 w 26"/>
                    <a:gd name="T5" fmla="*/ 2 h 21"/>
                    <a:gd name="T6" fmla="*/ 7 w 26"/>
                    <a:gd name="T7" fmla="*/ 5 h 21"/>
                    <a:gd name="T8" fmla="*/ 3 w 26"/>
                    <a:gd name="T9" fmla="*/ 17 h 21"/>
                    <a:gd name="T10" fmla="*/ 11 w 26"/>
                    <a:gd name="T11" fmla="*/ 21 h 21"/>
                    <a:gd name="T12" fmla="*/ 26 w 26"/>
                    <a:gd name="T13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" h="21">
                      <a:moveTo>
                        <a:pt x="26" y="10"/>
                      </a:moveTo>
                      <a:lnTo>
                        <a:pt x="26" y="10"/>
                      </a:lnTo>
                      <a:cubicBezTo>
                        <a:pt x="26" y="5"/>
                        <a:pt x="21" y="0"/>
                        <a:pt x="16" y="2"/>
                      </a:cubicBezTo>
                      <a:cubicBezTo>
                        <a:pt x="13" y="2"/>
                        <a:pt x="10" y="3"/>
                        <a:pt x="7" y="5"/>
                      </a:cubicBezTo>
                      <a:cubicBezTo>
                        <a:pt x="2" y="7"/>
                        <a:pt x="0" y="15"/>
                        <a:pt x="3" y="17"/>
                      </a:cubicBezTo>
                      <a:cubicBezTo>
                        <a:pt x="5" y="19"/>
                        <a:pt x="8" y="21"/>
                        <a:pt x="11" y="21"/>
                      </a:cubicBezTo>
                      <a:cubicBezTo>
                        <a:pt x="21" y="21"/>
                        <a:pt x="25" y="18"/>
                        <a:pt x="26" y="1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" name="Freeform 220">
                  <a:extLst>
                    <a:ext uri="{FF2B5EF4-FFF2-40B4-BE49-F238E27FC236}">
                      <a16:creationId xmlns:a16="http://schemas.microsoft.com/office/drawing/2014/main" id="{13842375-7707-411F-8142-FA624E83B5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0" y="2990"/>
                  <a:ext cx="3" cy="3"/>
                </a:xfrm>
                <a:custGeom>
                  <a:avLst/>
                  <a:gdLst>
                    <a:gd name="T0" fmla="*/ 15 w 22"/>
                    <a:gd name="T1" fmla="*/ 3 h 27"/>
                    <a:gd name="T2" fmla="*/ 15 w 22"/>
                    <a:gd name="T3" fmla="*/ 3 h 27"/>
                    <a:gd name="T4" fmla="*/ 6 w 22"/>
                    <a:gd name="T5" fmla="*/ 1 h 27"/>
                    <a:gd name="T6" fmla="*/ 1 w 22"/>
                    <a:gd name="T7" fmla="*/ 9 h 27"/>
                    <a:gd name="T8" fmla="*/ 9 w 22"/>
                    <a:gd name="T9" fmla="*/ 26 h 27"/>
                    <a:gd name="T10" fmla="*/ 20 w 22"/>
                    <a:gd name="T11" fmla="*/ 27 h 27"/>
                    <a:gd name="T12" fmla="*/ 15 w 22"/>
                    <a:gd name="T13" fmla="*/ 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27">
                      <a:moveTo>
                        <a:pt x="15" y="3"/>
                      </a:moveTo>
                      <a:lnTo>
                        <a:pt x="15" y="3"/>
                      </a:lnTo>
                      <a:cubicBezTo>
                        <a:pt x="13" y="1"/>
                        <a:pt x="8" y="0"/>
                        <a:pt x="6" y="1"/>
                      </a:cubicBezTo>
                      <a:cubicBezTo>
                        <a:pt x="4" y="2"/>
                        <a:pt x="0" y="6"/>
                        <a:pt x="1" y="9"/>
                      </a:cubicBezTo>
                      <a:cubicBezTo>
                        <a:pt x="3" y="15"/>
                        <a:pt x="6" y="21"/>
                        <a:pt x="9" y="26"/>
                      </a:cubicBezTo>
                      <a:cubicBezTo>
                        <a:pt x="13" y="27"/>
                        <a:pt x="16" y="27"/>
                        <a:pt x="20" y="27"/>
                      </a:cubicBezTo>
                      <a:cubicBezTo>
                        <a:pt x="22" y="18"/>
                        <a:pt x="22" y="9"/>
                        <a:pt x="1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Freeform 221">
                  <a:extLst>
                    <a:ext uri="{FF2B5EF4-FFF2-40B4-BE49-F238E27FC236}">
                      <a16:creationId xmlns:a16="http://schemas.microsoft.com/office/drawing/2014/main" id="{D88C7A94-6EB5-4AB4-B3ED-9681766041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1" y="2993"/>
                  <a:ext cx="0" cy="1"/>
                </a:xfrm>
                <a:custGeom>
                  <a:avLst/>
                  <a:gdLst>
                    <a:gd name="T0" fmla="*/ 1 w 2"/>
                    <a:gd name="T1" fmla="*/ 0 h 2"/>
                    <a:gd name="T2" fmla="*/ 1 w 2"/>
                    <a:gd name="T3" fmla="*/ 0 h 2"/>
                    <a:gd name="T4" fmla="*/ 0 w 2"/>
                    <a:gd name="T5" fmla="*/ 0 h 2"/>
                    <a:gd name="T6" fmla="*/ 0 w 2"/>
                    <a:gd name="T7" fmla="*/ 2 h 2"/>
                    <a:gd name="T8" fmla="*/ 2 w 2"/>
                    <a:gd name="T9" fmla="*/ 2 h 2"/>
                    <a:gd name="T10" fmla="*/ 1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1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222">
                  <a:extLst>
                    <a:ext uri="{FF2B5EF4-FFF2-40B4-BE49-F238E27FC236}">
                      <a16:creationId xmlns:a16="http://schemas.microsoft.com/office/drawing/2014/main" id="{5E7FAD2C-DF71-4CE4-B63B-AE1311B959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1" y="2240"/>
                  <a:ext cx="0" cy="0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0 h 1"/>
                    <a:gd name="T4" fmla="*/ 1 w 2"/>
                    <a:gd name="T5" fmla="*/ 1 h 1"/>
                    <a:gd name="T6" fmla="*/ 2 w 2"/>
                    <a:gd name="T7" fmla="*/ 1 h 1"/>
                    <a:gd name="T8" fmla="*/ 2 w 2"/>
                    <a:gd name="T9" fmla="*/ 0 h 1"/>
                    <a:gd name="T10" fmla="*/ 0 w 2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Freeform 223">
                  <a:extLst>
                    <a:ext uri="{FF2B5EF4-FFF2-40B4-BE49-F238E27FC236}">
                      <a16:creationId xmlns:a16="http://schemas.microsoft.com/office/drawing/2014/main" id="{E6C5AE31-82CA-4AF7-A0A1-28F189555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98" y="2237"/>
                  <a:ext cx="3" cy="3"/>
                </a:xfrm>
                <a:custGeom>
                  <a:avLst/>
                  <a:gdLst>
                    <a:gd name="T0" fmla="*/ 8 w 23"/>
                    <a:gd name="T1" fmla="*/ 0 h 21"/>
                    <a:gd name="T2" fmla="*/ 8 w 23"/>
                    <a:gd name="T3" fmla="*/ 0 h 21"/>
                    <a:gd name="T4" fmla="*/ 0 w 23"/>
                    <a:gd name="T5" fmla="*/ 6 h 21"/>
                    <a:gd name="T6" fmla="*/ 5 w 23"/>
                    <a:gd name="T7" fmla="*/ 19 h 21"/>
                    <a:gd name="T8" fmla="*/ 23 w 23"/>
                    <a:gd name="T9" fmla="*/ 21 h 21"/>
                    <a:gd name="T10" fmla="*/ 17 w 23"/>
                    <a:gd name="T11" fmla="*/ 3 h 21"/>
                    <a:gd name="T12" fmla="*/ 8 w 23"/>
                    <a:gd name="T13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21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5" y="1"/>
                        <a:pt x="0" y="4"/>
                        <a:pt x="0" y="6"/>
                      </a:cubicBezTo>
                      <a:cubicBezTo>
                        <a:pt x="1" y="10"/>
                        <a:pt x="2" y="18"/>
                        <a:pt x="5" y="19"/>
                      </a:cubicBezTo>
                      <a:cubicBezTo>
                        <a:pt x="11" y="21"/>
                        <a:pt x="17" y="21"/>
                        <a:pt x="23" y="21"/>
                      </a:cubicBezTo>
                      <a:cubicBezTo>
                        <a:pt x="21" y="15"/>
                        <a:pt x="20" y="9"/>
                        <a:pt x="17" y="3"/>
                      </a:cubicBezTo>
                      <a:cubicBezTo>
                        <a:pt x="16" y="1"/>
                        <a:pt x="11" y="0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Freeform 224">
                  <a:extLst>
                    <a:ext uri="{FF2B5EF4-FFF2-40B4-BE49-F238E27FC236}">
                      <a16:creationId xmlns:a16="http://schemas.microsoft.com/office/drawing/2014/main" id="{6A4643F4-2419-4607-BA61-0601B0AFFF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3" y="2773"/>
                  <a:ext cx="2" cy="3"/>
                </a:xfrm>
                <a:custGeom>
                  <a:avLst/>
                  <a:gdLst>
                    <a:gd name="T0" fmla="*/ 21 w 21"/>
                    <a:gd name="T1" fmla="*/ 9 h 23"/>
                    <a:gd name="T2" fmla="*/ 21 w 21"/>
                    <a:gd name="T3" fmla="*/ 9 h 23"/>
                    <a:gd name="T4" fmla="*/ 9 w 21"/>
                    <a:gd name="T5" fmla="*/ 2 h 23"/>
                    <a:gd name="T6" fmla="*/ 0 w 21"/>
                    <a:gd name="T7" fmla="*/ 12 h 23"/>
                    <a:gd name="T8" fmla="*/ 3 w 21"/>
                    <a:gd name="T9" fmla="*/ 21 h 23"/>
                    <a:gd name="T10" fmla="*/ 21 w 21"/>
                    <a:gd name="T11" fmla="*/ 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23">
                      <a:moveTo>
                        <a:pt x="21" y="9"/>
                      </a:moveTo>
                      <a:lnTo>
                        <a:pt x="21" y="9"/>
                      </a:lnTo>
                      <a:cubicBezTo>
                        <a:pt x="17" y="7"/>
                        <a:pt x="13" y="3"/>
                        <a:pt x="9" y="2"/>
                      </a:cubicBezTo>
                      <a:cubicBezTo>
                        <a:pt x="3" y="0"/>
                        <a:pt x="0" y="4"/>
                        <a:pt x="0" y="12"/>
                      </a:cubicBezTo>
                      <a:cubicBezTo>
                        <a:pt x="0" y="15"/>
                        <a:pt x="1" y="20"/>
                        <a:pt x="3" y="21"/>
                      </a:cubicBezTo>
                      <a:cubicBezTo>
                        <a:pt x="8" y="23"/>
                        <a:pt x="19" y="17"/>
                        <a:pt x="21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225">
                  <a:extLst>
                    <a:ext uri="{FF2B5EF4-FFF2-40B4-BE49-F238E27FC236}">
                      <a16:creationId xmlns:a16="http://schemas.microsoft.com/office/drawing/2014/main" id="{CE3D21E4-FDE6-439B-ADEE-C4CBEB33AB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7" y="2884"/>
                  <a:ext cx="4" cy="2"/>
                </a:xfrm>
                <a:custGeom>
                  <a:avLst/>
                  <a:gdLst>
                    <a:gd name="T0" fmla="*/ 13 w 30"/>
                    <a:gd name="T1" fmla="*/ 16 h 16"/>
                    <a:gd name="T2" fmla="*/ 13 w 30"/>
                    <a:gd name="T3" fmla="*/ 16 h 16"/>
                    <a:gd name="T4" fmla="*/ 23 w 30"/>
                    <a:gd name="T5" fmla="*/ 15 h 16"/>
                    <a:gd name="T6" fmla="*/ 30 w 30"/>
                    <a:gd name="T7" fmla="*/ 8 h 16"/>
                    <a:gd name="T8" fmla="*/ 24 w 30"/>
                    <a:gd name="T9" fmla="*/ 1 h 16"/>
                    <a:gd name="T10" fmla="*/ 19 w 30"/>
                    <a:gd name="T11" fmla="*/ 1 h 16"/>
                    <a:gd name="T12" fmla="*/ 14 w 30"/>
                    <a:gd name="T13" fmla="*/ 1 h 16"/>
                    <a:gd name="T14" fmla="*/ 1 w 30"/>
                    <a:gd name="T15" fmla="*/ 9 h 16"/>
                    <a:gd name="T16" fmla="*/ 13 w 30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6">
                      <a:moveTo>
                        <a:pt x="13" y="16"/>
                      </a:moveTo>
                      <a:lnTo>
                        <a:pt x="13" y="16"/>
                      </a:lnTo>
                      <a:cubicBezTo>
                        <a:pt x="16" y="15"/>
                        <a:pt x="20" y="16"/>
                        <a:pt x="23" y="15"/>
                      </a:cubicBezTo>
                      <a:cubicBezTo>
                        <a:pt x="26" y="13"/>
                        <a:pt x="29" y="10"/>
                        <a:pt x="30" y="8"/>
                      </a:cubicBezTo>
                      <a:cubicBezTo>
                        <a:pt x="30" y="6"/>
                        <a:pt x="26" y="3"/>
                        <a:pt x="24" y="1"/>
                      </a:cubicBezTo>
                      <a:cubicBezTo>
                        <a:pt x="23" y="0"/>
                        <a:pt x="21" y="1"/>
                        <a:pt x="19" y="1"/>
                      </a:cubicBezTo>
                      <a:cubicBezTo>
                        <a:pt x="17" y="1"/>
                        <a:pt x="15" y="1"/>
                        <a:pt x="14" y="1"/>
                      </a:cubicBezTo>
                      <a:cubicBezTo>
                        <a:pt x="8" y="2"/>
                        <a:pt x="3" y="3"/>
                        <a:pt x="1" y="9"/>
                      </a:cubicBezTo>
                      <a:cubicBezTo>
                        <a:pt x="0" y="12"/>
                        <a:pt x="6" y="15"/>
                        <a:pt x="13" y="1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Freeform 226">
                  <a:extLst>
                    <a:ext uri="{FF2B5EF4-FFF2-40B4-BE49-F238E27FC236}">
                      <a16:creationId xmlns:a16="http://schemas.microsoft.com/office/drawing/2014/main" id="{092E1AB0-9749-480C-A5E0-A5103543A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2" y="2218"/>
                  <a:ext cx="2" cy="3"/>
                </a:xfrm>
                <a:custGeom>
                  <a:avLst/>
                  <a:gdLst>
                    <a:gd name="T0" fmla="*/ 10 w 16"/>
                    <a:gd name="T1" fmla="*/ 26 h 26"/>
                    <a:gd name="T2" fmla="*/ 10 w 16"/>
                    <a:gd name="T3" fmla="*/ 26 h 26"/>
                    <a:gd name="T4" fmla="*/ 15 w 16"/>
                    <a:gd name="T5" fmla="*/ 13 h 26"/>
                    <a:gd name="T6" fmla="*/ 12 w 16"/>
                    <a:gd name="T7" fmla="*/ 4 h 26"/>
                    <a:gd name="T8" fmla="*/ 1 w 16"/>
                    <a:gd name="T9" fmla="*/ 10 h 26"/>
                    <a:gd name="T10" fmla="*/ 10 w 16"/>
                    <a:gd name="T11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26">
                      <a:moveTo>
                        <a:pt x="10" y="26"/>
                      </a:moveTo>
                      <a:lnTo>
                        <a:pt x="10" y="26"/>
                      </a:lnTo>
                      <a:cubicBezTo>
                        <a:pt x="12" y="22"/>
                        <a:pt x="14" y="17"/>
                        <a:pt x="15" y="13"/>
                      </a:cubicBezTo>
                      <a:cubicBezTo>
                        <a:pt x="16" y="10"/>
                        <a:pt x="14" y="6"/>
                        <a:pt x="12" y="4"/>
                      </a:cubicBezTo>
                      <a:cubicBezTo>
                        <a:pt x="9" y="0"/>
                        <a:pt x="1" y="5"/>
                        <a:pt x="1" y="10"/>
                      </a:cubicBezTo>
                      <a:cubicBezTo>
                        <a:pt x="0" y="18"/>
                        <a:pt x="2" y="24"/>
                        <a:pt x="10" y="2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" name="Freeform 227">
                  <a:extLst>
                    <a:ext uri="{FF2B5EF4-FFF2-40B4-BE49-F238E27FC236}">
                      <a16:creationId xmlns:a16="http://schemas.microsoft.com/office/drawing/2014/main" id="{43A1D887-1ACB-4130-AA46-30F7B24960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3" y="2902"/>
                  <a:ext cx="2" cy="3"/>
                </a:xfrm>
                <a:custGeom>
                  <a:avLst/>
                  <a:gdLst>
                    <a:gd name="T0" fmla="*/ 15 w 18"/>
                    <a:gd name="T1" fmla="*/ 16 h 22"/>
                    <a:gd name="T2" fmla="*/ 15 w 18"/>
                    <a:gd name="T3" fmla="*/ 16 h 22"/>
                    <a:gd name="T4" fmla="*/ 12 w 18"/>
                    <a:gd name="T5" fmla="*/ 2 h 22"/>
                    <a:gd name="T6" fmla="*/ 0 w 18"/>
                    <a:gd name="T7" fmla="*/ 11 h 22"/>
                    <a:gd name="T8" fmla="*/ 6 w 18"/>
                    <a:gd name="T9" fmla="*/ 19 h 22"/>
                    <a:gd name="T10" fmla="*/ 15 w 18"/>
                    <a:gd name="T11" fmla="*/ 16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22">
                      <a:moveTo>
                        <a:pt x="15" y="16"/>
                      </a:moveTo>
                      <a:lnTo>
                        <a:pt x="15" y="16"/>
                      </a:lnTo>
                      <a:cubicBezTo>
                        <a:pt x="18" y="10"/>
                        <a:pt x="16" y="4"/>
                        <a:pt x="12" y="2"/>
                      </a:cubicBezTo>
                      <a:cubicBezTo>
                        <a:pt x="7" y="0"/>
                        <a:pt x="0" y="5"/>
                        <a:pt x="0" y="11"/>
                      </a:cubicBezTo>
                      <a:cubicBezTo>
                        <a:pt x="2" y="14"/>
                        <a:pt x="3" y="18"/>
                        <a:pt x="6" y="19"/>
                      </a:cubicBezTo>
                      <a:cubicBezTo>
                        <a:pt x="9" y="22"/>
                        <a:pt x="13" y="20"/>
                        <a:pt x="15" y="1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" name="Freeform 228">
                  <a:extLst>
                    <a:ext uri="{FF2B5EF4-FFF2-40B4-BE49-F238E27FC236}">
                      <a16:creationId xmlns:a16="http://schemas.microsoft.com/office/drawing/2014/main" id="{7AD7587F-B75A-4EF7-97AD-8E74F44379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0" y="2264"/>
                  <a:ext cx="2" cy="2"/>
                </a:xfrm>
                <a:custGeom>
                  <a:avLst/>
                  <a:gdLst>
                    <a:gd name="T0" fmla="*/ 7 w 17"/>
                    <a:gd name="T1" fmla="*/ 2 h 21"/>
                    <a:gd name="T2" fmla="*/ 7 w 17"/>
                    <a:gd name="T3" fmla="*/ 2 h 21"/>
                    <a:gd name="T4" fmla="*/ 0 w 17"/>
                    <a:gd name="T5" fmla="*/ 15 h 21"/>
                    <a:gd name="T6" fmla="*/ 3 w 17"/>
                    <a:gd name="T7" fmla="*/ 19 h 21"/>
                    <a:gd name="T8" fmla="*/ 11 w 17"/>
                    <a:gd name="T9" fmla="*/ 19 h 21"/>
                    <a:gd name="T10" fmla="*/ 17 w 17"/>
                    <a:gd name="T11" fmla="*/ 7 h 21"/>
                    <a:gd name="T12" fmla="*/ 7 w 17"/>
                    <a:gd name="T13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21">
                      <a:moveTo>
                        <a:pt x="7" y="2"/>
                      </a:moveTo>
                      <a:lnTo>
                        <a:pt x="7" y="2"/>
                      </a:lnTo>
                      <a:cubicBezTo>
                        <a:pt x="2" y="5"/>
                        <a:pt x="0" y="9"/>
                        <a:pt x="0" y="15"/>
                      </a:cubicBezTo>
                      <a:cubicBezTo>
                        <a:pt x="0" y="16"/>
                        <a:pt x="1" y="19"/>
                        <a:pt x="3" y="19"/>
                      </a:cubicBezTo>
                      <a:cubicBezTo>
                        <a:pt x="6" y="20"/>
                        <a:pt x="10" y="21"/>
                        <a:pt x="11" y="19"/>
                      </a:cubicBezTo>
                      <a:cubicBezTo>
                        <a:pt x="14" y="15"/>
                        <a:pt x="16" y="10"/>
                        <a:pt x="17" y="7"/>
                      </a:cubicBezTo>
                      <a:cubicBezTo>
                        <a:pt x="15" y="1"/>
                        <a:pt x="12" y="0"/>
                        <a:pt x="7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" name="Freeform 229">
                  <a:extLst>
                    <a:ext uri="{FF2B5EF4-FFF2-40B4-BE49-F238E27FC236}">
                      <a16:creationId xmlns:a16="http://schemas.microsoft.com/office/drawing/2014/main" id="{4840F8B8-6268-4AB1-B5CE-867F05E033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7" y="2625"/>
                  <a:ext cx="3" cy="3"/>
                </a:xfrm>
                <a:custGeom>
                  <a:avLst/>
                  <a:gdLst>
                    <a:gd name="T0" fmla="*/ 17 w 25"/>
                    <a:gd name="T1" fmla="*/ 6 h 21"/>
                    <a:gd name="T2" fmla="*/ 17 w 25"/>
                    <a:gd name="T3" fmla="*/ 6 h 21"/>
                    <a:gd name="T4" fmla="*/ 13 w 25"/>
                    <a:gd name="T5" fmla="*/ 3 h 21"/>
                    <a:gd name="T6" fmla="*/ 3 w 25"/>
                    <a:gd name="T7" fmla="*/ 3 h 21"/>
                    <a:gd name="T8" fmla="*/ 0 w 25"/>
                    <a:gd name="T9" fmla="*/ 12 h 21"/>
                    <a:gd name="T10" fmla="*/ 6 w 25"/>
                    <a:gd name="T11" fmla="*/ 19 h 21"/>
                    <a:gd name="T12" fmla="*/ 25 w 25"/>
                    <a:gd name="T13" fmla="*/ 20 h 21"/>
                    <a:gd name="T14" fmla="*/ 25 w 25"/>
                    <a:gd name="T15" fmla="*/ 10 h 21"/>
                    <a:gd name="T16" fmla="*/ 17 w 25"/>
                    <a:gd name="T17" fmla="*/ 6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21">
                      <a:moveTo>
                        <a:pt x="17" y="6"/>
                      </a:moveTo>
                      <a:lnTo>
                        <a:pt x="17" y="6"/>
                      </a:lnTo>
                      <a:cubicBezTo>
                        <a:pt x="16" y="5"/>
                        <a:pt x="14" y="4"/>
                        <a:pt x="13" y="3"/>
                      </a:cubicBezTo>
                      <a:cubicBezTo>
                        <a:pt x="10" y="1"/>
                        <a:pt x="6" y="0"/>
                        <a:pt x="3" y="3"/>
                      </a:cubicBezTo>
                      <a:cubicBezTo>
                        <a:pt x="1" y="5"/>
                        <a:pt x="0" y="9"/>
                        <a:pt x="0" y="12"/>
                      </a:cubicBezTo>
                      <a:cubicBezTo>
                        <a:pt x="0" y="15"/>
                        <a:pt x="3" y="19"/>
                        <a:pt x="6" y="19"/>
                      </a:cubicBezTo>
                      <a:cubicBezTo>
                        <a:pt x="12" y="21"/>
                        <a:pt x="18" y="20"/>
                        <a:pt x="25" y="20"/>
                      </a:cubicBezTo>
                      <a:cubicBezTo>
                        <a:pt x="25" y="17"/>
                        <a:pt x="25" y="14"/>
                        <a:pt x="25" y="10"/>
                      </a:cubicBezTo>
                      <a:cubicBezTo>
                        <a:pt x="22" y="9"/>
                        <a:pt x="20" y="8"/>
                        <a:pt x="17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" name="Freeform 230">
                  <a:extLst>
                    <a:ext uri="{FF2B5EF4-FFF2-40B4-BE49-F238E27FC236}">
                      <a16:creationId xmlns:a16="http://schemas.microsoft.com/office/drawing/2014/main" id="{7ADD2F63-766D-4B24-A747-D98245EF0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0" y="2627"/>
                  <a:ext cx="0" cy="1"/>
                </a:xfrm>
                <a:custGeom>
                  <a:avLst/>
                  <a:gdLst>
                    <a:gd name="T0" fmla="*/ 0 w 2"/>
                    <a:gd name="T1" fmla="*/ 0 h 2"/>
                    <a:gd name="T2" fmla="*/ 0 w 2"/>
                    <a:gd name="T3" fmla="*/ 0 h 2"/>
                    <a:gd name="T4" fmla="*/ 0 w 2"/>
                    <a:gd name="T5" fmla="*/ 2 h 2"/>
                    <a:gd name="T6" fmla="*/ 2 w 2"/>
                    <a:gd name="T7" fmla="*/ 1 h 2"/>
                    <a:gd name="T8" fmla="*/ 2 w 2"/>
                    <a:gd name="T9" fmla="*/ 0 h 2"/>
                    <a:gd name="T10" fmla="*/ 0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cubicBezTo>
                        <a:pt x="1" y="2"/>
                        <a:pt x="1" y="1"/>
                        <a:pt x="2" y="1"/>
                      </a:cubicBezTo>
                      <a:lnTo>
                        <a:pt x="2" y="0"/>
                      </a:ln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4" name="Freeform 231">
                  <a:extLst>
                    <a:ext uri="{FF2B5EF4-FFF2-40B4-BE49-F238E27FC236}">
                      <a16:creationId xmlns:a16="http://schemas.microsoft.com/office/drawing/2014/main" id="{E2CAE8AF-9800-4411-B1DD-86EA5BC05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0" y="3096"/>
                  <a:ext cx="2" cy="3"/>
                </a:xfrm>
                <a:custGeom>
                  <a:avLst/>
                  <a:gdLst>
                    <a:gd name="T0" fmla="*/ 15 w 19"/>
                    <a:gd name="T1" fmla="*/ 23 h 28"/>
                    <a:gd name="T2" fmla="*/ 15 w 19"/>
                    <a:gd name="T3" fmla="*/ 23 h 28"/>
                    <a:gd name="T4" fmla="*/ 19 w 19"/>
                    <a:gd name="T5" fmla="*/ 13 h 28"/>
                    <a:gd name="T6" fmla="*/ 18 w 19"/>
                    <a:gd name="T7" fmla="*/ 8 h 28"/>
                    <a:gd name="T8" fmla="*/ 13 w 19"/>
                    <a:gd name="T9" fmla="*/ 1 h 28"/>
                    <a:gd name="T10" fmla="*/ 4 w 19"/>
                    <a:gd name="T11" fmla="*/ 5 h 28"/>
                    <a:gd name="T12" fmla="*/ 0 w 19"/>
                    <a:gd name="T13" fmla="*/ 19 h 28"/>
                    <a:gd name="T14" fmla="*/ 6 w 19"/>
                    <a:gd name="T15" fmla="*/ 26 h 28"/>
                    <a:gd name="T16" fmla="*/ 15 w 19"/>
                    <a:gd name="T17" fmla="*/ 2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28">
                      <a:moveTo>
                        <a:pt x="15" y="23"/>
                      </a:moveTo>
                      <a:lnTo>
                        <a:pt x="15" y="23"/>
                      </a:lnTo>
                      <a:cubicBezTo>
                        <a:pt x="17" y="20"/>
                        <a:pt x="18" y="17"/>
                        <a:pt x="19" y="13"/>
                      </a:cubicBezTo>
                      <a:cubicBezTo>
                        <a:pt x="19" y="12"/>
                        <a:pt x="19" y="10"/>
                        <a:pt x="18" y="8"/>
                      </a:cubicBezTo>
                      <a:cubicBezTo>
                        <a:pt x="17" y="5"/>
                        <a:pt x="15" y="1"/>
                        <a:pt x="13" y="1"/>
                      </a:cubicBezTo>
                      <a:cubicBezTo>
                        <a:pt x="10" y="0"/>
                        <a:pt x="6" y="2"/>
                        <a:pt x="4" y="5"/>
                      </a:cubicBezTo>
                      <a:cubicBezTo>
                        <a:pt x="2" y="9"/>
                        <a:pt x="0" y="15"/>
                        <a:pt x="0" y="19"/>
                      </a:cubicBezTo>
                      <a:cubicBezTo>
                        <a:pt x="0" y="22"/>
                        <a:pt x="4" y="25"/>
                        <a:pt x="6" y="26"/>
                      </a:cubicBezTo>
                      <a:cubicBezTo>
                        <a:pt x="10" y="28"/>
                        <a:pt x="13" y="27"/>
                        <a:pt x="15" y="2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232">
                  <a:extLst>
                    <a:ext uri="{FF2B5EF4-FFF2-40B4-BE49-F238E27FC236}">
                      <a16:creationId xmlns:a16="http://schemas.microsoft.com/office/drawing/2014/main" id="{69BDE10D-0B66-4429-97CA-FB6A6387C6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7" y="2850"/>
                  <a:ext cx="3" cy="3"/>
                </a:xfrm>
                <a:custGeom>
                  <a:avLst/>
                  <a:gdLst>
                    <a:gd name="T0" fmla="*/ 16 w 24"/>
                    <a:gd name="T1" fmla="*/ 19 h 20"/>
                    <a:gd name="T2" fmla="*/ 16 w 24"/>
                    <a:gd name="T3" fmla="*/ 19 h 20"/>
                    <a:gd name="T4" fmla="*/ 24 w 24"/>
                    <a:gd name="T5" fmla="*/ 13 h 20"/>
                    <a:gd name="T6" fmla="*/ 23 w 24"/>
                    <a:gd name="T7" fmla="*/ 7 h 20"/>
                    <a:gd name="T8" fmla="*/ 9 w 24"/>
                    <a:gd name="T9" fmla="*/ 1 h 20"/>
                    <a:gd name="T10" fmla="*/ 2 w 24"/>
                    <a:gd name="T11" fmla="*/ 13 h 20"/>
                    <a:gd name="T12" fmla="*/ 16 w 24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0">
                      <a:moveTo>
                        <a:pt x="16" y="19"/>
                      </a:moveTo>
                      <a:lnTo>
                        <a:pt x="16" y="19"/>
                      </a:lnTo>
                      <a:cubicBezTo>
                        <a:pt x="19" y="18"/>
                        <a:pt x="22" y="15"/>
                        <a:pt x="24" y="13"/>
                      </a:cubicBezTo>
                      <a:cubicBezTo>
                        <a:pt x="24" y="11"/>
                        <a:pt x="24" y="9"/>
                        <a:pt x="23" y="7"/>
                      </a:cubicBezTo>
                      <a:cubicBezTo>
                        <a:pt x="20" y="2"/>
                        <a:pt x="15" y="0"/>
                        <a:pt x="9" y="1"/>
                      </a:cubicBezTo>
                      <a:cubicBezTo>
                        <a:pt x="4" y="2"/>
                        <a:pt x="0" y="10"/>
                        <a:pt x="2" y="13"/>
                      </a:cubicBezTo>
                      <a:cubicBezTo>
                        <a:pt x="5" y="18"/>
                        <a:pt x="11" y="20"/>
                        <a:pt x="16" y="1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233">
                  <a:extLst>
                    <a:ext uri="{FF2B5EF4-FFF2-40B4-BE49-F238E27FC236}">
                      <a16:creationId xmlns:a16="http://schemas.microsoft.com/office/drawing/2014/main" id="{995F5C32-5C50-41E9-A657-6665003BCE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5" y="3105"/>
                  <a:ext cx="3" cy="3"/>
                </a:xfrm>
                <a:custGeom>
                  <a:avLst/>
                  <a:gdLst>
                    <a:gd name="T0" fmla="*/ 16 w 19"/>
                    <a:gd name="T1" fmla="*/ 21 h 22"/>
                    <a:gd name="T2" fmla="*/ 16 w 19"/>
                    <a:gd name="T3" fmla="*/ 21 h 22"/>
                    <a:gd name="T4" fmla="*/ 19 w 19"/>
                    <a:gd name="T5" fmla="*/ 17 h 22"/>
                    <a:gd name="T6" fmla="*/ 10 w 19"/>
                    <a:gd name="T7" fmla="*/ 0 h 22"/>
                    <a:gd name="T8" fmla="*/ 3 w 19"/>
                    <a:gd name="T9" fmla="*/ 6 h 22"/>
                    <a:gd name="T10" fmla="*/ 12 w 19"/>
                    <a:gd name="T11" fmla="*/ 22 h 22"/>
                    <a:gd name="T12" fmla="*/ 16 w 19"/>
                    <a:gd name="T13" fmla="*/ 2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2">
                      <a:moveTo>
                        <a:pt x="16" y="21"/>
                      </a:moveTo>
                      <a:lnTo>
                        <a:pt x="16" y="21"/>
                      </a:lnTo>
                      <a:cubicBezTo>
                        <a:pt x="18" y="21"/>
                        <a:pt x="19" y="19"/>
                        <a:pt x="19" y="17"/>
                      </a:cubicBezTo>
                      <a:cubicBezTo>
                        <a:pt x="19" y="11"/>
                        <a:pt x="17" y="4"/>
                        <a:pt x="10" y="0"/>
                      </a:cubicBezTo>
                      <a:cubicBezTo>
                        <a:pt x="8" y="2"/>
                        <a:pt x="4" y="3"/>
                        <a:pt x="3" y="6"/>
                      </a:cubicBezTo>
                      <a:cubicBezTo>
                        <a:pt x="0" y="13"/>
                        <a:pt x="4" y="18"/>
                        <a:pt x="12" y="22"/>
                      </a:cubicBezTo>
                      <a:cubicBezTo>
                        <a:pt x="13" y="22"/>
                        <a:pt x="15" y="22"/>
                        <a:pt x="16" y="2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234">
                  <a:extLst>
                    <a:ext uri="{FF2B5EF4-FFF2-40B4-BE49-F238E27FC236}">
                      <a16:creationId xmlns:a16="http://schemas.microsoft.com/office/drawing/2014/main" id="{1E2548AE-0528-49D0-BC15-5DA89DD303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1" y="2920"/>
                  <a:ext cx="3" cy="2"/>
                </a:xfrm>
                <a:custGeom>
                  <a:avLst/>
                  <a:gdLst>
                    <a:gd name="T0" fmla="*/ 3 w 22"/>
                    <a:gd name="T1" fmla="*/ 11 h 19"/>
                    <a:gd name="T2" fmla="*/ 3 w 22"/>
                    <a:gd name="T3" fmla="*/ 11 h 19"/>
                    <a:gd name="T4" fmla="*/ 13 w 22"/>
                    <a:gd name="T5" fmla="*/ 19 h 19"/>
                    <a:gd name="T6" fmla="*/ 21 w 22"/>
                    <a:gd name="T7" fmla="*/ 13 h 19"/>
                    <a:gd name="T8" fmla="*/ 18 w 22"/>
                    <a:gd name="T9" fmla="*/ 4 h 19"/>
                    <a:gd name="T10" fmla="*/ 10 w 22"/>
                    <a:gd name="T11" fmla="*/ 0 h 19"/>
                    <a:gd name="T12" fmla="*/ 3 w 22"/>
                    <a:gd name="T13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19">
                      <a:moveTo>
                        <a:pt x="3" y="11"/>
                      </a:moveTo>
                      <a:lnTo>
                        <a:pt x="3" y="11"/>
                      </a:lnTo>
                      <a:cubicBezTo>
                        <a:pt x="5" y="14"/>
                        <a:pt x="9" y="17"/>
                        <a:pt x="13" y="19"/>
                      </a:cubicBezTo>
                      <a:cubicBezTo>
                        <a:pt x="17" y="16"/>
                        <a:pt x="21" y="15"/>
                        <a:pt x="21" y="13"/>
                      </a:cubicBezTo>
                      <a:cubicBezTo>
                        <a:pt x="22" y="10"/>
                        <a:pt x="20" y="6"/>
                        <a:pt x="18" y="4"/>
                      </a:cubicBezTo>
                      <a:cubicBezTo>
                        <a:pt x="16" y="2"/>
                        <a:pt x="13" y="1"/>
                        <a:pt x="10" y="0"/>
                      </a:cubicBezTo>
                      <a:cubicBezTo>
                        <a:pt x="4" y="0"/>
                        <a:pt x="0" y="6"/>
                        <a:pt x="3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235">
                  <a:extLst>
                    <a:ext uri="{FF2B5EF4-FFF2-40B4-BE49-F238E27FC236}">
                      <a16:creationId xmlns:a16="http://schemas.microsoft.com/office/drawing/2014/main" id="{0B0421CA-7D21-4052-87C3-0CBACBDDBD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3" y="2198"/>
                  <a:ext cx="3" cy="2"/>
                </a:xfrm>
                <a:custGeom>
                  <a:avLst/>
                  <a:gdLst>
                    <a:gd name="T0" fmla="*/ 14 w 20"/>
                    <a:gd name="T1" fmla="*/ 19 h 19"/>
                    <a:gd name="T2" fmla="*/ 14 w 20"/>
                    <a:gd name="T3" fmla="*/ 19 h 19"/>
                    <a:gd name="T4" fmla="*/ 18 w 20"/>
                    <a:gd name="T5" fmla="*/ 16 h 19"/>
                    <a:gd name="T6" fmla="*/ 8 w 20"/>
                    <a:gd name="T7" fmla="*/ 0 h 19"/>
                    <a:gd name="T8" fmla="*/ 4 w 20"/>
                    <a:gd name="T9" fmla="*/ 2 h 19"/>
                    <a:gd name="T10" fmla="*/ 5 w 20"/>
                    <a:gd name="T11" fmla="*/ 15 h 19"/>
                    <a:gd name="T12" fmla="*/ 14 w 20"/>
                    <a:gd name="T13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19">
                      <a:moveTo>
                        <a:pt x="14" y="19"/>
                      </a:moveTo>
                      <a:lnTo>
                        <a:pt x="14" y="19"/>
                      </a:lnTo>
                      <a:cubicBezTo>
                        <a:pt x="15" y="18"/>
                        <a:pt x="17" y="17"/>
                        <a:pt x="18" y="16"/>
                      </a:cubicBezTo>
                      <a:cubicBezTo>
                        <a:pt x="20" y="8"/>
                        <a:pt x="16" y="1"/>
                        <a:pt x="8" y="0"/>
                      </a:cubicBezTo>
                      <a:cubicBezTo>
                        <a:pt x="7" y="0"/>
                        <a:pt x="5" y="1"/>
                        <a:pt x="4" y="2"/>
                      </a:cubicBezTo>
                      <a:cubicBezTo>
                        <a:pt x="0" y="5"/>
                        <a:pt x="0" y="11"/>
                        <a:pt x="5" y="15"/>
                      </a:cubicBezTo>
                      <a:cubicBezTo>
                        <a:pt x="7" y="17"/>
                        <a:pt x="11" y="18"/>
                        <a:pt x="14" y="1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236">
                  <a:extLst>
                    <a:ext uri="{FF2B5EF4-FFF2-40B4-BE49-F238E27FC236}">
                      <a16:creationId xmlns:a16="http://schemas.microsoft.com/office/drawing/2014/main" id="{43F114C9-2F7F-46C2-BD08-338529086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5" y="2935"/>
                  <a:ext cx="2" cy="3"/>
                </a:xfrm>
                <a:custGeom>
                  <a:avLst/>
                  <a:gdLst>
                    <a:gd name="T0" fmla="*/ 19 w 20"/>
                    <a:gd name="T1" fmla="*/ 15 h 25"/>
                    <a:gd name="T2" fmla="*/ 19 w 20"/>
                    <a:gd name="T3" fmla="*/ 15 h 25"/>
                    <a:gd name="T4" fmla="*/ 11 w 20"/>
                    <a:gd name="T5" fmla="*/ 2 h 25"/>
                    <a:gd name="T6" fmla="*/ 7 w 20"/>
                    <a:gd name="T7" fmla="*/ 0 h 25"/>
                    <a:gd name="T8" fmla="*/ 3 w 20"/>
                    <a:gd name="T9" fmla="*/ 3 h 25"/>
                    <a:gd name="T10" fmla="*/ 11 w 20"/>
                    <a:gd name="T11" fmla="*/ 25 h 25"/>
                    <a:gd name="T12" fmla="*/ 19 w 20"/>
                    <a:gd name="T13" fmla="*/ 20 h 25"/>
                    <a:gd name="T14" fmla="*/ 19 w 20"/>
                    <a:gd name="T15" fmla="*/ 1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" h="25">
                      <a:moveTo>
                        <a:pt x="19" y="15"/>
                      </a:moveTo>
                      <a:lnTo>
                        <a:pt x="19" y="15"/>
                      </a:lnTo>
                      <a:cubicBezTo>
                        <a:pt x="17" y="10"/>
                        <a:pt x="14" y="6"/>
                        <a:pt x="11" y="2"/>
                      </a:cubicBezTo>
                      <a:cubicBezTo>
                        <a:pt x="11" y="0"/>
                        <a:pt x="8" y="0"/>
                        <a:pt x="7" y="0"/>
                      </a:cubicBezTo>
                      <a:cubicBezTo>
                        <a:pt x="5" y="0"/>
                        <a:pt x="4" y="2"/>
                        <a:pt x="3" y="3"/>
                      </a:cubicBezTo>
                      <a:cubicBezTo>
                        <a:pt x="0" y="15"/>
                        <a:pt x="3" y="22"/>
                        <a:pt x="11" y="25"/>
                      </a:cubicBezTo>
                      <a:cubicBezTo>
                        <a:pt x="14" y="23"/>
                        <a:pt x="17" y="22"/>
                        <a:pt x="19" y="20"/>
                      </a:cubicBezTo>
                      <a:cubicBezTo>
                        <a:pt x="20" y="19"/>
                        <a:pt x="20" y="16"/>
                        <a:pt x="19" y="1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237">
                  <a:extLst>
                    <a:ext uri="{FF2B5EF4-FFF2-40B4-BE49-F238E27FC236}">
                      <a16:creationId xmlns:a16="http://schemas.microsoft.com/office/drawing/2014/main" id="{CEAF7ED9-9BC7-4AD3-9791-1BA5F02A19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6" y="2355"/>
                  <a:ext cx="4" cy="3"/>
                </a:xfrm>
                <a:custGeom>
                  <a:avLst/>
                  <a:gdLst>
                    <a:gd name="T0" fmla="*/ 10 w 30"/>
                    <a:gd name="T1" fmla="*/ 0 h 25"/>
                    <a:gd name="T2" fmla="*/ 10 w 30"/>
                    <a:gd name="T3" fmla="*/ 0 h 25"/>
                    <a:gd name="T4" fmla="*/ 1 w 30"/>
                    <a:gd name="T5" fmla="*/ 4 h 25"/>
                    <a:gd name="T6" fmla="*/ 2 w 30"/>
                    <a:gd name="T7" fmla="*/ 9 h 25"/>
                    <a:gd name="T8" fmla="*/ 17 w 30"/>
                    <a:gd name="T9" fmla="*/ 23 h 25"/>
                    <a:gd name="T10" fmla="*/ 26 w 30"/>
                    <a:gd name="T11" fmla="*/ 24 h 25"/>
                    <a:gd name="T12" fmla="*/ 27 w 30"/>
                    <a:gd name="T13" fmla="*/ 10 h 25"/>
                    <a:gd name="T14" fmla="*/ 10 w 30"/>
                    <a:gd name="T15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25">
                      <a:moveTo>
                        <a:pt x="10" y="0"/>
                      </a:moveTo>
                      <a:lnTo>
                        <a:pt x="10" y="0"/>
                      </a:lnTo>
                      <a:cubicBezTo>
                        <a:pt x="7" y="1"/>
                        <a:pt x="3" y="2"/>
                        <a:pt x="1" y="4"/>
                      </a:cubicBezTo>
                      <a:cubicBezTo>
                        <a:pt x="0" y="5"/>
                        <a:pt x="1" y="8"/>
                        <a:pt x="2" y="9"/>
                      </a:cubicBezTo>
                      <a:cubicBezTo>
                        <a:pt x="6" y="14"/>
                        <a:pt x="11" y="19"/>
                        <a:pt x="17" y="23"/>
                      </a:cubicBezTo>
                      <a:cubicBezTo>
                        <a:pt x="19" y="25"/>
                        <a:pt x="23" y="24"/>
                        <a:pt x="26" y="24"/>
                      </a:cubicBezTo>
                      <a:cubicBezTo>
                        <a:pt x="30" y="23"/>
                        <a:pt x="30" y="15"/>
                        <a:pt x="27" y="10"/>
                      </a:cubicBezTo>
                      <a:cubicBezTo>
                        <a:pt x="22" y="4"/>
                        <a:pt x="17" y="0"/>
                        <a:pt x="1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238">
                  <a:extLst>
                    <a:ext uri="{FF2B5EF4-FFF2-40B4-BE49-F238E27FC236}">
                      <a16:creationId xmlns:a16="http://schemas.microsoft.com/office/drawing/2014/main" id="{2563441F-AA2A-4E19-AE8F-EAE931A1AC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2" y="2818"/>
                  <a:ext cx="3" cy="3"/>
                </a:xfrm>
                <a:custGeom>
                  <a:avLst/>
                  <a:gdLst>
                    <a:gd name="T0" fmla="*/ 20 w 22"/>
                    <a:gd name="T1" fmla="*/ 9 h 21"/>
                    <a:gd name="T2" fmla="*/ 20 w 22"/>
                    <a:gd name="T3" fmla="*/ 9 h 21"/>
                    <a:gd name="T4" fmla="*/ 11 w 22"/>
                    <a:gd name="T5" fmla="*/ 0 h 21"/>
                    <a:gd name="T6" fmla="*/ 3 w 22"/>
                    <a:gd name="T7" fmla="*/ 13 h 21"/>
                    <a:gd name="T8" fmla="*/ 11 w 22"/>
                    <a:gd name="T9" fmla="*/ 19 h 21"/>
                    <a:gd name="T10" fmla="*/ 20 w 22"/>
                    <a:gd name="T11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21">
                      <a:moveTo>
                        <a:pt x="20" y="9"/>
                      </a:moveTo>
                      <a:lnTo>
                        <a:pt x="20" y="9"/>
                      </a:lnTo>
                      <a:cubicBezTo>
                        <a:pt x="18" y="5"/>
                        <a:pt x="13" y="2"/>
                        <a:pt x="11" y="0"/>
                      </a:cubicBezTo>
                      <a:cubicBezTo>
                        <a:pt x="4" y="2"/>
                        <a:pt x="0" y="9"/>
                        <a:pt x="3" y="13"/>
                      </a:cubicBezTo>
                      <a:cubicBezTo>
                        <a:pt x="5" y="16"/>
                        <a:pt x="8" y="18"/>
                        <a:pt x="11" y="19"/>
                      </a:cubicBezTo>
                      <a:cubicBezTo>
                        <a:pt x="16" y="21"/>
                        <a:pt x="22" y="13"/>
                        <a:pt x="20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239">
                  <a:extLst>
                    <a:ext uri="{FF2B5EF4-FFF2-40B4-BE49-F238E27FC236}">
                      <a16:creationId xmlns:a16="http://schemas.microsoft.com/office/drawing/2014/main" id="{1BFF6835-70A3-43D3-AE3B-124FDC15AE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96" y="2764"/>
                  <a:ext cx="2" cy="1"/>
                </a:xfrm>
                <a:custGeom>
                  <a:avLst/>
                  <a:gdLst>
                    <a:gd name="T0" fmla="*/ 3 w 17"/>
                    <a:gd name="T1" fmla="*/ 2 h 14"/>
                    <a:gd name="T2" fmla="*/ 3 w 17"/>
                    <a:gd name="T3" fmla="*/ 2 h 14"/>
                    <a:gd name="T4" fmla="*/ 7 w 17"/>
                    <a:gd name="T5" fmla="*/ 14 h 14"/>
                    <a:gd name="T6" fmla="*/ 15 w 17"/>
                    <a:gd name="T7" fmla="*/ 9 h 14"/>
                    <a:gd name="T8" fmla="*/ 12 w 17"/>
                    <a:gd name="T9" fmla="*/ 0 h 14"/>
                    <a:gd name="T10" fmla="*/ 3 w 17"/>
                    <a:gd name="T11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4">
                      <a:moveTo>
                        <a:pt x="3" y="2"/>
                      </a:moveTo>
                      <a:lnTo>
                        <a:pt x="3" y="2"/>
                      </a:lnTo>
                      <a:cubicBezTo>
                        <a:pt x="0" y="6"/>
                        <a:pt x="2" y="14"/>
                        <a:pt x="7" y="14"/>
                      </a:cubicBezTo>
                      <a:cubicBezTo>
                        <a:pt x="10" y="13"/>
                        <a:pt x="13" y="11"/>
                        <a:pt x="15" y="9"/>
                      </a:cubicBezTo>
                      <a:cubicBezTo>
                        <a:pt x="17" y="5"/>
                        <a:pt x="16" y="1"/>
                        <a:pt x="12" y="0"/>
                      </a:cubicBezTo>
                      <a:cubicBezTo>
                        <a:pt x="9" y="0"/>
                        <a:pt x="5" y="1"/>
                        <a:pt x="3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240">
                  <a:extLst>
                    <a:ext uri="{FF2B5EF4-FFF2-40B4-BE49-F238E27FC236}">
                      <a16:creationId xmlns:a16="http://schemas.microsoft.com/office/drawing/2014/main" id="{8C88ABE0-E423-4CA1-A1AA-C2305A3C5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4" y="2765"/>
                  <a:ext cx="2" cy="2"/>
                </a:xfrm>
                <a:custGeom>
                  <a:avLst/>
                  <a:gdLst>
                    <a:gd name="T0" fmla="*/ 12 w 12"/>
                    <a:gd name="T1" fmla="*/ 6 h 12"/>
                    <a:gd name="T2" fmla="*/ 12 w 12"/>
                    <a:gd name="T3" fmla="*/ 6 h 12"/>
                    <a:gd name="T4" fmla="*/ 5 w 12"/>
                    <a:gd name="T5" fmla="*/ 1 h 12"/>
                    <a:gd name="T6" fmla="*/ 1 w 12"/>
                    <a:gd name="T7" fmla="*/ 4 h 12"/>
                    <a:gd name="T8" fmla="*/ 5 w 12"/>
                    <a:gd name="T9" fmla="*/ 11 h 12"/>
                    <a:gd name="T10" fmla="*/ 12 w 12"/>
                    <a:gd name="T11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cubicBezTo>
                        <a:pt x="11" y="2"/>
                        <a:pt x="9" y="0"/>
                        <a:pt x="5" y="1"/>
                      </a:cubicBezTo>
                      <a:cubicBezTo>
                        <a:pt x="3" y="1"/>
                        <a:pt x="2" y="3"/>
                        <a:pt x="1" y="4"/>
                      </a:cubicBezTo>
                      <a:cubicBezTo>
                        <a:pt x="0" y="8"/>
                        <a:pt x="1" y="12"/>
                        <a:pt x="5" y="11"/>
                      </a:cubicBezTo>
                      <a:cubicBezTo>
                        <a:pt x="7" y="11"/>
                        <a:pt x="9" y="8"/>
                        <a:pt x="1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241">
                  <a:extLst>
                    <a:ext uri="{FF2B5EF4-FFF2-40B4-BE49-F238E27FC236}">
                      <a16:creationId xmlns:a16="http://schemas.microsoft.com/office/drawing/2014/main" id="{20F1BB81-F7FE-47AE-953C-D486EB0CE5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3" y="2880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1 h 2"/>
                    <a:gd name="T4" fmla="*/ 1 w 1"/>
                    <a:gd name="T5" fmla="*/ 1 h 2"/>
                    <a:gd name="T6" fmla="*/ 0 w 1"/>
                    <a:gd name="T7" fmla="*/ 0 h 2"/>
                    <a:gd name="T8" fmla="*/ 0 w 1"/>
                    <a:gd name="T9" fmla="*/ 2 h 2"/>
                    <a:gd name="T10" fmla="*/ 1 w 1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242">
                  <a:extLst>
                    <a:ext uri="{FF2B5EF4-FFF2-40B4-BE49-F238E27FC236}">
                      <a16:creationId xmlns:a16="http://schemas.microsoft.com/office/drawing/2014/main" id="{055B5D88-112A-4056-B8CD-33E9DC1F4F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3" y="2879"/>
                  <a:ext cx="3" cy="3"/>
                </a:xfrm>
                <a:custGeom>
                  <a:avLst/>
                  <a:gdLst>
                    <a:gd name="T0" fmla="*/ 21 w 30"/>
                    <a:gd name="T1" fmla="*/ 24 h 24"/>
                    <a:gd name="T2" fmla="*/ 21 w 30"/>
                    <a:gd name="T3" fmla="*/ 24 h 24"/>
                    <a:gd name="T4" fmla="*/ 29 w 30"/>
                    <a:gd name="T5" fmla="*/ 19 h 24"/>
                    <a:gd name="T6" fmla="*/ 27 w 30"/>
                    <a:gd name="T7" fmla="*/ 14 h 24"/>
                    <a:gd name="T8" fmla="*/ 0 w 30"/>
                    <a:gd name="T9" fmla="*/ 3 h 24"/>
                    <a:gd name="T10" fmla="*/ 21 w 30"/>
                    <a:gd name="T11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24">
                      <a:moveTo>
                        <a:pt x="21" y="24"/>
                      </a:moveTo>
                      <a:lnTo>
                        <a:pt x="21" y="24"/>
                      </a:lnTo>
                      <a:cubicBezTo>
                        <a:pt x="23" y="24"/>
                        <a:pt x="27" y="21"/>
                        <a:pt x="29" y="19"/>
                      </a:cubicBezTo>
                      <a:cubicBezTo>
                        <a:pt x="30" y="18"/>
                        <a:pt x="28" y="16"/>
                        <a:pt x="27" y="14"/>
                      </a:cubicBezTo>
                      <a:cubicBezTo>
                        <a:pt x="21" y="4"/>
                        <a:pt x="12" y="0"/>
                        <a:pt x="0" y="3"/>
                      </a:cubicBezTo>
                      <a:cubicBezTo>
                        <a:pt x="1" y="16"/>
                        <a:pt x="9" y="22"/>
                        <a:pt x="21" y="2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243">
                  <a:extLst>
                    <a:ext uri="{FF2B5EF4-FFF2-40B4-BE49-F238E27FC236}">
                      <a16:creationId xmlns:a16="http://schemas.microsoft.com/office/drawing/2014/main" id="{EDC910D1-85E6-448F-96BF-61E22DE1C3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5" y="2264"/>
                  <a:ext cx="3" cy="2"/>
                </a:xfrm>
                <a:custGeom>
                  <a:avLst/>
                  <a:gdLst>
                    <a:gd name="T0" fmla="*/ 13 w 20"/>
                    <a:gd name="T1" fmla="*/ 2 h 20"/>
                    <a:gd name="T2" fmla="*/ 13 w 20"/>
                    <a:gd name="T3" fmla="*/ 2 h 20"/>
                    <a:gd name="T4" fmla="*/ 2 w 20"/>
                    <a:gd name="T5" fmla="*/ 16 h 20"/>
                    <a:gd name="T6" fmla="*/ 6 w 20"/>
                    <a:gd name="T7" fmla="*/ 20 h 20"/>
                    <a:gd name="T8" fmla="*/ 17 w 20"/>
                    <a:gd name="T9" fmla="*/ 5 h 20"/>
                    <a:gd name="T10" fmla="*/ 13 w 20"/>
                    <a:gd name="T11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20">
                      <a:moveTo>
                        <a:pt x="13" y="2"/>
                      </a:moveTo>
                      <a:lnTo>
                        <a:pt x="13" y="2"/>
                      </a:lnTo>
                      <a:cubicBezTo>
                        <a:pt x="6" y="0"/>
                        <a:pt x="0" y="8"/>
                        <a:pt x="2" y="16"/>
                      </a:cubicBezTo>
                      <a:cubicBezTo>
                        <a:pt x="2" y="17"/>
                        <a:pt x="4" y="19"/>
                        <a:pt x="6" y="20"/>
                      </a:cubicBezTo>
                      <a:cubicBezTo>
                        <a:pt x="12" y="20"/>
                        <a:pt x="20" y="12"/>
                        <a:pt x="17" y="5"/>
                      </a:cubicBezTo>
                      <a:cubicBezTo>
                        <a:pt x="16" y="4"/>
                        <a:pt x="14" y="2"/>
                        <a:pt x="13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244">
                  <a:extLst>
                    <a:ext uri="{FF2B5EF4-FFF2-40B4-BE49-F238E27FC236}">
                      <a16:creationId xmlns:a16="http://schemas.microsoft.com/office/drawing/2014/main" id="{F6D2EE6B-D3DE-46B1-8CB6-98B358CF9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2" y="2673"/>
                  <a:ext cx="2" cy="2"/>
                </a:xfrm>
                <a:custGeom>
                  <a:avLst/>
                  <a:gdLst>
                    <a:gd name="T0" fmla="*/ 18 w 18"/>
                    <a:gd name="T1" fmla="*/ 8 h 16"/>
                    <a:gd name="T2" fmla="*/ 18 w 18"/>
                    <a:gd name="T3" fmla="*/ 8 h 16"/>
                    <a:gd name="T4" fmla="*/ 17 w 18"/>
                    <a:gd name="T5" fmla="*/ 3 h 16"/>
                    <a:gd name="T6" fmla="*/ 7 w 18"/>
                    <a:gd name="T7" fmla="*/ 3 h 16"/>
                    <a:gd name="T8" fmla="*/ 6 w 18"/>
                    <a:gd name="T9" fmla="*/ 16 h 16"/>
                    <a:gd name="T10" fmla="*/ 15 w 18"/>
                    <a:gd name="T11" fmla="*/ 12 h 16"/>
                    <a:gd name="T12" fmla="*/ 18 w 18"/>
                    <a:gd name="T13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16">
                      <a:moveTo>
                        <a:pt x="18" y="8"/>
                      </a:moveTo>
                      <a:lnTo>
                        <a:pt x="18" y="8"/>
                      </a:lnTo>
                      <a:cubicBezTo>
                        <a:pt x="17" y="6"/>
                        <a:pt x="18" y="4"/>
                        <a:pt x="17" y="3"/>
                      </a:cubicBezTo>
                      <a:cubicBezTo>
                        <a:pt x="14" y="0"/>
                        <a:pt x="10" y="1"/>
                        <a:pt x="7" y="3"/>
                      </a:cubicBezTo>
                      <a:cubicBezTo>
                        <a:pt x="1" y="8"/>
                        <a:pt x="0" y="16"/>
                        <a:pt x="6" y="16"/>
                      </a:cubicBezTo>
                      <a:cubicBezTo>
                        <a:pt x="9" y="16"/>
                        <a:pt x="13" y="14"/>
                        <a:pt x="15" y="12"/>
                      </a:cubicBezTo>
                      <a:cubicBezTo>
                        <a:pt x="17" y="12"/>
                        <a:pt x="17" y="9"/>
                        <a:pt x="18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8" name="Freeform 245">
                  <a:extLst>
                    <a:ext uri="{FF2B5EF4-FFF2-40B4-BE49-F238E27FC236}">
                      <a16:creationId xmlns:a16="http://schemas.microsoft.com/office/drawing/2014/main" id="{7EABAE77-0378-46CD-8C15-6BDA5E051C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1" y="2345"/>
                  <a:ext cx="4" cy="2"/>
                </a:xfrm>
                <a:custGeom>
                  <a:avLst/>
                  <a:gdLst>
                    <a:gd name="T0" fmla="*/ 3 w 30"/>
                    <a:gd name="T1" fmla="*/ 5 h 18"/>
                    <a:gd name="T2" fmla="*/ 3 w 30"/>
                    <a:gd name="T3" fmla="*/ 5 h 18"/>
                    <a:gd name="T4" fmla="*/ 10 w 30"/>
                    <a:gd name="T5" fmla="*/ 16 h 18"/>
                    <a:gd name="T6" fmla="*/ 30 w 30"/>
                    <a:gd name="T7" fmla="*/ 5 h 18"/>
                    <a:gd name="T8" fmla="*/ 11 w 30"/>
                    <a:gd name="T9" fmla="*/ 1 h 18"/>
                    <a:gd name="T10" fmla="*/ 3 w 30"/>
                    <a:gd name="T11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18">
                      <a:moveTo>
                        <a:pt x="3" y="5"/>
                      </a:moveTo>
                      <a:lnTo>
                        <a:pt x="3" y="5"/>
                      </a:lnTo>
                      <a:cubicBezTo>
                        <a:pt x="0" y="9"/>
                        <a:pt x="5" y="15"/>
                        <a:pt x="10" y="16"/>
                      </a:cubicBezTo>
                      <a:cubicBezTo>
                        <a:pt x="20" y="18"/>
                        <a:pt x="27" y="14"/>
                        <a:pt x="30" y="5"/>
                      </a:cubicBezTo>
                      <a:cubicBezTo>
                        <a:pt x="24" y="3"/>
                        <a:pt x="18" y="1"/>
                        <a:pt x="11" y="1"/>
                      </a:cubicBezTo>
                      <a:cubicBezTo>
                        <a:pt x="8" y="0"/>
                        <a:pt x="5" y="3"/>
                        <a:pt x="3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9" name="Freeform 246">
                  <a:extLst>
                    <a:ext uri="{FF2B5EF4-FFF2-40B4-BE49-F238E27FC236}">
                      <a16:creationId xmlns:a16="http://schemas.microsoft.com/office/drawing/2014/main" id="{11AF08AD-D3E1-4E3F-B329-AE36BE104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5" y="2346"/>
                  <a:ext cx="0" cy="0"/>
                </a:xfrm>
                <a:custGeom>
                  <a:avLst/>
                  <a:gdLst>
                    <a:gd name="T0" fmla="*/ 0 w 2"/>
                    <a:gd name="T1" fmla="*/ 1 h 1"/>
                    <a:gd name="T2" fmla="*/ 0 w 2"/>
                    <a:gd name="T3" fmla="*/ 1 h 1"/>
                    <a:gd name="T4" fmla="*/ 2 w 2"/>
                    <a:gd name="T5" fmla="*/ 1 h 1"/>
                    <a:gd name="T6" fmla="*/ 2 w 2"/>
                    <a:gd name="T7" fmla="*/ 1 h 1"/>
                    <a:gd name="T8" fmla="*/ 1 w 2"/>
                    <a:gd name="T9" fmla="*/ 0 h 1"/>
                    <a:gd name="T10" fmla="*/ 0 w 2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0" name="Freeform 247">
                  <a:extLst>
                    <a:ext uri="{FF2B5EF4-FFF2-40B4-BE49-F238E27FC236}">
                      <a16:creationId xmlns:a16="http://schemas.microsoft.com/office/drawing/2014/main" id="{F1FC724E-C334-4E81-97BC-1BC2983FCF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1" y="2263"/>
                  <a:ext cx="2" cy="2"/>
                </a:xfrm>
                <a:custGeom>
                  <a:avLst/>
                  <a:gdLst>
                    <a:gd name="T0" fmla="*/ 20 w 21"/>
                    <a:gd name="T1" fmla="*/ 5 h 17"/>
                    <a:gd name="T2" fmla="*/ 20 w 21"/>
                    <a:gd name="T3" fmla="*/ 5 h 17"/>
                    <a:gd name="T4" fmla="*/ 5 w 21"/>
                    <a:gd name="T5" fmla="*/ 1 h 17"/>
                    <a:gd name="T6" fmla="*/ 1 w 21"/>
                    <a:gd name="T7" fmla="*/ 4 h 17"/>
                    <a:gd name="T8" fmla="*/ 0 w 21"/>
                    <a:gd name="T9" fmla="*/ 9 h 17"/>
                    <a:gd name="T10" fmla="*/ 13 w 21"/>
                    <a:gd name="T11" fmla="*/ 16 h 17"/>
                    <a:gd name="T12" fmla="*/ 21 w 21"/>
                    <a:gd name="T13" fmla="*/ 10 h 17"/>
                    <a:gd name="T14" fmla="*/ 20 w 21"/>
                    <a:gd name="T15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17">
                      <a:moveTo>
                        <a:pt x="20" y="5"/>
                      </a:moveTo>
                      <a:lnTo>
                        <a:pt x="20" y="5"/>
                      </a:lnTo>
                      <a:cubicBezTo>
                        <a:pt x="16" y="1"/>
                        <a:pt x="11" y="0"/>
                        <a:pt x="5" y="1"/>
                      </a:cubicBezTo>
                      <a:cubicBezTo>
                        <a:pt x="4" y="1"/>
                        <a:pt x="2" y="3"/>
                        <a:pt x="1" y="4"/>
                      </a:cubicBezTo>
                      <a:cubicBezTo>
                        <a:pt x="0" y="5"/>
                        <a:pt x="0" y="7"/>
                        <a:pt x="0" y="9"/>
                      </a:cubicBezTo>
                      <a:cubicBezTo>
                        <a:pt x="2" y="14"/>
                        <a:pt x="7" y="17"/>
                        <a:pt x="13" y="16"/>
                      </a:cubicBezTo>
                      <a:cubicBezTo>
                        <a:pt x="16" y="16"/>
                        <a:pt x="18" y="12"/>
                        <a:pt x="21" y="10"/>
                      </a:cubicBezTo>
                      <a:cubicBezTo>
                        <a:pt x="21" y="9"/>
                        <a:pt x="21" y="6"/>
                        <a:pt x="20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 248">
                  <a:extLst>
                    <a:ext uri="{FF2B5EF4-FFF2-40B4-BE49-F238E27FC236}">
                      <a16:creationId xmlns:a16="http://schemas.microsoft.com/office/drawing/2014/main" id="{84A3219E-5385-4658-A5E0-3A1CC6105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2" y="2851"/>
                  <a:ext cx="3" cy="2"/>
                </a:xfrm>
                <a:custGeom>
                  <a:avLst/>
                  <a:gdLst>
                    <a:gd name="T0" fmla="*/ 3 w 23"/>
                    <a:gd name="T1" fmla="*/ 9 h 11"/>
                    <a:gd name="T2" fmla="*/ 3 w 23"/>
                    <a:gd name="T3" fmla="*/ 9 h 11"/>
                    <a:gd name="T4" fmla="*/ 8 w 23"/>
                    <a:gd name="T5" fmla="*/ 11 h 11"/>
                    <a:gd name="T6" fmla="*/ 23 w 23"/>
                    <a:gd name="T7" fmla="*/ 5 h 11"/>
                    <a:gd name="T8" fmla="*/ 10 w 23"/>
                    <a:gd name="T9" fmla="*/ 0 h 11"/>
                    <a:gd name="T10" fmla="*/ 3 w 23"/>
                    <a:gd name="T11" fmla="*/ 1 h 11"/>
                    <a:gd name="T12" fmla="*/ 0 w 23"/>
                    <a:gd name="T13" fmla="*/ 5 h 11"/>
                    <a:gd name="T14" fmla="*/ 3 w 23"/>
                    <a:gd name="T15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1">
                      <a:moveTo>
                        <a:pt x="3" y="9"/>
                      </a:moveTo>
                      <a:lnTo>
                        <a:pt x="3" y="9"/>
                      </a:lnTo>
                      <a:cubicBezTo>
                        <a:pt x="4" y="10"/>
                        <a:pt x="6" y="10"/>
                        <a:pt x="8" y="11"/>
                      </a:cubicBezTo>
                      <a:cubicBezTo>
                        <a:pt x="14" y="11"/>
                        <a:pt x="19" y="11"/>
                        <a:pt x="23" y="5"/>
                      </a:cubicBezTo>
                      <a:cubicBezTo>
                        <a:pt x="18" y="3"/>
                        <a:pt x="13" y="1"/>
                        <a:pt x="10" y="0"/>
                      </a:cubicBezTo>
                      <a:cubicBezTo>
                        <a:pt x="7" y="0"/>
                        <a:pt x="5" y="0"/>
                        <a:pt x="3" y="1"/>
                      </a:cubicBezTo>
                      <a:cubicBezTo>
                        <a:pt x="2" y="2"/>
                        <a:pt x="0" y="4"/>
                        <a:pt x="0" y="5"/>
                      </a:cubicBezTo>
                      <a:cubicBezTo>
                        <a:pt x="0" y="6"/>
                        <a:pt x="2" y="8"/>
                        <a:pt x="3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2" name="Freeform 249">
                  <a:extLst>
                    <a:ext uri="{FF2B5EF4-FFF2-40B4-BE49-F238E27FC236}">
                      <a16:creationId xmlns:a16="http://schemas.microsoft.com/office/drawing/2014/main" id="{58AE6CCE-2116-444B-B140-77985215FD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0" y="2614"/>
                  <a:ext cx="2" cy="1"/>
                </a:xfrm>
                <a:custGeom>
                  <a:avLst/>
                  <a:gdLst>
                    <a:gd name="T0" fmla="*/ 12 w 14"/>
                    <a:gd name="T1" fmla="*/ 9 h 12"/>
                    <a:gd name="T2" fmla="*/ 12 w 14"/>
                    <a:gd name="T3" fmla="*/ 9 h 12"/>
                    <a:gd name="T4" fmla="*/ 9 w 14"/>
                    <a:gd name="T5" fmla="*/ 0 h 12"/>
                    <a:gd name="T6" fmla="*/ 4 w 14"/>
                    <a:gd name="T7" fmla="*/ 1 h 12"/>
                    <a:gd name="T8" fmla="*/ 3 w 14"/>
                    <a:gd name="T9" fmla="*/ 10 h 12"/>
                    <a:gd name="T10" fmla="*/ 12 w 14"/>
                    <a:gd name="T11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2">
                      <a:moveTo>
                        <a:pt x="12" y="9"/>
                      </a:moveTo>
                      <a:lnTo>
                        <a:pt x="12" y="9"/>
                      </a:lnTo>
                      <a:cubicBezTo>
                        <a:pt x="14" y="5"/>
                        <a:pt x="13" y="2"/>
                        <a:pt x="9" y="0"/>
                      </a:cubicBezTo>
                      <a:cubicBezTo>
                        <a:pt x="7" y="0"/>
                        <a:pt x="5" y="0"/>
                        <a:pt x="4" y="1"/>
                      </a:cubicBezTo>
                      <a:cubicBezTo>
                        <a:pt x="1" y="4"/>
                        <a:pt x="0" y="7"/>
                        <a:pt x="3" y="10"/>
                      </a:cubicBezTo>
                      <a:cubicBezTo>
                        <a:pt x="6" y="12"/>
                        <a:pt x="9" y="12"/>
                        <a:pt x="12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250">
                  <a:extLst>
                    <a:ext uri="{FF2B5EF4-FFF2-40B4-BE49-F238E27FC236}">
                      <a16:creationId xmlns:a16="http://schemas.microsoft.com/office/drawing/2014/main" id="{D3E56D20-9629-452F-80F6-2AD1459B4B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5" y="2250"/>
                  <a:ext cx="2" cy="2"/>
                </a:xfrm>
                <a:custGeom>
                  <a:avLst/>
                  <a:gdLst>
                    <a:gd name="T0" fmla="*/ 15 w 19"/>
                    <a:gd name="T1" fmla="*/ 14 h 19"/>
                    <a:gd name="T2" fmla="*/ 15 w 19"/>
                    <a:gd name="T3" fmla="*/ 14 h 19"/>
                    <a:gd name="T4" fmla="*/ 11 w 19"/>
                    <a:gd name="T5" fmla="*/ 2 h 19"/>
                    <a:gd name="T6" fmla="*/ 2 w 19"/>
                    <a:gd name="T7" fmla="*/ 6 h 19"/>
                    <a:gd name="T8" fmla="*/ 6 w 19"/>
                    <a:gd name="T9" fmla="*/ 19 h 19"/>
                    <a:gd name="T10" fmla="*/ 15 w 19"/>
                    <a:gd name="T11" fmla="*/ 1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9">
                      <a:moveTo>
                        <a:pt x="15" y="14"/>
                      </a:moveTo>
                      <a:lnTo>
                        <a:pt x="15" y="14"/>
                      </a:lnTo>
                      <a:cubicBezTo>
                        <a:pt x="19" y="10"/>
                        <a:pt x="16" y="4"/>
                        <a:pt x="11" y="2"/>
                      </a:cubicBezTo>
                      <a:cubicBezTo>
                        <a:pt x="7" y="0"/>
                        <a:pt x="4" y="2"/>
                        <a:pt x="2" y="6"/>
                      </a:cubicBezTo>
                      <a:cubicBezTo>
                        <a:pt x="0" y="11"/>
                        <a:pt x="2" y="17"/>
                        <a:pt x="6" y="19"/>
                      </a:cubicBezTo>
                      <a:cubicBezTo>
                        <a:pt x="9" y="17"/>
                        <a:pt x="13" y="17"/>
                        <a:pt x="15" y="1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Freeform 251">
                  <a:extLst>
                    <a:ext uri="{FF2B5EF4-FFF2-40B4-BE49-F238E27FC236}">
                      <a16:creationId xmlns:a16="http://schemas.microsoft.com/office/drawing/2014/main" id="{F32F9181-C72B-4056-8247-60CBA75C14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6" y="2886"/>
                  <a:ext cx="2" cy="3"/>
                </a:xfrm>
                <a:custGeom>
                  <a:avLst/>
                  <a:gdLst>
                    <a:gd name="T0" fmla="*/ 12 w 23"/>
                    <a:gd name="T1" fmla="*/ 20 h 21"/>
                    <a:gd name="T2" fmla="*/ 12 w 23"/>
                    <a:gd name="T3" fmla="*/ 20 h 21"/>
                    <a:gd name="T4" fmla="*/ 21 w 23"/>
                    <a:gd name="T5" fmla="*/ 19 h 21"/>
                    <a:gd name="T6" fmla="*/ 22 w 23"/>
                    <a:gd name="T7" fmla="*/ 10 h 21"/>
                    <a:gd name="T8" fmla="*/ 1 w 23"/>
                    <a:gd name="T9" fmla="*/ 0 h 21"/>
                    <a:gd name="T10" fmla="*/ 12 w 23"/>
                    <a:gd name="T1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" h="21">
                      <a:moveTo>
                        <a:pt x="12" y="20"/>
                      </a:moveTo>
                      <a:lnTo>
                        <a:pt x="12" y="20"/>
                      </a:lnTo>
                      <a:cubicBezTo>
                        <a:pt x="15" y="21"/>
                        <a:pt x="19" y="20"/>
                        <a:pt x="21" y="19"/>
                      </a:cubicBezTo>
                      <a:cubicBezTo>
                        <a:pt x="23" y="17"/>
                        <a:pt x="23" y="12"/>
                        <a:pt x="22" y="10"/>
                      </a:cubicBezTo>
                      <a:cubicBezTo>
                        <a:pt x="17" y="1"/>
                        <a:pt x="9" y="0"/>
                        <a:pt x="1" y="0"/>
                      </a:cubicBezTo>
                      <a:cubicBezTo>
                        <a:pt x="0" y="9"/>
                        <a:pt x="4" y="16"/>
                        <a:pt x="12" y="2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Freeform 252">
                  <a:extLst>
                    <a:ext uri="{FF2B5EF4-FFF2-40B4-BE49-F238E27FC236}">
                      <a16:creationId xmlns:a16="http://schemas.microsoft.com/office/drawing/2014/main" id="{604304B4-BEB9-444F-BB8D-83DBA6256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7" y="2463"/>
                  <a:ext cx="2" cy="2"/>
                </a:xfrm>
                <a:custGeom>
                  <a:avLst/>
                  <a:gdLst>
                    <a:gd name="T0" fmla="*/ 15 w 15"/>
                    <a:gd name="T1" fmla="*/ 11 h 19"/>
                    <a:gd name="T2" fmla="*/ 15 w 15"/>
                    <a:gd name="T3" fmla="*/ 11 h 19"/>
                    <a:gd name="T4" fmla="*/ 6 w 15"/>
                    <a:gd name="T5" fmla="*/ 1 h 19"/>
                    <a:gd name="T6" fmla="*/ 3 w 15"/>
                    <a:gd name="T7" fmla="*/ 14 h 19"/>
                    <a:gd name="T8" fmla="*/ 10 w 15"/>
                    <a:gd name="T9" fmla="*/ 19 h 19"/>
                    <a:gd name="T10" fmla="*/ 15 w 15"/>
                    <a:gd name="T11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19">
                      <a:moveTo>
                        <a:pt x="15" y="11"/>
                      </a:moveTo>
                      <a:lnTo>
                        <a:pt x="15" y="11"/>
                      </a:lnTo>
                      <a:cubicBezTo>
                        <a:pt x="13" y="4"/>
                        <a:pt x="9" y="0"/>
                        <a:pt x="6" y="1"/>
                      </a:cubicBezTo>
                      <a:cubicBezTo>
                        <a:pt x="2" y="2"/>
                        <a:pt x="0" y="9"/>
                        <a:pt x="3" y="14"/>
                      </a:cubicBezTo>
                      <a:cubicBezTo>
                        <a:pt x="4" y="17"/>
                        <a:pt x="8" y="18"/>
                        <a:pt x="10" y="19"/>
                      </a:cubicBezTo>
                      <a:cubicBezTo>
                        <a:pt x="12" y="17"/>
                        <a:pt x="13" y="14"/>
                        <a:pt x="15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Freeform 253">
                  <a:extLst>
                    <a:ext uri="{FF2B5EF4-FFF2-40B4-BE49-F238E27FC236}">
                      <a16:creationId xmlns:a16="http://schemas.microsoft.com/office/drawing/2014/main" id="{15067F56-B161-414C-9E90-354FF70C0C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" y="2242"/>
                  <a:ext cx="3" cy="2"/>
                </a:xfrm>
                <a:custGeom>
                  <a:avLst/>
                  <a:gdLst>
                    <a:gd name="T0" fmla="*/ 0 w 26"/>
                    <a:gd name="T1" fmla="*/ 3 h 17"/>
                    <a:gd name="T2" fmla="*/ 0 w 26"/>
                    <a:gd name="T3" fmla="*/ 3 h 17"/>
                    <a:gd name="T4" fmla="*/ 24 w 26"/>
                    <a:gd name="T5" fmla="*/ 16 h 17"/>
                    <a:gd name="T6" fmla="*/ 26 w 26"/>
                    <a:gd name="T7" fmla="*/ 11 h 17"/>
                    <a:gd name="T8" fmla="*/ 24 w 26"/>
                    <a:gd name="T9" fmla="*/ 7 h 17"/>
                    <a:gd name="T10" fmla="*/ 0 w 26"/>
                    <a:gd name="T11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4" y="15"/>
                        <a:pt x="13" y="17"/>
                        <a:pt x="24" y="16"/>
                      </a:cubicBezTo>
                      <a:cubicBezTo>
                        <a:pt x="25" y="16"/>
                        <a:pt x="26" y="13"/>
                        <a:pt x="26" y="11"/>
                      </a:cubicBezTo>
                      <a:cubicBezTo>
                        <a:pt x="26" y="10"/>
                        <a:pt x="25" y="8"/>
                        <a:pt x="24" y="7"/>
                      </a:cubicBezTo>
                      <a:cubicBezTo>
                        <a:pt x="17" y="0"/>
                        <a:pt x="9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Freeform 254">
                  <a:extLst>
                    <a:ext uri="{FF2B5EF4-FFF2-40B4-BE49-F238E27FC236}">
                      <a16:creationId xmlns:a16="http://schemas.microsoft.com/office/drawing/2014/main" id="{514A6480-558E-4570-A925-927CF9F736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1" y="2846"/>
                  <a:ext cx="2" cy="2"/>
                </a:xfrm>
                <a:custGeom>
                  <a:avLst/>
                  <a:gdLst>
                    <a:gd name="T0" fmla="*/ 16 w 18"/>
                    <a:gd name="T1" fmla="*/ 16 h 18"/>
                    <a:gd name="T2" fmla="*/ 16 w 18"/>
                    <a:gd name="T3" fmla="*/ 16 h 18"/>
                    <a:gd name="T4" fmla="*/ 18 w 18"/>
                    <a:gd name="T5" fmla="*/ 12 h 18"/>
                    <a:gd name="T6" fmla="*/ 4 w 18"/>
                    <a:gd name="T7" fmla="*/ 1 h 18"/>
                    <a:gd name="T8" fmla="*/ 0 w 18"/>
                    <a:gd name="T9" fmla="*/ 4 h 18"/>
                    <a:gd name="T10" fmla="*/ 7 w 18"/>
                    <a:gd name="T11" fmla="*/ 16 h 18"/>
                    <a:gd name="T12" fmla="*/ 16 w 18"/>
                    <a:gd name="T13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18">
                      <a:moveTo>
                        <a:pt x="16" y="16"/>
                      </a:moveTo>
                      <a:lnTo>
                        <a:pt x="16" y="16"/>
                      </a:lnTo>
                      <a:cubicBezTo>
                        <a:pt x="17" y="16"/>
                        <a:pt x="18" y="14"/>
                        <a:pt x="18" y="12"/>
                      </a:cubicBezTo>
                      <a:cubicBezTo>
                        <a:pt x="18" y="5"/>
                        <a:pt x="11" y="0"/>
                        <a:pt x="4" y="1"/>
                      </a:cubicBezTo>
                      <a:cubicBezTo>
                        <a:pt x="2" y="1"/>
                        <a:pt x="0" y="3"/>
                        <a:pt x="0" y="4"/>
                      </a:cubicBezTo>
                      <a:cubicBezTo>
                        <a:pt x="2" y="8"/>
                        <a:pt x="4" y="13"/>
                        <a:pt x="7" y="16"/>
                      </a:cubicBezTo>
                      <a:cubicBezTo>
                        <a:pt x="8" y="18"/>
                        <a:pt x="13" y="17"/>
                        <a:pt x="16" y="1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Freeform 255">
                  <a:extLst>
                    <a:ext uri="{FF2B5EF4-FFF2-40B4-BE49-F238E27FC236}">
                      <a16:creationId xmlns:a16="http://schemas.microsoft.com/office/drawing/2014/main" id="{76152F82-E3F1-4C1A-8401-106265E4E3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7" y="2277"/>
                  <a:ext cx="0" cy="0"/>
                </a:xfrm>
                <a:custGeom>
                  <a:avLst/>
                  <a:gdLst>
                    <a:gd name="T0" fmla="*/ 0 w 1"/>
                    <a:gd name="T1" fmla="*/ 2 h 2"/>
                    <a:gd name="T2" fmla="*/ 0 w 1"/>
                    <a:gd name="T3" fmla="*/ 2 h 2"/>
                    <a:gd name="T4" fmla="*/ 1 w 1"/>
                    <a:gd name="T5" fmla="*/ 2 h 2"/>
                    <a:gd name="T6" fmla="*/ 1 w 1"/>
                    <a:gd name="T7" fmla="*/ 0 h 2"/>
                    <a:gd name="T8" fmla="*/ 0 w 1"/>
                    <a:gd name="T9" fmla="*/ 1 h 2"/>
                    <a:gd name="T10" fmla="*/ 0 w 1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Freeform 256">
                  <a:extLst>
                    <a:ext uri="{FF2B5EF4-FFF2-40B4-BE49-F238E27FC236}">
                      <a16:creationId xmlns:a16="http://schemas.microsoft.com/office/drawing/2014/main" id="{B282EA0A-B790-4461-AC02-92B0E117D6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5" y="2277"/>
                  <a:ext cx="2" cy="2"/>
                </a:xfrm>
                <a:custGeom>
                  <a:avLst/>
                  <a:gdLst>
                    <a:gd name="T0" fmla="*/ 5 w 17"/>
                    <a:gd name="T1" fmla="*/ 19 h 19"/>
                    <a:gd name="T2" fmla="*/ 5 w 17"/>
                    <a:gd name="T3" fmla="*/ 19 h 19"/>
                    <a:gd name="T4" fmla="*/ 14 w 17"/>
                    <a:gd name="T5" fmla="*/ 16 h 19"/>
                    <a:gd name="T6" fmla="*/ 17 w 17"/>
                    <a:gd name="T7" fmla="*/ 2 h 19"/>
                    <a:gd name="T8" fmla="*/ 4 w 17"/>
                    <a:gd name="T9" fmla="*/ 6 h 19"/>
                    <a:gd name="T10" fmla="*/ 5 w 17"/>
                    <a:gd name="T11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9">
                      <a:moveTo>
                        <a:pt x="5" y="19"/>
                      </a:moveTo>
                      <a:lnTo>
                        <a:pt x="5" y="19"/>
                      </a:lnTo>
                      <a:cubicBezTo>
                        <a:pt x="8" y="19"/>
                        <a:pt x="13" y="18"/>
                        <a:pt x="14" y="16"/>
                      </a:cubicBezTo>
                      <a:cubicBezTo>
                        <a:pt x="16" y="11"/>
                        <a:pt x="16" y="6"/>
                        <a:pt x="17" y="2"/>
                      </a:cubicBezTo>
                      <a:cubicBezTo>
                        <a:pt x="12" y="0"/>
                        <a:pt x="7" y="2"/>
                        <a:pt x="4" y="6"/>
                      </a:cubicBezTo>
                      <a:cubicBezTo>
                        <a:pt x="0" y="11"/>
                        <a:pt x="0" y="19"/>
                        <a:pt x="5" y="1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0" name="Freeform 257">
                  <a:extLst>
                    <a:ext uri="{FF2B5EF4-FFF2-40B4-BE49-F238E27FC236}">
                      <a16:creationId xmlns:a16="http://schemas.microsoft.com/office/drawing/2014/main" id="{C2C878A6-9350-4B95-9779-F464EDA161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20" y="2852"/>
                  <a:ext cx="3" cy="3"/>
                </a:xfrm>
                <a:custGeom>
                  <a:avLst/>
                  <a:gdLst>
                    <a:gd name="T0" fmla="*/ 19 w 19"/>
                    <a:gd name="T1" fmla="*/ 9 h 18"/>
                    <a:gd name="T2" fmla="*/ 19 w 19"/>
                    <a:gd name="T3" fmla="*/ 9 h 18"/>
                    <a:gd name="T4" fmla="*/ 18 w 19"/>
                    <a:gd name="T5" fmla="*/ 5 h 18"/>
                    <a:gd name="T6" fmla="*/ 4 w 19"/>
                    <a:gd name="T7" fmla="*/ 1 h 18"/>
                    <a:gd name="T8" fmla="*/ 0 w 19"/>
                    <a:gd name="T9" fmla="*/ 4 h 18"/>
                    <a:gd name="T10" fmla="*/ 2 w 19"/>
                    <a:gd name="T11" fmla="*/ 12 h 18"/>
                    <a:gd name="T12" fmla="*/ 19 w 19"/>
                    <a:gd name="T13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18">
                      <a:moveTo>
                        <a:pt x="19" y="9"/>
                      </a:moveTo>
                      <a:lnTo>
                        <a:pt x="19" y="9"/>
                      </a:lnTo>
                      <a:cubicBezTo>
                        <a:pt x="19" y="8"/>
                        <a:pt x="19" y="6"/>
                        <a:pt x="18" y="5"/>
                      </a:cubicBezTo>
                      <a:cubicBezTo>
                        <a:pt x="14" y="1"/>
                        <a:pt x="9" y="0"/>
                        <a:pt x="4" y="1"/>
                      </a:cubicBezTo>
                      <a:cubicBezTo>
                        <a:pt x="3" y="2"/>
                        <a:pt x="0" y="3"/>
                        <a:pt x="0" y="4"/>
                      </a:cubicBezTo>
                      <a:cubicBezTo>
                        <a:pt x="0" y="7"/>
                        <a:pt x="0" y="11"/>
                        <a:pt x="2" y="12"/>
                      </a:cubicBezTo>
                      <a:cubicBezTo>
                        <a:pt x="9" y="18"/>
                        <a:pt x="16" y="16"/>
                        <a:pt x="19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1" name="Freeform 258">
                  <a:extLst>
                    <a:ext uri="{FF2B5EF4-FFF2-40B4-BE49-F238E27FC236}">
                      <a16:creationId xmlns:a16="http://schemas.microsoft.com/office/drawing/2014/main" id="{D303B531-045B-4A92-92A3-AAF9DC7D30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1" y="2965"/>
                  <a:ext cx="1" cy="2"/>
                </a:xfrm>
                <a:custGeom>
                  <a:avLst/>
                  <a:gdLst>
                    <a:gd name="T0" fmla="*/ 12 w 12"/>
                    <a:gd name="T1" fmla="*/ 14 h 20"/>
                    <a:gd name="T2" fmla="*/ 12 w 12"/>
                    <a:gd name="T3" fmla="*/ 14 h 20"/>
                    <a:gd name="T4" fmla="*/ 10 w 12"/>
                    <a:gd name="T5" fmla="*/ 4 h 20"/>
                    <a:gd name="T6" fmla="*/ 2 w 12"/>
                    <a:gd name="T7" fmla="*/ 2 h 20"/>
                    <a:gd name="T8" fmla="*/ 0 w 12"/>
                    <a:gd name="T9" fmla="*/ 7 h 20"/>
                    <a:gd name="T10" fmla="*/ 3 w 12"/>
                    <a:gd name="T11" fmla="*/ 16 h 20"/>
                    <a:gd name="T12" fmla="*/ 12 w 12"/>
                    <a:gd name="T13" fmla="*/ 14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0">
                      <a:moveTo>
                        <a:pt x="12" y="14"/>
                      </a:moveTo>
                      <a:lnTo>
                        <a:pt x="12" y="14"/>
                      </a:lnTo>
                      <a:cubicBezTo>
                        <a:pt x="12" y="11"/>
                        <a:pt x="11" y="7"/>
                        <a:pt x="10" y="4"/>
                      </a:cubicBezTo>
                      <a:cubicBezTo>
                        <a:pt x="8" y="1"/>
                        <a:pt x="5" y="0"/>
                        <a:pt x="2" y="2"/>
                      </a:cubicBezTo>
                      <a:cubicBezTo>
                        <a:pt x="1" y="3"/>
                        <a:pt x="0" y="6"/>
                        <a:pt x="0" y="7"/>
                      </a:cubicBezTo>
                      <a:cubicBezTo>
                        <a:pt x="0" y="10"/>
                        <a:pt x="1" y="14"/>
                        <a:pt x="3" y="16"/>
                      </a:cubicBezTo>
                      <a:cubicBezTo>
                        <a:pt x="6" y="20"/>
                        <a:pt x="11" y="19"/>
                        <a:pt x="12" y="1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2" name="Freeform 259">
                  <a:extLst>
                    <a:ext uri="{FF2B5EF4-FFF2-40B4-BE49-F238E27FC236}">
                      <a16:creationId xmlns:a16="http://schemas.microsoft.com/office/drawing/2014/main" id="{6816950A-76E9-4E97-82DA-EED59032C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1" y="2370"/>
                  <a:ext cx="1" cy="3"/>
                </a:xfrm>
                <a:custGeom>
                  <a:avLst/>
                  <a:gdLst>
                    <a:gd name="T0" fmla="*/ 13 w 14"/>
                    <a:gd name="T1" fmla="*/ 7 h 20"/>
                    <a:gd name="T2" fmla="*/ 13 w 14"/>
                    <a:gd name="T3" fmla="*/ 7 h 20"/>
                    <a:gd name="T4" fmla="*/ 4 w 14"/>
                    <a:gd name="T5" fmla="*/ 2 h 20"/>
                    <a:gd name="T6" fmla="*/ 1 w 14"/>
                    <a:gd name="T7" fmla="*/ 5 h 20"/>
                    <a:gd name="T8" fmla="*/ 2 w 14"/>
                    <a:gd name="T9" fmla="*/ 14 h 20"/>
                    <a:gd name="T10" fmla="*/ 14 w 14"/>
                    <a:gd name="T11" fmla="*/ 20 h 20"/>
                    <a:gd name="T12" fmla="*/ 14 w 14"/>
                    <a:gd name="T13" fmla="*/ 12 h 20"/>
                    <a:gd name="T14" fmla="*/ 13 w 14"/>
                    <a:gd name="T15" fmla="*/ 7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20">
                      <a:moveTo>
                        <a:pt x="13" y="7"/>
                      </a:moveTo>
                      <a:lnTo>
                        <a:pt x="13" y="7"/>
                      </a:lnTo>
                      <a:cubicBezTo>
                        <a:pt x="11" y="2"/>
                        <a:pt x="9" y="0"/>
                        <a:pt x="4" y="2"/>
                      </a:cubicBezTo>
                      <a:cubicBezTo>
                        <a:pt x="3" y="3"/>
                        <a:pt x="1" y="4"/>
                        <a:pt x="1" y="5"/>
                      </a:cubicBezTo>
                      <a:cubicBezTo>
                        <a:pt x="0" y="8"/>
                        <a:pt x="0" y="13"/>
                        <a:pt x="2" y="14"/>
                      </a:cubicBezTo>
                      <a:cubicBezTo>
                        <a:pt x="5" y="17"/>
                        <a:pt x="10" y="18"/>
                        <a:pt x="14" y="20"/>
                      </a:cubicBezTo>
                      <a:cubicBezTo>
                        <a:pt x="14" y="17"/>
                        <a:pt x="14" y="14"/>
                        <a:pt x="14" y="12"/>
                      </a:cubicBezTo>
                      <a:cubicBezTo>
                        <a:pt x="14" y="10"/>
                        <a:pt x="13" y="8"/>
                        <a:pt x="13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3" name="Freeform 260">
                  <a:extLst>
                    <a:ext uri="{FF2B5EF4-FFF2-40B4-BE49-F238E27FC236}">
                      <a16:creationId xmlns:a16="http://schemas.microsoft.com/office/drawing/2014/main" id="{3EF2AE72-FF3C-4BB4-B7BB-8A4CB4DA98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8" y="3111"/>
                  <a:ext cx="2" cy="3"/>
                </a:xfrm>
                <a:custGeom>
                  <a:avLst/>
                  <a:gdLst>
                    <a:gd name="T0" fmla="*/ 15 w 17"/>
                    <a:gd name="T1" fmla="*/ 5 h 26"/>
                    <a:gd name="T2" fmla="*/ 15 w 17"/>
                    <a:gd name="T3" fmla="*/ 5 h 26"/>
                    <a:gd name="T4" fmla="*/ 6 w 17"/>
                    <a:gd name="T5" fmla="*/ 0 h 26"/>
                    <a:gd name="T6" fmla="*/ 1 w 17"/>
                    <a:gd name="T7" fmla="*/ 7 h 26"/>
                    <a:gd name="T8" fmla="*/ 6 w 17"/>
                    <a:gd name="T9" fmla="*/ 26 h 26"/>
                    <a:gd name="T10" fmla="*/ 15 w 17"/>
                    <a:gd name="T11" fmla="*/ 15 h 26"/>
                    <a:gd name="T12" fmla="*/ 15 w 17"/>
                    <a:gd name="T13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26">
                      <a:moveTo>
                        <a:pt x="15" y="5"/>
                      </a:moveTo>
                      <a:lnTo>
                        <a:pt x="15" y="5"/>
                      </a:lnTo>
                      <a:cubicBezTo>
                        <a:pt x="13" y="3"/>
                        <a:pt x="9" y="0"/>
                        <a:pt x="6" y="0"/>
                      </a:cubicBezTo>
                      <a:cubicBezTo>
                        <a:pt x="2" y="0"/>
                        <a:pt x="0" y="3"/>
                        <a:pt x="1" y="7"/>
                      </a:cubicBezTo>
                      <a:cubicBezTo>
                        <a:pt x="3" y="14"/>
                        <a:pt x="4" y="20"/>
                        <a:pt x="6" y="26"/>
                      </a:cubicBezTo>
                      <a:cubicBezTo>
                        <a:pt x="9" y="22"/>
                        <a:pt x="13" y="19"/>
                        <a:pt x="15" y="15"/>
                      </a:cubicBezTo>
                      <a:cubicBezTo>
                        <a:pt x="17" y="13"/>
                        <a:pt x="16" y="8"/>
                        <a:pt x="15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4" name="Freeform 261">
                  <a:extLst>
                    <a:ext uri="{FF2B5EF4-FFF2-40B4-BE49-F238E27FC236}">
                      <a16:creationId xmlns:a16="http://schemas.microsoft.com/office/drawing/2014/main" id="{1A91C901-93F0-44EF-B620-86577FEB4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9" y="3114"/>
                  <a:ext cx="0" cy="0"/>
                </a:xfrm>
                <a:custGeom>
                  <a:avLst/>
                  <a:gdLst>
                    <a:gd name="T0" fmla="*/ 1 w 2"/>
                    <a:gd name="T1" fmla="*/ 0 h 2"/>
                    <a:gd name="T2" fmla="*/ 1 w 2"/>
                    <a:gd name="T3" fmla="*/ 0 h 2"/>
                    <a:gd name="T4" fmla="*/ 0 w 2"/>
                    <a:gd name="T5" fmla="*/ 1 h 2"/>
                    <a:gd name="T6" fmla="*/ 1 w 2"/>
                    <a:gd name="T7" fmla="*/ 2 h 2"/>
                    <a:gd name="T8" fmla="*/ 2 w 2"/>
                    <a:gd name="T9" fmla="*/ 2 h 2"/>
                    <a:gd name="T10" fmla="*/ 1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1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Freeform 262">
                  <a:extLst>
                    <a:ext uri="{FF2B5EF4-FFF2-40B4-BE49-F238E27FC236}">
                      <a16:creationId xmlns:a16="http://schemas.microsoft.com/office/drawing/2014/main" id="{A2AC2E41-4425-49CC-BD60-A37A59B6C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9" y="2230"/>
                  <a:ext cx="2" cy="2"/>
                </a:xfrm>
                <a:custGeom>
                  <a:avLst/>
                  <a:gdLst>
                    <a:gd name="T0" fmla="*/ 15 w 19"/>
                    <a:gd name="T1" fmla="*/ 16 h 20"/>
                    <a:gd name="T2" fmla="*/ 15 w 19"/>
                    <a:gd name="T3" fmla="*/ 16 h 20"/>
                    <a:gd name="T4" fmla="*/ 11 w 19"/>
                    <a:gd name="T5" fmla="*/ 2 h 20"/>
                    <a:gd name="T6" fmla="*/ 2 w 19"/>
                    <a:gd name="T7" fmla="*/ 6 h 20"/>
                    <a:gd name="T8" fmla="*/ 6 w 19"/>
                    <a:gd name="T9" fmla="*/ 20 h 20"/>
                    <a:gd name="T10" fmla="*/ 15 w 19"/>
                    <a:gd name="T11" fmla="*/ 1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20">
                      <a:moveTo>
                        <a:pt x="15" y="16"/>
                      </a:moveTo>
                      <a:lnTo>
                        <a:pt x="15" y="16"/>
                      </a:lnTo>
                      <a:cubicBezTo>
                        <a:pt x="19" y="11"/>
                        <a:pt x="17" y="5"/>
                        <a:pt x="11" y="2"/>
                      </a:cubicBezTo>
                      <a:cubicBezTo>
                        <a:pt x="7" y="0"/>
                        <a:pt x="4" y="2"/>
                        <a:pt x="2" y="6"/>
                      </a:cubicBezTo>
                      <a:cubicBezTo>
                        <a:pt x="0" y="11"/>
                        <a:pt x="2" y="17"/>
                        <a:pt x="6" y="20"/>
                      </a:cubicBezTo>
                      <a:cubicBezTo>
                        <a:pt x="9" y="18"/>
                        <a:pt x="14" y="18"/>
                        <a:pt x="15" y="1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Freeform 263">
                  <a:extLst>
                    <a:ext uri="{FF2B5EF4-FFF2-40B4-BE49-F238E27FC236}">
                      <a16:creationId xmlns:a16="http://schemas.microsoft.com/office/drawing/2014/main" id="{FB957992-75A2-45A8-977F-8AF1E2A474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8" y="2189"/>
                  <a:ext cx="2" cy="2"/>
                </a:xfrm>
                <a:custGeom>
                  <a:avLst/>
                  <a:gdLst>
                    <a:gd name="T0" fmla="*/ 11 w 17"/>
                    <a:gd name="T1" fmla="*/ 16 h 16"/>
                    <a:gd name="T2" fmla="*/ 11 w 17"/>
                    <a:gd name="T3" fmla="*/ 16 h 16"/>
                    <a:gd name="T4" fmla="*/ 16 w 17"/>
                    <a:gd name="T5" fmla="*/ 8 h 16"/>
                    <a:gd name="T6" fmla="*/ 9 w 17"/>
                    <a:gd name="T7" fmla="*/ 1 h 16"/>
                    <a:gd name="T8" fmla="*/ 4 w 17"/>
                    <a:gd name="T9" fmla="*/ 2 h 16"/>
                    <a:gd name="T10" fmla="*/ 3 w 17"/>
                    <a:gd name="T11" fmla="*/ 11 h 16"/>
                    <a:gd name="T12" fmla="*/ 11 w 17"/>
                    <a:gd name="T13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16">
                      <a:moveTo>
                        <a:pt x="11" y="16"/>
                      </a:moveTo>
                      <a:lnTo>
                        <a:pt x="11" y="16"/>
                      </a:lnTo>
                      <a:cubicBezTo>
                        <a:pt x="15" y="16"/>
                        <a:pt x="17" y="12"/>
                        <a:pt x="16" y="8"/>
                      </a:cubicBezTo>
                      <a:cubicBezTo>
                        <a:pt x="14" y="6"/>
                        <a:pt x="12" y="3"/>
                        <a:pt x="9" y="1"/>
                      </a:cubicBezTo>
                      <a:cubicBezTo>
                        <a:pt x="8" y="0"/>
                        <a:pt x="5" y="1"/>
                        <a:pt x="4" y="2"/>
                      </a:cubicBezTo>
                      <a:cubicBezTo>
                        <a:pt x="0" y="4"/>
                        <a:pt x="0" y="8"/>
                        <a:pt x="3" y="11"/>
                      </a:cubicBezTo>
                      <a:cubicBezTo>
                        <a:pt x="5" y="13"/>
                        <a:pt x="8" y="15"/>
                        <a:pt x="11" y="1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Freeform 264">
                  <a:extLst>
                    <a:ext uri="{FF2B5EF4-FFF2-40B4-BE49-F238E27FC236}">
                      <a16:creationId xmlns:a16="http://schemas.microsoft.com/office/drawing/2014/main" id="{42274F5E-7D7A-47A5-A550-7EB582FAC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95" y="2220"/>
                  <a:ext cx="2" cy="1"/>
                </a:xfrm>
                <a:custGeom>
                  <a:avLst/>
                  <a:gdLst>
                    <a:gd name="T0" fmla="*/ 8 w 13"/>
                    <a:gd name="T1" fmla="*/ 12 h 13"/>
                    <a:gd name="T2" fmla="*/ 8 w 13"/>
                    <a:gd name="T3" fmla="*/ 12 h 13"/>
                    <a:gd name="T4" fmla="*/ 12 w 13"/>
                    <a:gd name="T5" fmla="*/ 8 h 13"/>
                    <a:gd name="T6" fmla="*/ 7 w 13"/>
                    <a:gd name="T7" fmla="*/ 0 h 13"/>
                    <a:gd name="T8" fmla="*/ 0 w 13"/>
                    <a:gd name="T9" fmla="*/ 7 h 13"/>
                    <a:gd name="T10" fmla="*/ 8 w 13"/>
                    <a:gd name="T11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3">
                      <a:moveTo>
                        <a:pt x="8" y="12"/>
                      </a:moveTo>
                      <a:lnTo>
                        <a:pt x="8" y="12"/>
                      </a:lnTo>
                      <a:cubicBezTo>
                        <a:pt x="10" y="12"/>
                        <a:pt x="11" y="10"/>
                        <a:pt x="12" y="8"/>
                      </a:cubicBezTo>
                      <a:cubicBezTo>
                        <a:pt x="13" y="4"/>
                        <a:pt x="11" y="1"/>
                        <a:pt x="7" y="0"/>
                      </a:cubicBezTo>
                      <a:cubicBezTo>
                        <a:pt x="3" y="0"/>
                        <a:pt x="1" y="3"/>
                        <a:pt x="0" y="7"/>
                      </a:cubicBezTo>
                      <a:cubicBezTo>
                        <a:pt x="1" y="11"/>
                        <a:pt x="4" y="13"/>
                        <a:pt x="8" y="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Freeform 265">
                  <a:extLst>
                    <a:ext uri="{FF2B5EF4-FFF2-40B4-BE49-F238E27FC236}">
                      <a16:creationId xmlns:a16="http://schemas.microsoft.com/office/drawing/2014/main" id="{8B828B9C-E11E-4731-8249-C43DA628CC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1" y="3100"/>
                  <a:ext cx="2" cy="2"/>
                </a:xfrm>
                <a:custGeom>
                  <a:avLst/>
                  <a:gdLst>
                    <a:gd name="T0" fmla="*/ 5 w 16"/>
                    <a:gd name="T1" fmla="*/ 3 h 21"/>
                    <a:gd name="T2" fmla="*/ 5 w 16"/>
                    <a:gd name="T3" fmla="*/ 3 h 21"/>
                    <a:gd name="T4" fmla="*/ 0 w 16"/>
                    <a:gd name="T5" fmla="*/ 11 h 21"/>
                    <a:gd name="T6" fmla="*/ 6 w 16"/>
                    <a:gd name="T7" fmla="*/ 19 h 21"/>
                    <a:gd name="T8" fmla="*/ 15 w 16"/>
                    <a:gd name="T9" fmla="*/ 16 h 21"/>
                    <a:gd name="T10" fmla="*/ 14 w 16"/>
                    <a:gd name="T11" fmla="*/ 6 h 21"/>
                    <a:gd name="T12" fmla="*/ 5 w 16"/>
                    <a:gd name="T13" fmla="*/ 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21">
                      <a:moveTo>
                        <a:pt x="5" y="3"/>
                      </a:moveTo>
                      <a:lnTo>
                        <a:pt x="5" y="3"/>
                      </a:lnTo>
                      <a:cubicBezTo>
                        <a:pt x="2" y="4"/>
                        <a:pt x="1" y="8"/>
                        <a:pt x="0" y="11"/>
                      </a:cubicBezTo>
                      <a:cubicBezTo>
                        <a:pt x="2" y="14"/>
                        <a:pt x="4" y="17"/>
                        <a:pt x="6" y="19"/>
                      </a:cubicBezTo>
                      <a:cubicBezTo>
                        <a:pt x="10" y="21"/>
                        <a:pt x="14" y="20"/>
                        <a:pt x="15" y="16"/>
                      </a:cubicBezTo>
                      <a:cubicBezTo>
                        <a:pt x="16" y="13"/>
                        <a:pt x="15" y="9"/>
                        <a:pt x="14" y="6"/>
                      </a:cubicBezTo>
                      <a:cubicBezTo>
                        <a:pt x="13" y="2"/>
                        <a:pt x="9" y="0"/>
                        <a:pt x="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266">
                  <a:extLst>
                    <a:ext uri="{FF2B5EF4-FFF2-40B4-BE49-F238E27FC236}">
                      <a16:creationId xmlns:a16="http://schemas.microsoft.com/office/drawing/2014/main" id="{864E8458-616E-43FF-A3A9-D6639F8587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0" y="3147"/>
                  <a:ext cx="2" cy="3"/>
                </a:xfrm>
                <a:custGeom>
                  <a:avLst/>
                  <a:gdLst>
                    <a:gd name="T0" fmla="*/ 5 w 19"/>
                    <a:gd name="T1" fmla="*/ 4 h 20"/>
                    <a:gd name="T2" fmla="*/ 5 w 19"/>
                    <a:gd name="T3" fmla="*/ 4 h 20"/>
                    <a:gd name="T4" fmla="*/ 5 w 19"/>
                    <a:gd name="T5" fmla="*/ 17 h 20"/>
                    <a:gd name="T6" fmla="*/ 18 w 19"/>
                    <a:gd name="T7" fmla="*/ 20 h 20"/>
                    <a:gd name="T8" fmla="*/ 19 w 19"/>
                    <a:gd name="T9" fmla="*/ 0 h 20"/>
                    <a:gd name="T10" fmla="*/ 5 w 19"/>
                    <a:gd name="T11" fmla="*/ 4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20">
                      <a:moveTo>
                        <a:pt x="5" y="4"/>
                      </a:moveTo>
                      <a:lnTo>
                        <a:pt x="5" y="4"/>
                      </a:lnTo>
                      <a:cubicBezTo>
                        <a:pt x="0" y="6"/>
                        <a:pt x="0" y="14"/>
                        <a:pt x="5" y="17"/>
                      </a:cubicBezTo>
                      <a:cubicBezTo>
                        <a:pt x="9" y="19"/>
                        <a:pt x="14" y="19"/>
                        <a:pt x="18" y="20"/>
                      </a:cubicBezTo>
                      <a:cubicBezTo>
                        <a:pt x="19" y="14"/>
                        <a:pt x="19" y="7"/>
                        <a:pt x="19" y="0"/>
                      </a:cubicBezTo>
                      <a:cubicBezTo>
                        <a:pt x="14" y="1"/>
                        <a:pt x="9" y="2"/>
                        <a:pt x="5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Freeform 267">
                  <a:extLst>
                    <a:ext uri="{FF2B5EF4-FFF2-40B4-BE49-F238E27FC236}">
                      <a16:creationId xmlns:a16="http://schemas.microsoft.com/office/drawing/2014/main" id="{62BD3029-3F3C-4142-937D-640AE5A78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7" y="2894"/>
                  <a:ext cx="3" cy="2"/>
                </a:xfrm>
                <a:custGeom>
                  <a:avLst/>
                  <a:gdLst>
                    <a:gd name="T0" fmla="*/ 31 w 31"/>
                    <a:gd name="T1" fmla="*/ 17 h 20"/>
                    <a:gd name="T2" fmla="*/ 31 w 31"/>
                    <a:gd name="T3" fmla="*/ 17 h 20"/>
                    <a:gd name="T4" fmla="*/ 8 w 31"/>
                    <a:gd name="T5" fmla="*/ 5 h 20"/>
                    <a:gd name="T6" fmla="*/ 0 w 31"/>
                    <a:gd name="T7" fmla="*/ 8 h 20"/>
                    <a:gd name="T8" fmla="*/ 31 w 31"/>
                    <a:gd name="T9" fmla="*/ 20 h 20"/>
                    <a:gd name="T10" fmla="*/ 31 w 31"/>
                    <a:gd name="T11" fmla="*/ 17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" h="20">
                      <a:moveTo>
                        <a:pt x="31" y="17"/>
                      </a:moveTo>
                      <a:lnTo>
                        <a:pt x="31" y="17"/>
                      </a:lnTo>
                      <a:cubicBezTo>
                        <a:pt x="25" y="3"/>
                        <a:pt x="21" y="0"/>
                        <a:pt x="8" y="5"/>
                      </a:cubicBezTo>
                      <a:cubicBezTo>
                        <a:pt x="5" y="5"/>
                        <a:pt x="3" y="7"/>
                        <a:pt x="0" y="8"/>
                      </a:cubicBezTo>
                      <a:cubicBezTo>
                        <a:pt x="11" y="9"/>
                        <a:pt x="21" y="14"/>
                        <a:pt x="31" y="20"/>
                      </a:cubicBezTo>
                      <a:cubicBezTo>
                        <a:pt x="31" y="19"/>
                        <a:pt x="31" y="18"/>
                        <a:pt x="31" y="1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Freeform 268">
                  <a:extLst>
                    <a:ext uri="{FF2B5EF4-FFF2-40B4-BE49-F238E27FC236}">
                      <a16:creationId xmlns:a16="http://schemas.microsoft.com/office/drawing/2014/main" id="{96C2B8A2-3763-4685-8CDE-16850E55AF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6" y="2895"/>
                  <a:ext cx="1" cy="0"/>
                </a:xfrm>
                <a:custGeom>
                  <a:avLst/>
                  <a:gdLst>
                    <a:gd name="T0" fmla="*/ 3 w 3"/>
                    <a:gd name="T1" fmla="*/ 0 h 1"/>
                    <a:gd name="T2" fmla="*/ 3 w 3"/>
                    <a:gd name="T3" fmla="*/ 0 h 1"/>
                    <a:gd name="T4" fmla="*/ 0 w 3"/>
                    <a:gd name="T5" fmla="*/ 0 h 1"/>
                    <a:gd name="T6" fmla="*/ 0 w 3"/>
                    <a:gd name="T7" fmla="*/ 1 h 1"/>
                    <a:gd name="T8" fmla="*/ 1 w 3"/>
                    <a:gd name="T9" fmla="*/ 1 h 1"/>
                    <a:gd name="T10" fmla="*/ 3 w 3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lnTo>
                        <a:pt x="3" y="0"/>
                      </a:ln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1" y="1"/>
                      </a:lnTo>
                      <a:cubicBezTo>
                        <a:pt x="2" y="1"/>
                        <a:pt x="2" y="1"/>
                        <a:pt x="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2" name="Freeform 269">
                  <a:extLst>
                    <a:ext uri="{FF2B5EF4-FFF2-40B4-BE49-F238E27FC236}">
                      <a16:creationId xmlns:a16="http://schemas.microsoft.com/office/drawing/2014/main" id="{02D09D84-F051-4684-A249-2A3C3473D6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0" y="2348"/>
                  <a:ext cx="1" cy="2"/>
                </a:xfrm>
                <a:custGeom>
                  <a:avLst/>
                  <a:gdLst>
                    <a:gd name="T0" fmla="*/ 1 w 13"/>
                    <a:gd name="T1" fmla="*/ 8 h 13"/>
                    <a:gd name="T2" fmla="*/ 1 w 13"/>
                    <a:gd name="T3" fmla="*/ 8 h 13"/>
                    <a:gd name="T4" fmla="*/ 6 w 13"/>
                    <a:gd name="T5" fmla="*/ 12 h 13"/>
                    <a:gd name="T6" fmla="*/ 13 w 13"/>
                    <a:gd name="T7" fmla="*/ 6 h 13"/>
                    <a:gd name="T8" fmla="*/ 6 w 13"/>
                    <a:gd name="T9" fmla="*/ 1 h 13"/>
                    <a:gd name="T10" fmla="*/ 1 w 13"/>
                    <a:gd name="T11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3">
                      <a:moveTo>
                        <a:pt x="1" y="8"/>
                      </a:moveTo>
                      <a:lnTo>
                        <a:pt x="1" y="8"/>
                      </a:lnTo>
                      <a:cubicBezTo>
                        <a:pt x="2" y="10"/>
                        <a:pt x="4" y="11"/>
                        <a:pt x="6" y="12"/>
                      </a:cubicBezTo>
                      <a:cubicBezTo>
                        <a:pt x="10" y="13"/>
                        <a:pt x="13" y="11"/>
                        <a:pt x="13" y="6"/>
                      </a:cubicBezTo>
                      <a:cubicBezTo>
                        <a:pt x="13" y="2"/>
                        <a:pt x="10" y="0"/>
                        <a:pt x="6" y="1"/>
                      </a:cubicBezTo>
                      <a:cubicBezTo>
                        <a:pt x="1" y="2"/>
                        <a:pt x="0" y="4"/>
                        <a:pt x="1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3" name="Freeform 270">
                  <a:extLst>
                    <a:ext uri="{FF2B5EF4-FFF2-40B4-BE49-F238E27FC236}">
                      <a16:creationId xmlns:a16="http://schemas.microsoft.com/office/drawing/2014/main" id="{68E7BDF9-1270-46F4-B232-44E525937B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1" y="2685"/>
                  <a:ext cx="2" cy="2"/>
                </a:xfrm>
                <a:custGeom>
                  <a:avLst/>
                  <a:gdLst>
                    <a:gd name="T0" fmla="*/ 5 w 16"/>
                    <a:gd name="T1" fmla="*/ 15 h 16"/>
                    <a:gd name="T2" fmla="*/ 5 w 16"/>
                    <a:gd name="T3" fmla="*/ 15 h 16"/>
                    <a:gd name="T4" fmla="*/ 9 w 16"/>
                    <a:gd name="T5" fmla="*/ 15 h 16"/>
                    <a:gd name="T6" fmla="*/ 16 w 16"/>
                    <a:gd name="T7" fmla="*/ 7 h 16"/>
                    <a:gd name="T8" fmla="*/ 11 w 16"/>
                    <a:gd name="T9" fmla="*/ 0 h 16"/>
                    <a:gd name="T10" fmla="*/ 3 w 16"/>
                    <a:gd name="T11" fmla="*/ 6 h 16"/>
                    <a:gd name="T12" fmla="*/ 5 w 16"/>
                    <a:gd name="T13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16">
                      <a:moveTo>
                        <a:pt x="5" y="15"/>
                      </a:moveTo>
                      <a:lnTo>
                        <a:pt x="5" y="15"/>
                      </a:lnTo>
                      <a:cubicBezTo>
                        <a:pt x="6" y="15"/>
                        <a:pt x="8" y="16"/>
                        <a:pt x="9" y="15"/>
                      </a:cubicBezTo>
                      <a:cubicBezTo>
                        <a:pt x="12" y="13"/>
                        <a:pt x="14" y="10"/>
                        <a:pt x="16" y="7"/>
                      </a:cubicBezTo>
                      <a:cubicBezTo>
                        <a:pt x="14" y="5"/>
                        <a:pt x="12" y="3"/>
                        <a:pt x="11" y="0"/>
                      </a:cubicBezTo>
                      <a:cubicBezTo>
                        <a:pt x="8" y="2"/>
                        <a:pt x="5" y="4"/>
                        <a:pt x="3" y="6"/>
                      </a:cubicBezTo>
                      <a:cubicBezTo>
                        <a:pt x="0" y="10"/>
                        <a:pt x="0" y="13"/>
                        <a:pt x="5" y="1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4" name="Freeform 271">
                  <a:extLst>
                    <a:ext uri="{FF2B5EF4-FFF2-40B4-BE49-F238E27FC236}">
                      <a16:creationId xmlns:a16="http://schemas.microsoft.com/office/drawing/2014/main" id="{3DE8848A-F8FB-49A8-9342-83D8BFA9C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6" y="2685"/>
                  <a:ext cx="2" cy="2"/>
                </a:xfrm>
                <a:custGeom>
                  <a:avLst/>
                  <a:gdLst>
                    <a:gd name="T0" fmla="*/ 12 w 13"/>
                    <a:gd name="T1" fmla="*/ 4 h 14"/>
                    <a:gd name="T2" fmla="*/ 12 w 13"/>
                    <a:gd name="T3" fmla="*/ 4 h 14"/>
                    <a:gd name="T4" fmla="*/ 9 w 13"/>
                    <a:gd name="T5" fmla="*/ 1 h 14"/>
                    <a:gd name="T6" fmla="*/ 1 w 13"/>
                    <a:gd name="T7" fmla="*/ 10 h 14"/>
                    <a:gd name="T8" fmla="*/ 3 w 13"/>
                    <a:gd name="T9" fmla="*/ 14 h 14"/>
                    <a:gd name="T10" fmla="*/ 8 w 13"/>
                    <a:gd name="T11" fmla="*/ 12 h 14"/>
                    <a:gd name="T12" fmla="*/ 12 w 13"/>
                    <a:gd name="T13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14">
                      <a:moveTo>
                        <a:pt x="12" y="4"/>
                      </a:moveTo>
                      <a:lnTo>
                        <a:pt x="12" y="4"/>
                      </a:lnTo>
                      <a:cubicBezTo>
                        <a:pt x="13" y="3"/>
                        <a:pt x="10" y="1"/>
                        <a:pt x="9" y="1"/>
                      </a:cubicBezTo>
                      <a:cubicBezTo>
                        <a:pt x="3" y="0"/>
                        <a:pt x="0" y="4"/>
                        <a:pt x="1" y="10"/>
                      </a:cubicBezTo>
                      <a:cubicBezTo>
                        <a:pt x="1" y="12"/>
                        <a:pt x="2" y="13"/>
                        <a:pt x="3" y="14"/>
                      </a:cubicBezTo>
                      <a:cubicBezTo>
                        <a:pt x="5" y="14"/>
                        <a:pt x="7" y="14"/>
                        <a:pt x="8" y="12"/>
                      </a:cubicBezTo>
                      <a:cubicBezTo>
                        <a:pt x="10" y="10"/>
                        <a:pt x="11" y="7"/>
                        <a:pt x="12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5" name="Freeform 272">
                  <a:extLst>
                    <a:ext uri="{FF2B5EF4-FFF2-40B4-BE49-F238E27FC236}">
                      <a16:creationId xmlns:a16="http://schemas.microsoft.com/office/drawing/2014/main" id="{69CDB317-A1E4-4999-9613-0BEF65DE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2" y="2706"/>
                  <a:ext cx="1" cy="1"/>
                </a:xfrm>
                <a:custGeom>
                  <a:avLst/>
                  <a:gdLst>
                    <a:gd name="T0" fmla="*/ 9 w 9"/>
                    <a:gd name="T1" fmla="*/ 6 h 12"/>
                    <a:gd name="T2" fmla="*/ 9 w 9"/>
                    <a:gd name="T3" fmla="*/ 6 h 12"/>
                    <a:gd name="T4" fmla="*/ 2 w 9"/>
                    <a:gd name="T5" fmla="*/ 0 h 12"/>
                    <a:gd name="T6" fmla="*/ 0 w 9"/>
                    <a:gd name="T7" fmla="*/ 8 h 12"/>
                    <a:gd name="T8" fmla="*/ 3 w 9"/>
                    <a:gd name="T9" fmla="*/ 12 h 12"/>
                    <a:gd name="T10" fmla="*/ 9 w 9"/>
                    <a:gd name="T11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2">
                      <a:moveTo>
                        <a:pt x="9" y="6"/>
                      </a:moveTo>
                      <a:lnTo>
                        <a:pt x="9" y="6"/>
                      </a:lnTo>
                      <a:cubicBezTo>
                        <a:pt x="7" y="4"/>
                        <a:pt x="5" y="2"/>
                        <a:pt x="2" y="0"/>
                      </a:cubicBezTo>
                      <a:cubicBezTo>
                        <a:pt x="2" y="3"/>
                        <a:pt x="0" y="5"/>
                        <a:pt x="0" y="8"/>
                      </a:cubicBezTo>
                      <a:cubicBezTo>
                        <a:pt x="0" y="9"/>
                        <a:pt x="2" y="11"/>
                        <a:pt x="3" y="12"/>
                      </a:cubicBezTo>
                      <a:cubicBezTo>
                        <a:pt x="7" y="12"/>
                        <a:pt x="9" y="10"/>
                        <a:pt x="9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6" name="Freeform 273">
                  <a:extLst>
                    <a:ext uri="{FF2B5EF4-FFF2-40B4-BE49-F238E27FC236}">
                      <a16:creationId xmlns:a16="http://schemas.microsoft.com/office/drawing/2014/main" id="{21C94977-2BF6-4B99-B2E4-2D3D25BD39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0" y="2707"/>
                  <a:ext cx="1" cy="2"/>
                </a:xfrm>
                <a:custGeom>
                  <a:avLst/>
                  <a:gdLst>
                    <a:gd name="T0" fmla="*/ 9 w 14"/>
                    <a:gd name="T1" fmla="*/ 15 h 17"/>
                    <a:gd name="T2" fmla="*/ 9 w 14"/>
                    <a:gd name="T3" fmla="*/ 15 h 17"/>
                    <a:gd name="T4" fmla="*/ 14 w 14"/>
                    <a:gd name="T5" fmla="*/ 7 h 17"/>
                    <a:gd name="T6" fmla="*/ 8 w 14"/>
                    <a:gd name="T7" fmla="*/ 0 h 17"/>
                    <a:gd name="T8" fmla="*/ 2 w 14"/>
                    <a:gd name="T9" fmla="*/ 7 h 17"/>
                    <a:gd name="T10" fmla="*/ 9 w 14"/>
                    <a:gd name="T11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7">
                      <a:moveTo>
                        <a:pt x="9" y="15"/>
                      </a:moveTo>
                      <a:lnTo>
                        <a:pt x="9" y="15"/>
                      </a:lnTo>
                      <a:cubicBezTo>
                        <a:pt x="11" y="13"/>
                        <a:pt x="12" y="10"/>
                        <a:pt x="14" y="7"/>
                      </a:cubicBezTo>
                      <a:cubicBezTo>
                        <a:pt x="12" y="5"/>
                        <a:pt x="10" y="2"/>
                        <a:pt x="8" y="0"/>
                      </a:cubicBezTo>
                      <a:cubicBezTo>
                        <a:pt x="6" y="2"/>
                        <a:pt x="2" y="4"/>
                        <a:pt x="2" y="7"/>
                      </a:cubicBezTo>
                      <a:cubicBezTo>
                        <a:pt x="0" y="12"/>
                        <a:pt x="6" y="17"/>
                        <a:pt x="9" y="1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7" name="Freeform 274">
                  <a:extLst>
                    <a:ext uri="{FF2B5EF4-FFF2-40B4-BE49-F238E27FC236}">
                      <a16:creationId xmlns:a16="http://schemas.microsoft.com/office/drawing/2014/main" id="{A7FE6B5E-CDBD-41D7-A90A-54FEC4F25B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8" y="2715"/>
                  <a:ext cx="0" cy="1"/>
                </a:xfrm>
                <a:custGeom>
                  <a:avLst/>
                  <a:gdLst>
                    <a:gd name="T0" fmla="*/ 2 w 2"/>
                    <a:gd name="T1" fmla="*/ 2 h 2"/>
                    <a:gd name="T2" fmla="*/ 2 w 2"/>
                    <a:gd name="T3" fmla="*/ 2 h 2"/>
                    <a:gd name="T4" fmla="*/ 2 w 2"/>
                    <a:gd name="T5" fmla="*/ 1 h 2"/>
                    <a:gd name="T6" fmla="*/ 0 w 2"/>
                    <a:gd name="T7" fmla="*/ 0 h 2"/>
                    <a:gd name="T8" fmla="*/ 1 w 2"/>
                    <a:gd name="T9" fmla="*/ 2 h 2"/>
                    <a:gd name="T10" fmla="*/ 2 w 2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lnTo>
                        <a:pt x="2" y="2"/>
                      </a:lnTo>
                      <a:cubicBezTo>
                        <a:pt x="2" y="2"/>
                        <a:pt x="2" y="1"/>
                        <a:pt x="2" y="1"/>
                      </a:cubicBezTo>
                      <a:cubicBezTo>
                        <a:pt x="2" y="1"/>
                        <a:pt x="1" y="0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8" name="Freeform 275">
                  <a:extLst>
                    <a:ext uri="{FF2B5EF4-FFF2-40B4-BE49-F238E27FC236}">
                      <a16:creationId xmlns:a16="http://schemas.microsoft.com/office/drawing/2014/main" id="{ACD64DDC-C5AA-44B1-8B9A-979736845E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8" y="2716"/>
                  <a:ext cx="2" cy="1"/>
                </a:xfrm>
                <a:custGeom>
                  <a:avLst/>
                  <a:gdLst>
                    <a:gd name="T0" fmla="*/ 11 w 15"/>
                    <a:gd name="T1" fmla="*/ 10 h 13"/>
                    <a:gd name="T2" fmla="*/ 11 w 15"/>
                    <a:gd name="T3" fmla="*/ 10 h 13"/>
                    <a:gd name="T4" fmla="*/ 14 w 15"/>
                    <a:gd name="T5" fmla="*/ 7 h 13"/>
                    <a:gd name="T6" fmla="*/ 9 w 15"/>
                    <a:gd name="T7" fmla="*/ 0 h 13"/>
                    <a:gd name="T8" fmla="*/ 0 w 15"/>
                    <a:gd name="T9" fmla="*/ 0 h 13"/>
                    <a:gd name="T10" fmla="*/ 2 w 15"/>
                    <a:gd name="T11" fmla="*/ 9 h 13"/>
                    <a:gd name="T12" fmla="*/ 11 w 15"/>
                    <a:gd name="T13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11" y="10"/>
                      </a:moveTo>
                      <a:lnTo>
                        <a:pt x="11" y="10"/>
                      </a:lnTo>
                      <a:cubicBezTo>
                        <a:pt x="12" y="9"/>
                        <a:pt x="14" y="8"/>
                        <a:pt x="14" y="7"/>
                      </a:cubicBezTo>
                      <a:cubicBezTo>
                        <a:pt x="15" y="3"/>
                        <a:pt x="13" y="0"/>
                        <a:pt x="9" y="0"/>
                      </a:cubicBezTo>
                      <a:cubicBezTo>
                        <a:pt x="6" y="0"/>
                        <a:pt x="3" y="0"/>
                        <a:pt x="0" y="0"/>
                      </a:cubicBezTo>
                      <a:cubicBezTo>
                        <a:pt x="1" y="3"/>
                        <a:pt x="1" y="6"/>
                        <a:pt x="2" y="9"/>
                      </a:cubicBezTo>
                      <a:cubicBezTo>
                        <a:pt x="4" y="13"/>
                        <a:pt x="8" y="13"/>
                        <a:pt x="11" y="1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9" name="Freeform 276">
                  <a:extLst>
                    <a:ext uri="{FF2B5EF4-FFF2-40B4-BE49-F238E27FC236}">
                      <a16:creationId xmlns:a16="http://schemas.microsoft.com/office/drawing/2014/main" id="{EF661C7A-5E89-44F9-A29B-4F36DA8355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4" y="2354"/>
                  <a:ext cx="2" cy="2"/>
                </a:xfrm>
                <a:custGeom>
                  <a:avLst/>
                  <a:gdLst>
                    <a:gd name="T0" fmla="*/ 13 w 14"/>
                    <a:gd name="T1" fmla="*/ 10 h 15"/>
                    <a:gd name="T2" fmla="*/ 13 w 14"/>
                    <a:gd name="T3" fmla="*/ 10 h 15"/>
                    <a:gd name="T4" fmla="*/ 11 w 14"/>
                    <a:gd name="T5" fmla="*/ 0 h 15"/>
                    <a:gd name="T6" fmla="*/ 3 w 14"/>
                    <a:gd name="T7" fmla="*/ 5 h 15"/>
                    <a:gd name="T8" fmla="*/ 5 w 14"/>
                    <a:gd name="T9" fmla="*/ 13 h 15"/>
                    <a:gd name="T10" fmla="*/ 13 w 14"/>
                    <a:gd name="T11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5">
                      <a:moveTo>
                        <a:pt x="13" y="10"/>
                      </a:moveTo>
                      <a:lnTo>
                        <a:pt x="13" y="10"/>
                      </a:lnTo>
                      <a:cubicBezTo>
                        <a:pt x="14" y="7"/>
                        <a:pt x="12" y="3"/>
                        <a:pt x="11" y="0"/>
                      </a:cubicBezTo>
                      <a:cubicBezTo>
                        <a:pt x="8" y="2"/>
                        <a:pt x="5" y="3"/>
                        <a:pt x="3" y="5"/>
                      </a:cubicBezTo>
                      <a:cubicBezTo>
                        <a:pt x="0" y="8"/>
                        <a:pt x="2" y="12"/>
                        <a:pt x="5" y="13"/>
                      </a:cubicBezTo>
                      <a:cubicBezTo>
                        <a:pt x="9" y="15"/>
                        <a:pt x="12" y="14"/>
                        <a:pt x="13" y="1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277">
                  <a:extLst>
                    <a:ext uri="{FF2B5EF4-FFF2-40B4-BE49-F238E27FC236}">
                      <a16:creationId xmlns:a16="http://schemas.microsoft.com/office/drawing/2014/main" id="{0B211F85-E239-4C94-9FCA-D7DC4E93C9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1" y="2720"/>
                  <a:ext cx="2" cy="2"/>
                </a:xfrm>
                <a:custGeom>
                  <a:avLst/>
                  <a:gdLst>
                    <a:gd name="T0" fmla="*/ 2 w 14"/>
                    <a:gd name="T1" fmla="*/ 6 h 17"/>
                    <a:gd name="T2" fmla="*/ 2 w 14"/>
                    <a:gd name="T3" fmla="*/ 6 h 17"/>
                    <a:gd name="T4" fmla="*/ 5 w 14"/>
                    <a:gd name="T5" fmla="*/ 15 h 17"/>
                    <a:gd name="T6" fmla="*/ 14 w 14"/>
                    <a:gd name="T7" fmla="*/ 12 h 17"/>
                    <a:gd name="T8" fmla="*/ 10 w 14"/>
                    <a:gd name="T9" fmla="*/ 2 h 17"/>
                    <a:gd name="T10" fmla="*/ 2 w 14"/>
                    <a:gd name="T11" fmla="*/ 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7">
                      <a:moveTo>
                        <a:pt x="2" y="6"/>
                      </a:moveTo>
                      <a:lnTo>
                        <a:pt x="2" y="6"/>
                      </a:lnTo>
                      <a:cubicBezTo>
                        <a:pt x="0" y="10"/>
                        <a:pt x="1" y="13"/>
                        <a:pt x="5" y="15"/>
                      </a:cubicBezTo>
                      <a:cubicBezTo>
                        <a:pt x="9" y="17"/>
                        <a:pt x="12" y="16"/>
                        <a:pt x="14" y="12"/>
                      </a:cubicBezTo>
                      <a:cubicBezTo>
                        <a:pt x="13" y="8"/>
                        <a:pt x="13" y="4"/>
                        <a:pt x="10" y="2"/>
                      </a:cubicBezTo>
                      <a:cubicBezTo>
                        <a:pt x="7" y="0"/>
                        <a:pt x="3" y="2"/>
                        <a:pt x="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Freeform 278">
                  <a:extLst>
                    <a:ext uri="{FF2B5EF4-FFF2-40B4-BE49-F238E27FC236}">
                      <a16:creationId xmlns:a16="http://schemas.microsoft.com/office/drawing/2014/main" id="{D7283F2A-C83F-4BAF-BD44-DF0ABFA1A8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2" y="2769"/>
                  <a:ext cx="2" cy="1"/>
                </a:xfrm>
                <a:custGeom>
                  <a:avLst/>
                  <a:gdLst>
                    <a:gd name="T0" fmla="*/ 1 w 11"/>
                    <a:gd name="T1" fmla="*/ 3 h 10"/>
                    <a:gd name="T2" fmla="*/ 1 w 11"/>
                    <a:gd name="T3" fmla="*/ 3 h 10"/>
                    <a:gd name="T4" fmla="*/ 7 w 11"/>
                    <a:gd name="T5" fmla="*/ 10 h 10"/>
                    <a:gd name="T6" fmla="*/ 10 w 11"/>
                    <a:gd name="T7" fmla="*/ 7 h 10"/>
                    <a:gd name="T8" fmla="*/ 5 w 11"/>
                    <a:gd name="T9" fmla="*/ 0 h 10"/>
                    <a:gd name="T10" fmla="*/ 1 w 11"/>
                    <a:gd name="T11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10">
                      <a:moveTo>
                        <a:pt x="1" y="3"/>
                      </a:moveTo>
                      <a:lnTo>
                        <a:pt x="1" y="3"/>
                      </a:lnTo>
                      <a:cubicBezTo>
                        <a:pt x="0" y="7"/>
                        <a:pt x="2" y="10"/>
                        <a:pt x="7" y="10"/>
                      </a:cubicBezTo>
                      <a:cubicBezTo>
                        <a:pt x="8" y="10"/>
                        <a:pt x="9" y="8"/>
                        <a:pt x="10" y="7"/>
                      </a:cubicBezTo>
                      <a:cubicBezTo>
                        <a:pt x="11" y="3"/>
                        <a:pt x="9" y="0"/>
                        <a:pt x="5" y="0"/>
                      </a:cubicBezTo>
                      <a:cubicBezTo>
                        <a:pt x="4" y="0"/>
                        <a:pt x="1" y="2"/>
                        <a:pt x="1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2" name="Freeform 279">
                  <a:extLst>
                    <a:ext uri="{FF2B5EF4-FFF2-40B4-BE49-F238E27FC236}">
                      <a16:creationId xmlns:a16="http://schemas.microsoft.com/office/drawing/2014/main" id="{8DC2C14A-F0F1-4EFC-92CD-BACE2AF9EB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7" y="2357"/>
                  <a:ext cx="1" cy="1"/>
                </a:xfrm>
                <a:custGeom>
                  <a:avLst/>
                  <a:gdLst>
                    <a:gd name="T0" fmla="*/ 11 w 13"/>
                    <a:gd name="T1" fmla="*/ 4 h 11"/>
                    <a:gd name="T2" fmla="*/ 11 w 13"/>
                    <a:gd name="T3" fmla="*/ 4 h 11"/>
                    <a:gd name="T4" fmla="*/ 3 w 13"/>
                    <a:gd name="T5" fmla="*/ 3 h 11"/>
                    <a:gd name="T6" fmla="*/ 0 w 13"/>
                    <a:gd name="T7" fmla="*/ 7 h 11"/>
                    <a:gd name="T8" fmla="*/ 7 w 13"/>
                    <a:gd name="T9" fmla="*/ 11 h 11"/>
                    <a:gd name="T10" fmla="*/ 11 w 13"/>
                    <a:gd name="T11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1">
                      <a:moveTo>
                        <a:pt x="11" y="4"/>
                      </a:moveTo>
                      <a:lnTo>
                        <a:pt x="11" y="4"/>
                      </a:lnTo>
                      <a:cubicBezTo>
                        <a:pt x="9" y="0"/>
                        <a:pt x="6" y="1"/>
                        <a:pt x="3" y="3"/>
                      </a:cubicBezTo>
                      <a:cubicBezTo>
                        <a:pt x="2" y="4"/>
                        <a:pt x="1" y="6"/>
                        <a:pt x="0" y="7"/>
                      </a:cubicBezTo>
                      <a:cubicBezTo>
                        <a:pt x="3" y="8"/>
                        <a:pt x="5" y="10"/>
                        <a:pt x="7" y="11"/>
                      </a:cubicBezTo>
                      <a:cubicBezTo>
                        <a:pt x="11" y="10"/>
                        <a:pt x="13" y="7"/>
                        <a:pt x="11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3" name="Freeform 280">
                  <a:extLst>
                    <a:ext uri="{FF2B5EF4-FFF2-40B4-BE49-F238E27FC236}">
                      <a16:creationId xmlns:a16="http://schemas.microsoft.com/office/drawing/2014/main" id="{4E7B1CCA-96BB-47CA-93EF-5EB4D0CA0B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5" y="2772"/>
                  <a:ext cx="2" cy="1"/>
                </a:xfrm>
                <a:custGeom>
                  <a:avLst/>
                  <a:gdLst>
                    <a:gd name="T0" fmla="*/ 10 w 11"/>
                    <a:gd name="T1" fmla="*/ 8 h 12"/>
                    <a:gd name="T2" fmla="*/ 10 w 11"/>
                    <a:gd name="T3" fmla="*/ 8 h 12"/>
                    <a:gd name="T4" fmla="*/ 6 w 11"/>
                    <a:gd name="T5" fmla="*/ 0 h 12"/>
                    <a:gd name="T6" fmla="*/ 0 w 11"/>
                    <a:gd name="T7" fmla="*/ 7 h 12"/>
                    <a:gd name="T8" fmla="*/ 8 w 11"/>
                    <a:gd name="T9" fmla="*/ 11 h 12"/>
                    <a:gd name="T10" fmla="*/ 10 w 11"/>
                    <a:gd name="T11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12">
                      <a:moveTo>
                        <a:pt x="10" y="8"/>
                      </a:moveTo>
                      <a:lnTo>
                        <a:pt x="10" y="8"/>
                      </a:lnTo>
                      <a:cubicBezTo>
                        <a:pt x="9" y="5"/>
                        <a:pt x="8" y="3"/>
                        <a:pt x="6" y="0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2" y="9"/>
                        <a:pt x="5" y="10"/>
                        <a:pt x="8" y="11"/>
                      </a:cubicBezTo>
                      <a:cubicBezTo>
                        <a:pt x="8" y="12"/>
                        <a:pt x="11" y="9"/>
                        <a:pt x="10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281">
                  <a:extLst>
                    <a:ext uri="{FF2B5EF4-FFF2-40B4-BE49-F238E27FC236}">
                      <a16:creationId xmlns:a16="http://schemas.microsoft.com/office/drawing/2014/main" id="{3E6BA5D5-0365-4C4F-8E45-36AF224E02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8" y="2776"/>
                  <a:ext cx="1" cy="2"/>
                </a:xfrm>
                <a:custGeom>
                  <a:avLst/>
                  <a:gdLst>
                    <a:gd name="T0" fmla="*/ 4 w 9"/>
                    <a:gd name="T1" fmla="*/ 1 h 14"/>
                    <a:gd name="T2" fmla="*/ 4 w 9"/>
                    <a:gd name="T3" fmla="*/ 1 h 14"/>
                    <a:gd name="T4" fmla="*/ 6 w 9"/>
                    <a:gd name="T5" fmla="*/ 13 h 14"/>
                    <a:gd name="T6" fmla="*/ 9 w 9"/>
                    <a:gd name="T7" fmla="*/ 10 h 14"/>
                    <a:gd name="T8" fmla="*/ 7 w 9"/>
                    <a:gd name="T9" fmla="*/ 0 h 14"/>
                    <a:gd name="T10" fmla="*/ 4 w 9"/>
                    <a:gd name="T11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4">
                      <a:moveTo>
                        <a:pt x="4" y="1"/>
                      </a:moveTo>
                      <a:lnTo>
                        <a:pt x="4" y="1"/>
                      </a:lnTo>
                      <a:cubicBezTo>
                        <a:pt x="0" y="5"/>
                        <a:pt x="2" y="14"/>
                        <a:pt x="6" y="13"/>
                      </a:cubicBezTo>
                      <a:cubicBezTo>
                        <a:pt x="7" y="13"/>
                        <a:pt x="9" y="11"/>
                        <a:pt x="9" y="10"/>
                      </a:cubicBezTo>
                      <a:cubicBezTo>
                        <a:pt x="9" y="6"/>
                        <a:pt x="8" y="3"/>
                        <a:pt x="7" y="0"/>
                      </a:cubicBezTo>
                      <a:cubicBezTo>
                        <a:pt x="7" y="0"/>
                        <a:pt x="4" y="0"/>
                        <a:pt x="4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5" name="Freeform 282">
                  <a:extLst>
                    <a:ext uri="{FF2B5EF4-FFF2-40B4-BE49-F238E27FC236}">
                      <a16:creationId xmlns:a16="http://schemas.microsoft.com/office/drawing/2014/main" id="{2ECB3D8B-21F0-4428-8E78-22D876C0E3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6" y="2805"/>
                  <a:ext cx="2" cy="2"/>
                </a:xfrm>
                <a:custGeom>
                  <a:avLst/>
                  <a:gdLst>
                    <a:gd name="T0" fmla="*/ 14 w 14"/>
                    <a:gd name="T1" fmla="*/ 5 h 14"/>
                    <a:gd name="T2" fmla="*/ 14 w 14"/>
                    <a:gd name="T3" fmla="*/ 5 h 14"/>
                    <a:gd name="T4" fmla="*/ 6 w 14"/>
                    <a:gd name="T5" fmla="*/ 1 h 14"/>
                    <a:gd name="T6" fmla="*/ 2 w 14"/>
                    <a:gd name="T7" fmla="*/ 10 h 14"/>
                    <a:gd name="T8" fmla="*/ 11 w 14"/>
                    <a:gd name="T9" fmla="*/ 14 h 14"/>
                    <a:gd name="T10" fmla="*/ 14 w 14"/>
                    <a:gd name="T11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4">
                      <a:moveTo>
                        <a:pt x="14" y="5"/>
                      </a:moveTo>
                      <a:lnTo>
                        <a:pt x="14" y="5"/>
                      </a:lnTo>
                      <a:cubicBezTo>
                        <a:pt x="13" y="1"/>
                        <a:pt x="10" y="0"/>
                        <a:pt x="6" y="1"/>
                      </a:cubicBezTo>
                      <a:cubicBezTo>
                        <a:pt x="2" y="3"/>
                        <a:pt x="0" y="6"/>
                        <a:pt x="2" y="10"/>
                      </a:cubicBezTo>
                      <a:cubicBezTo>
                        <a:pt x="4" y="12"/>
                        <a:pt x="8" y="13"/>
                        <a:pt x="11" y="14"/>
                      </a:cubicBezTo>
                      <a:cubicBezTo>
                        <a:pt x="12" y="11"/>
                        <a:pt x="14" y="8"/>
                        <a:pt x="14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6" name="Freeform 283">
                  <a:extLst>
                    <a:ext uri="{FF2B5EF4-FFF2-40B4-BE49-F238E27FC236}">
                      <a16:creationId xmlns:a16="http://schemas.microsoft.com/office/drawing/2014/main" id="{ADAEFFF3-5940-4F6A-ACF9-E1AEB64111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0" y="2852"/>
                  <a:ext cx="2" cy="2"/>
                </a:xfrm>
                <a:custGeom>
                  <a:avLst/>
                  <a:gdLst>
                    <a:gd name="T0" fmla="*/ 10 w 18"/>
                    <a:gd name="T1" fmla="*/ 0 h 14"/>
                    <a:gd name="T2" fmla="*/ 10 w 18"/>
                    <a:gd name="T3" fmla="*/ 0 h 14"/>
                    <a:gd name="T4" fmla="*/ 2 w 18"/>
                    <a:gd name="T5" fmla="*/ 5 h 14"/>
                    <a:gd name="T6" fmla="*/ 6 w 18"/>
                    <a:gd name="T7" fmla="*/ 12 h 14"/>
                    <a:gd name="T8" fmla="*/ 16 w 18"/>
                    <a:gd name="T9" fmla="*/ 5 h 14"/>
                    <a:gd name="T10" fmla="*/ 10 w 18"/>
                    <a:gd name="T1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14">
                      <a:moveTo>
                        <a:pt x="10" y="0"/>
                      </a:moveTo>
                      <a:lnTo>
                        <a:pt x="10" y="0"/>
                      </a:lnTo>
                      <a:cubicBezTo>
                        <a:pt x="7" y="2"/>
                        <a:pt x="4" y="3"/>
                        <a:pt x="2" y="5"/>
                      </a:cubicBezTo>
                      <a:cubicBezTo>
                        <a:pt x="0" y="8"/>
                        <a:pt x="2" y="11"/>
                        <a:pt x="6" y="12"/>
                      </a:cubicBezTo>
                      <a:cubicBezTo>
                        <a:pt x="12" y="14"/>
                        <a:pt x="18" y="10"/>
                        <a:pt x="16" y="5"/>
                      </a:cubicBezTo>
                      <a:cubicBezTo>
                        <a:pt x="15" y="3"/>
                        <a:pt x="12" y="2"/>
                        <a:pt x="1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7" name="Freeform 284">
                  <a:extLst>
                    <a:ext uri="{FF2B5EF4-FFF2-40B4-BE49-F238E27FC236}">
                      <a16:creationId xmlns:a16="http://schemas.microsoft.com/office/drawing/2014/main" id="{5C89AE0B-45B8-4E1F-823D-DEF17771AD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8" y="2286"/>
                  <a:ext cx="1" cy="1"/>
                </a:xfrm>
                <a:custGeom>
                  <a:avLst/>
                  <a:gdLst>
                    <a:gd name="T0" fmla="*/ 2 w 8"/>
                    <a:gd name="T1" fmla="*/ 9 h 9"/>
                    <a:gd name="T2" fmla="*/ 2 w 8"/>
                    <a:gd name="T3" fmla="*/ 9 h 9"/>
                    <a:gd name="T4" fmla="*/ 8 w 8"/>
                    <a:gd name="T5" fmla="*/ 4 h 9"/>
                    <a:gd name="T6" fmla="*/ 6 w 8"/>
                    <a:gd name="T7" fmla="*/ 0 h 9"/>
                    <a:gd name="T8" fmla="*/ 0 w 8"/>
                    <a:gd name="T9" fmla="*/ 6 h 9"/>
                    <a:gd name="T10" fmla="*/ 2 w 8"/>
                    <a:gd name="T11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9">
                      <a:moveTo>
                        <a:pt x="2" y="9"/>
                      </a:moveTo>
                      <a:lnTo>
                        <a:pt x="2" y="9"/>
                      </a:lnTo>
                      <a:cubicBezTo>
                        <a:pt x="4" y="7"/>
                        <a:pt x="6" y="6"/>
                        <a:pt x="8" y="4"/>
                      </a:cubicBezTo>
                      <a:cubicBezTo>
                        <a:pt x="8" y="3"/>
                        <a:pt x="7" y="1"/>
                        <a:pt x="6" y="0"/>
                      </a:cubicBezTo>
                      <a:cubicBezTo>
                        <a:pt x="4" y="2"/>
                        <a:pt x="2" y="4"/>
                        <a:pt x="0" y="6"/>
                      </a:cubicBezTo>
                      <a:cubicBezTo>
                        <a:pt x="0" y="6"/>
                        <a:pt x="1" y="8"/>
                        <a:pt x="2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8" name="Freeform 285">
                  <a:extLst>
                    <a:ext uri="{FF2B5EF4-FFF2-40B4-BE49-F238E27FC236}">
                      <a16:creationId xmlns:a16="http://schemas.microsoft.com/office/drawing/2014/main" id="{03A44DDA-4FEA-4D94-85DA-A80CF0E42B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0" y="2888"/>
                  <a:ext cx="2" cy="1"/>
                </a:xfrm>
                <a:custGeom>
                  <a:avLst/>
                  <a:gdLst>
                    <a:gd name="T0" fmla="*/ 15 w 17"/>
                    <a:gd name="T1" fmla="*/ 4 h 14"/>
                    <a:gd name="T2" fmla="*/ 15 w 17"/>
                    <a:gd name="T3" fmla="*/ 4 h 14"/>
                    <a:gd name="T4" fmla="*/ 11 w 17"/>
                    <a:gd name="T5" fmla="*/ 1 h 14"/>
                    <a:gd name="T6" fmla="*/ 0 w 17"/>
                    <a:gd name="T7" fmla="*/ 6 h 14"/>
                    <a:gd name="T8" fmla="*/ 5 w 17"/>
                    <a:gd name="T9" fmla="*/ 13 h 14"/>
                    <a:gd name="T10" fmla="*/ 15 w 17"/>
                    <a:gd name="T11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4">
                      <a:moveTo>
                        <a:pt x="15" y="4"/>
                      </a:moveTo>
                      <a:lnTo>
                        <a:pt x="15" y="4"/>
                      </a:lnTo>
                      <a:cubicBezTo>
                        <a:pt x="14" y="3"/>
                        <a:pt x="13" y="2"/>
                        <a:pt x="11" y="1"/>
                      </a:cubicBezTo>
                      <a:cubicBezTo>
                        <a:pt x="6" y="0"/>
                        <a:pt x="1" y="2"/>
                        <a:pt x="0" y="6"/>
                      </a:cubicBezTo>
                      <a:cubicBezTo>
                        <a:pt x="0" y="8"/>
                        <a:pt x="4" y="11"/>
                        <a:pt x="5" y="13"/>
                      </a:cubicBezTo>
                      <a:cubicBezTo>
                        <a:pt x="10" y="14"/>
                        <a:pt x="17" y="8"/>
                        <a:pt x="15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9" name="Freeform 286">
                  <a:extLst>
                    <a:ext uri="{FF2B5EF4-FFF2-40B4-BE49-F238E27FC236}">
                      <a16:creationId xmlns:a16="http://schemas.microsoft.com/office/drawing/2014/main" id="{8174D8F9-F6B4-4677-91AD-B77E9BFEE0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1" y="2897"/>
                  <a:ext cx="1" cy="1"/>
                </a:xfrm>
                <a:custGeom>
                  <a:avLst/>
                  <a:gdLst>
                    <a:gd name="T0" fmla="*/ 14 w 14"/>
                    <a:gd name="T1" fmla="*/ 7 h 13"/>
                    <a:gd name="T2" fmla="*/ 14 w 14"/>
                    <a:gd name="T3" fmla="*/ 7 h 13"/>
                    <a:gd name="T4" fmla="*/ 12 w 14"/>
                    <a:gd name="T5" fmla="*/ 3 h 13"/>
                    <a:gd name="T6" fmla="*/ 0 w 14"/>
                    <a:gd name="T7" fmla="*/ 0 h 13"/>
                    <a:gd name="T8" fmla="*/ 8 w 14"/>
                    <a:gd name="T9" fmla="*/ 10 h 13"/>
                    <a:gd name="T10" fmla="*/ 14 w 14"/>
                    <a:gd name="T11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3">
                      <a:moveTo>
                        <a:pt x="14" y="7"/>
                      </a:moveTo>
                      <a:lnTo>
                        <a:pt x="14" y="7"/>
                      </a:lnTo>
                      <a:cubicBezTo>
                        <a:pt x="14" y="6"/>
                        <a:pt x="13" y="3"/>
                        <a:pt x="12" y="3"/>
                      </a:cubicBezTo>
                      <a:cubicBezTo>
                        <a:pt x="8" y="2"/>
                        <a:pt x="4" y="1"/>
                        <a:pt x="0" y="0"/>
                      </a:cubicBezTo>
                      <a:cubicBezTo>
                        <a:pt x="3" y="4"/>
                        <a:pt x="5" y="7"/>
                        <a:pt x="8" y="10"/>
                      </a:cubicBezTo>
                      <a:cubicBezTo>
                        <a:pt x="11" y="13"/>
                        <a:pt x="14" y="11"/>
                        <a:pt x="14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0" name="Freeform 287">
                  <a:extLst>
                    <a:ext uri="{FF2B5EF4-FFF2-40B4-BE49-F238E27FC236}">
                      <a16:creationId xmlns:a16="http://schemas.microsoft.com/office/drawing/2014/main" id="{E927960E-6F32-4700-BBDD-5907735678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0" y="2896"/>
                  <a:ext cx="1" cy="1"/>
                </a:xfrm>
                <a:custGeom>
                  <a:avLst/>
                  <a:gdLst>
                    <a:gd name="T0" fmla="*/ 3 w 3"/>
                    <a:gd name="T1" fmla="*/ 3 h 3"/>
                    <a:gd name="T2" fmla="*/ 3 w 3"/>
                    <a:gd name="T3" fmla="*/ 3 h 3"/>
                    <a:gd name="T4" fmla="*/ 1 w 3"/>
                    <a:gd name="T5" fmla="*/ 1 h 3"/>
                    <a:gd name="T6" fmla="*/ 0 w 3"/>
                    <a:gd name="T7" fmla="*/ 0 h 3"/>
                    <a:gd name="T8" fmla="*/ 0 w 3"/>
                    <a:gd name="T9" fmla="*/ 3 h 3"/>
                    <a:gd name="T10" fmla="*/ 3 w 3"/>
                    <a:gd name="T11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lnTo>
                        <a:pt x="3" y="3"/>
                      </a:lnTo>
                      <a:cubicBezTo>
                        <a:pt x="3" y="3"/>
                        <a:pt x="2" y="2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1" y="3"/>
                        <a:pt x="2" y="3"/>
                        <a:pt x="3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1" name="Freeform 288">
                  <a:extLst>
                    <a:ext uri="{FF2B5EF4-FFF2-40B4-BE49-F238E27FC236}">
                      <a16:creationId xmlns:a16="http://schemas.microsoft.com/office/drawing/2014/main" id="{4DD94D16-A43D-4E66-B667-94815A9EFB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4" y="2938"/>
                  <a:ext cx="1" cy="0"/>
                </a:xfrm>
                <a:custGeom>
                  <a:avLst/>
                  <a:gdLst>
                    <a:gd name="T0" fmla="*/ 3 w 3"/>
                    <a:gd name="T1" fmla="*/ 0 h 3"/>
                    <a:gd name="T2" fmla="*/ 3 w 3"/>
                    <a:gd name="T3" fmla="*/ 0 h 3"/>
                    <a:gd name="T4" fmla="*/ 0 w 3"/>
                    <a:gd name="T5" fmla="*/ 1 h 3"/>
                    <a:gd name="T6" fmla="*/ 1 w 3"/>
                    <a:gd name="T7" fmla="*/ 3 h 3"/>
                    <a:gd name="T8" fmla="*/ 2 w 3"/>
                    <a:gd name="T9" fmla="*/ 3 h 3"/>
                    <a:gd name="T10" fmla="*/ 3 w 3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3" y="0"/>
                      </a:ln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2"/>
                        <a:pt x="0" y="2"/>
                        <a:pt x="1" y="3"/>
                      </a:cubicBezTo>
                      <a:cubicBezTo>
                        <a:pt x="1" y="3"/>
                        <a:pt x="1" y="3"/>
                        <a:pt x="2" y="3"/>
                      </a:cubicBezTo>
                      <a:cubicBezTo>
                        <a:pt x="2" y="2"/>
                        <a:pt x="3" y="1"/>
                        <a:pt x="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2" name="Freeform 289">
                  <a:extLst>
                    <a:ext uri="{FF2B5EF4-FFF2-40B4-BE49-F238E27FC236}">
                      <a16:creationId xmlns:a16="http://schemas.microsoft.com/office/drawing/2014/main" id="{1904E47A-4154-4B1A-BD7B-38073BBFC8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5" y="2936"/>
                  <a:ext cx="2" cy="2"/>
                </a:xfrm>
                <a:custGeom>
                  <a:avLst/>
                  <a:gdLst>
                    <a:gd name="T0" fmla="*/ 12 w 16"/>
                    <a:gd name="T1" fmla="*/ 1 h 12"/>
                    <a:gd name="T2" fmla="*/ 12 w 16"/>
                    <a:gd name="T3" fmla="*/ 1 h 12"/>
                    <a:gd name="T4" fmla="*/ 8 w 16"/>
                    <a:gd name="T5" fmla="*/ 2 h 12"/>
                    <a:gd name="T6" fmla="*/ 0 w 16"/>
                    <a:gd name="T7" fmla="*/ 12 h 12"/>
                    <a:gd name="T8" fmla="*/ 12 w 16"/>
                    <a:gd name="T9" fmla="*/ 9 h 12"/>
                    <a:gd name="T10" fmla="*/ 12 w 16"/>
                    <a:gd name="T1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12">
                      <a:moveTo>
                        <a:pt x="12" y="1"/>
                      </a:moveTo>
                      <a:lnTo>
                        <a:pt x="12" y="1"/>
                      </a:lnTo>
                      <a:cubicBezTo>
                        <a:pt x="12" y="0"/>
                        <a:pt x="9" y="1"/>
                        <a:pt x="8" y="2"/>
                      </a:cubicBezTo>
                      <a:cubicBezTo>
                        <a:pt x="5" y="6"/>
                        <a:pt x="3" y="9"/>
                        <a:pt x="0" y="12"/>
                      </a:cubicBezTo>
                      <a:cubicBezTo>
                        <a:pt x="4" y="11"/>
                        <a:pt x="8" y="11"/>
                        <a:pt x="12" y="9"/>
                      </a:cubicBezTo>
                      <a:cubicBezTo>
                        <a:pt x="16" y="7"/>
                        <a:pt x="16" y="3"/>
                        <a:pt x="12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3" name="Freeform 290">
                  <a:extLst>
                    <a:ext uri="{FF2B5EF4-FFF2-40B4-BE49-F238E27FC236}">
                      <a16:creationId xmlns:a16="http://schemas.microsoft.com/office/drawing/2014/main" id="{4B53B8ED-5A73-4F6F-91B1-388FD195A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9" y="2994"/>
                  <a:ext cx="2" cy="2"/>
                </a:xfrm>
                <a:custGeom>
                  <a:avLst/>
                  <a:gdLst>
                    <a:gd name="T0" fmla="*/ 12 w 17"/>
                    <a:gd name="T1" fmla="*/ 0 h 21"/>
                    <a:gd name="T2" fmla="*/ 12 w 17"/>
                    <a:gd name="T3" fmla="*/ 0 h 21"/>
                    <a:gd name="T4" fmla="*/ 8 w 17"/>
                    <a:gd name="T5" fmla="*/ 18 h 21"/>
                    <a:gd name="T6" fmla="*/ 17 w 17"/>
                    <a:gd name="T7" fmla="*/ 21 h 21"/>
                    <a:gd name="T8" fmla="*/ 16 w 17"/>
                    <a:gd name="T9" fmla="*/ 0 h 21"/>
                    <a:gd name="T10" fmla="*/ 12 w 17"/>
                    <a:gd name="T1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21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2" y="4"/>
                        <a:pt x="0" y="10"/>
                        <a:pt x="8" y="18"/>
                      </a:cubicBezTo>
                      <a:cubicBezTo>
                        <a:pt x="10" y="20"/>
                        <a:pt x="14" y="20"/>
                        <a:pt x="17" y="21"/>
                      </a:cubicBezTo>
                      <a:cubicBezTo>
                        <a:pt x="17" y="14"/>
                        <a:pt x="16" y="7"/>
                        <a:pt x="16" y="0"/>
                      </a:cubicBezTo>
                      <a:cubicBezTo>
                        <a:pt x="15" y="0"/>
                        <a:pt x="14" y="0"/>
                        <a:pt x="1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4" name="Freeform 291">
                  <a:extLst>
                    <a:ext uri="{FF2B5EF4-FFF2-40B4-BE49-F238E27FC236}">
                      <a16:creationId xmlns:a16="http://schemas.microsoft.com/office/drawing/2014/main" id="{28636690-93B9-4492-B942-C3B8B8008C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7" y="2218"/>
                  <a:ext cx="1" cy="1"/>
                </a:xfrm>
                <a:custGeom>
                  <a:avLst/>
                  <a:gdLst>
                    <a:gd name="T0" fmla="*/ 8 w 8"/>
                    <a:gd name="T1" fmla="*/ 8 h 17"/>
                    <a:gd name="T2" fmla="*/ 8 w 8"/>
                    <a:gd name="T3" fmla="*/ 8 h 17"/>
                    <a:gd name="T4" fmla="*/ 4 w 8"/>
                    <a:gd name="T5" fmla="*/ 0 h 17"/>
                    <a:gd name="T6" fmla="*/ 0 w 8"/>
                    <a:gd name="T7" fmla="*/ 8 h 17"/>
                    <a:gd name="T8" fmla="*/ 4 w 8"/>
                    <a:gd name="T9" fmla="*/ 17 h 17"/>
                    <a:gd name="T10" fmla="*/ 8 w 8"/>
                    <a:gd name="T11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7">
                      <a:moveTo>
                        <a:pt x="8" y="8"/>
                      </a:moveTo>
                      <a:lnTo>
                        <a:pt x="8" y="8"/>
                      </a:lnTo>
                      <a:cubicBezTo>
                        <a:pt x="8" y="5"/>
                        <a:pt x="5" y="3"/>
                        <a:pt x="4" y="0"/>
                      </a:cubicBezTo>
                      <a:cubicBezTo>
                        <a:pt x="3" y="3"/>
                        <a:pt x="0" y="6"/>
                        <a:pt x="0" y="8"/>
                      </a:cubicBezTo>
                      <a:cubicBezTo>
                        <a:pt x="0" y="11"/>
                        <a:pt x="3" y="14"/>
                        <a:pt x="4" y="17"/>
                      </a:cubicBezTo>
                      <a:cubicBezTo>
                        <a:pt x="6" y="14"/>
                        <a:pt x="8" y="11"/>
                        <a:pt x="8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292">
                  <a:extLst>
                    <a:ext uri="{FF2B5EF4-FFF2-40B4-BE49-F238E27FC236}">
                      <a16:creationId xmlns:a16="http://schemas.microsoft.com/office/drawing/2014/main" id="{181DADED-D5B4-44AF-B3B9-12ABDFEB8B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9" y="2217"/>
                  <a:ext cx="3" cy="2"/>
                </a:xfrm>
                <a:custGeom>
                  <a:avLst/>
                  <a:gdLst>
                    <a:gd name="T0" fmla="*/ 15 w 21"/>
                    <a:gd name="T1" fmla="*/ 1 h 20"/>
                    <a:gd name="T2" fmla="*/ 15 w 21"/>
                    <a:gd name="T3" fmla="*/ 1 h 20"/>
                    <a:gd name="T4" fmla="*/ 6 w 21"/>
                    <a:gd name="T5" fmla="*/ 0 h 20"/>
                    <a:gd name="T6" fmla="*/ 2 w 21"/>
                    <a:gd name="T7" fmla="*/ 7 h 20"/>
                    <a:gd name="T8" fmla="*/ 9 w 21"/>
                    <a:gd name="T9" fmla="*/ 20 h 20"/>
                    <a:gd name="T10" fmla="*/ 20 w 21"/>
                    <a:gd name="T11" fmla="*/ 19 h 20"/>
                    <a:gd name="T12" fmla="*/ 15 w 21"/>
                    <a:gd name="T13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20">
                      <a:moveTo>
                        <a:pt x="15" y="1"/>
                      </a:moveTo>
                      <a:lnTo>
                        <a:pt x="15" y="1"/>
                      </a:lnTo>
                      <a:cubicBezTo>
                        <a:pt x="13" y="0"/>
                        <a:pt x="9" y="0"/>
                        <a:pt x="6" y="0"/>
                      </a:cubicBezTo>
                      <a:cubicBezTo>
                        <a:pt x="1" y="0"/>
                        <a:pt x="0" y="3"/>
                        <a:pt x="2" y="7"/>
                      </a:cubicBezTo>
                      <a:cubicBezTo>
                        <a:pt x="4" y="12"/>
                        <a:pt x="7" y="16"/>
                        <a:pt x="9" y="20"/>
                      </a:cubicBezTo>
                      <a:cubicBezTo>
                        <a:pt x="13" y="20"/>
                        <a:pt x="16" y="20"/>
                        <a:pt x="20" y="19"/>
                      </a:cubicBezTo>
                      <a:cubicBezTo>
                        <a:pt x="19" y="13"/>
                        <a:pt x="21" y="6"/>
                        <a:pt x="1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293">
                  <a:extLst>
                    <a:ext uri="{FF2B5EF4-FFF2-40B4-BE49-F238E27FC236}">
                      <a16:creationId xmlns:a16="http://schemas.microsoft.com/office/drawing/2014/main" id="{5EF3DBDE-F236-44F0-BC09-839B21830C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9" y="2299"/>
                  <a:ext cx="2" cy="2"/>
                </a:xfrm>
                <a:custGeom>
                  <a:avLst/>
                  <a:gdLst>
                    <a:gd name="T0" fmla="*/ 8 w 14"/>
                    <a:gd name="T1" fmla="*/ 0 h 17"/>
                    <a:gd name="T2" fmla="*/ 8 w 14"/>
                    <a:gd name="T3" fmla="*/ 0 h 17"/>
                    <a:gd name="T4" fmla="*/ 1 w 14"/>
                    <a:gd name="T5" fmla="*/ 5 h 17"/>
                    <a:gd name="T6" fmla="*/ 3 w 14"/>
                    <a:gd name="T7" fmla="*/ 14 h 17"/>
                    <a:gd name="T8" fmla="*/ 13 w 14"/>
                    <a:gd name="T9" fmla="*/ 6 h 17"/>
                    <a:gd name="T10" fmla="*/ 8 w 14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7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5" y="1"/>
                        <a:pt x="1" y="3"/>
                        <a:pt x="1" y="5"/>
                      </a:cubicBezTo>
                      <a:cubicBezTo>
                        <a:pt x="0" y="7"/>
                        <a:pt x="1" y="12"/>
                        <a:pt x="3" y="14"/>
                      </a:cubicBezTo>
                      <a:cubicBezTo>
                        <a:pt x="6" y="17"/>
                        <a:pt x="14" y="12"/>
                        <a:pt x="13" y="6"/>
                      </a:cubicBezTo>
                      <a:cubicBezTo>
                        <a:pt x="13" y="4"/>
                        <a:pt x="10" y="2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294">
                  <a:extLst>
                    <a:ext uri="{FF2B5EF4-FFF2-40B4-BE49-F238E27FC236}">
                      <a16:creationId xmlns:a16="http://schemas.microsoft.com/office/drawing/2014/main" id="{346299DA-9A2E-4051-A4CD-D2921C318E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7" y="2314"/>
                  <a:ext cx="2" cy="1"/>
                </a:xfrm>
                <a:custGeom>
                  <a:avLst/>
                  <a:gdLst>
                    <a:gd name="T0" fmla="*/ 14 w 15"/>
                    <a:gd name="T1" fmla="*/ 9 h 14"/>
                    <a:gd name="T2" fmla="*/ 14 w 15"/>
                    <a:gd name="T3" fmla="*/ 9 h 14"/>
                    <a:gd name="T4" fmla="*/ 14 w 15"/>
                    <a:gd name="T5" fmla="*/ 4 h 14"/>
                    <a:gd name="T6" fmla="*/ 11 w 15"/>
                    <a:gd name="T7" fmla="*/ 1 h 14"/>
                    <a:gd name="T8" fmla="*/ 3 w 15"/>
                    <a:gd name="T9" fmla="*/ 6 h 14"/>
                    <a:gd name="T10" fmla="*/ 6 w 15"/>
                    <a:gd name="T11" fmla="*/ 14 h 14"/>
                    <a:gd name="T12" fmla="*/ 14 w 15"/>
                    <a:gd name="T13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4">
                      <a:moveTo>
                        <a:pt x="14" y="9"/>
                      </a:moveTo>
                      <a:lnTo>
                        <a:pt x="14" y="9"/>
                      </a:lnTo>
                      <a:cubicBezTo>
                        <a:pt x="15" y="8"/>
                        <a:pt x="14" y="6"/>
                        <a:pt x="14" y="4"/>
                      </a:cubicBezTo>
                      <a:cubicBezTo>
                        <a:pt x="13" y="3"/>
                        <a:pt x="12" y="0"/>
                        <a:pt x="11" y="1"/>
                      </a:cubicBezTo>
                      <a:cubicBezTo>
                        <a:pt x="8" y="2"/>
                        <a:pt x="5" y="3"/>
                        <a:pt x="3" y="6"/>
                      </a:cubicBezTo>
                      <a:cubicBezTo>
                        <a:pt x="0" y="9"/>
                        <a:pt x="2" y="13"/>
                        <a:pt x="6" y="14"/>
                      </a:cubicBezTo>
                      <a:cubicBezTo>
                        <a:pt x="9" y="14"/>
                        <a:pt x="12" y="11"/>
                        <a:pt x="14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295">
                  <a:extLst>
                    <a:ext uri="{FF2B5EF4-FFF2-40B4-BE49-F238E27FC236}">
                      <a16:creationId xmlns:a16="http://schemas.microsoft.com/office/drawing/2014/main" id="{B7468AF7-5400-4DCA-894D-F2B67D3E7A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7" y="2395"/>
                  <a:ext cx="2" cy="2"/>
                </a:xfrm>
                <a:custGeom>
                  <a:avLst/>
                  <a:gdLst>
                    <a:gd name="T0" fmla="*/ 4 w 14"/>
                    <a:gd name="T1" fmla="*/ 2 h 17"/>
                    <a:gd name="T2" fmla="*/ 4 w 14"/>
                    <a:gd name="T3" fmla="*/ 2 h 17"/>
                    <a:gd name="T4" fmla="*/ 1 w 14"/>
                    <a:gd name="T5" fmla="*/ 6 h 17"/>
                    <a:gd name="T6" fmla="*/ 9 w 14"/>
                    <a:gd name="T7" fmla="*/ 16 h 17"/>
                    <a:gd name="T8" fmla="*/ 13 w 14"/>
                    <a:gd name="T9" fmla="*/ 12 h 17"/>
                    <a:gd name="T10" fmla="*/ 4 w 14"/>
                    <a:gd name="T11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7">
                      <a:moveTo>
                        <a:pt x="4" y="2"/>
                      </a:moveTo>
                      <a:lnTo>
                        <a:pt x="4" y="2"/>
                      </a:lnTo>
                      <a:cubicBezTo>
                        <a:pt x="3" y="2"/>
                        <a:pt x="1" y="4"/>
                        <a:pt x="1" y="6"/>
                      </a:cubicBezTo>
                      <a:cubicBezTo>
                        <a:pt x="0" y="13"/>
                        <a:pt x="4" y="17"/>
                        <a:pt x="9" y="16"/>
                      </a:cubicBezTo>
                      <a:cubicBezTo>
                        <a:pt x="11" y="15"/>
                        <a:pt x="12" y="14"/>
                        <a:pt x="13" y="12"/>
                      </a:cubicBezTo>
                      <a:cubicBezTo>
                        <a:pt x="14" y="7"/>
                        <a:pt x="9" y="0"/>
                        <a:pt x="4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296">
                  <a:extLst>
                    <a:ext uri="{FF2B5EF4-FFF2-40B4-BE49-F238E27FC236}">
                      <a16:creationId xmlns:a16="http://schemas.microsoft.com/office/drawing/2014/main" id="{BEE60EB9-4EF8-444F-84D4-0219FFA0F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0" y="2398"/>
                  <a:ext cx="2" cy="1"/>
                </a:xfrm>
                <a:custGeom>
                  <a:avLst/>
                  <a:gdLst>
                    <a:gd name="T0" fmla="*/ 3 w 16"/>
                    <a:gd name="T1" fmla="*/ 12 h 12"/>
                    <a:gd name="T2" fmla="*/ 3 w 16"/>
                    <a:gd name="T3" fmla="*/ 12 h 12"/>
                    <a:gd name="T4" fmla="*/ 8 w 16"/>
                    <a:gd name="T5" fmla="*/ 10 h 12"/>
                    <a:gd name="T6" fmla="*/ 16 w 16"/>
                    <a:gd name="T7" fmla="*/ 0 h 12"/>
                    <a:gd name="T8" fmla="*/ 4 w 16"/>
                    <a:gd name="T9" fmla="*/ 4 h 12"/>
                    <a:gd name="T10" fmla="*/ 3 w 16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12">
                      <a:moveTo>
                        <a:pt x="3" y="12"/>
                      </a:moveTo>
                      <a:lnTo>
                        <a:pt x="3" y="12"/>
                      </a:lnTo>
                      <a:cubicBezTo>
                        <a:pt x="4" y="12"/>
                        <a:pt x="7" y="11"/>
                        <a:pt x="8" y="10"/>
                      </a:cubicBezTo>
                      <a:cubicBezTo>
                        <a:pt x="11" y="7"/>
                        <a:pt x="14" y="3"/>
                        <a:pt x="16" y="0"/>
                      </a:cubicBezTo>
                      <a:cubicBezTo>
                        <a:pt x="12" y="1"/>
                        <a:pt x="8" y="2"/>
                        <a:pt x="4" y="4"/>
                      </a:cubicBezTo>
                      <a:cubicBezTo>
                        <a:pt x="0" y="5"/>
                        <a:pt x="0" y="9"/>
                        <a:pt x="3" y="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297">
                  <a:extLst>
                    <a:ext uri="{FF2B5EF4-FFF2-40B4-BE49-F238E27FC236}">
                      <a16:creationId xmlns:a16="http://schemas.microsoft.com/office/drawing/2014/main" id="{B3E1B6EC-A591-4F6B-B4A3-A8E7069596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2" y="2397"/>
                  <a:ext cx="1" cy="1"/>
                </a:xfrm>
                <a:custGeom>
                  <a:avLst/>
                  <a:gdLst>
                    <a:gd name="T0" fmla="*/ 0 w 4"/>
                    <a:gd name="T1" fmla="*/ 3 h 3"/>
                    <a:gd name="T2" fmla="*/ 0 w 4"/>
                    <a:gd name="T3" fmla="*/ 3 h 3"/>
                    <a:gd name="T4" fmla="*/ 4 w 4"/>
                    <a:gd name="T5" fmla="*/ 2 h 3"/>
                    <a:gd name="T6" fmla="*/ 4 w 4"/>
                    <a:gd name="T7" fmla="*/ 1 h 3"/>
                    <a:gd name="T8" fmla="*/ 2 w 4"/>
                    <a:gd name="T9" fmla="*/ 0 h 3"/>
                    <a:gd name="T10" fmla="*/ 0 w 4"/>
                    <a:gd name="T11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298">
                  <a:extLst>
                    <a:ext uri="{FF2B5EF4-FFF2-40B4-BE49-F238E27FC236}">
                      <a16:creationId xmlns:a16="http://schemas.microsoft.com/office/drawing/2014/main" id="{C8884A25-FEBA-426D-B434-EBA50C8BDE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7" y="2424"/>
                  <a:ext cx="2" cy="1"/>
                </a:xfrm>
                <a:custGeom>
                  <a:avLst/>
                  <a:gdLst>
                    <a:gd name="T0" fmla="*/ 0 w 11"/>
                    <a:gd name="T1" fmla="*/ 2 h 9"/>
                    <a:gd name="T2" fmla="*/ 0 w 11"/>
                    <a:gd name="T3" fmla="*/ 2 h 9"/>
                    <a:gd name="T4" fmla="*/ 6 w 11"/>
                    <a:gd name="T5" fmla="*/ 9 h 9"/>
                    <a:gd name="T6" fmla="*/ 10 w 11"/>
                    <a:gd name="T7" fmla="*/ 7 h 9"/>
                    <a:gd name="T8" fmla="*/ 4 w 11"/>
                    <a:gd name="T9" fmla="*/ 0 h 9"/>
                    <a:gd name="T10" fmla="*/ 0 w 11"/>
                    <a:gd name="T11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9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2" y="5"/>
                        <a:pt x="4" y="7"/>
                        <a:pt x="6" y="9"/>
                      </a:cubicBezTo>
                      <a:cubicBezTo>
                        <a:pt x="8" y="8"/>
                        <a:pt x="10" y="8"/>
                        <a:pt x="10" y="7"/>
                      </a:cubicBezTo>
                      <a:cubicBezTo>
                        <a:pt x="11" y="3"/>
                        <a:pt x="8" y="0"/>
                        <a:pt x="4" y="0"/>
                      </a:cubicBezTo>
                      <a:cubicBezTo>
                        <a:pt x="3" y="0"/>
                        <a:pt x="1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299">
                  <a:extLst>
                    <a:ext uri="{FF2B5EF4-FFF2-40B4-BE49-F238E27FC236}">
                      <a16:creationId xmlns:a16="http://schemas.microsoft.com/office/drawing/2014/main" id="{E536E363-59AB-41B9-A10C-61CF685D43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7" y="2431"/>
                  <a:ext cx="2" cy="2"/>
                </a:xfrm>
                <a:custGeom>
                  <a:avLst/>
                  <a:gdLst>
                    <a:gd name="T0" fmla="*/ 6 w 16"/>
                    <a:gd name="T1" fmla="*/ 1 h 17"/>
                    <a:gd name="T2" fmla="*/ 6 w 16"/>
                    <a:gd name="T3" fmla="*/ 1 h 17"/>
                    <a:gd name="T4" fmla="*/ 0 w 16"/>
                    <a:gd name="T5" fmla="*/ 7 h 17"/>
                    <a:gd name="T6" fmla="*/ 6 w 16"/>
                    <a:gd name="T7" fmla="*/ 15 h 17"/>
                    <a:gd name="T8" fmla="*/ 14 w 16"/>
                    <a:gd name="T9" fmla="*/ 11 h 17"/>
                    <a:gd name="T10" fmla="*/ 16 w 16"/>
                    <a:gd name="T11" fmla="*/ 2 h 17"/>
                    <a:gd name="T12" fmla="*/ 6 w 16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17">
                      <a:moveTo>
                        <a:pt x="6" y="1"/>
                      </a:moveTo>
                      <a:lnTo>
                        <a:pt x="6" y="1"/>
                      </a:lnTo>
                      <a:cubicBezTo>
                        <a:pt x="4" y="2"/>
                        <a:pt x="0" y="5"/>
                        <a:pt x="0" y="7"/>
                      </a:cubicBezTo>
                      <a:cubicBezTo>
                        <a:pt x="0" y="10"/>
                        <a:pt x="3" y="13"/>
                        <a:pt x="6" y="15"/>
                      </a:cubicBezTo>
                      <a:cubicBezTo>
                        <a:pt x="9" y="17"/>
                        <a:pt x="13" y="15"/>
                        <a:pt x="14" y="11"/>
                      </a:cubicBezTo>
                      <a:cubicBezTo>
                        <a:pt x="15" y="8"/>
                        <a:pt x="15" y="5"/>
                        <a:pt x="16" y="2"/>
                      </a:cubicBezTo>
                      <a:cubicBezTo>
                        <a:pt x="12" y="1"/>
                        <a:pt x="9" y="0"/>
                        <a:pt x="6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300">
                  <a:extLst>
                    <a:ext uri="{FF2B5EF4-FFF2-40B4-BE49-F238E27FC236}">
                      <a16:creationId xmlns:a16="http://schemas.microsoft.com/office/drawing/2014/main" id="{CD8097C0-3C91-4E7B-9E52-8DE415B059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5" y="2254"/>
                  <a:ext cx="2" cy="1"/>
                </a:xfrm>
                <a:custGeom>
                  <a:avLst/>
                  <a:gdLst>
                    <a:gd name="T0" fmla="*/ 4 w 12"/>
                    <a:gd name="T1" fmla="*/ 2 h 13"/>
                    <a:gd name="T2" fmla="*/ 4 w 12"/>
                    <a:gd name="T3" fmla="*/ 2 h 13"/>
                    <a:gd name="T4" fmla="*/ 1 w 12"/>
                    <a:gd name="T5" fmla="*/ 6 h 13"/>
                    <a:gd name="T6" fmla="*/ 6 w 12"/>
                    <a:gd name="T7" fmla="*/ 12 h 13"/>
                    <a:gd name="T8" fmla="*/ 12 w 12"/>
                    <a:gd name="T9" fmla="*/ 6 h 13"/>
                    <a:gd name="T10" fmla="*/ 4 w 12"/>
                    <a:gd name="T11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3">
                      <a:moveTo>
                        <a:pt x="4" y="2"/>
                      </a:moveTo>
                      <a:lnTo>
                        <a:pt x="4" y="2"/>
                      </a:lnTo>
                      <a:cubicBezTo>
                        <a:pt x="3" y="3"/>
                        <a:pt x="2" y="4"/>
                        <a:pt x="1" y="6"/>
                      </a:cubicBezTo>
                      <a:cubicBezTo>
                        <a:pt x="0" y="10"/>
                        <a:pt x="2" y="12"/>
                        <a:pt x="6" y="12"/>
                      </a:cubicBezTo>
                      <a:cubicBezTo>
                        <a:pt x="10" y="13"/>
                        <a:pt x="12" y="10"/>
                        <a:pt x="12" y="6"/>
                      </a:cubicBezTo>
                      <a:cubicBezTo>
                        <a:pt x="11" y="2"/>
                        <a:pt x="8" y="0"/>
                        <a:pt x="4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301">
                  <a:extLst>
                    <a:ext uri="{FF2B5EF4-FFF2-40B4-BE49-F238E27FC236}">
                      <a16:creationId xmlns:a16="http://schemas.microsoft.com/office/drawing/2014/main" id="{67E8CE58-D98B-40A3-9DF1-4648BA810F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6" y="2484"/>
                  <a:ext cx="1" cy="1"/>
                </a:xfrm>
                <a:custGeom>
                  <a:avLst/>
                  <a:gdLst>
                    <a:gd name="T0" fmla="*/ 7 w 7"/>
                    <a:gd name="T1" fmla="*/ 4 h 9"/>
                    <a:gd name="T2" fmla="*/ 7 w 7"/>
                    <a:gd name="T3" fmla="*/ 4 h 9"/>
                    <a:gd name="T4" fmla="*/ 4 w 7"/>
                    <a:gd name="T5" fmla="*/ 1 h 9"/>
                    <a:gd name="T6" fmla="*/ 0 w 7"/>
                    <a:gd name="T7" fmla="*/ 2 h 9"/>
                    <a:gd name="T8" fmla="*/ 1 w 7"/>
                    <a:gd name="T9" fmla="*/ 6 h 9"/>
                    <a:gd name="T10" fmla="*/ 7 w 7"/>
                    <a:gd name="T1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9">
                      <a:moveTo>
                        <a:pt x="7" y="4"/>
                      </a:moveTo>
                      <a:lnTo>
                        <a:pt x="7" y="4"/>
                      </a:lnTo>
                      <a:cubicBezTo>
                        <a:pt x="7" y="3"/>
                        <a:pt x="5" y="1"/>
                        <a:pt x="4" y="1"/>
                      </a:cubicBezTo>
                      <a:cubicBezTo>
                        <a:pt x="3" y="0"/>
                        <a:pt x="2" y="1"/>
                        <a:pt x="0" y="2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4" y="9"/>
                        <a:pt x="7" y="8"/>
                        <a:pt x="7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302">
                  <a:extLst>
                    <a:ext uri="{FF2B5EF4-FFF2-40B4-BE49-F238E27FC236}">
                      <a16:creationId xmlns:a16="http://schemas.microsoft.com/office/drawing/2014/main" id="{845C52BC-47E0-4B03-ADC1-71349D8DF7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5" y="2602"/>
                  <a:ext cx="1" cy="1"/>
                </a:xfrm>
                <a:custGeom>
                  <a:avLst/>
                  <a:gdLst>
                    <a:gd name="T0" fmla="*/ 5 w 11"/>
                    <a:gd name="T1" fmla="*/ 15 h 15"/>
                    <a:gd name="T2" fmla="*/ 5 w 11"/>
                    <a:gd name="T3" fmla="*/ 15 h 15"/>
                    <a:gd name="T4" fmla="*/ 11 w 11"/>
                    <a:gd name="T5" fmla="*/ 8 h 15"/>
                    <a:gd name="T6" fmla="*/ 5 w 11"/>
                    <a:gd name="T7" fmla="*/ 0 h 15"/>
                    <a:gd name="T8" fmla="*/ 0 w 11"/>
                    <a:gd name="T9" fmla="*/ 7 h 15"/>
                    <a:gd name="T10" fmla="*/ 5 w 11"/>
                    <a:gd name="T1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15">
                      <a:moveTo>
                        <a:pt x="5" y="15"/>
                      </a:moveTo>
                      <a:lnTo>
                        <a:pt x="5" y="15"/>
                      </a:lnTo>
                      <a:cubicBezTo>
                        <a:pt x="7" y="12"/>
                        <a:pt x="9" y="10"/>
                        <a:pt x="11" y="8"/>
                      </a:cubicBezTo>
                      <a:cubicBezTo>
                        <a:pt x="9" y="5"/>
                        <a:pt x="7" y="2"/>
                        <a:pt x="5" y="0"/>
                      </a:cubicBezTo>
                      <a:cubicBezTo>
                        <a:pt x="3" y="2"/>
                        <a:pt x="0" y="5"/>
                        <a:pt x="0" y="7"/>
                      </a:cubicBezTo>
                      <a:cubicBezTo>
                        <a:pt x="0" y="10"/>
                        <a:pt x="3" y="12"/>
                        <a:pt x="5" y="1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303">
                  <a:extLst>
                    <a:ext uri="{FF2B5EF4-FFF2-40B4-BE49-F238E27FC236}">
                      <a16:creationId xmlns:a16="http://schemas.microsoft.com/office/drawing/2014/main" id="{E906B3DA-CC2C-45AC-B88A-4589211184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17"/>
                  <a:ext cx="2" cy="1"/>
                </a:xfrm>
                <a:custGeom>
                  <a:avLst/>
                  <a:gdLst>
                    <a:gd name="T0" fmla="*/ 18 w 18"/>
                    <a:gd name="T1" fmla="*/ 6 h 14"/>
                    <a:gd name="T2" fmla="*/ 18 w 18"/>
                    <a:gd name="T3" fmla="*/ 6 h 14"/>
                    <a:gd name="T4" fmla="*/ 11 w 18"/>
                    <a:gd name="T5" fmla="*/ 0 h 14"/>
                    <a:gd name="T6" fmla="*/ 3 w 18"/>
                    <a:gd name="T7" fmla="*/ 11 h 14"/>
                    <a:gd name="T8" fmla="*/ 13 w 18"/>
                    <a:gd name="T9" fmla="*/ 14 h 14"/>
                    <a:gd name="T10" fmla="*/ 18 w 18"/>
                    <a:gd name="T1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14">
                      <a:moveTo>
                        <a:pt x="18" y="6"/>
                      </a:moveTo>
                      <a:lnTo>
                        <a:pt x="18" y="6"/>
                      </a:lnTo>
                      <a:cubicBezTo>
                        <a:pt x="18" y="4"/>
                        <a:pt x="13" y="2"/>
                        <a:pt x="11" y="0"/>
                      </a:cubicBezTo>
                      <a:cubicBezTo>
                        <a:pt x="5" y="1"/>
                        <a:pt x="0" y="7"/>
                        <a:pt x="3" y="11"/>
                      </a:cubicBezTo>
                      <a:cubicBezTo>
                        <a:pt x="5" y="13"/>
                        <a:pt x="10" y="14"/>
                        <a:pt x="13" y="14"/>
                      </a:cubicBezTo>
                      <a:cubicBezTo>
                        <a:pt x="15" y="13"/>
                        <a:pt x="18" y="9"/>
                        <a:pt x="18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304">
                  <a:extLst>
                    <a:ext uri="{FF2B5EF4-FFF2-40B4-BE49-F238E27FC236}">
                      <a16:creationId xmlns:a16="http://schemas.microsoft.com/office/drawing/2014/main" id="{EF35F883-D403-47D1-9664-AEC685E4F8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5" y="2638"/>
                  <a:ext cx="2" cy="2"/>
                </a:xfrm>
                <a:custGeom>
                  <a:avLst/>
                  <a:gdLst>
                    <a:gd name="T0" fmla="*/ 5 w 16"/>
                    <a:gd name="T1" fmla="*/ 14 h 14"/>
                    <a:gd name="T2" fmla="*/ 5 w 16"/>
                    <a:gd name="T3" fmla="*/ 14 h 14"/>
                    <a:gd name="T4" fmla="*/ 10 w 16"/>
                    <a:gd name="T5" fmla="*/ 13 h 14"/>
                    <a:gd name="T6" fmla="*/ 16 w 16"/>
                    <a:gd name="T7" fmla="*/ 4 h 14"/>
                    <a:gd name="T8" fmla="*/ 9 w 16"/>
                    <a:gd name="T9" fmla="*/ 0 h 14"/>
                    <a:gd name="T10" fmla="*/ 1 w 16"/>
                    <a:gd name="T11" fmla="*/ 11 h 14"/>
                    <a:gd name="T12" fmla="*/ 5 w 16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14">
                      <a:moveTo>
                        <a:pt x="5" y="14"/>
                      </a:moveTo>
                      <a:lnTo>
                        <a:pt x="5" y="14"/>
                      </a:lnTo>
                      <a:cubicBezTo>
                        <a:pt x="7" y="14"/>
                        <a:pt x="9" y="14"/>
                        <a:pt x="10" y="13"/>
                      </a:cubicBezTo>
                      <a:cubicBezTo>
                        <a:pt x="13" y="10"/>
                        <a:pt x="14" y="7"/>
                        <a:pt x="16" y="4"/>
                      </a:cubicBezTo>
                      <a:cubicBezTo>
                        <a:pt x="14" y="3"/>
                        <a:pt x="11" y="0"/>
                        <a:pt x="9" y="0"/>
                      </a:cubicBezTo>
                      <a:cubicBezTo>
                        <a:pt x="3" y="0"/>
                        <a:pt x="0" y="6"/>
                        <a:pt x="1" y="11"/>
                      </a:cubicBezTo>
                      <a:cubicBezTo>
                        <a:pt x="2" y="12"/>
                        <a:pt x="4" y="13"/>
                        <a:pt x="5" y="1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8" name="Freeform 305">
                  <a:extLst>
                    <a:ext uri="{FF2B5EF4-FFF2-40B4-BE49-F238E27FC236}">
                      <a16:creationId xmlns:a16="http://schemas.microsoft.com/office/drawing/2014/main" id="{1CFD4246-A57B-4663-A83F-E184B1D5AC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0" y="2675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2 h 2"/>
                    <a:gd name="T4" fmla="*/ 1 w 1"/>
                    <a:gd name="T5" fmla="*/ 0 h 2"/>
                    <a:gd name="T6" fmla="*/ 0 w 1"/>
                    <a:gd name="T7" fmla="*/ 1 h 2"/>
                    <a:gd name="T8" fmla="*/ 0 w 1"/>
                    <a:gd name="T9" fmla="*/ 1 h 2"/>
                    <a:gd name="T10" fmla="*/ 1 w 1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lnTo>
                        <a:pt x="1" y="2"/>
                      </a:ln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306">
                  <a:extLst>
                    <a:ext uri="{FF2B5EF4-FFF2-40B4-BE49-F238E27FC236}">
                      <a16:creationId xmlns:a16="http://schemas.microsoft.com/office/drawing/2014/main" id="{B5E3C294-3F88-4809-9BF4-7D27A01F7F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0" y="2676"/>
                  <a:ext cx="2" cy="1"/>
                </a:xfrm>
                <a:custGeom>
                  <a:avLst/>
                  <a:gdLst>
                    <a:gd name="T0" fmla="*/ 7 w 16"/>
                    <a:gd name="T1" fmla="*/ 11 h 13"/>
                    <a:gd name="T2" fmla="*/ 7 w 16"/>
                    <a:gd name="T3" fmla="*/ 11 h 13"/>
                    <a:gd name="T4" fmla="*/ 16 w 16"/>
                    <a:gd name="T5" fmla="*/ 8 h 13"/>
                    <a:gd name="T6" fmla="*/ 14 w 16"/>
                    <a:gd name="T7" fmla="*/ 3 h 13"/>
                    <a:gd name="T8" fmla="*/ 0 w 16"/>
                    <a:gd name="T9" fmla="*/ 0 h 13"/>
                    <a:gd name="T10" fmla="*/ 7 w 16"/>
                    <a:gd name="T11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13">
                      <a:moveTo>
                        <a:pt x="7" y="11"/>
                      </a:moveTo>
                      <a:lnTo>
                        <a:pt x="7" y="11"/>
                      </a:lnTo>
                      <a:cubicBezTo>
                        <a:pt x="12" y="13"/>
                        <a:pt x="15" y="12"/>
                        <a:pt x="16" y="8"/>
                      </a:cubicBezTo>
                      <a:cubicBezTo>
                        <a:pt x="16" y="6"/>
                        <a:pt x="15" y="3"/>
                        <a:pt x="14" y="3"/>
                      </a:cubicBezTo>
                      <a:cubicBezTo>
                        <a:pt x="10" y="1"/>
                        <a:pt x="5" y="1"/>
                        <a:pt x="0" y="0"/>
                      </a:cubicBezTo>
                      <a:cubicBezTo>
                        <a:pt x="0" y="5"/>
                        <a:pt x="2" y="9"/>
                        <a:pt x="7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0" name="Freeform 307">
                  <a:extLst>
                    <a:ext uri="{FF2B5EF4-FFF2-40B4-BE49-F238E27FC236}">
                      <a16:creationId xmlns:a16="http://schemas.microsoft.com/office/drawing/2014/main" id="{811B75E6-AE30-4792-B953-28C5F11A18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5" y="2281"/>
                  <a:ext cx="1" cy="0"/>
                </a:xfrm>
                <a:custGeom>
                  <a:avLst/>
                  <a:gdLst>
                    <a:gd name="T0" fmla="*/ 4 w 5"/>
                    <a:gd name="T1" fmla="*/ 5 h 5"/>
                    <a:gd name="T2" fmla="*/ 4 w 5"/>
                    <a:gd name="T3" fmla="*/ 5 h 5"/>
                    <a:gd name="T4" fmla="*/ 5 w 5"/>
                    <a:gd name="T5" fmla="*/ 1 h 5"/>
                    <a:gd name="T6" fmla="*/ 2 w 5"/>
                    <a:gd name="T7" fmla="*/ 0 h 5"/>
                    <a:gd name="T8" fmla="*/ 4 w 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4" y="5"/>
                      </a:moveTo>
                      <a:lnTo>
                        <a:pt x="4" y="5"/>
                      </a:lnTo>
                      <a:cubicBezTo>
                        <a:pt x="4" y="5"/>
                        <a:pt x="5" y="2"/>
                        <a:pt x="5" y="1"/>
                      </a:cubicBezTo>
                      <a:cubicBezTo>
                        <a:pt x="5" y="1"/>
                        <a:pt x="3" y="0"/>
                        <a:pt x="2" y="0"/>
                      </a:cubicBezTo>
                      <a:cubicBezTo>
                        <a:pt x="0" y="3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1" name="Freeform 308">
                  <a:extLst>
                    <a:ext uri="{FF2B5EF4-FFF2-40B4-BE49-F238E27FC236}">
                      <a16:creationId xmlns:a16="http://schemas.microsoft.com/office/drawing/2014/main" id="{EE051D0E-0CB0-4733-BE19-30D0B3C533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9" y="2282"/>
                  <a:ext cx="1" cy="0"/>
                </a:xfrm>
                <a:custGeom>
                  <a:avLst/>
                  <a:gdLst>
                    <a:gd name="T0" fmla="*/ 3 w 6"/>
                    <a:gd name="T1" fmla="*/ 3 h 4"/>
                    <a:gd name="T2" fmla="*/ 3 w 6"/>
                    <a:gd name="T3" fmla="*/ 3 h 4"/>
                    <a:gd name="T4" fmla="*/ 6 w 6"/>
                    <a:gd name="T5" fmla="*/ 3 h 4"/>
                    <a:gd name="T6" fmla="*/ 5 w 6"/>
                    <a:gd name="T7" fmla="*/ 0 h 4"/>
                    <a:gd name="T8" fmla="*/ 3 w 6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4">
                      <a:moveTo>
                        <a:pt x="3" y="3"/>
                      </a:moveTo>
                      <a:lnTo>
                        <a:pt x="3" y="3"/>
                      </a:lnTo>
                      <a:cubicBezTo>
                        <a:pt x="3" y="4"/>
                        <a:pt x="5" y="3"/>
                        <a:pt x="6" y="3"/>
                      </a:cubicBezTo>
                      <a:cubicBezTo>
                        <a:pt x="6" y="2"/>
                        <a:pt x="6" y="0"/>
                        <a:pt x="5" y="0"/>
                      </a:cubicBezTo>
                      <a:cubicBezTo>
                        <a:pt x="1" y="0"/>
                        <a:pt x="0" y="1"/>
                        <a:pt x="3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2" name="Freeform 309">
                  <a:extLst>
                    <a:ext uri="{FF2B5EF4-FFF2-40B4-BE49-F238E27FC236}">
                      <a16:creationId xmlns:a16="http://schemas.microsoft.com/office/drawing/2014/main" id="{A5D250CE-6118-4453-A2E6-E7A78679DC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8" y="2459"/>
                  <a:ext cx="1" cy="1"/>
                </a:xfrm>
                <a:custGeom>
                  <a:avLst/>
                  <a:gdLst>
                    <a:gd name="T0" fmla="*/ 0 w 9"/>
                    <a:gd name="T1" fmla="*/ 8 h 11"/>
                    <a:gd name="T2" fmla="*/ 0 w 9"/>
                    <a:gd name="T3" fmla="*/ 8 h 11"/>
                    <a:gd name="T4" fmla="*/ 3 w 9"/>
                    <a:gd name="T5" fmla="*/ 11 h 11"/>
                    <a:gd name="T6" fmla="*/ 7 w 9"/>
                    <a:gd name="T7" fmla="*/ 3 h 11"/>
                    <a:gd name="T8" fmla="*/ 4 w 9"/>
                    <a:gd name="T9" fmla="*/ 0 h 11"/>
                    <a:gd name="T10" fmla="*/ 0 w 9"/>
                    <a:gd name="T11" fmla="*/ 8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1">
                      <a:moveTo>
                        <a:pt x="0" y="8"/>
                      </a:moveTo>
                      <a:lnTo>
                        <a:pt x="0" y="8"/>
                      </a:lnTo>
                      <a:cubicBezTo>
                        <a:pt x="0" y="8"/>
                        <a:pt x="3" y="11"/>
                        <a:pt x="3" y="11"/>
                      </a:cubicBezTo>
                      <a:cubicBezTo>
                        <a:pt x="7" y="10"/>
                        <a:pt x="9" y="7"/>
                        <a:pt x="7" y="3"/>
                      </a:cubicBezTo>
                      <a:cubicBezTo>
                        <a:pt x="7" y="2"/>
                        <a:pt x="5" y="1"/>
                        <a:pt x="4" y="0"/>
                      </a:cubicBezTo>
                      <a:cubicBezTo>
                        <a:pt x="3" y="2"/>
                        <a:pt x="1" y="5"/>
                        <a:pt x="0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3" name="Freeform 310">
                  <a:extLst>
                    <a:ext uri="{FF2B5EF4-FFF2-40B4-BE49-F238E27FC236}">
                      <a16:creationId xmlns:a16="http://schemas.microsoft.com/office/drawing/2014/main" id="{631DF3E8-D9D3-43E2-BE70-B4E07AAD50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9" y="2290"/>
                  <a:ext cx="1" cy="0"/>
                </a:xfrm>
                <a:custGeom>
                  <a:avLst/>
                  <a:gdLst>
                    <a:gd name="T0" fmla="*/ 3 w 6"/>
                    <a:gd name="T1" fmla="*/ 5 h 5"/>
                    <a:gd name="T2" fmla="*/ 3 w 6"/>
                    <a:gd name="T3" fmla="*/ 5 h 5"/>
                    <a:gd name="T4" fmla="*/ 1 w 6"/>
                    <a:gd name="T5" fmla="*/ 0 h 5"/>
                    <a:gd name="T6" fmla="*/ 0 w 6"/>
                    <a:gd name="T7" fmla="*/ 4 h 5"/>
                    <a:gd name="T8" fmla="*/ 3 w 6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5">
                      <a:moveTo>
                        <a:pt x="3" y="5"/>
                      </a:moveTo>
                      <a:lnTo>
                        <a:pt x="3" y="5"/>
                      </a:lnTo>
                      <a:cubicBezTo>
                        <a:pt x="6" y="2"/>
                        <a:pt x="5" y="0"/>
                        <a:pt x="1" y="0"/>
                      </a:cubicBezTo>
                      <a:cubicBezTo>
                        <a:pt x="1" y="0"/>
                        <a:pt x="0" y="3"/>
                        <a:pt x="0" y="4"/>
                      </a:cubicBezTo>
                      <a:cubicBezTo>
                        <a:pt x="0" y="4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4" name="Freeform 311">
                  <a:extLst>
                    <a:ext uri="{FF2B5EF4-FFF2-40B4-BE49-F238E27FC236}">
                      <a16:creationId xmlns:a16="http://schemas.microsoft.com/office/drawing/2014/main" id="{9405C75B-4918-40F1-8456-E0C6340637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8" y="2295"/>
                  <a:ext cx="1" cy="0"/>
                </a:xfrm>
                <a:custGeom>
                  <a:avLst/>
                  <a:gdLst>
                    <a:gd name="T0" fmla="*/ 5 w 5"/>
                    <a:gd name="T1" fmla="*/ 2 h 3"/>
                    <a:gd name="T2" fmla="*/ 5 w 5"/>
                    <a:gd name="T3" fmla="*/ 2 h 3"/>
                    <a:gd name="T4" fmla="*/ 1 w 5"/>
                    <a:gd name="T5" fmla="*/ 0 h 3"/>
                    <a:gd name="T6" fmla="*/ 0 w 5"/>
                    <a:gd name="T7" fmla="*/ 3 h 3"/>
                    <a:gd name="T8" fmla="*/ 5 w 5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5" y="2"/>
                      </a:moveTo>
                      <a:lnTo>
                        <a:pt x="5" y="2"/>
                      </a:lnTo>
                      <a:lnTo>
                        <a:pt x="1" y="0"/>
                      </a:lnTo>
                      <a:lnTo>
                        <a:pt x="0" y="3"/>
                      </a:lnTo>
                      <a:lnTo>
                        <a:pt x="5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5" name="Freeform 312">
                  <a:extLst>
                    <a:ext uri="{FF2B5EF4-FFF2-40B4-BE49-F238E27FC236}">
                      <a16:creationId xmlns:a16="http://schemas.microsoft.com/office/drawing/2014/main" id="{D912B7F2-AD54-404A-BAC7-BF792D3A42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1" y="2297"/>
                  <a:ext cx="1" cy="0"/>
                </a:xfrm>
                <a:custGeom>
                  <a:avLst/>
                  <a:gdLst>
                    <a:gd name="T0" fmla="*/ 2 w 2"/>
                    <a:gd name="T1" fmla="*/ 0 h 1"/>
                    <a:gd name="T2" fmla="*/ 2 w 2"/>
                    <a:gd name="T3" fmla="*/ 0 h 1"/>
                    <a:gd name="T4" fmla="*/ 0 w 2"/>
                    <a:gd name="T5" fmla="*/ 0 h 1"/>
                    <a:gd name="T6" fmla="*/ 0 w 2"/>
                    <a:gd name="T7" fmla="*/ 0 h 1"/>
                    <a:gd name="T8" fmla="*/ 1 w 2"/>
                    <a:gd name="T9" fmla="*/ 1 h 1"/>
                    <a:gd name="T10" fmla="*/ 2 w 2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6" name="Freeform 313">
                  <a:extLst>
                    <a:ext uri="{FF2B5EF4-FFF2-40B4-BE49-F238E27FC236}">
                      <a16:creationId xmlns:a16="http://schemas.microsoft.com/office/drawing/2014/main" id="{BCB49691-4E8A-49CE-B3DF-88E2551B8A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2" y="2296"/>
                  <a:ext cx="1" cy="1"/>
                </a:xfrm>
                <a:custGeom>
                  <a:avLst/>
                  <a:gdLst>
                    <a:gd name="T0" fmla="*/ 13 w 14"/>
                    <a:gd name="T1" fmla="*/ 6 h 9"/>
                    <a:gd name="T2" fmla="*/ 13 w 14"/>
                    <a:gd name="T3" fmla="*/ 6 h 9"/>
                    <a:gd name="T4" fmla="*/ 13 w 14"/>
                    <a:gd name="T5" fmla="*/ 3 h 9"/>
                    <a:gd name="T6" fmla="*/ 5 w 14"/>
                    <a:gd name="T7" fmla="*/ 1 h 9"/>
                    <a:gd name="T8" fmla="*/ 0 w 14"/>
                    <a:gd name="T9" fmla="*/ 8 h 9"/>
                    <a:gd name="T10" fmla="*/ 8 w 14"/>
                    <a:gd name="T11" fmla="*/ 8 h 9"/>
                    <a:gd name="T12" fmla="*/ 13 w 14"/>
                    <a:gd name="T13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9">
                      <a:moveTo>
                        <a:pt x="13" y="6"/>
                      </a:moveTo>
                      <a:lnTo>
                        <a:pt x="13" y="6"/>
                      </a:lnTo>
                      <a:cubicBezTo>
                        <a:pt x="14" y="6"/>
                        <a:pt x="14" y="3"/>
                        <a:pt x="13" y="3"/>
                      </a:cubicBezTo>
                      <a:cubicBezTo>
                        <a:pt x="10" y="2"/>
                        <a:pt x="7" y="0"/>
                        <a:pt x="5" y="1"/>
                      </a:cubicBezTo>
                      <a:cubicBezTo>
                        <a:pt x="2" y="2"/>
                        <a:pt x="1" y="5"/>
                        <a:pt x="0" y="8"/>
                      </a:cubicBezTo>
                      <a:cubicBezTo>
                        <a:pt x="3" y="8"/>
                        <a:pt x="5" y="9"/>
                        <a:pt x="8" y="8"/>
                      </a:cubicBezTo>
                      <a:cubicBezTo>
                        <a:pt x="10" y="8"/>
                        <a:pt x="12" y="7"/>
                        <a:pt x="13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7" name="Freeform 314">
                  <a:extLst>
                    <a:ext uri="{FF2B5EF4-FFF2-40B4-BE49-F238E27FC236}">
                      <a16:creationId xmlns:a16="http://schemas.microsoft.com/office/drawing/2014/main" id="{20127EEA-E21B-4612-A618-9CAE52EB2E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7" y="2296"/>
                  <a:ext cx="1" cy="1"/>
                </a:xfrm>
                <a:custGeom>
                  <a:avLst/>
                  <a:gdLst>
                    <a:gd name="T0" fmla="*/ 2 w 11"/>
                    <a:gd name="T1" fmla="*/ 3 h 12"/>
                    <a:gd name="T2" fmla="*/ 2 w 11"/>
                    <a:gd name="T3" fmla="*/ 3 h 12"/>
                    <a:gd name="T4" fmla="*/ 5 w 11"/>
                    <a:gd name="T5" fmla="*/ 12 h 12"/>
                    <a:gd name="T6" fmla="*/ 9 w 11"/>
                    <a:gd name="T7" fmla="*/ 8 h 12"/>
                    <a:gd name="T8" fmla="*/ 5 w 11"/>
                    <a:gd name="T9" fmla="*/ 0 h 12"/>
                    <a:gd name="T10" fmla="*/ 2 w 11"/>
                    <a:gd name="T11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12">
                      <a:moveTo>
                        <a:pt x="2" y="3"/>
                      </a:moveTo>
                      <a:lnTo>
                        <a:pt x="2" y="3"/>
                      </a:lnTo>
                      <a:cubicBezTo>
                        <a:pt x="0" y="7"/>
                        <a:pt x="2" y="10"/>
                        <a:pt x="5" y="12"/>
                      </a:cubicBezTo>
                      <a:cubicBezTo>
                        <a:pt x="7" y="11"/>
                        <a:pt x="9" y="10"/>
                        <a:pt x="9" y="8"/>
                      </a:cubicBezTo>
                      <a:cubicBezTo>
                        <a:pt x="11" y="5"/>
                        <a:pt x="9" y="1"/>
                        <a:pt x="5" y="0"/>
                      </a:cubicBezTo>
                      <a:cubicBezTo>
                        <a:pt x="4" y="0"/>
                        <a:pt x="2" y="2"/>
                        <a:pt x="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8" name="Freeform 315">
                  <a:extLst>
                    <a:ext uri="{FF2B5EF4-FFF2-40B4-BE49-F238E27FC236}">
                      <a16:creationId xmlns:a16="http://schemas.microsoft.com/office/drawing/2014/main" id="{A15F9751-BCE2-4555-B41B-AEE167BA19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3" y="2615"/>
                  <a:ext cx="1" cy="1"/>
                </a:xfrm>
                <a:custGeom>
                  <a:avLst/>
                  <a:gdLst>
                    <a:gd name="T0" fmla="*/ 10 w 10"/>
                    <a:gd name="T1" fmla="*/ 5 h 7"/>
                    <a:gd name="T2" fmla="*/ 10 w 10"/>
                    <a:gd name="T3" fmla="*/ 5 h 7"/>
                    <a:gd name="T4" fmla="*/ 9 w 10"/>
                    <a:gd name="T5" fmla="*/ 1 h 7"/>
                    <a:gd name="T6" fmla="*/ 5 w 10"/>
                    <a:gd name="T7" fmla="*/ 0 h 7"/>
                    <a:gd name="T8" fmla="*/ 6 w 10"/>
                    <a:gd name="T9" fmla="*/ 6 h 7"/>
                    <a:gd name="T10" fmla="*/ 10 w 10"/>
                    <a:gd name="T11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7">
                      <a:moveTo>
                        <a:pt x="10" y="5"/>
                      </a:moveTo>
                      <a:lnTo>
                        <a:pt x="10" y="5"/>
                      </a:lnTo>
                      <a:cubicBezTo>
                        <a:pt x="10" y="4"/>
                        <a:pt x="10" y="2"/>
                        <a:pt x="9" y="1"/>
                      </a:cubicBezTo>
                      <a:cubicBezTo>
                        <a:pt x="8" y="1"/>
                        <a:pt x="6" y="0"/>
                        <a:pt x="5" y="0"/>
                      </a:cubicBezTo>
                      <a:cubicBezTo>
                        <a:pt x="0" y="3"/>
                        <a:pt x="1" y="5"/>
                        <a:pt x="6" y="6"/>
                      </a:cubicBezTo>
                      <a:cubicBezTo>
                        <a:pt x="7" y="7"/>
                        <a:pt x="9" y="5"/>
                        <a:pt x="10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9" name="Freeform 316">
                  <a:extLst>
                    <a:ext uri="{FF2B5EF4-FFF2-40B4-BE49-F238E27FC236}">
                      <a16:creationId xmlns:a16="http://schemas.microsoft.com/office/drawing/2014/main" id="{E1C251D4-CEC3-4F5A-A866-4AD64DBD36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2371"/>
                  <a:ext cx="0" cy="1"/>
                </a:xfrm>
                <a:custGeom>
                  <a:avLst/>
                  <a:gdLst>
                    <a:gd name="T0" fmla="*/ 2 w 2"/>
                    <a:gd name="T1" fmla="*/ 3 h 3"/>
                    <a:gd name="T2" fmla="*/ 2 w 2"/>
                    <a:gd name="T3" fmla="*/ 3 h 3"/>
                    <a:gd name="T4" fmla="*/ 1 w 2"/>
                    <a:gd name="T5" fmla="*/ 0 h 3"/>
                    <a:gd name="T6" fmla="*/ 0 w 2"/>
                    <a:gd name="T7" fmla="*/ 3 h 3"/>
                    <a:gd name="T8" fmla="*/ 2 w 2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lnTo>
                        <a:pt x="2" y="3"/>
                      </a:lnTo>
                      <a:lnTo>
                        <a:pt x="1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0" name="Freeform 317">
                  <a:extLst>
                    <a:ext uri="{FF2B5EF4-FFF2-40B4-BE49-F238E27FC236}">
                      <a16:creationId xmlns:a16="http://schemas.microsoft.com/office/drawing/2014/main" id="{1D6716C6-55A4-4621-BB8B-327216B240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9" y="2209"/>
                  <a:ext cx="1" cy="2"/>
                </a:xfrm>
                <a:custGeom>
                  <a:avLst/>
                  <a:gdLst>
                    <a:gd name="T0" fmla="*/ 9 w 10"/>
                    <a:gd name="T1" fmla="*/ 8 h 12"/>
                    <a:gd name="T2" fmla="*/ 9 w 10"/>
                    <a:gd name="T3" fmla="*/ 8 h 12"/>
                    <a:gd name="T4" fmla="*/ 5 w 10"/>
                    <a:gd name="T5" fmla="*/ 0 h 12"/>
                    <a:gd name="T6" fmla="*/ 1 w 10"/>
                    <a:gd name="T7" fmla="*/ 3 h 12"/>
                    <a:gd name="T8" fmla="*/ 5 w 10"/>
                    <a:gd name="T9" fmla="*/ 11 h 12"/>
                    <a:gd name="T10" fmla="*/ 9 w 10"/>
                    <a:gd name="T11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2">
                      <a:moveTo>
                        <a:pt x="9" y="8"/>
                      </a:moveTo>
                      <a:lnTo>
                        <a:pt x="9" y="8"/>
                      </a:lnTo>
                      <a:cubicBezTo>
                        <a:pt x="10" y="5"/>
                        <a:pt x="9" y="2"/>
                        <a:pt x="5" y="0"/>
                      </a:cubicBezTo>
                      <a:cubicBezTo>
                        <a:pt x="4" y="1"/>
                        <a:pt x="2" y="2"/>
                        <a:pt x="1" y="3"/>
                      </a:cubicBezTo>
                      <a:cubicBezTo>
                        <a:pt x="0" y="7"/>
                        <a:pt x="1" y="10"/>
                        <a:pt x="5" y="11"/>
                      </a:cubicBezTo>
                      <a:cubicBezTo>
                        <a:pt x="6" y="12"/>
                        <a:pt x="8" y="10"/>
                        <a:pt x="9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1" name="Freeform 318">
                  <a:extLst>
                    <a:ext uri="{FF2B5EF4-FFF2-40B4-BE49-F238E27FC236}">
                      <a16:creationId xmlns:a16="http://schemas.microsoft.com/office/drawing/2014/main" id="{2977A288-A7CA-45A4-83AF-80DB4D17F5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4" y="2644"/>
                  <a:ext cx="0" cy="0"/>
                </a:xfrm>
                <a:custGeom>
                  <a:avLst/>
                  <a:gdLst>
                    <a:gd name="T0" fmla="*/ 4 w 4"/>
                    <a:gd name="T1" fmla="*/ 5 h 6"/>
                    <a:gd name="T2" fmla="*/ 4 w 4"/>
                    <a:gd name="T3" fmla="*/ 5 h 6"/>
                    <a:gd name="T4" fmla="*/ 3 w 4"/>
                    <a:gd name="T5" fmla="*/ 0 h 6"/>
                    <a:gd name="T6" fmla="*/ 0 w 4"/>
                    <a:gd name="T7" fmla="*/ 1 h 6"/>
                    <a:gd name="T8" fmla="*/ 1 w 4"/>
                    <a:gd name="T9" fmla="*/ 6 h 6"/>
                    <a:gd name="T10" fmla="*/ 4 w 4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6">
                      <a:moveTo>
                        <a:pt x="4" y="5"/>
                      </a:moveTo>
                      <a:lnTo>
                        <a:pt x="4" y="5"/>
                      </a:lnTo>
                      <a:cubicBezTo>
                        <a:pt x="4" y="3"/>
                        <a:pt x="3" y="2"/>
                        <a:pt x="3" y="0"/>
                      </a:cubicBezTo>
                      <a:cubicBezTo>
                        <a:pt x="2" y="1"/>
                        <a:pt x="0" y="1"/>
                        <a:pt x="0" y="1"/>
                      </a:cubicBezTo>
                      <a:cubicBezTo>
                        <a:pt x="0" y="3"/>
                        <a:pt x="0" y="4"/>
                        <a:pt x="1" y="6"/>
                      </a:cubicBezTo>
                      <a:cubicBezTo>
                        <a:pt x="2" y="5"/>
                        <a:pt x="3" y="5"/>
                        <a:pt x="4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2" name="Freeform 319">
                  <a:extLst>
                    <a:ext uri="{FF2B5EF4-FFF2-40B4-BE49-F238E27FC236}">
                      <a16:creationId xmlns:a16="http://schemas.microsoft.com/office/drawing/2014/main" id="{89D370CE-6444-41E5-A364-5B8932897F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4" y="2301"/>
                  <a:ext cx="1" cy="0"/>
                </a:xfrm>
                <a:custGeom>
                  <a:avLst/>
                  <a:gdLst>
                    <a:gd name="T0" fmla="*/ 0 w 5"/>
                    <a:gd name="T1" fmla="*/ 5 h 6"/>
                    <a:gd name="T2" fmla="*/ 0 w 5"/>
                    <a:gd name="T3" fmla="*/ 5 h 6"/>
                    <a:gd name="T4" fmla="*/ 4 w 5"/>
                    <a:gd name="T5" fmla="*/ 6 h 6"/>
                    <a:gd name="T6" fmla="*/ 5 w 5"/>
                    <a:gd name="T7" fmla="*/ 3 h 6"/>
                    <a:gd name="T8" fmla="*/ 0 w 5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0" y="5"/>
                      </a:moveTo>
                      <a:lnTo>
                        <a:pt x="0" y="5"/>
                      </a:lnTo>
                      <a:cubicBezTo>
                        <a:pt x="0" y="5"/>
                        <a:pt x="2" y="6"/>
                        <a:pt x="4" y="6"/>
                      </a:cubicBezTo>
                      <a:cubicBezTo>
                        <a:pt x="4" y="6"/>
                        <a:pt x="4" y="4"/>
                        <a:pt x="5" y="3"/>
                      </a:cubicBezTo>
                      <a:cubicBezTo>
                        <a:pt x="1" y="0"/>
                        <a:pt x="0" y="1"/>
                        <a:pt x="0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3" name="Freeform 320">
                  <a:extLst>
                    <a:ext uri="{FF2B5EF4-FFF2-40B4-BE49-F238E27FC236}">
                      <a16:creationId xmlns:a16="http://schemas.microsoft.com/office/drawing/2014/main" id="{A47784BF-BCF6-4226-BEBD-9897465E90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5" y="2302"/>
                  <a:ext cx="2" cy="2"/>
                </a:xfrm>
                <a:custGeom>
                  <a:avLst/>
                  <a:gdLst>
                    <a:gd name="T0" fmla="*/ 0 w 9"/>
                    <a:gd name="T1" fmla="*/ 0 h 18"/>
                    <a:gd name="T2" fmla="*/ 0 w 9"/>
                    <a:gd name="T3" fmla="*/ 0 h 18"/>
                    <a:gd name="T4" fmla="*/ 0 w 9"/>
                    <a:gd name="T5" fmla="*/ 18 h 18"/>
                    <a:gd name="T6" fmla="*/ 0 w 9"/>
                    <a:gd name="T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cubicBezTo>
                        <a:pt x="9" y="8"/>
                        <a:pt x="9" y="7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4" name="Freeform 321">
                  <a:extLst>
                    <a:ext uri="{FF2B5EF4-FFF2-40B4-BE49-F238E27FC236}">
                      <a16:creationId xmlns:a16="http://schemas.microsoft.com/office/drawing/2014/main" id="{50496588-EBA1-4E2B-ACBD-8577FAB07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9" y="2220"/>
                  <a:ext cx="1" cy="1"/>
                </a:xfrm>
                <a:custGeom>
                  <a:avLst/>
                  <a:gdLst>
                    <a:gd name="T0" fmla="*/ 2 w 8"/>
                    <a:gd name="T1" fmla="*/ 9 h 9"/>
                    <a:gd name="T2" fmla="*/ 2 w 8"/>
                    <a:gd name="T3" fmla="*/ 9 h 9"/>
                    <a:gd name="T4" fmla="*/ 7 w 8"/>
                    <a:gd name="T5" fmla="*/ 0 h 9"/>
                    <a:gd name="T6" fmla="*/ 1 w 8"/>
                    <a:gd name="T7" fmla="*/ 5 h 9"/>
                    <a:gd name="T8" fmla="*/ 2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2" y="9"/>
                      </a:moveTo>
                      <a:lnTo>
                        <a:pt x="2" y="9"/>
                      </a:lnTo>
                      <a:cubicBezTo>
                        <a:pt x="8" y="8"/>
                        <a:pt x="8" y="4"/>
                        <a:pt x="7" y="0"/>
                      </a:cubicBezTo>
                      <a:cubicBezTo>
                        <a:pt x="5" y="2"/>
                        <a:pt x="3" y="3"/>
                        <a:pt x="1" y="5"/>
                      </a:cubicBezTo>
                      <a:cubicBezTo>
                        <a:pt x="0" y="6"/>
                        <a:pt x="2" y="9"/>
                        <a:pt x="2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5" name="Freeform 322">
                  <a:extLst>
                    <a:ext uri="{FF2B5EF4-FFF2-40B4-BE49-F238E27FC236}">
                      <a16:creationId xmlns:a16="http://schemas.microsoft.com/office/drawing/2014/main" id="{B8210F5A-EA3E-4470-81BB-911CFF32C6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" y="2318"/>
                  <a:ext cx="1" cy="0"/>
                </a:xfrm>
                <a:custGeom>
                  <a:avLst/>
                  <a:gdLst>
                    <a:gd name="T0" fmla="*/ 7 w 8"/>
                    <a:gd name="T1" fmla="*/ 1 h 6"/>
                    <a:gd name="T2" fmla="*/ 7 w 8"/>
                    <a:gd name="T3" fmla="*/ 1 h 6"/>
                    <a:gd name="T4" fmla="*/ 4 w 8"/>
                    <a:gd name="T5" fmla="*/ 0 h 6"/>
                    <a:gd name="T6" fmla="*/ 0 w 8"/>
                    <a:gd name="T7" fmla="*/ 2 h 6"/>
                    <a:gd name="T8" fmla="*/ 2 w 8"/>
                    <a:gd name="T9" fmla="*/ 5 h 6"/>
                    <a:gd name="T10" fmla="*/ 7 w 8"/>
                    <a:gd name="T11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7" y="1"/>
                      </a:moveTo>
                      <a:lnTo>
                        <a:pt x="7" y="1"/>
                      </a:lnTo>
                      <a:cubicBezTo>
                        <a:pt x="7" y="1"/>
                        <a:pt x="5" y="0"/>
                        <a:pt x="4" y="0"/>
                      </a:cubicBezTo>
                      <a:cubicBezTo>
                        <a:pt x="3" y="0"/>
                        <a:pt x="1" y="1"/>
                        <a:pt x="0" y="2"/>
                      </a:cubicBezTo>
                      <a:cubicBezTo>
                        <a:pt x="0" y="2"/>
                        <a:pt x="1" y="5"/>
                        <a:pt x="2" y="5"/>
                      </a:cubicBezTo>
                      <a:cubicBezTo>
                        <a:pt x="6" y="6"/>
                        <a:pt x="8" y="4"/>
                        <a:pt x="7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6" name="Freeform 323">
                  <a:extLst>
                    <a:ext uri="{FF2B5EF4-FFF2-40B4-BE49-F238E27FC236}">
                      <a16:creationId xmlns:a16="http://schemas.microsoft.com/office/drawing/2014/main" id="{E312CACC-5AAA-46C0-AB15-B4E8C4B507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4" y="2222"/>
                  <a:ext cx="1" cy="1"/>
                </a:xfrm>
                <a:custGeom>
                  <a:avLst/>
                  <a:gdLst>
                    <a:gd name="T0" fmla="*/ 7 w 8"/>
                    <a:gd name="T1" fmla="*/ 10 h 14"/>
                    <a:gd name="T2" fmla="*/ 7 w 8"/>
                    <a:gd name="T3" fmla="*/ 10 h 14"/>
                    <a:gd name="T4" fmla="*/ 6 w 8"/>
                    <a:gd name="T5" fmla="*/ 5 h 14"/>
                    <a:gd name="T6" fmla="*/ 0 w 8"/>
                    <a:gd name="T7" fmla="*/ 0 h 14"/>
                    <a:gd name="T8" fmla="*/ 1 w 8"/>
                    <a:gd name="T9" fmla="*/ 7 h 14"/>
                    <a:gd name="T10" fmla="*/ 7 w 8"/>
                    <a:gd name="T11" fmla="*/ 1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4">
                      <a:moveTo>
                        <a:pt x="7" y="10"/>
                      </a:moveTo>
                      <a:lnTo>
                        <a:pt x="7" y="10"/>
                      </a:lnTo>
                      <a:cubicBezTo>
                        <a:pt x="8" y="9"/>
                        <a:pt x="7" y="7"/>
                        <a:pt x="6" y="5"/>
                      </a:cubicBezTo>
                      <a:cubicBezTo>
                        <a:pt x="4" y="4"/>
                        <a:pt x="2" y="2"/>
                        <a:pt x="0" y="0"/>
                      </a:cubicBezTo>
                      <a:cubicBezTo>
                        <a:pt x="1" y="3"/>
                        <a:pt x="1" y="5"/>
                        <a:pt x="1" y="7"/>
                      </a:cubicBezTo>
                      <a:cubicBezTo>
                        <a:pt x="2" y="13"/>
                        <a:pt x="4" y="14"/>
                        <a:pt x="7" y="1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7" name="Freeform 324">
                  <a:extLst>
                    <a:ext uri="{FF2B5EF4-FFF2-40B4-BE49-F238E27FC236}">
                      <a16:creationId xmlns:a16="http://schemas.microsoft.com/office/drawing/2014/main" id="{32E10253-6290-40A8-B3E9-A633663AA5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3" y="2221"/>
                  <a:ext cx="1" cy="1"/>
                </a:xfrm>
                <a:custGeom>
                  <a:avLst/>
                  <a:gdLst>
                    <a:gd name="T0" fmla="*/ 2 w 2"/>
                    <a:gd name="T1" fmla="*/ 3 h 3"/>
                    <a:gd name="T2" fmla="*/ 2 w 2"/>
                    <a:gd name="T3" fmla="*/ 3 h 3"/>
                    <a:gd name="T4" fmla="*/ 2 w 2"/>
                    <a:gd name="T5" fmla="*/ 1 h 3"/>
                    <a:gd name="T6" fmla="*/ 1 w 2"/>
                    <a:gd name="T7" fmla="*/ 0 h 3"/>
                    <a:gd name="T8" fmla="*/ 0 w 2"/>
                    <a:gd name="T9" fmla="*/ 2 h 3"/>
                    <a:gd name="T10" fmla="*/ 2 w 2"/>
                    <a:gd name="T11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lnTo>
                        <a:pt x="2" y="3"/>
                      </a:lnTo>
                      <a:cubicBezTo>
                        <a:pt x="2" y="3"/>
                        <a:pt x="2" y="2"/>
                        <a:pt x="2" y="1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1" y="2"/>
                        <a:pt x="2" y="3"/>
                        <a:pt x="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8" name="Freeform 325">
                  <a:extLst>
                    <a:ext uri="{FF2B5EF4-FFF2-40B4-BE49-F238E27FC236}">
                      <a16:creationId xmlns:a16="http://schemas.microsoft.com/office/drawing/2014/main" id="{391D0064-1CE3-431C-A361-9F84B249B0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0" y="2373"/>
                  <a:ext cx="0" cy="1"/>
                </a:xfrm>
                <a:custGeom>
                  <a:avLst/>
                  <a:gdLst>
                    <a:gd name="T0" fmla="*/ 0 w 4"/>
                    <a:gd name="T1" fmla="*/ 3 h 3"/>
                    <a:gd name="T2" fmla="*/ 0 w 4"/>
                    <a:gd name="T3" fmla="*/ 3 h 3"/>
                    <a:gd name="T4" fmla="*/ 4 w 4"/>
                    <a:gd name="T5" fmla="*/ 2 h 3"/>
                    <a:gd name="T6" fmla="*/ 0 w 4"/>
                    <a:gd name="T7" fmla="*/ 0 h 3"/>
                    <a:gd name="T8" fmla="*/ 0 w 4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" y="2"/>
                      </a:ln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326">
                  <a:extLst>
                    <a:ext uri="{FF2B5EF4-FFF2-40B4-BE49-F238E27FC236}">
                      <a16:creationId xmlns:a16="http://schemas.microsoft.com/office/drawing/2014/main" id="{AA059DCF-0478-4E1B-AD5E-CAA44DAC1A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9" y="2327"/>
                  <a:ext cx="0" cy="1"/>
                </a:xfrm>
                <a:custGeom>
                  <a:avLst/>
                  <a:gdLst>
                    <a:gd name="T0" fmla="*/ 4 w 6"/>
                    <a:gd name="T1" fmla="*/ 7 h 8"/>
                    <a:gd name="T2" fmla="*/ 4 w 6"/>
                    <a:gd name="T3" fmla="*/ 7 h 8"/>
                    <a:gd name="T4" fmla="*/ 6 w 6"/>
                    <a:gd name="T5" fmla="*/ 3 h 8"/>
                    <a:gd name="T6" fmla="*/ 4 w 6"/>
                    <a:gd name="T7" fmla="*/ 0 h 8"/>
                    <a:gd name="T8" fmla="*/ 1 w 6"/>
                    <a:gd name="T9" fmla="*/ 2 h 8"/>
                    <a:gd name="T10" fmla="*/ 4 w 6"/>
                    <a:gd name="T11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8">
                      <a:moveTo>
                        <a:pt x="4" y="7"/>
                      </a:moveTo>
                      <a:lnTo>
                        <a:pt x="4" y="7"/>
                      </a:lnTo>
                      <a:cubicBezTo>
                        <a:pt x="5" y="7"/>
                        <a:pt x="6" y="4"/>
                        <a:pt x="6" y="3"/>
                      </a:cubicBezTo>
                      <a:cubicBezTo>
                        <a:pt x="5" y="2"/>
                        <a:pt x="5" y="0"/>
                        <a:pt x="4" y="0"/>
                      </a:cubicBezTo>
                      <a:cubicBezTo>
                        <a:pt x="3" y="0"/>
                        <a:pt x="1" y="1"/>
                        <a:pt x="1" y="2"/>
                      </a:cubicBezTo>
                      <a:cubicBezTo>
                        <a:pt x="0" y="6"/>
                        <a:pt x="1" y="8"/>
                        <a:pt x="4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Freeform 327">
                  <a:extLst>
                    <a:ext uri="{FF2B5EF4-FFF2-40B4-BE49-F238E27FC236}">
                      <a16:creationId xmlns:a16="http://schemas.microsoft.com/office/drawing/2014/main" id="{FCD9FD71-5C27-4606-BAB8-AD69C7BC69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8" y="2231"/>
                  <a:ext cx="1" cy="1"/>
                </a:xfrm>
                <a:custGeom>
                  <a:avLst/>
                  <a:gdLst>
                    <a:gd name="T0" fmla="*/ 6 w 7"/>
                    <a:gd name="T1" fmla="*/ 10 h 14"/>
                    <a:gd name="T2" fmla="*/ 6 w 7"/>
                    <a:gd name="T3" fmla="*/ 10 h 14"/>
                    <a:gd name="T4" fmla="*/ 6 w 7"/>
                    <a:gd name="T5" fmla="*/ 5 h 14"/>
                    <a:gd name="T6" fmla="*/ 0 w 7"/>
                    <a:gd name="T7" fmla="*/ 0 h 14"/>
                    <a:gd name="T8" fmla="*/ 0 w 7"/>
                    <a:gd name="T9" fmla="*/ 8 h 14"/>
                    <a:gd name="T10" fmla="*/ 6 w 7"/>
                    <a:gd name="T11" fmla="*/ 1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4">
                      <a:moveTo>
                        <a:pt x="6" y="10"/>
                      </a:moveTo>
                      <a:lnTo>
                        <a:pt x="6" y="10"/>
                      </a:lnTo>
                      <a:cubicBezTo>
                        <a:pt x="7" y="9"/>
                        <a:pt x="7" y="6"/>
                        <a:pt x="6" y="5"/>
                      </a:cubicBezTo>
                      <a:cubicBezTo>
                        <a:pt x="4" y="3"/>
                        <a:pt x="2" y="2"/>
                        <a:pt x="0" y="0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1" y="13"/>
                        <a:pt x="3" y="14"/>
                        <a:pt x="6" y="1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1" name="Freeform 328">
                  <a:extLst>
                    <a:ext uri="{FF2B5EF4-FFF2-40B4-BE49-F238E27FC236}">
                      <a16:creationId xmlns:a16="http://schemas.microsoft.com/office/drawing/2014/main" id="{11CFF0A3-A6F9-4B74-AD66-3BBA740C2C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4" y="2233"/>
                  <a:ext cx="2" cy="2"/>
                </a:xfrm>
                <a:custGeom>
                  <a:avLst/>
                  <a:gdLst>
                    <a:gd name="T0" fmla="*/ 18 w 18"/>
                    <a:gd name="T1" fmla="*/ 6 h 11"/>
                    <a:gd name="T2" fmla="*/ 18 w 18"/>
                    <a:gd name="T3" fmla="*/ 6 h 11"/>
                    <a:gd name="T4" fmla="*/ 10 w 18"/>
                    <a:gd name="T5" fmla="*/ 1 h 11"/>
                    <a:gd name="T6" fmla="*/ 1 w 18"/>
                    <a:gd name="T7" fmla="*/ 1 h 11"/>
                    <a:gd name="T8" fmla="*/ 0 w 18"/>
                    <a:gd name="T9" fmla="*/ 11 h 11"/>
                    <a:gd name="T10" fmla="*/ 9 w 18"/>
                    <a:gd name="T11" fmla="*/ 10 h 11"/>
                    <a:gd name="T12" fmla="*/ 18 w 18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11">
                      <a:moveTo>
                        <a:pt x="18" y="6"/>
                      </a:moveTo>
                      <a:lnTo>
                        <a:pt x="18" y="6"/>
                      </a:lnTo>
                      <a:cubicBezTo>
                        <a:pt x="15" y="4"/>
                        <a:pt x="13" y="2"/>
                        <a:pt x="10" y="1"/>
                      </a:cubicBezTo>
                      <a:cubicBezTo>
                        <a:pt x="7" y="0"/>
                        <a:pt x="4" y="1"/>
                        <a:pt x="1" y="1"/>
                      </a:cubicBez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3" y="11"/>
                        <a:pt x="6" y="11"/>
                        <a:pt x="9" y="10"/>
                      </a:cubicBezTo>
                      <a:cubicBezTo>
                        <a:pt x="12" y="9"/>
                        <a:pt x="15" y="7"/>
                        <a:pt x="18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2" name="Freeform 329">
                  <a:extLst>
                    <a:ext uri="{FF2B5EF4-FFF2-40B4-BE49-F238E27FC236}">
                      <a16:creationId xmlns:a16="http://schemas.microsoft.com/office/drawing/2014/main" id="{65590BE5-4CDC-4179-8F7B-87F1CAF9DD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4" y="2235"/>
                  <a:ext cx="0" cy="0"/>
                </a:xfrm>
                <a:custGeom>
                  <a:avLst/>
                  <a:gdLst>
                    <a:gd name="T0" fmla="*/ 3 w 3"/>
                    <a:gd name="T1" fmla="*/ 0 h 1"/>
                    <a:gd name="T2" fmla="*/ 3 w 3"/>
                    <a:gd name="T3" fmla="*/ 0 h 1"/>
                    <a:gd name="T4" fmla="*/ 2 w 3"/>
                    <a:gd name="T5" fmla="*/ 0 h 1"/>
                    <a:gd name="T6" fmla="*/ 0 w 3"/>
                    <a:gd name="T7" fmla="*/ 1 h 1"/>
                    <a:gd name="T8" fmla="*/ 3 w 3"/>
                    <a:gd name="T9" fmla="*/ 1 h 1"/>
                    <a:gd name="T10" fmla="*/ 3 w 3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lnTo>
                        <a:pt x="3" y="0"/>
                      </a:ln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1" y="1"/>
                        <a:pt x="2" y="1"/>
                        <a:pt x="3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3" name="Freeform 330">
                  <a:extLst>
                    <a:ext uri="{FF2B5EF4-FFF2-40B4-BE49-F238E27FC236}">
                      <a16:creationId xmlns:a16="http://schemas.microsoft.com/office/drawing/2014/main" id="{7DE76F08-9EF0-4022-BAFB-ED696B85B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0" y="2645"/>
                  <a:ext cx="1" cy="2"/>
                </a:xfrm>
                <a:custGeom>
                  <a:avLst/>
                  <a:gdLst>
                    <a:gd name="T0" fmla="*/ 0 w 10"/>
                    <a:gd name="T1" fmla="*/ 0 h 19"/>
                    <a:gd name="T2" fmla="*/ 0 w 10"/>
                    <a:gd name="T3" fmla="*/ 0 h 19"/>
                    <a:gd name="T4" fmla="*/ 10 w 10"/>
                    <a:gd name="T5" fmla="*/ 19 h 19"/>
                    <a:gd name="T6" fmla="*/ 0 w 10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19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" y="7"/>
                        <a:pt x="4" y="14"/>
                        <a:pt x="10" y="19"/>
                      </a:cubicBezTo>
                      <a:cubicBezTo>
                        <a:pt x="9" y="11"/>
                        <a:pt x="7" y="4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4" name="Freeform 331">
                  <a:extLst>
                    <a:ext uri="{FF2B5EF4-FFF2-40B4-BE49-F238E27FC236}">
                      <a16:creationId xmlns:a16="http://schemas.microsoft.com/office/drawing/2014/main" id="{52DE19BE-64FD-4A3D-A6A4-44EA69D949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0" y="2236"/>
                  <a:ext cx="1" cy="1"/>
                </a:xfrm>
                <a:custGeom>
                  <a:avLst/>
                  <a:gdLst>
                    <a:gd name="T0" fmla="*/ 5 w 7"/>
                    <a:gd name="T1" fmla="*/ 9 h 9"/>
                    <a:gd name="T2" fmla="*/ 5 w 7"/>
                    <a:gd name="T3" fmla="*/ 9 h 9"/>
                    <a:gd name="T4" fmla="*/ 6 w 7"/>
                    <a:gd name="T5" fmla="*/ 5 h 9"/>
                    <a:gd name="T6" fmla="*/ 0 w 7"/>
                    <a:gd name="T7" fmla="*/ 0 h 9"/>
                    <a:gd name="T8" fmla="*/ 5 w 7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9">
                      <a:moveTo>
                        <a:pt x="5" y="9"/>
                      </a:moveTo>
                      <a:lnTo>
                        <a:pt x="5" y="9"/>
                      </a:lnTo>
                      <a:cubicBezTo>
                        <a:pt x="5" y="8"/>
                        <a:pt x="7" y="6"/>
                        <a:pt x="6" y="5"/>
                      </a:cubicBezTo>
                      <a:cubicBezTo>
                        <a:pt x="4" y="3"/>
                        <a:pt x="2" y="2"/>
                        <a:pt x="0" y="0"/>
                      </a:cubicBezTo>
                      <a:cubicBezTo>
                        <a:pt x="0" y="4"/>
                        <a:pt x="0" y="8"/>
                        <a:pt x="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5" name="Freeform 332">
                  <a:extLst>
                    <a:ext uri="{FF2B5EF4-FFF2-40B4-BE49-F238E27FC236}">
                      <a16:creationId xmlns:a16="http://schemas.microsoft.com/office/drawing/2014/main" id="{3E2E3758-B5FB-4C93-BDD7-FF03B89E1A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8" y="2860"/>
                  <a:ext cx="3" cy="1"/>
                </a:xfrm>
                <a:custGeom>
                  <a:avLst/>
                  <a:gdLst>
                    <a:gd name="T0" fmla="*/ 19 w 19"/>
                    <a:gd name="T1" fmla="*/ 8 h 8"/>
                    <a:gd name="T2" fmla="*/ 19 w 19"/>
                    <a:gd name="T3" fmla="*/ 8 h 8"/>
                    <a:gd name="T4" fmla="*/ 0 w 19"/>
                    <a:gd name="T5" fmla="*/ 0 h 8"/>
                    <a:gd name="T6" fmla="*/ 19 w 19"/>
                    <a:gd name="T7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8">
                      <a:moveTo>
                        <a:pt x="19" y="8"/>
                      </a:moveTo>
                      <a:lnTo>
                        <a:pt x="19" y="8"/>
                      </a:lnTo>
                      <a:cubicBezTo>
                        <a:pt x="13" y="4"/>
                        <a:pt x="7" y="0"/>
                        <a:pt x="0" y="0"/>
                      </a:cubicBezTo>
                      <a:cubicBezTo>
                        <a:pt x="4" y="7"/>
                        <a:pt x="12" y="8"/>
                        <a:pt x="19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6" name="Freeform 333">
                  <a:extLst>
                    <a:ext uri="{FF2B5EF4-FFF2-40B4-BE49-F238E27FC236}">
                      <a16:creationId xmlns:a16="http://schemas.microsoft.com/office/drawing/2014/main" id="{5166B074-D7E6-4A38-A3FB-80DFB86A5E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1" y="2861"/>
                  <a:ext cx="0" cy="1"/>
                </a:xfrm>
                <a:custGeom>
                  <a:avLst/>
                  <a:gdLst>
                    <a:gd name="T0" fmla="*/ 0 w 4"/>
                    <a:gd name="T1" fmla="*/ 0 h 2"/>
                    <a:gd name="T2" fmla="*/ 0 w 4"/>
                    <a:gd name="T3" fmla="*/ 0 h 2"/>
                    <a:gd name="T4" fmla="*/ 3 w 4"/>
                    <a:gd name="T5" fmla="*/ 1 h 2"/>
                    <a:gd name="T6" fmla="*/ 4 w 4"/>
                    <a:gd name="T7" fmla="*/ 2 h 2"/>
                    <a:gd name="T8" fmla="*/ 4 w 4"/>
                    <a:gd name="T9" fmla="*/ 0 h 2"/>
                    <a:gd name="T10" fmla="*/ 0 w 4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2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2"/>
                        <a:pt x="4" y="2"/>
                      </a:cubicBezTo>
                      <a:cubicBezTo>
                        <a:pt x="4" y="1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7" name="Freeform 334">
                  <a:extLst>
                    <a:ext uri="{FF2B5EF4-FFF2-40B4-BE49-F238E27FC236}">
                      <a16:creationId xmlns:a16="http://schemas.microsoft.com/office/drawing/2014/main" id="{FCA37C22-03C1-49CF-A30A-9F714BDEA7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0" y="2240"/>
                  <a:ext cx="2" cy="1"/>
                </a:xfrm>
                <a:custGeom>
                  <a:avLst/>
                  <a:gdLst>
                    <a:gd name="T0" fmla="*/ 12 w 12"/>
                    <a:gd name="T1" fmla="*/ 3 h 10"/>
                    <a:gd name="T2" fmla="*/ 12 w 12"/>
                    <a:gd name="T3" fmla="*/ 3 h 10"/>
                    <a:gd name="T4" fmla="*/ 8 w 12"/>
                    <a:gd name="T5" fmla="*/ 0 h 10"/>
                    <a:gd name="T6" fmla="*/ 0 w 12"/>
                    <a:gd name="T7" fmla="*/ 1 h 10"/>
                    <a:gd name="T8" fmla="*/ 5 w 12"/>
                    <a:gd name="T9" fmla="*/ 7 h 10"/>
                    <a:gd name="T10" fmla="*/ 12 w 12"/>
                    <a:gd name="T11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12" y="2"/>
                        <a:pt x="10" y="0"/>
                        <a:pt x="8" y="0"/>
                      </a:cubicBezTo>
                      <a:cubicBezTo>
                        <a:pt x="6" y="0"/>
                        <a:pt x="3" y="0"/>
                        <a:pt x="0" y="1"/>
                      </a:cubicBezTo>
                      <a:cubicBezTo>
                        <a:pt x="1" y="3"/>
                        <a:pt x="3" y="6"/>
                        <a:pt x="5" y="7"/>
                      </a:cubicBezTo>
                      <a:cubicBezTo>
                        <a:pt x="9" y="10"/>
                        <a:pt x="12" y="7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8" name="Freeform 335">
                  <a:extLst>
                    <a:ext uri="{FF2B5EF4-FFF2-40B4-BE49-F238E27FC236}">
                      <a16:creationId xmlns:a16="http://schemas.microsoft.com/office/drawing/2014/main" id="{62A17765-D827-4DF1-AF14-0D389A4F05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0" y="2239"/>
                  <a:ext cx="0" cy="1"/>
                </a:xfrm>
                <a:custGeom>
                  <a:avLst/>
                  <a:gdLst>
                    <a:gd name="T0" fmla="*/ 4 w 4"/>
                    <a:gd name="T1" fmla="*/ 4 h 4"/>
                    <a:gd name="T2" fmla="*/ 4 w 4"/>
                    <a:gd name="T3" fmla="*/ 4 h 4"/>
                    <a:gd name="T4" fmla="*/ 3 w 4"/>
                    <a:gd name="T5" fmla="*/ 2 h 4"/>
                    <a:gd name="T6" fmla="*/ 0 w 4"/>
                    <a:gd name="T7" fmla="*/ 0 h 4"/>
                    <a:gd name="T8" fmla="*/ 2 w 4"/>
                    <a:gd name="T9" fmla="*/ 4 h 4"/>
                    <a:gd name="T10" fmla="*/ 4 w 4"/>
                    <a:gd name="T11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4" y="4"/>
                      </a:moveTo>
                      <a:lnTo>
                        <a:pt x="4" y="4"/>
                      </a:lnTo>
                      <a:cubicBezTo>
                        <a:pt x="4" y="3"/>
                        <a:pt x="3" y="3"/>
                        <a:pt x="3" y="2"/>
                      </a:cubicBezTo>
                      <a:lnTo>
                        <a:pt x="0" y="0"/>
                      </a:lnTo>
                      <a:lnTo>
                        <a:pt x="2" y="4"/>
                      </a:lnTo>
                      <a:cubicBezTo>
                        <a:pt x="3" y="4"/>
                        <a:pt x="3" y="4"/>
                        <a:pt x="4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9" name="Freeform 336">
                  <a:extLst>
                    <a:ext uri="{FF2B5EF4-FFF2-40B4-BE49-F238E27FC236}">
                      <a16:creationId xmlns:a16="http://schemas.microsoft.com/office/drawing/2014/main" id="{7230D54B-8CE4-4625-9C00-AA4AD5DC15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5" y="2241"/>
                  <a:ext cx="1" cy="1"/>
                </a:xfrm>
                <a:custGeom>
                  <a:avLst/>
                  <a:gdLst>
                    <a:gd name="T0" fmla="*/ 8 w 13"/>
                    <a:gd name="T1" fmla="*/ 2 h 10"/>
                    <a:gd name="T2" fmla="*/ 8 w 13"/>
                    <a:gd name="T3" fmla="*/ 2 h 10"/>
                    <a:gd name="T4" fmla="*/ 0 w 13"/>
                    <a:gd name="T5" fmla="*/ 6 h 10"/>
                    <a:gd name="T6" fmla="*/ 4 w 13"/>
                    <a:gd name="T7" fmla="*/ 10 h 10"/>
                    <a:gd name="T8" fmla="*/ 13 w 13"/>
                    <a:gd name="T9" fmla="*/ 10 h 10"/>
                    <a:gd name="T10" fmla="*/ 8 w 13"/>
                    <a:gd name="T11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0">
                      <a:moveTo>
                        <a:pt x="8" y="2"/>
                      </a:moveTo>
                      <a:lnTo>
                        <a:pt x="8" y="2"/>
                      </a:lnTo>
                      <a:cubicBezTo>
                        <a:pt x="4" y="0"/>
                        <a:pt x="1" y="2"/>
                        <a:pt x="0" y="6"/>
                      </a:cubicBezTo>
                      <a:cubicBezTo>
                        <a:pt x="0" y="7"/>
                        <a:pt x="2" y="10"/>
                        <a:pt x="4" y="10"/>
                      </a:cubicBezTo>
                      <a:cubicBezTo>
                        <a:pt x="7" y="10"/>
                        <a:pt x="10" y="10"/>
                        <a:pt x="13" y="10"/>
                      </a:cubicBezTo>
                      <a:cubicBezTo>
                        <a:pt x="13" y="6"/>
                        <a:pt x="12" y="3"/>
                        <a:pt x="8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0" name="Freeform 337">
                  <a:extLst>
                    <a:ext uri="{FF2B5EF4-FFF2-40B4-BE49-F238E27FC236}">
                      <a16:creationId xmlns:a16="http://schemas.microsoft.com/office/drawing/2014/main" id="{3099C3C3-8815-4B37-83AF-9541C45681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" y="2242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1 h 1"/>
                    <a:gd name="T6" fmla="*/ 1 w 1"/>
                    <a:gd name="T7" fmla="*/ 1 h 1"/>
                    <a:gd name="T8" fmla="*/ 1 w 1"/>
                    <a:gd name="T9" fmla="*/ 0 h 1"/>
                    <a:gd name="T10" fmla="*/ 0 w 1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1" name="Freeform 338">
                  <a:extLst>
                    <a:ext uri="{FF2B5EF4-FFF2-40B4-BE49-F238E27FC236}">
                      <a16:creationId xmlns:a16="http://schemas.microsoft.com/office/drawing/2014/main" id="{F8F3F781-486E-4270-8D59-DE72280B2D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0" y="2339"/>
                  <a:ext cx="0" cy="0"/>
                </a:xfrm>
                <a:custGeom>
                  <a:avLst/>
                  <a:gdLst>
                    <a:gd name="T0" fmla="*/ 0 w 2"/>
                    <a:gd name="T1" fmla="*/ 3 h 3"/>
                    <a:gd name="T2" fmla="*/ 0 w 2"/>
                    <a:gd name="T3" fmla="*/ 3 h 3"/>
                    <a:gd name="T4" fmla="*/ 2 w 2"/>
                    <a:gd name="T5" fmla="*/ 1 h 3"/>
                    <a:gd name="T6" fmla="*/ 1 w 2"/>
                    <a:gd name="T7" fmla="*/ 0 h 3"/>
                    <a:gd name="T8" fmla="*/ 0 w 2"/>
                    <a:gd name="T9" fmla="*/ 0 h 3"/>
                    <a:gd name="T10" fmla="*/ 0 w 2"/>
                    <a:gd name="T11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" y="2"/>
                        <a:pt x="1" y="2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2" name="Freeform 339">
                  <a:extLst>
                    <a:ext uri="{FF2B5EF4-FFF2-40B4-BE49-F238E27FC236}">
                      <a16:creationId xmlns:a16="http://schemas.microsoft.com/office/drawing/2014/main" id="{60739B15-7954-49F6-B006-C31AD4C004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9" y="2339"/>
                  <a:ext cx="1" cy="2"/>
                </a:xfrm>
                <a:custGeom>
                  <a:avLst/>
                  <a:gdLst>
                    <a:gd name="T0" fmla="*/ 6 w 8"/>
                    <a:gd name="T1" fmla="*/ 13 h 14"/>
                    <a:gd name="T2" fmla="*/ 6 w 8"/>
                    <a:gd name="T3" fmla="*/ 13 h 14"/>
                    <a:gd name="T4" fmla="*/ 8 w 8"/>
                    <a:gd name="T5" fmla="*/ 8 h 14"/>
                    <a:gd name="T6" fmla="*/ 7 w 8"/>
                    <a:gd name="T7" fmla="*/ 0 h 14"/>
                    <a:gd name="T8" fmla="*/ 2 w 8"/>
                    <a:gd name="T9" fmla="*/ 7 h 14"/>
                    <a:gd name="T10" fmla="*/ 6 w 8"/>
                    <a:gd name="T11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4">
                      <a:moveTo>
                        <a:pt x="6" y="13"/>
                      </a:moveTo>
                      <a:lnTo>
                        <a:pt x="6" y="13"/>
                      </a:lnTo>
                      <a:cubicBezTo>
                        <a:pt x="7" y="12"/>
                        <a:pt x="8" y="9"/>
                        <a:pt x="8" y="8"/>
                      </a:cubicBezTo>
                      <a:cubicBezTo>
                        <a:pt x="8" y="5"/>
                        <a:pt x="7" y="3"/>
                        <a:pt x="7" y="0"/>
                      </a:cubicBezTo>
                      <a:cubicBezTo>
                        <a:pt x="5" y="2"/>
                        <a:pt x="3" y="4"/>
                        <a:pt x="2" y="7"/>
                      </a:cubicBezTo>
                      <a:cubicBezTo>
                        <a:pt x="0" y="12"/>
                        <a:pt x="2" y="14"/>
                        <a:pt x="6" y="1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3" name="Freeform 340">
                  <a:extLst>
                    <a:ext uri="{FF2B5EF4-FFF2-40B4-BE49-F238E27FC236}">
                      <a16:creationId xmlns:a16="http://schemas.microsoft.com/office/drawing/2014/main" id="{2DE2D9C2-ADEC-4768-AA33-D75A5925A7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" y="2482"/>
                  <a:ext cx="0" cy="1"/>
                </a:xfrm>
                <a:custGeom>
                  <a:avLst/>
                  <a:gdLst>
                    <a:gd name="T0" fmla="*/ 5 w 5"/>
                    <a:gd name="T1" fmla="*/ 6 h 9"/>
                    <a:gd name="T2" fmla="*/ 5 w 5"/>
                    <a:gd name="T3" fmla="*/ 6 h 9"/>
                    <a:gd name="T4" fmla="*/ 0 w 5"/>
                    <a:gd name="T5" fmla="*/ 5 h 9"/>
                    <a:gd name="T6" fmla="*/ 2 w 5"/>
                    <a:gd name="T7" fmla="*/ 9 h 9"/>
                    <a:gd name="T8" fmla="*/ 5 w 5"/>
                    <a:gd name="T9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9">
                      <a:moveTo>
                        <a:pt x="5" y="6"/>
                      </a:moveTo>
                      <a:lnTo>
                        <a:pt x="5" y="6"/>
                      </a:lnTo>
                      <a:cubicBezTo>
                        <a:pt x="3" y="0"/>
                        <a:pt x="2" y="0"/>
                        <a:pt x="0" y="5"/>
                      </a:cubicBezTo>
                      <a:cubicBezTo>
                        <a:pt x="0" y="6"/>
                        <a:pt x="1" y="8"/>
                        <a:pt x="2" y="9"/>
                      </a:cubicBezTo>
                      <a:cubicBezTo>
                        <a:pt x="3" y="8"/>
                        <a:pt x="4" y="7"/>
                        <a:pt x="5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341">
                  <a:extLst>
                    <a:ext uri="{FF2B5EF4-FFF2-40B4-BE49-F238E27FC236}">
                      <a16:creationId xmlns:a16="http://schemas.microsoft.com/office/drawing/2014/main" id="{186F560E-0BF2-435F-B65E-566C44F761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3" y="2757"/>
                  <a:ext cx="1" cy="1"/>
                </a:xfrm>
                <a:custGeom>
                  <a:avLst/>
                  <a:gdLst>
                    <a:gd name="T0" fmla="*/ 5 w 7"/>
                    <a:gd name="T1" fmla="*/ 7 h 8"/>
                    <a:gd name="T2" fmla="*/ 5 w 7"/>
                    <a:gd name="T3" fmla="*/ 7 h 8"/>
                    <a:gd name="T4" fmla="*/ 7 w 7"/>
                    <a:gd name="T5" fmla="*/ 3 h 8"/>
                    <a:gd name="T6" fmla="*/ 4 w 7"/>
                    <a:gd name="T7" fmla="*/ 0 h 8"/>
                    <a:gd name="T8" fmla="*/ 1 w 7"/>
                    <a:gd name="T9" fmla="*/ 2 h 8"/>
                    <a:gd name="T10" fmla="*/ 5 w 7"/>
                    <a:gd name="T11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6" y="7"/>
                        <a:pt x="6" y="5"/>
                        <a:pt x="7" y="3"/>
                      </a:cubicBezTo>
                      <a:cubicBezTo>
                        <a:pt x="6" y="2"/>
                        <a:pt x="6" y="0"/>
                        <a:pt x="4" y="0"/>
                      </a:cubicBezTo>
                      <a:cubicBezTo>
                        <a:pt x="4" y="0"/>
                        <a:pt x="1" y="1"/>
                        <a:pt x="1" y="2"/>
                      </a:cubicBezTo>
                      <a:cubicBezTo>
                        <a:pt x="0" y="6"/>
                        <a:pt x="2" y="8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342">
                  <a:extLst>
                    <a:ext uri="{FF2B5EF4-FFF2-40B4-BE49-F238E27FC236}">
                      <a16:creationId xmlns:a16="http://schemas.microsoft.com/office/drawing/2014/main" id="{E5F3233B-F026-4B18-B0A5-4B254602FE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0" y="2629"/>
                  <a:ext cx="0" cy="0"/>
                </a:xfrm>
                <a:custGeom>
                  <a:avLst/>
                  <a:gdLst>
                    <a:gd name="T0" fmla="*/ 0 w 3"/>
                    <a:gd name="T1" fmla="*/ 1 h 1"/>
                    <a:gd name="T2" fmla="*/ 0 w 3"/>
                    <a:gd name="T3" fmla="*/ 1 h 1"/>
                    <a:gd name="T4" fmla="*/ 3 w 3"/>
                    <a:gd name="T5" fmla="*/ 1 h 1"/>
                    <a:gd name="T6" fmla="*/ 3 w 3"/>
                    <a:gd name="T7" fmla="*/ 1 h 1"/>
                    <a:gd name="T8" fmla="*/ 2 w 3"/>
                    <a:gd name="T9" fmla="*/ 0 h 1"/>
                    <a:gd name="T10" fmla="*/ 0 w 3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" y="1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343">
                  <a:extLst>
                    <a:ext uri="{FF2B5EF4-FFF2-40B4-BE49-F238E27FC236}">
                      <a16:creationId xmlns:a16="http://schemas.microsoft.com/office/drawing/2014/main" id="{CE43BDFD-5335-4C99-BDA2-3E54D6390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9" y="2629"/>
                  <a:ext cx="1" cy="1"/>
                </a:xfrm>
                <a:custGeom>
                  <a:avLst/>
                  <a:gdLst>
                    <a:gd name="T0" fmla="*/ 0 w 9"/>
                    <a:gd name="T1" fmla="*/ 5 h 7"/>
                    <a:gd name="T2" fmla="*/ 0 w 9"/>
                    <a:gd name="T3" fmla="*/ 5 h 7"/>
                    <a:gd name="T4" fmla="*/ 4 w 9"/>
                    <a:gd name="T5" fmla="*/ 7 h 7"/>
                    <a:gd name="T6" fmla="*/ 9 w 9"/>
                    <a:gd name="T7" fmla="*/ 1 h 7"/>
                    <a:gd name="T8" fmla="*/ 0 w 9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0" y="5"/>
                      </a:moveTo>
                      <a:lnTo>
                        <a:pt x="0" y="5"/>
                      </a:lnTo>
                      <a:cubicBezTo>
                        <a:pt x="0" y="5"/>
                        <a:pt x="4" y="7"/>
                        <a:pt x="4" y="7"/>
                      </a:cubicBezTo>
                      <a:cubicBezTo>
                        <a:pt x="6" y="5"/>
                        <a:pt x="8" y="3"/>
                        <a:pt x="9" y="1"/>
                      </a:cubicBezTo>
                      <a:cubicBezTo>
                        <a:pt x="6" y="1"/>
                        <a:pt x="2" y="0"/>
                        <a:pt x="0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344">
                  <a:extLst>
                    <a:ext uri="{FF2B5EF4-FFF2-40B4-BE49-F238E27FC236}">
                      <a16:creationId xmlns:a16="http://schemas.microsoft.com/office/drawing/2014/main" id="{F4F35F4E-C711-40E1-B450-D89BD67407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7" y="2659"/>
                  <a:ext cx="0" cy="2"/>
                </a:xfrm>
                <a:custGeom>
                  <a:avLst/>
                  <a:gdLst>
                    <a:gd name="T0" fmla="*/ 1 w 6"/>
                    <a:gd name="T1" fmla="*/ 5 h 10"/>
                    <a:gd name="T2" fmla="*/ 1 w 6"/>
                    <a:gd name="T3" fmla="*/ 5 h 10"/>
                    <a:gd name="T4" fmla="*/ 3 w 6"/>
                    <a:gd name="T5" fmla="*/ 10 h 10"/>
                    <a:gd name="T6" fmla="*/ 6 w 6"/>
                    <a:gd name="T7" fmla="*/ 6 h 10"/>
                    <a:gd name="T8" fmla="*/ 1 w 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0">
                      <a:moveTo>
                        <a:pt x="1" y="5"/>
                      </a:moveTo>
                      <a:lnTo>
                        <a:pt x="1" y="5"/>
                      </a:lnTo>
                      <a:cubicBezTo>
                        <a:pt x="0" y="6"/>
                        <a:pt x="2" y="8"/>
                        <a:pt x="3" y="10"/>
                      </a:cubicBezTo>
                      <a:cubicBezTo>
                        <a:pt x="4" y="9"/>
                        <a:pt x="5" y="7"/>
                        <a:pt x="6" y="6"/>
                      </a:cubicBezTo>
                      <a:cubicBezTo>
                        <a:pt x="5" y="0"/>
                        <a:pt x="3" y="0"/>
                        <a:pt x="1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345">
                  <a:extLst>
                    <a:ext uri="{FF2B5EF4-FFF2-40B4-BE49-F238E27FC236}">
                      <a16:creationId xmlns:a16="http://schemas.microsoft.com/office/drawing/2014/main" id="{E6C4AD3B-7FF4-4278-810B-9FF9937B6F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0" y="2351"/>
                  <a:ext cx="0" cy="0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0 h 1"/>
                    <a:gd name="T4" fmla="*/ 0 w 2"/>
                    <a:gd name="T5" fmla="*/ 1 h 1"/>
                    <a:gd name="T6" fmla="*/ 1 w 2"/>
                    <a:gd name="T7" fmla="*/ 1 h 1"/>
                    <a:gd name="T8" fmla="*/ 2 w 2"/>
                    <a:gd name="T9" fmla="*/ 0 h 1"/>
                    <a:gd name="T10" fmla="*/ 0 w 2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346">
                  <a:extLst>
                    <a:ext uri="{FF2B5EF4-FFF2-40B4-BE49-F238E27FC236}">
                      <a16:creationId xmlns:a16="http://schemas.microsoft.com/office/drawing/2014/main" id="{D4706954-B9DA-4805-AF3A-005CCBE7E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8" y="2350"/>
                  <a:ext cx="2" cy="1"/>
                </a:xfrm>
                <a:custGeom>
                  <a:avLst/>
                  <a:gdLst>
                    <a:gd name="T0" fmla="*/ 8 w 16"/>
                    <a:gd name="T1" fmla="*/ 0 h 11"/>
                    <a:gd name="T2" fmla="*/ 8 w 16"/>
                    <a:gd name="T3" fmla="*/ 0 h 11"/>
                    <a:gd name="T4" fmla="*/ 0 w 16"/>
                    <a:gd name="T5" fmla="*/ 5 h 11"/>
                    <a:gd name="T6" fmla="*/ 8 w 16"/>
                    <a:gd name="T7" fmla="*/ 10 h 11"/>
                    <a:gd name="T8" fmla="*/ 16 w 16"/>
                    <a:gd name="T9" fmla="*/ 10 h 11"/>
                    <a:gd name="T10" fmla="*/ 16 w 16"/>
                    <a:gd name="T11" fmla="*/ 0 h 11"/>
                    <a:gd name="T12" fmla="*/ 8 w 16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11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5" y="1"/>
                        <a:pt x="2" y="4"/>
                        <a:pt x="0" y="5"/>
                      </a:cubicBezTo>
                      <a:cubicBezTo>
                        <a:pt x="2" y="7"/>
                        <a:pt x="5" y="9"/>
                        <a:pt x="8" y="10"/>
                      </a:cubicBezTo>
                      <a:cubicBezTo>
                        <a:pt x="11" y="11"/>
                        <a:pt x="14" y="10"/>
                        <a:pt x="16" y="10"/>
                      </a:cubicBezTo>
                      <a:cubicBezTo>
                        <a:pt x="16" y="7"/>
                        <a:pt x="16" y="3"/>
                        <a:pt x="16" y="0"/>
                      </a:cubicBezTo>
                      <a:cubicBezTo>
                        <a:pt x="13" y="0"/>
                        <a:pt x="11" y="0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347">
                  <a:extLst>
                    <a:ext uri="{FF2B5EF4-FFF2-40B4-BE49-F238E27FC236}">
                      <a16:creationId xmlns:a16="http://schemas.microsoft.com/office/drawing/2014/main" id="{D1B23F25-7EEA-4E7F-8F33-2BF474A6B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6" y="2263"/>
                  <a:ext cx="2" cy="1"/>
                </a:xfrm>
                <a:custGeom>
                  <a:avLst/>
                  <a:gdLst>
                    <a:gd name="T0" fmla="*/ 11 w 11"/>
                    <a:gd name="T1" fmla="*/ 5 h 9"/>
                    <a:gd name="T2" fmla="*/ 11 w 11"/>
                    <a:gd name="T3" fmla="*/ 5 h 9"/>
                    <a:gd name="T4" fmla="*/ 3 w 11"/>
                    <a:gd name="T5" fmla="*/ 0 h 9"/>
                    <a:gd name="T6" fmla="*/ 0 w 11"/>
                    <a:gd name="T7" fmla="*/ 4 h 9"/>
                    <a:gd name="T8" fmla="*/ 8 w 11"/>
                    <a:gd name="T9" fmla="*/ 8 h 9"/>
                    <a:gd name="T10" fmla="*/ 11 w 11"/>
                    <a:gd name="T11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9">
                      <a:moveTo>
                        <a:pt x="11" y="5"/>
                      </a:moveTo>
                      <a:lnTo>
                        <a:pt x="11" y="5"/>
                      </a:lnTo>
                      <a:cubicBezTo>
                        <a:pt x="9" y="3"/>
                        <a:pt x="6" y="1"/>
                        <a:pt x="3" y="0"/>
                      </a:cubicBezTo>
                      <a:cubicBezTo>
                        <a:pt x="3" y="0"/>
                        <a:pt x="0" y="3"/>
                        <a:pt x="0" y="4"/>
                      </a:cubicBezTo>
                      <a:cubicBezTo>
                        <a:pt x="1" y="8"/>
                        <a:pt x="4" y="9"/>
                        <a:pt x="8" y="8"/>
                      </a:cubicBezTo>
                      <a:cubicBezTo>
                        <a:pt x="9" y="7"/>
                        <a:pt x="10" y="6"/>
                        <a:pt x="11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348">
                  <a:extLst>
                    <a:ext uri="{FF2B5EF4-FFF2-40B4-BE49-F238E27FC236}">
                      <a16:creationId xmlns:a16="http://schemas.microsoft.com/office/drawing/2014/main" id="{43F324B8-C3A7-444E-93A0-B488FC2691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3" y="2633"/>
                  <a:ext cx="1" cy="1"/>
                </a:xfrm>
                <a:custGeom>
                  <a:avLst/>
                  <a:gdLst>
                    <a:gd name="T0" fmla="*/ 3 w 3"/>
                    <a:gd name="T1" fmla="*/ 3 h 3"/>
                    <a:gd name="T2" fmla="*/ 3 w 3"/>
                    <a:gd name="T3" fmla="*/ 3 h 3"/>
                    <a:gd name="T4" fmla="*/ 3 w 3"/>
                    <a:gd name="T5" fmla="*/ 0 h 3"/>
                    <a:gd name="T6" fmla="*/ 0 w 3"/>
                    <a:gd name="T7" fmla="*/ 2 h 3"/>
                    <a:gd name="T8" fmla="*/ 3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3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349">
                  <a:extLst>
                    <a:ext uri="{FF2B5EF4-FFF2-40B4-BE49-F238E27FC236}">
                      <a16:creationId xmlns:a16="http://schemas.microsoft.com/office/drawing/2014/main" id="{22E04812-1AAD-4932-8E6E-F70721842C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3" y="2712"/>
                  <a:ext cx="1" cy="1"/>
                </a:xfrm>
                <a:custGeom>
                  <a:avLst/>
                  <a:gdLst>
                    <a:gd name="T0" fmla="*/ 3 w 4"/>
                    <a:gd name="T1" fmla="*/ 0 h 8"/>
                    <a:gd name="T2" fmla="*/ 3 w 4"/>
                    <a:gd name="T3" fmla="*/ 0 h 8"/>
                    <a:gd name="T4" fmla="*/ 0 w 4"/>
                    <a:gd name="T5" fmla="*/ 4 h 8"/>
                    <a:gd name="T6" fmla="*/ 2 w 4"/>
                    <a:gd name="T7" fmla="*/ 8 h 8"/>
                    <a:gd name="T8" fmla="*/ 4 w 4"/>
                    <a:gd name="T9" fmla="*/ 4 h 8"/>
                    <a:gd name="T10" fmla="*/ 3 w 4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3" y="0"/>
                      </a:moveTo>
                      <a:lnTo>
                        <a:pt x="3" y="0"/>
                      </a:lnTo>
                      <a:cubicBezTo>
                        <a:pt x="2" y="1"/>
                        <a:pt x="0" y="2"/>
                        <a:pt x="0" y="4"/>
                      </a:cubicBezTo>
                      <a:cubicBezTo>
                        <a:pt x="0" y="5"/>
                        <a:pt x="1" y="6"/>
                        <a:pt x="2" y="8"/>
                      </a:cubicBezTo>
                      <a:cubicBezTo>
                        <a:pt x="3" y="7"/>
                        <a:pt x="4" y="6"/>
                        <a:pt x="4" y="4"/>
                      </a:cubicBezTo>
                      <a:cubicBezTo>
                        <a:pt x="4" y="3"/>
                        <a:pt x="3" y="1"/>
                        <a:pt x="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350">
                  <a:extLst>
                    <a:ext uri="{FF2B5EF4-FFF2-40B4-BE49-F238E27FC236}">
                      <a16:creationId xmlns:a16="http://schemas.microsoft.com/office/drawing/2014/main" id="{3B709737-DBFB-49F1-8E9A-C2019D49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6" y="2595"/>
                  <a:ext cx="0" cy="0"/>
                </a:xfrm>
                <a:custGeom>
                  <a:avLst/>
                  <a:gdLst>
                    <a:gd name="T0" fmla="*/ 0 w 3"/>
                    <a:gd name="T1" fmla="*/ 1 h 1"/>
                    <a:gd name="T2" fmla="*/ 0 w 3"/>
                    <a:gd name="T3" fmla="*/ 1 h 1"/>
                    <a:gd name="T4" fmla="*/ 3 w 3"/>
                    <a:gd name="T5" fmla="*/ 1 h 1"/>
                    <a:gd name="T6" fmla="*/ 2 w 3"/>
                    <a:gd name="T7" fmla="*/ 1 h 1"/>
                    <a:gd name="T8" fmla="*/ 2 w 3"/>
                    <a:gd name="T9" fmla="*/ 0 h 1"/>
                    <a:gd name="T10" fmla="*/ 0 w 3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" y="1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351">
                  <a:extLst>
                    <a:ext uri="{FF2B5EF4-FFF2-40B4-BE49-F238E27FC236}">
                      <a16:creationId xmlns:a16="http://schemas.microsoft.com/office/drawing/2014/main" id="{BCD35732-F37A-4EB5-BD92-8740D950D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5" y="2595"/>
                  <a:ext cx="1" cy="1"/>
                </a:xfrm>
                <a:custGeom>
                  <a:avLst/>
                  <a:gdLst>
                    <a:gd name="T0" fmla="*/ 3 w 9"/>
                    <a:gd name="T1" fmla="*/ 6 h 6"/>
                    <a:gd name="T2" fmla="*/ 3 w 9"/>
                    <a:gd name="T3" fmla="*/ 6 h 6"/>
                    <a:gd name="T4" fmla="*/ 9 w 9"/>
                    <a:gd name="T5" fmla="*/ 0 h 6"/>
                    <a:gd name="T6" fmla="*/ 0 w 9"/>
                    <a:gd name="T7" fmla="*/ 4 h 6"/>
                    <a:gd name="T8" fmla="*/ 3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3" y="6"/>
                      </a:moveTo>
                      <a:lnTo>
                        <a:pt x="3" y="6"/>
                      </a:lnTo>
                      <a:cubicBezTo>
                        <a:pt x="6" y="4"/>
                        <a:pt x="7" y="2"/>
                        <a:pt x="9" y="0"/>
                      </a:cubicBezTo>
                      <a:cubicBezTo>
                        <a:pt x="5" y="0"/>
                        <a:pt x="2" y="0"/>
                        <a:pt x="0" y="4"/>
                      </a:cubicBezTo>
                      <a:cubicBezTo>
                        <a:pt x="1" y="5"/>
                        <a:pt x="3" y="6"/>
                        <a:pt x="3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352">
                  <a:extLst>
                    <a:ext uri="{FF2B5EF4-FFF2-40B4-BE49-F238E27FC236}">
                      <a16:creationId xmlns:a16="http://schemas.microsoft.com/office/drawing/2014/main" id="{1C865DED-60B5-4C37-9116-C0F022FFDF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5" y="2270"/>
                  <a:ext cx="1" cy="1"/>
                </a:xfrm>
                <a:custGeom>
                  <a:avLst/>
                  <a:gdLst>
                    <a:gd name="T0" fmla="*/ 0 w 9"/>
                    <a:gd name="T1" fmla="*/ 3 h 12"/>
                    <a:gd name="T2" fmla="*/ 0 w 9"/>
                    <a:gd name="T3" fmla="*/ 3 h 12"/>
                    <a:gd name="T4" fmla="*/ 3 w 9"/>
                    <a:gd name="T5" fmla="*/ 12 h 12"/>
                    <a:gd name="T6" fmla="*/ 7 w 9"/>
                    <a:gd name="T7" fmla="*/ 9 h 12"/>
                    <a:gd name="T8" fmla="*/ 4 w 9"/>
                    <a:gd name="T9" fmla="*/ 0 h 12"/>
                    <a:gd name="T10" fmla="*/ 0 w 9"/>
                    <a:gd name="T11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2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" y="6"/>
                        <a:pt x="2" y="9"/>
                        <a:pt x="3" y="12"/>
                      </a:cubicBezTo>
                      <a:cubicBezTo>
                        <a:pt x="5" y="11"/>
                        <a:pt x="7" y="10"/>
                        <a:pt x="7" y="9"/>
                      </a:cubicBezTo>
                      <a:cubicBezTo>
                        <a:pt x="9" y="5"/>
                        <a:pt x="7" y="2"/>
                        <a:pt x="4" y="0"/>
                      </a:cubicBezTo>
                      <a:cubicBezTo>
                        <a:pt x="2" y="1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353">
                  <a:extLst>
                    <a:ext uri="{FF2B5EF4-FFF2-40B4-BE49-F238E27FC236}">
                      <a16:creationId xmlns:a16="http://schemas.microsoft.com/office/drawing/2014/main" id="{E24A1133-FDA4-4E25-A9CC-78A83DE6A8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1" y="2276"/>
                  <a:ext cx="1" cy="1"/>
                </a:xfrm>
                <a:custGeom>
                  <a:avLst/>
                  <a:gdLst>
                    <a:gd name="T0" fmla="*/ 10 w 10"/>
                    <a:gd name="T1" fmla="*/ 6 h 8"/>
                    <a:gd name="T2" fmla="*/ 10 w 10"/>
                    <a:gd name="T3" fmla="*/ 6 h 8"/>
                    <a:gd name="T4" fmla="*/ 9 w 10"/>
                    <a:gd name="T5" fmla="*/ 2 h 8"/>
                    <a:gd name="T6" fmla="*/ 4 w 10"/>
                    <a:gd name="T7" fmla="*/ 1 h 8"/>
                    <a:gd name="T8" fmla="*/ 5 w 10"/>
                    <a:gd name="T9" fmla="*/ 7 h 8"/>
                    <a:gd name="T10" fmla="*/ 10 w 10"/>
                    <a:gd name="T11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8">
                      <a:moveTo>
                        <a:pt x="10" y="6"/>
                      </a:moveTo>
                      <a:lnTo>
                        <a:pt x="10" y="6"/>
                      </a:lnTo>
                      <a:cubicBezTo>
                        <a:pt x="10" y="4"/>
                        <a:pt x="10" y="2"/>
                        <a:pt x="9" y="2"/>
                      </a:cubicBezTo>
                      <a:cubicBezTo>
                        <a:pt x="8" y="1"/>
                        <a:pt x="5" y="0"/>
                        <a:pt x="4" y="1"/>
                      </a:cubicBezTo>
                      <a:cubicBezTo>
                        <a:pt x="0" y="3"/>
                        <a:pt x="0" y="6"/>
                        <a:pt x="5" y="7"/>
                      </a:cubicBezTo>
                      <a:cubicBezTo>
                        <a:pt x="7" y="8"/>
                        <a:pt x="9" y="6"/>
                        <a:pt x="1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7" name="Freeform 354">
                  <a:extLst>
                    <a:ext uri="{FF2B5EF4-FFF2-40B4-BE49-F238E27FC236}">
                      <a16:creationId xmlns:a16="http://schemas.microsoft.com/office/drawing/2014/main" id="{4D641216-3E6B-4E03-805C-54B4CF5919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8" y="2277"/>
                  <a:ext cx="0" cy="1"/>
                </a:xfrm>
                <a:custGeom>
                  <a:avLst/>
                  <a:gdLst>
                    <a:gd name="T0" fmla="*/ 0 w 6"/>
                    <a:gd name="T1" fmla="*/ 4 h 6"/>
                    <a:gd name="T2" fmla="*/ 0 w 6"/>
                    <a:gd name="T3" fmla="*/ 4 h 6"/>
                    <a:gd name="T4" fmla="*/ 4 w 6"/>
                    <a:gd name="T5" fmla="*/ 6 h 6"/>
                    <a:gd name="T6" fmla="*/ 6 w 6"/>
                    <a:gd name="T7" fmla="*/ 2 h 6"/>
                    <a:gd name="T8" fmla="*/ 0 w 6"/>
                    <a:gd name="T9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4"/>
                      </a:moveTo>
                      <a:lnTo>
                        <a:pt x="0" y="4"/>
                      </a:lnTo>
                      <a:cubicBezTo>
                        <a:pt x="0" y="5"/>
                        <a:pt x="3" y="6"/>
                        <a:pt x="4" y="6"/>
                      </a:cubicBezTo>
                      <a:cubicBezTo>
                        <a:pt x="5" y="6"/>
                        <a:pt x="5" y="3"/>
                        <a:pt x="6" y="2"/>
                      </a:cubicBezTo>
                      <a:cubicBezTo>
                        <a:pt x="2" y="0"/>
                        <a:pt x="0" y="0"/>
                        <a:pt x="0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8" name="Freeform 355">
                  <a:extLst>
                    <a:ext uri="{FF2B5EF4-FFF2-40B4-BE49-F238E27FC236}">
                      <a16:creationId xmlns:a16="http://schemas.microsoft.com/office/drawing/2014/main" id="{1C064C88-B409-4DB2-9368-2D278B47CD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05" y="2766"/>
                  <a:ext cx="1" cy="1"/>
                </a:xfrm>
                <a:custGeom>
                  <a:avLst/>
                  <a:gdLst>
                    <a:gd name="T0" fmla="*/ 6 w 9"/>
                    <a:gd name="T1" fmla="*/ 0 h 6"/>
                    <a:gd name="T2" fmla="*/ 6 w 9"/>
                    <a:gd name="T3" fmla="*/ 0 h 6"/>
                    <a:gd name="T4" fmla="*/ 2 w 9"/>
                    <a:gd name="T5" fmla="*/ 5 h 6"/>
                    <a:gd name="T6" fmla="*/ 6 w 9"/>
                    <a:gd name="T7" fmla="*/ 6 h 6"/>
                    <a:gd name="T8" fmla="*/ 9 w 9"/>
                    <a:gd name="T9" fmla="*/ 3 h 6"/>
                    <a:gd name="T10" fmla="*/ 6 w 9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6">
                      <a:moveTo>
                        <a:pt x="6" y="0"/>
                      </a:moveTo>
                      <a:lnTo>
                        <a:pt x="6" y="0"/>
                      </a:lnTo>
                      <a:cubicBezTo>
                        <a:pt x="2" y="0"/>
                        <a:pt x="0" y="2"/>
                        <a:pt x="2" y="5"/>
                      </a:cubicBezTo>
                      <a:cubicBezTo>
                        <a:pt x="2" y="5"/>
                        <a:pt x="4" y="6"/>
                        <a:pt x="6" y="6"/>
                      </a:cubicBezTo>
                      <a:cubicBezTo>
                        <a:pt x="7" y="5"/>
                        <a:pt x="8" y="4"/>
                        <a:pt x="9" y="3"/>
                      </a:cubicBezTo>
                      <a:cubicBezTo>
                        <a:pt x="8" y="2"/>
                        <a:pt x="7" y="1"/>
                        <a:pt x="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9" name="Freeform 356">
                  <a:extLst>
                    <a:ext uri="{FF2B5EF4-FFF2-40B4-BE49-F238E27FC236}">
                      <a16:creationId xmlns:a16="http://schemas.microsoft.com/office/drawing/2014/main" id="{44E4C8EE-6C28-4236-843A-8A701CF46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6" y="2506"/>
                  <a:ext cx="0" cy="0"/>
                </a:xfrm>
                <a:custGeom>
                  <a:avLst/>
                  <a:gdLst>
                    <a:gd name="T0" fmla="*/ 0 w 2"/>
                    <a:gd name="T1" fmla="*/ 2 h 2"/>
                    <a:gd name="T2" fmla="*/ 0 w 2"/>
                    <a:gd name="T3" fmla="*/ 2 h 2"/>
                    <a:gd name="T4" fmla="*/ 2 w 2"/>
                    <a:gd name="T5" fmla="*/ 2 h 2"/>
                    <a:gd name="T6" fmla="*/ 2 w 2"/>
                    <a:gd name="T7" fmla="*/ 2 h 2"/>
                    <a:gd name="T8" fmla="*/ 1 w 2"/>
                    <a:gd name="T9" fmla="*/ 0 h 2"/>
                    <a:gd name="T10" fmla="*/ 0 w 2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0" name="Freeform 357">
                  <a:extLst>
                    <a:ext uri="{FF2B5EF4-FFF2-40B4-BE49-F238E27FC236}">
                      <a16:creationId xmlns:a16="http://schemas.microsoft.com/office/drawing/2014/main" id="{99C522BC-9014-4611-9129-A7253B0D00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4" y="2506"/>
                  <a:ext cx="2" cy="1"/>
                </a:xfrm>
                <a:custGeom>
                  <a:avLst/>
                  <a:gdLst>
                    <a:gd name="T0" fmla="*/ 0 w 12"/>
                    <a:gd name="T1" fmla="*/ 4 h 11"/>
                    <a:gd name="T2" fmla="*/ 0 w 12"/>
                    <a:gd name="T3" fmla="*/ 4 h 11"/>
                    <a:gd name="T4" fmla="*/ 8 w 12"/>
                    <a:gd name="T5" fmla="*/ 8 h 11"/>
                    <a:gd name="T6" fmla="*/ 12 w 12"/>
                    <a:gd name="T7" fmla="*/ 1 h 11"/>
                    <a:gd name="T8" fmla="*/ 3 w 12"/>
                    <a:gd name="T9" fmla="*/ 0 h 11"/>
                    <a:gd name="T10" fmla="*/ 0 w 12"/>
                    <a:gd name="T11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1">
                      <a:moveTo>
                        <a:pt x="0" y="4"/>
                      </a:moveTo>
                      <a:lnTo>
                        <a:pt x="0" y="4"/>
                      </a:lnTo>
                      <a:cubicBezTo>
                        <a:pt x="1" y="8"/>
                        <a:pt x="5" y="11"/>
                        <a:pt x="8" y="8"/>
                      </a:cubicBezTo>
                      <a:cubicBezTo>
                        <a:pt x="10" y="7"/>
                        <a:pt x="11" y="4"/>
                        <a:pt x="12" y="1"/>
                      </a:cubicBezTo>
                      <a:cubicBezTo>
                        <a:pt x="9" y="0"/>
                        <a:pt x="6" y="0"/>
                        <a:pt x="3" y="0"/>
                      </a:cubicBezTo>
                      <a:cubicBezTo>
                        <a:pt x="2" y="0"/>
                        <a:pt x="0" y="3"/>
                        <a:pt x="0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1" name="Freeform 358">
                  <a:extLst>
                    <a:ext uri="{FF2B5EF4-FFF2-40B4-BE49-F238E27FC236}">
                      <a16:creationId xmlns:a16="http://schemas.microsoft.com/office/drawing/2014/main" id="{547C760E-24EF-4AAE-8217-EA7081507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1" y="2775"/>
                  <a:ext cx="1" cy="1"/>
                </a:xfrm>
                <a:custGeom>
                  <a:avLst/>
                  <a:gdLst>
                    <a:gd name="T0" fmla="*/ 0 w 6"/>
                    <a:gd name="T1" fmla="*/ 3 h 6"/>
                    <a:gd name="T2" fmla="*/ 0 w 6"/>
                    <a:gd name="T3" fmla="*/ 3 h 6"/>
                    <a:gd name="T4" fmla="*/ 6 w 6"/>
                    <a:gd name="T5" fmla="*/ 1 h 6"/>
                    <a:gd name="T6" fmla="*/ 2 w 6"/>
                    <a:gd name="T7" fmla="*/ 0 h 6"/>
                    <a:gd name="T8" fmla="*/ 0 w 6"/>
                    <a:gd name="T9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4" y="6"/>
                        <a:pt x="6" y="5"/>
                        <a:pt x="6" y="1"/>
                      </a:cubicBezTo>
                      <a:cubicBezTo>
                        <a:pt x="6" y="1"/>
                        <a:pt x="3" y="0"/>
                        <a:pt x="2" y="0"/>
                      </a:cubicBezTo>
                      <a:cubicBezTo>
                        <a:pt x="1" y="0"/>
                        <a:pt x="1" y="2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2" name="Freeform 359">
                  <a:extLst>
                    <a:ext uri="{FF2B5EF4-FFF2-40B4-BE49-F238E27FC236}">
                      <a16:creationId xmlns:a16="http://schemas.microsoft.com/office/drawing/2014/main" id="{E93EF089-F28D-4EF5-8E42-95F1B56C2F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5" y="2442"/>
                  <a:ext cx="0" cy="1"/>
                </a:xfrm>
                <a:custGeom>
                  <a:avLst/>
                  <a:gdLst>
                    <a:gd name="T0" fmla="*/ 0 w 5"/>
                    <a:gd name="T1" fmla="*/ 4 h 8"/>
                    <a:gd name="T2" fmla="*/ 0 w 5"/>
                    <a:gd name="T3" fmla="*/ 4 h 8"/>
                    <a:gd name="T4" fmla="*/ 2 w 5"/>
                    <a:gd name="T5" fmla="*/ 8 h 8"/>
                    <a:gd name="T6" fmla="*/ 5 w 5"/>
                    <a:gd name="T7" fmla="*/ 5 h 8"/>
                    <a:gd name="T8" fmla="*/ 3 w 5"/>
                    <a:gd name="T9" fmla="*/ 0 h 8"/>
                    <a:gd name="T10" fmla="*/ 0 w 5"/>
                    <a:gd name="T11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8">
                      <a:moveTo>
                        <a:pt x="0" y="4"/>
                      </a:moveTo>
                      <a:lnTo>
                        <a:pt x="0" y="4"/>
                      </a:lnTo>
                      <a:cubicBezTo>
                        <a:pt x="0" y="6"/>
                        <a:pt x="1" y="7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3"/>
                        <a:pt x="3" y="2"/>
                        <a:pt x="3" y="0"/>
                      </a:cubicBezTo>
                      <a:cubicBezTo>
                        <a:pt x="2" y="2"/>
                        <a:pt x="0" y="3"/>
                        <a:pt x="0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360">
                  <a:extLst>
                    <a:ext uri="{FF2B5EF4-FFF2-40B4-BE49-F238E27FC236}">
                      <a16:creationId xmlns:a16="http://schemas.microsoft.com/office/drawing/2014/main" id="{D944F6E8-93C1-4F1B-A6D0-CAE824E0CD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8" y="2782"/>
                  <a:ext cx="1" cy="2"/>
                </a:xfrm>
                <a:custGeom>
                  <a:avLst/>
                  <a:gdLst>
                    <a:gd name="T0" fmla="*/ 1 w 8"/>
                    <a:gd name="T1" fmla="*/ 8 h 11"/>
                    <a:gd name="T2" fmla="*/ 1 w 8"/>
                    <a:gd name="T3" fmla="*/ 8 h 11"/>
                    <a:gd name="T4" fmla="*/ 4 w 8"/>
                    <a:gd name="T5" fmla="*/ 10 h 11"/>
                    <a:gd name="T6" fmla="*/ 8 w 8"/>
                    <a:gd name="T7" fmla="*/ 8 h 11"/>
                    <a:gd name="T8" fmla="*/ 4 w 8"/>
                    <a:gd name="T9" fmla="*/ 0 h 11"/>
                    <a:gd name="T10" fmla="*/ 1 w 8"/>
                    <a:gd name="T11" fmla="*/ 8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1">
                      <a:moveTo>
                        <a:pt x="1" y="8"/>
                      </a:moveTo>
                      <a:lnTo>
                        <a:pt x="1" y="8"/>
                      </a:lnTo>
                      <a:cubicBezTo>
                        <a:pt x="0" y="8"/>
                        <a:pt x="3" y="10"/>
                        <a:pt x="4" y="10"/>
                      </a:cubicBezTo>
                      <a:cubicBezTo>
                        <a:pt x="5" y="11"/>
                        <a:pt x="8" y="9"/>
                        <a:pt x="8" y="8"/>
                      </a:cubicBezTo>
                      <a:cubicBezTo>
                        <a:pt x="7" y="5"/>
                        <a:pt x="6" y="3"/>
                        <a:pt x="4" y="0"/>
                      </a:cubicBezTo>
                      <a:cubicBezTo>
                        <a:pt x="3" y="3"/>
                        <a:pt x="2" y="5"/>
                        <a:pt x="1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361">
                  <a:extLst>
                    <a:ext uri="{FF2B5EF4-FFF2-40B4-BE49-F238E27FC236}">
                      <a16:creationId xmlns:a16="http://schemas.microsoft.com/office/drawing/2014/main" id="{795BBAC0-EDFB-44C8-B5B2-E4BC630C9F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4" y="2439"/>
                  <a:ext cx="0" cy="1"/>
                </a:xfrm>
                <a:custGeom>
                  <a:avLst/>
                  <a:gdLst>
                    <a:gd name="T0" fmla="*/ 5 w 6"/>
                    <a:gd name="T1" fmla="*/ 11 h 13"/>
                    <a:gd name="T2" fmla="*/ 5 w 6"/>
                    <a:gd name="T3" fmla="*/ 11 h 13"/>
                    <a:gd name="T4" fmla="*/ 6 w 6"/>
                    <a:gd name="T5" fmla="*/ 7 h 13"/>
                    <a:gd name="T6" fmla="*/ 6 w 6"/>
                    <a:gd name="T7" fmla="*/ 0 h 13"/>
                    <a:gd name="T8" fmla="*/ 2 w 6"/>
                    <a:gd name="T9" fmla="*/ 6 h 13"/>
                    <a:gd name="T10" fmla="*/ 5 w 6"/>
                    <a:gd name="T11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3">
                      <a:moveTo>
                        <a:pt x="5" y="11"/>
                      </a:moveTo>
                      <a:lnTo>
                        <a:pt x="5" y="11"/>
                      </a:lnTo>
                      <a:cubicBezTo>
                        <a:pt x="6" y="11"/>
                        <a:pt x="6" y="8"/>
                        <a:pt x="6" y="7"/>
                      </a:cubicBezTo>
                      <a:cubicBezTo>
                        <a:pt x="6" y="4"/>
                        <a:pt x="6" y="2"/>
                        <a:pt x="6" y="0"/>
                      </a:cubicBezTo>
                      <a:cubicBezTo>
                        <a:pt x="5" y="2"/>
                        <a:pt x="3" y="4"/>
                        <a:pt x="2" y="6"/>
                      </a:cubicBezTo>
                      <a:cubicBezTo>
                        <a:pt x="0" y="11"/>
                        <a:pt x="1" y="13"/>
                        <a:pt x="5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362">
                  <a:extLst>
                    <a:ext uri="{FF2B5EF4-FFF2-40B4-BE49-F238E27FC236}">
                      <a16:creationId xmlns:a16="http://schemas.microsoft.com/office/drawing/2014/main" id="{4760877C-7B85-44D5-8EBC-85689B5FE7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59" y="2797"/>
                  <a:ext cx="1" cy="1"/>
                </a:xfrm>
                <a:custGeom>
                  <a:avLst/>
                  <a:gdLst>
                    <a:gd name="T0" fmla="*/ 0 w 4"/>
                    <a:gd name="T1" fmla="*/ 1 h 3"/>
                    <a:gd name="T2" fmla="*/ 0 w 4"/>
                    <a:gd name="T3" fmla="*/ 1 h 3"/>
                    <a:gd name="T4" fmla="*/ 3 w 4"/>
                    <a:gd name="T5" fmla="*/ 3 h 3"/>
                    <a:gd name="T6" fmla="*/ 4 w 4"/>
                    <a:gd name="T7" fmla="*/ 0 h 3"/>
                    <a:gd name="T8" fmla="*/ 0 w 4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3" y="3"/>
                      </a:lnTo>
                      <a:lnTo>
                        <a:pt x="4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363">
                  <a:extLst>
                    <a:ext uri="{FF2B5EF4-FFF2-40B4-BE49-F238E27FC236}">
                      <a16:creationId xmlns:a16="http://schemas.microsoft.com/office/drawing/2014/main" id="{5E447820-0E34-4335-B3C1-9FFFC45D1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36" y="2803"/>
                  <a:ext cx="1" cy="1"/>
                </a:xfrm>
                <a:custGeom>
                  <a:avLst/>
                  <a:gdLst>
                    <a:gd name="T0" fmla="*/ 5 w 8"/>
                    <a:gd name="T1" fmla="*/ 1 h 11"/>
                    <a:gd name="T2" fmla="*/ 5 w 8"/>
                    <a:gd name="T3" fmla="*/ 1 h 11"/>
                    <a:gd name="T4" fmla="*/ 1 w 8"/>
                    <a:gd name="T5" fmla="*/ 8 h 11"/>
                    <a:gd name="T6" fmla="*/ 5 w 8"/>
                    <a:gd name="T7" fmla="*/ 11 h 11"/>
                    <a:gd name="T8" fmla="*/ 8 w 8"/>
                    <a:gd name="T9" fmla="*/ 4 h 11"/>
                    <a:gd name="T10" fmla="*/ 5 w 8"/>
                    <a:gd name="T11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1">
                      <a:moveTo>
                        <a:pt x="5" y="1"/>
                      </a:moveTo>
                      <a:lnTo>
                        <a:pt x="5" y="1"/>
                      </a:lnTo>
                      <a:cubicBezTo>
                        <a:pt x="1" y="2"/>
                        <a:pt x="0" y="4"/>
                        <a:pt x="1" y="8"/>
                      </a:cubicBezTo>
                      <a:cubicBezTo>
                        <a:pt x="2" y="9"/>
                        <a:pt x="3" y="10"/>
                        <a:pt x="5" y="11"/>
                      </a:cubicBezTo>
                      <a:cubicBezTo>
                        <a:pt x="6" y="9"/>
                        <a:pt x="7" y="6"/>
                        <a:pt x="8" y="4"/>
                      </a:cubicBezTo>
                      <a:cubicBezTo>
                        <a:pt x="7" y="3"/>
                        <a:pt x="6" y="0"/>
                        <a:pt x="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364">
                  <a:extLst>
                    <a:ext uri="{FF2B5EF4-FFF2-40B4-BE49-F238E27FC236}">
                      <a16:creationId xmlns:a16="http://schemas.microsoft.com/office/drawing/2014/main" id="{0CA6ED8D-003A-4A7D-B734-4CCC35FD42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1" y="2809"/>
                  <a:ext cx="1" cy="0"/>
                </a:xfrm>
                <a:custGeom>
                  <a:avLst/>
                  <a:gdLst>
                    <a:gd name="T0" fmla="*/ 5 w 8"/>
                    <a:gd name="T1" fmla="*/ 1 h 5"/>
                    <a:gd name="T2" fmla="*/ 5 w 8"/>
                    <a:gd name="T3" fmla="*/ 1 h 5"/>
                    <a:gd name="T4" fmla="*/ 0 w 8"/>
                    <a:gd name="T5" fmla="*/ 2 h 5"/>
                    <a:gd name="T6" fmla="*/ 4 w 8"/>
                    <a:gd name="T7" fmla="*/ 5 h 5"/>
                    <a:gd name="T8" fmla="*/ 8 w 8"/>
                    <a:gd name="T9" fmla="*/ 4 h 5"/>
                    <a:gd name="T10" fmla="*/ 5 w 8"/>
                    <a:gd name="T11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5">
                      <a:moveTo>
                        <a:pt x="5" y="1"/>
                      </a:moveTo>
                      <a:lnTo>
                        <a:pt x="5" y="1"/>
                      </a:lnTo>
                      <a:cubicBezTo>
                        <a:pt x="3" y="0"/>
                        <a:pt x="2" y="2"/>
                        <a:pt x="0" y="2"/>
                      </a:cubicBezTo>
                      <a:cubicBezTo>
                        <a:pt x="1" y="3"/>
                        <a:pt x="2" y="5"/>
                        <a:pt x="4" y="5"/>
                      </a:cubicBezTo>
                      <a:cubicBezTo>
                        <a:pt x="5" y="5"/>
                        <a:pt x="7" y="4"/>
                        <a:pt x="8" y="4"/>
                      </a:cubicBezTo>
                      <a:cubicBezTo>
                        <a:pt x="7" y="2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365">
                  <a:extLst>
                    <a:ext uri="{FF2B5EF4-FFF2-40B4-BE49-F238E27FC236}">
                      <a16:creationId xmlns:a16="http://schemas.microsoft.com/office/drawing/2014/main" id="{46473E67-4993-4077-9B0A-50905557D6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6" y="2813"/>
                  <a:ext cx="1" cy="0"/>
                </a:xfrm>
                <a:custGeom>
                  <a:avLst/>
                  <a:gdLst>
                    <a:gd name="T0" fmla="*/ 1 w 7"/>
                    <a:gd name="T1" fmla="*/ 5 h 6"/>
                    <a:gd name="T2" fmla="*/ 1 w 7"/>
                    <a:gd name="T3" fmla="*/ 5 h 6"/>
                    <a:gd name="T4" fmla="*/ 5 w 7"/>
                    <a:gd name="T5" fmla="*/ 6 h 6"/>
                    <a:gd name="T6" fmla="*/ 7 w 7"/>
                    <a:gd name="T7" fmla="*/ 2 h 6"/>
                    <a:gd name="T8" fmla="*/ 1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5"/>
                      </a:moveTo>
                      <a:lnTo>
                        <a:pt x="1" y="5"/>
                      </a:lnTo>
                      <a:cubicBezTo>
                        <a:pt x="1" y="5"/>
                        <a:pt x="4" y="6"/>
                        <a:pt x="5" y="6"/>
                      </a:cubicBezTo>
                      <a:cubicBezTo>
                        <a:pt x="6" y="6"/>
                        <a:pt x="6" y="4"/>
                        <a:pt x="7" y="2"/>
                      </a:cubicBezTo>
                      <a:cubicBezTo>
                        <a:pt x="3" y="0"/>
                        <a:pt x="0" y="0"/>
                        <a:pt x="1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366">
                  <a:extLst>
                    <a:ext uri="{FF2B5EF4-FFF2-40B4-BE49-F238E27FC236}">
                      <a16:creationId xmlns:a16="http://schemas.microsoft.com/office/drawing/2014/main" id="{0E8B8E23-921C-4B0F-B281-9C084BD53A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3" y="2818"/>
                  <a:ext cx="0" cy="1"/>
                </a:xfrm>
                <a:custGeom>
                  <a:avLst/>
                  <a:gdLst>
                    <a:gd name="T0" fmla="*/ 0 w 5"/>
                    <a:gd name="T1" fmla="*/ 6 h 10"/>
                    <a:gd name="T2" fmla="*/ 0 w 5"/>
                    <a:gd name="T3" fmla="*/ 6 h 10"/>
                    <a:gd name="T4" fmla="*/ 2 w 5"/>
                    <a:gd name="T5" fmla="*/ 10 h 10"/>
                    <a:gd name="T6" fmla="*/ 5 w 5"/>
                    <a:gd name="T7" fmla="*/ 6 h 10"/>
                    <a:gd name="T8" fmla="*/ 0 w 5"/>
                    <a:gd name="T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0">
                      <a:moveTo>
                        <a:pt x="0" y="6"/>
                      </a:moveTo>
                      <a:lnTo>
                        <a:pt x="0" y="6"/>
                      </a:lnTo>
                      <a:cubicBezTo>
                        <a:pt x="0" y="7"/>
                        <a:pt x="2" y="8"/>
                        <a:pt x="2" y="10"/>
                      </a:cubicBezTo>
                      <a:cubicBezTo>
                        <a:pt x="3" y="9"/>
                        <a:pt x="4" y="7"/>
                        <a:pt x="5" y="6"/>
                      </a:cubicBezTo>
                      <a:cubicBezTo>
                        <a:pt x="4" y="0"/>
                        <a:pt x="2" y="0"/>
                        <a:pt x="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367">
                  <a:extLst>
                    <a:ext uri="{FF2B5EF4-FFF2-40B4-BE49-F238E27FC236}">
                      <a16:creationId xmlns:a16="http://schemas.microsoft.com/office/drawing/2014/main" id="{CAACF6F9-3F70-43B1-A14A-85D77E10F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2" y="2839"/>
                  <a:ext cx="0" cy="1"/>
                </a:xfrm>
                <a:custGeom>
                  <a:avLst/>
                  <a:gdLst>
                    <a:gd name="T0" fmla="*/ 2 w 2"/>
                    <a:gd name="T1" fmla="*/ 2 h 2"/>
                    <a:gd name="T2" fmla="*/ 2 w 2"/>
                    <a:gd name="T3" fmla="*/ 2 h 2"/>
                    <a:gd name="T4" fmla="*/ 2 w 2"/>
                    <a:gd name="T5" fmla="*/ 0 h 2"/>
                    <a:gd name="T6" fmla="*/ 0 w 2"/>
                    <a:gd name="T7" fmla="*/ 1 h 2"/>
                    <a:gd name="T8" fmla="*/ 0 w 2"/>
                    <a:gd name="T9" fmla="*/ 2 h 2"/>
                    <a:gd name="T10" fmla="*/ 2 w 2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lnTo>
                        <a:pt x="2" y="2"/>
                      </a:ln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368">
                  <a:extLst>
                    <a:ext uri="{FF2B5EF4-FFF2-40B4-BE49-F238E27FC236}">
                      <a16:creationId xmlns:a16="http://schemas.microsoft.com/office/drawing/2014/main" id="{0EB6E422-B2D2-44DD-86ED-2FED79491C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2" y="2840"/>
                  <a:ext cx="2" cy="1"/>
                </a:xfrm>
                <a:custGeom>
                  <a:avLst/>
                  <a:gdLst>
                    <a:gd name="T0" fmla="*/ 20 w 20"/>
                    <a:gd name="T1" fmla="*/ 11 h 11"/>
                    <a:gd name="T2" fmla="*/ 20 w 20"/>
                    <a:gd name="T3" fmla="*/ 11 h 11"/>
                    <a:gd name="T4" fmla="*/ 0 w 20"/>
                    <a:gd name="T5" fmla="*/ 1 h 11"/>
                    <a:gd name="T6" fmla="*/ 20 w 20"/>
                    <a:gd name="T7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1">
                      <a:moveTo>
                        <a:pt x="20" y="11"/>
                      </a:moveTo>
                      <a:lnTo>
                        <a:pt x="20" y="11"/>
                      </a:lnTo>
                      <a:cubicBezTo>
                        <a:pt x="16" y="2"/>
                        <a:pt x="9" y="0"/>
                        <a:pt x="0" y="1"/>
                      </a:cubicBezTo>
                      <a:cubicBezTo>
                        <a:pt x="4" y="10"/>
                        <a:pt x="11" y="11"/>
                        <a:pt x="20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369">
                  <a:extLst>
                    <a:ext uri="{FF2B5EF4-FFF2-40B4-BE49-F238E27FC236}">
                      <a16:creationId xmlns:a16="http://schemas.microsoft.com/office/drawing/2014/main" id="{65D39C91-8754-4F0A-A287-8A80EC044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5" y="2843"/>
                  <a:ext cx="1" cy="2"/>
                </a:xfrm>
                <a:custGeom>
                  <a:avLst/>
                  <a:gdLst>
                    <a:gd name="T0" fmla="*/ 4 w 12"/>
                    <a:gd name="T1" fmla="*/ 2 h 11"/>
                    <a:gd name="T2" fmla="*/ 4 w 12"/>
                    <a:gd name="T3" fmla="*/ 2 h 11"/>
                    <a:gd name="T4" fmla="*/ 0 w 12"/>
                    <a:gd name="T5" fmla="*/ 10 h 11"/>
                    <a:gd name="T6" fmla="*/ 9 w 12"/>
                    <a:gd name="T7" fmla="*/ 10 h 11"/>
                    <a:gd name="T8" fmla="*/ 11 w 12"/>
                    <a:gd name="T9" fmla="*/ 7 h 11"/>
                    <a:gd name="T10" fmla="*/ 4 w 12"/>
                    <a:gd name="T11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1">
                      <a:moveTo>
                        <a:pt x="4" y="2"/>
                      </a:moveTo>
                      <a:lnTo>
                        <a:pt x="4" y="2"/>
                      </a:lnTo>
                      <a:cubicBezTo>
                        <a:pt x="2" y="4"/>
                        <a:pt x="1" y="7"/>
                        <a:pt x="0" y="10"/>
                      </a:cubicBezTo>
                      <a:cubicBezTo>
                        <a:pt x="3" y="10"/>
                        <a:pt x="6" y="11"/>
                        <a:pt x="9" y="10"/>
                      </a:cubicBezTo>
                      <a:cubicBezTo>
                        <a:pt x="10" y="10"/>
                        <a:pt x="12" y="8"/>
                        <a:pt x="11" y="7"/>
                      </a:cubicBezTo>
                      <a:cubicBezTo>
                        <a:pt x="10" y="2"/>
                        <a:pt x="7" y="0"/>
                        <a:pt x="4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370">
                  <a:extLst>
                    <a:ext uri="{FF2B5EF4-FFF2-40B4-BE49-F238E27FC236}">
                      <a16:creationId xmlns:a16="http://schemas.microsoft.com/office/drawing/2014/main" id="{615F51F8-EEAB-4E1F-81BE-C89F68554E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5" y="2845"/>
                  <a:ext cx="0" cy="0"/>
                </a:xfrm>
                <a:custGeom>
                  <a:avLst/>
                  <a:gdLst>
                    <a:gd name="T0" fmla="*/ 0 w 3"/>
                    <a:gd name="T1" fmla="*/ 4 h 4"/>
                    <a:gd name="T2" fmla="*/ 0 w 3"/>
                    <a:gd name="T3" fmla="*/ 4 h 4"/>
                    <a:gd name="T4" fmla="*/ 3 w 3"/>
                    <a:gd name="T5" fmla="*/ 1 h 4"/>
                    <a:gd name="T6" fmla="*/ 3 w 3"/>
                    <a:gd name="T7" fmla="*/ 0 h 4"/>
                    <a:gd name="T8" fmla="*/ 1 w 3"/>
                    <a:gd name="T9" fmla="*/ 0 h 4"/>
                    <a:gd name="T10" fmla="*/ 0 w 3"/>
                    <a:gd name="T11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0" y="4"/>
                      </a:moveTo>
                      <a:lnTo>
                        <a:pt x="0" y="4"/>
                      </a:ln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1" y="3"/>
                        <a:pt x="0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371">
                  <a:extLst>
                    <a:ext uri="{FF2B5EF4-FFF2-40B4-BE49-F238E27FC236}">
                      <a16:creationId xmlns:a16="http://schemas.microsoft.com/office/drawing/2014/main" id="{07C85E95-909A-45C2-AD39-D6FA628884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4" y="2845"/>
                  <a:ext cx="1" cy="1"/>
                </a:xfrm>
                <a:custGeom>
                  <a:avLst/>
                  <a:gdLst>
                    <a:gd name="T0" fmla="*/ 2 w 4"/>
                    <a:gd name="T1" fmla="*/ 8 h 8"/>
                    <a:gd name="T2" fmla="*/ 2 w 4"/>
                    <a:gd name="T3" fmla="*/ 8 h 8"/>
                    <a:gd name="T4" fmla="*/ 4 w 4"/>
                    <a:gd name="T5" fmla="*/ 0 h 8"/>
                    <a:gd name="T6" fmla="*/ 1 w 4"/>
                    <a:gd name="T7" fmla="*/ 4 h 8"/>
                    <a:gd name="T8" fmla="*/ 2 w 4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8">
                      <a:moveTo>
                        <a:pt x="2" y="8"/>
                      </a:moveTo>
                      <a:lnTo>
                        <a:pt x="2" y="8"/>
                      </a:lnTo>
                      <a:cubicBezTo>
                        <a:pt x="2" y="5"/>
                        <a:pt x="3" y="3"/>
                        <a:pt x="4" y="0"/>
                      </a:cubicBezTo>
                      <a:cubicBezTo>
                        <a:pt x="3" y="1"/>
                        <a:pt x="2" y="3"/>
                        <a:pt x="1" y="4"/>
                      </a:cubicBezTo>
                      <a:cubicBezTo>
                        <a:pt x="0" y="5"/>
                        <a:pt x="1" y="7"/>
                        <a:pt x="2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372">
                  <a:extLst>
                    <a:ext uri="{FF2B5EF4-FFF2-40B4-BE49-F238E27FC236}">
                      <a16:creationId xmlns:a16="http://schemas.microsoft.com/office/drawing/2014/main" id="{8F857D71-E8E4-4AF3-BA02-8A3A255EA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8" y="2856"/>
                  <a:ext cx="1" cy="1"/>
                </a:xfrm>
                <a:custGeom>
                  <a:avLst/>
                  <a:gdLst>
                    <a:gd name="T0" fmla="*/ 1 w 7"/>
                    <a:gd name="T1" fmla="*/ 3 h 9"/>
                    <a:gd name="T2" fmla="*/ 1 w 7"/>
                    <a:gd name="T3" fmla="*/ 3 h 9"/>
                    <a:gd name="T4" fmla="*/ 5 w 7"/>
                    <a:gd name="T5" fmla="*/ 7 h 9"/>
                    <a:gd name="T6" fmla="*/ 7 w 7"/>
                    <a:gd name="T7" fmla="*/ 4 h 9"/>
                    <a:gd name="T8" fmla="*/ 4 w 7"/>
                    <a:gd name="T9" fmla="*/ 0 h 9"/>
                    <a:gd name="T10" fmla="*/ 1 w 7"/>
                    <a:gd name="T11" fmla="*/ 3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9">
                      <a:moveTo>
                        <a:pt x="1" y="3"/>
                      </a:moveTo>
                      <a:lnTo>
                        <a:pt x="1" y="3"/>
                      </a:lnTo>
                      <a:cubicBezTo>
                        <a:pt x="0" y="7"/>
                        <a:pt x="2" y="9"/>
                        <a:pt x="5" y="7"/>
                      </a:cubicBezTo>
                      <a:cubicBezTo>
                        <a:pt x="6" y="7"/>
                        <a:pt x="7" y="5"/>
                        <a:pt x="7" y="4"/>
                      </a:cubicBezTo>
                      <a:cubicBezTo>
                        <a:pt x="6" y="2"/>
                        <a:pt x="5" y="1"/>
                        <a:pt x="4" y="0"/>
                      </a:cubicBezTo>
                      <a:cubicBezTo>
                        <a:pt x="3" y="1"/>
                        <a:pt x="1" y="2"/>
                        <a:pt x="1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373">
                  <a:extLst>
                    <a:ext uri="{FF2B5EF4-FFF2-40B4-BE49-F238E27FC236}">
                      <a16:creationId xmlns:a16="http://schemas.microsoft.com/office/drawing/2014/main" id="{402B34FD-FC2F-40ED-A37F-0FAEC6F3AF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72" y="2859"/>
                  <a:ext cx="0" cy="1"/>
                </a:xfrm>
                <a:custGeom>
                  <a:avLst/>
                  <a:gdLst>
                    <a:gd name="T0" fmla="*/ 4 w 8"/>
                    <a:gd name="T1" fmla="*/ 0 h 5"/>
                    <a:gd name="T2" fmla="*/ 4 w 8"/>
                    <a:gd name="T3" fmla="*/ 0 h 5"/>
                    <a:gd name="T4" fmla="*/ 0 w 8"/>
                    <a:gd name="T5" fmla="*/ 2 h 5"/>
                    <a:gd name="T6" fmla="*/ 4 w 8"/>
                    <a:gd name="T7" fmla="*/ 5 h 5"/>
                    <a:gd name="T8" fmla="*/ 8 w 8"/>
                    <a:gd name="T9" fmla="*/ 3 h 5"/>
                    <a:gd name="T10" fmla="*/ 4 w 8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5">
                      <a:moveTo>
                        <a:pt x="4" y="0"/>
                      </a:moveTo>
                      <a:lnTo>
                        <a:pt x="4" y="0"/>
                      </a:lnTo>
                      <a:cubicBezTo>
                        <a:pt x="3" y="0"/>
                        <a:pt x="2" y="1"/>
                        <a:pt x="0" y="2"/>
                      </a:cubicBezTo>
                      <a:cubicBezTo>
                        <a:pt x="1" y="3"/>
                        <a:pt x="2" y="5"/>
                        <a:pt x="4" y="5"/>
                      </a:cubicBezTo>
                      <a:cubicBezTo>
                        <a:pt x="5" y="5"/>
                        <a:pt x="7" y="4"/>
                        <a:pt x="8" y="3"/>
                      </a:cubicBezTo>
                      <a:cubicBezTo>
                        <a:pt x="7" y="2"/>
                        <a:pt x="6" y="0"/>
                        <a:pt x="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374">
                  <a:extLst>
                    <a:ext uri="{FF2B5EF4-FFF2-40B4-BE49-F238E27FC236}">
                      <a16:creationId xmlns:a16="http://schemas.microsoft.com/office/drawing/2014/main" id="{09A22003-4E6C-4C35-AA5B-C4056B1FE1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6" y="2871"/>
                  <a:ext cx="1" cy="1"/>
                </a:xfrm>
                <a:custGeom>
                  <a:avLst/>
                  <a:gdLst>
                    <a:gd name="T0" fmla="*/ 1 w 7"/>
                    <a:gd name="T1" fmla="*/ 4 h 10"/>
                    <a:gd name="T2" fmla="*/ 1 w 7"/>
                    <a:gd name="T3" fmla="*/ 4 h 10"/>
                    <a:gd name="T4" fmla="*/ 5 w 7"/>
                    <a:gd name="T5" fmla="*/ 8 h 10"/>
                    <a:gd name="T6" fmla="*/ 7 w 7"/>
                    <a:gd name="T7" fmla="*/ 4 h 10"/>
                    <a:gd name="T8" fmla="*/ 4 w 7"/>
                    <a:gd name="T9" fmla="*/ 0 h 10"/>
                    <a:gd name="T10" fmla="*/ 1 w 7"/>
                    <a:gd name="T11" fmla="*/ 4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0">
                      <a:moveTo>
                        <a:pt x="1" y="4"/>
                      </a:moveTo>
                      <a:lnTo>
                        <a:pt x="1" y="4"/>
                      </a:lnTo>
                      <a:cubicBezTo>
                        <a:pt x="0" y="8"/>
                        <a:pt x="2" y="10"/>
                        <a:pt x="5" y="8"/>
                      </a:cubicBezTo>
                      <a:cubicBezTo>
                        <a:pt x="6" y="8"/>
                        <a:pt x="6" y="6"/>
                        <a:pt x="7" y="4"/>
                      </a:cubicBezTo>
                      <a:cubicBezTo>
                        <a:pt x="6" y="3"/>
                        <a:pt x="5" y="2"/>
                        <a:pt x="4" y="0"/>
                      </a:cubicBezTo>
                      <a:cubicBezTo>
                        <a:pt x="3" y="1"/>
                        <a:pt x="1" y="3"/>
                        <a:pt x="1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8" name="Freeform 375">
                  <a:extLst>
                    <a:ext uri="{FF2B5EF4-FFF2-40B4-BE49-F238E27FC236}">
                      <a16:creationId xmlns:a16="http://schemas.microsoft.com/office/drawing/2014/main" id="{82DD240E-3D8F-4562-8758-DF40961F93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25" y="2873"/>
                  <a:ext cx="1" cy="0"/>
                </a:xfrm>
                <a:custGeom>
                  <a:avLst/>
                  <a:gdLst>
                    <a:gd name="T0" fmla="*/ 1 w 5"/>
                    <a:gd name="T1" fmla="*/ 0 h 5"/>
                    <a:gd name="T2" fmla="*/ 1 w 5"/>
                    <a:gd name="T3" fmla="*/ 0 h 5"/>
                    <a:gd name="T4" fmla="*/ 0 w 5"/>
                    <a:gd name="T5" fmla="*/ 4 h 5"/>
                    <a:gd name="T6" fmla="*/ 3 w 5"/>
                    <a:gd name="T7" fmla="*/ 5 h 5"/>
                    <a:gd name="T8" fmla="*/ 4 w 5"/>
                    <a:gd name="T9" fmla="*/ 1 h 5"/>
                    <a:gd name="T10" fmla="*/ 1 w 5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" y="1"/>
                        <a:pt x="0" y="3"/>
                        <a:pt x="0" y="4"/>
                      </a:cubicBezTo>
                      <a:cubicBezTo>
                        <a:pt x="0" y="5"/>
                        <a:pt x="2" y="5"/>
                        <a:pt x="3" y="5"/>
                      </a:cubicBezTo>
                      <a:cubicBezTo>
                        <a:pt x="4" y="4"/>
                        <a:pt x="5" y="3"/>
                        <a:pt x="4" y="1"/>
                      </a:cubicBezTo>
                      <a:cubicBezTo>
                        <a:pt x="4" y="1"/>
                        <a:pt x="3" y="1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9" name="Freeform 376">
                  <a:extLst>
                    <a:ext uri="{FF2B5EF4-FFF2-40B4-BE49-F238E27FC236}">
                      <a16:creationId xmlns:a16="http://schemas.microsoft.com/office/drawing/2014/main" id="{B3872375-4338-4F1C-87F6-833B0FEF2E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8" y="2876"/>
                  <a:ext cx="1" cy="0"/>
                </a:xfrm>
                <a:custGeom>
                  <a:avLst/>
                  <a:gdLst>
                    <a:gd name="T0" fmla="*/ 2 w 5"/>
                    <a:gd name="T1" fmla="*/ 6 h 6"/>
                    <a:gd name="T2" fmla="*/ 2 w 5"/>
                    <a:gd name="T3" fmla="*/ 6 h 6"/>
                    <a:gd name="T4" fmla="*/ 5 w 5"/>
                    <a:gd name="T5" fmla="*/ 5 h 6"/>
                    <a:gd name="T6" fmla="*/ 4 w 5"/>
                    <a:gd name="T7" fmla="*/ 0 h 6"/>
                    <a:gd name="T8" fmla="*/ 1 w 5"/>
                    <a:gd name="T9" fmla="*/ 2 h 6"/>
                    <a:gd name="T10" fmla="*/ 2 w 5"/>
                    <a:gd name="T11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2" y="6"/>
                      </a:moveTo>
                      <a:lnTo>
                        <a:pt x="2" y="6"/>
                      </a:lnTo>
                      <a:cubicBezTo>
                        <a:pt x="3" y="6"/>
                        <a:pt x="5" y="5"/>
                        <a:pt x="5" y="5"/>
                      </a:cubicBezTo>
                      <a:cubicBezTo>
                        <a:pt x="5" y="3"/>
                        <a:pt x="5" y="2"/>
                        <a:pt x="4" y="0"/>
                      </a:cubicBezTo>
                      <a:cubicBezTo>
                        <a:pt x="3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0" name="Freeform 377">
                  <a:extLst>
                    <a:ext uri="{FF2B5EF4-FFF2-40B4-BE49-F238E27FC236}">
                      <a16:creationId xmlns:a16="http://schemas.microsoft.com/office/drawing/2014/main" id="{2E19FCF7-9BD4-4DFE-B438-4CA3E85D0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94" y="2889"/>
                  <a:ext cx="1" cy="1"/>
                </a:xfrm>
                <a:custGeom>
                  <a:avLst/>
                  <a:gdLst>
                    <a:gd name="T0" fmla="*/ 4 w 9"/>
                    <a:gd name="T1" fmla="*/ 1 h 7"/>
                    <a:gd name="T2" fmla="*/ 4 w 9"/>
                    <a:gd name="T3" fmla="*/ 1 h 7"/>
                    <a:gd name="T4" fmla="*/ 5 w 9"/>
                    <a:gd name="T5" fmla="*/ 6 h 7"/>
                    <a:gd name="T6" fmla="*/ 9 w 9"/>
                    <a:gd name="T7" fmla="*/ 5 h 7"/>
                    <a:gd name="T8" fmla="*/ 8 w 9"/>
                    <a:gd name="T9" fmla="*/ 1 h 7"/>
                    <a:gd name="T10" fmla="*/ 4 w 9"/>
                    <a:gd name="T11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7">
                      <a:moveTo>
                        <a:pt x="4" y="1"/>
                      </a:moveTo>
                      <a:lnTo>
                        <a:pt x="4" y="1"/>
                      </a:lnTo>
                      <a:cubicBezTo>
                        <a:pt x="0" y="3"/>
                        <a:pt x="0" y="5"/>
                        <a:pt x="5" y="6"/>
                      </a:cubicBezTo>
                      <a:cubicBezTo>
                        <a:pt x="6" y="7"/>
                        <a:pt x="8" y="5"/>
                        <a:pt x="9" y="5"/>
                      </a:cubicBezTo>
                      <a:cubicBezTo>
                        <a:pt x="9" y="4"/>
                        <a:pt x="9" y="2"/>
                        <a:pt x="8" y="1"/>
                      </a:cubicBezTo>
                      <a:cubicBezTo>
                        <a:pt x="7" y="0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1" name="Freeform 378">
                  <a:extLst>
                    <a:ext uri="{FF2B5EF4-FFF2-40B4-BE49-F238E27FC236}">
                      <a16:creationId xmlns:a16="http://schemas.microsoft.com/office/drawing/2014/main" id="{6FA4BB1C-6FC8-41A3-9303-29D70468EC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90" y="2902"/>
                  <a:ext cx="2" cy="1"/>
                </a:xfrm>
                <a:custGeom>
                  <a:avLst/>
                  <a:gdLst>
                    <a:gd name="T0" fmla="*/ 8 w 12"/>
                    <a:gd name="T1" fmla="*/ 7 h 10"/>
                    <a:gd name="T2" fmla="*/ 8 w 12"/>
                    <a:gd name="T3" fmla="*/ 7 h 10"/>
                    <a:gd name="T4" fmla="*/ 12 w 12"/>
                    <a:gd name="T5" fmla="*/ 0 h 10"/>
                    <a:gd name="T6" fmla="*/ 3 w 12"/>
                    <a:gd name="T7" fmla="*/ 1 h 10"/>
                    <a:gd name="T8" fmla="*/ 0 w 12"/>
                    <a:gd name="T9" fmla="*/ 4 h 10"/>
                    <a:gd name="T10" fmla="*/ 8 w 12"/>
                    <a:gd name="T11" fmla="*/ 7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0">
                      <a:moveTo>
                        <a:pt x="8" y="7"/>
                      </a:moveTo>
                      <a:lnTo>
                        <a:pt x="8" y="7"/>
                      </a:lnTo>
                      <a:cubicBezTo>
                        <a:pt x="10" y="6"/>
                        <a:pt x="11" y="3"/>
                        <a:pt x="12" y="0"/>
                      </a:cubicBezTo>
                      <a:cubicBezTo>
                        <a:pt x="9" y="0"/>
                        <a:pt x="6" y="0"/>
                        <a:pt x="3" y="1"/>
                      </a:cubicBezTo>
                      <a:cubicBezTo>
                        <a:pt x="2" y="1"/>
                        <a:pt x="0" y="3"/>
                        <a:pt x="0" y="4"/>
                      </a:cubicBezTo>
                      <a:cubicBezTo>
                        <a:pt x="1" y="8"/>
                        <a:pt x="5" y="10"/>
                        <a:pt x="8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2" name="Freeform 379">
                  <a:extLst>
                    <a:ext uri="{FF2B5EF4-FFF2-40B4-BE49-F238E27FC236}">
                      <a16:creationId xmlns:a16="http://schemas.microsoft.com/office/drawing/2014/main" id="{944F4264-38F6-4A0A-9445-27A781E6E0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74" y="2910"/>
                  <a:ext cx="0" cy="1"/>
                </a:xfrm>
                <a:custGeom>
                  <a:avLst/>
                  <a:gdLst>
                    <a:gd name="T0" fmla="*/ 3 w 4"/>
                    <a:gd name="T1" fmla="*/ 0 h 4"/>
                    <a:gd name="T2" fmla="*/ 3 w 4"/>
                    <a:gd name="T3" fmla="*/ 0 h 4"/>
                    <a:gd name="T4" fmla="*/ 0 w 4"/>
                    <a:gd name="T5" fmla="*/ 1 h 4"/>
                    <a:gd name="T6" fmla="*/ 1 w 4"/>
                    <a:gd name="T7" fmla="*/ 4 h 4"/>
                    <a:gd name="T8" fmla="*/ 4 w 4"/>
                    <a:gd name="T9" fmla="*/ 3 h 4"/>
                    <a:gd name="T10" fmla="*/ 3 w 4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3" y="0"/>
                      </a:moveTo>
                      <a:lnTo>
                        <a:pt x="3" y="0"/>
                      </a:lnTo>
                      <a:cubicBezTo>
                        <a:pt x="2" y="0"/>
                        <a:pt x="0" y="0"/>
                        <a:pt x="0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3" y="2"/>
                        <a:pt x="3" y="1"/>
                        <a:pt x="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3" name="Freeform 380">
                  <a:extLst>
                    <a:ext uri="{FF2B5EF4-FFF2-40B4-BE49-F238E27FC236}">
                      <a16:creationId xmlns:a16="http://schemas.microsoft.com/office/drawing/2014/main" id="{60CB8400-B8F1-46B1-B62F-DAD972A715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9" y="2936"/>
                  <a:ext cx="0" cy="1"/>
                </a:xfrm>
                <a:custGeom>
                  <a:avLst/>
                  <a:gdLst>
                    <a:gd name="T0" fmla="*/ 6 w 8"/>
                    <a:gd name="T1" fmla="*/ 8 h 9"/>
                    <a:gd name="T2" fmla="*/ 6 w 8"/>
                    <a:gd name="T3" fmla="*/ 8 h 9"/>
                    <a:gd name="T4" fmla="*/ 8 w 8"/>
                    <a:gd name="T5" fmla="*/ 4 h 9"/>
                    <a:gd name="T6" fmla="*/ 5 w 8"/>
                    <a:gd name="T7" fmla="*/ 0 h 9"/>
                    <a:gd name="T8" fmla="*/ 2 w 8"/>
                    <a:gd name="T9" fmla="*/ 2 h 9"/>
                    <a:gd name="T10" fmla="*/ 6 w 8"/>
                    <a:gd name="T11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9">
                      <a:moveTo>
                        <a:pt x="6" y="8"/>
                      </a:moveTo>
                      <a:lnTo>
                        <a:pt x="6" y="8"/>
                      </a:lnTo>
                      <a:cubicBezTo>
                        <a:pt x="7" y="8"/>
                        <a:pt x="7" y="5"/>
                        <a:pt x="8" y="4"/>
                      </a:cubicBezTo>
                      <a:cubicBezTo>
                        <a:pt x="7" y="3"/>
                        <a:pt x="6" y="1"/>
                        <a:pt x="5" y="0"/>
                      </a:cubicBezTo>
                      <a:cubicBezTo>
                        <a:pt x="4" y="0"/>
                        <a:pt x="2" y="1"/>
                        <a:pt x="2" y="2"/>
                      </a:cubicBezTo>
                      <a:cubicBezTo>
                        <a:pt x="0" y="7"/>
                        <a:pt x="2" y="9"/>
                        <a:pt x="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4" name="Freeform 381">
                  <a:extLst>
                    <a:ext uri="{FF2B5EF4-FFF2-40B4-BE49-F238E27FC236}">
                      <a16:creationId xmlns:a16="http://schemas.microsoft.com/office/drawing/2014/main" id="{64EE13D8-E5DA-48F0-9486-935844785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9" y="2944"/>
                  <a:ext cx="1" cy="1"/>
                </a:xfrm>
                <a:custGeom>
                  <a:avLst/>
                  <a:gdLst>
                    <a:gd name="T0" fmla="*/ 3 w 11"/>
                    <a:gd name="T1" fmla="*/ 9 h 9"/>
                    <a:gd name="T2" fmla="*/ 3 w 11"/>
                    <a:gd name="T3" fmla="*/ 9 h 9"/>
                    <a:gd name="T4" fmla="*/ 11 w 11"/>
                    <a:gd name="T5" fmla="*/ 6 h 9"/>
                    <a:gd name="T6" fmla="*/ 8 w 11"/>
                    <a:gd name="T7" fmla="*/ 2 h 9"/>
                    <a:gd name="T8" fmla="*/ 0 w 11"/>
                    <a:gd name="T9" fmla="*/ 5 h 9"/>
                    <a:gd name="T10" fmla="*/ 3 w 11"/>
                    <a:gd name="T11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9">
                      <a:moveTo>
                        <a:pt x="3" y="9"/>
                      </a:moveTo>
                      <a:lnTo>
                        <a:pt x="3" y="9"/>
                      </a:lnTo>
                      <a:cubicBezTo>
                        <a:pt x="5" y="8"/>
                        <a:pt x="8" y="7"/>
                        <a:pt x="11" y="6"/>
                      </a:cubicBezTo>
                      <a:cubicBezTo>
                        <a:pt x="10" y="4"/>
                        <a:pt x="9" y="2"/>
                        <a:pt x="8" y="2"/>
                      </a:cubicBezTo>
                      <a:cubicBezTo>
                        <a:pt x="4" y="0"/>
                        <a:pt x="1" y="1"/>
                        <a:pt x="0" y="5"/>
                      </a:cubicBezTo>
                      <a:cubicBezTo>
                        <a:pt x="0" y="6"/>
                        <a:pt x="2" y="9"/>
                        <a:pt x="3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5" name="Freeform 382">
                  <a:extLst>
                    <a:ext uri="{FF2B5EF4-FFF2-40B4-BE49-F238E27FC236}">
                      <a16:creationId xmlns:a16="http://schemas.microsoft.com/office/drawing/2014/main" id="{6CC9A891-7AA3-45DC-B1FC-44CC8C8A65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3" y="2952"/>
                  <a:ext cx="0" cy="0"/>
                </a:xfrm>
                <a:custGeom>
                  <a:avLst/>
                  <a:gdLst>
                    <a:gd name="T0" fmla="*/ 3 w 3"/>
                    <a:gd name="T1" fmla="*/ 1 h 4"/>
                    <a:gd name="T2" fmla="*/ 3 w 3"/>
                    <a:gd name="T3" fmla="*/ 1 h 4"/>
                    <a:gd name="T4" fmla="*/ 0 w 3"/>
                    <a:gd name="T5" fmla="*/ 0 h 4"/>
                    <a:gd name="T6" fmla="*/ 1 w 3"/>
                    <a:gd name="T7" fmla="*/ 4 h 4"/>
                    <a:gd name="T8" fmla="*/ 3 w 3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0" y="0"/>
                      </a:lnTo>
                      <a:lnTo>
                        <a:pt x="1" y="4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6" name="Freeform 383">
                  <a:extLst>
                    <a:ext uri="{FF2B5EF4-FFF2-40B4-BE49-F238E27FC236}">
                      <a16:creationId xmlns:a16="http://schemas.microsoft.com/office/drawing/2014/main" id="{9F8FA41C-2B14-4E3A-9F59-8C53F3B07E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4" y="2969"/>
                  <a:ext cx="2" cy="2"/>
                </a:xfrm>
                <a:custGeom>
                  <a:avLst/>
                  <a:gdLst>
                    <a:gd name="T0" fmla="*/ 6 w 11"/>
                    <a:gd name="T1" fmla="*/ 0 h 11"/>
                    <a:gd name="T2" fmla="*/ 6 w 11"/>
                    <a:gd name="T3" fmla="*/ 0 h 11"/>
                    <a:gd name="T4" fmla="*/ 2 w 11"/>
                    <a:gd name="T5" fmla="*/ 8 h 11"/>
                    <a:gd name="T6" fmla="*/ 6 w 11"/>
                    <a:gd name="T7" fmla="*/ 11 h 11"/>
                    <a:gd name="T8" fmla="*/ 10 w 11"/>
                    <a:gd name="T9" fmla="*/ 3 h 11"/>
                    <a:gd name="T10" fmla="*/ 6 w 11"/>
                    <a:gd name="T1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6" y="0"/>
                      </a:lnTo>
                      <a:cubicBezTo>
                        <a:pt x="2" y="1"/>
                        <a:pt x="0" y="4"/>
                        <a:pt x="2" y="8"/>
                      </a:cubicBezTo>
                      <a:cubicBezTo>
                        <a:pt x="3" y="9"/>
                        <a:pt x="5" y="11"/>
                        <a:pt x="6" y="11"/>
                      </a:cubicBezTo>
                      <a:cubicBezTo>
                        <a:pt x="10" y="10"/>
                        <a:pt x="11" y="7"/>
                        <a:pt x="10" y="3"/>
                      </a:cubicBezTo>
                      <a:cubicBezTo>
                        <a:pt x="9" y="2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7" name="Freeform 384">
                  <a:extLst>
                    <a:ext uri="{FF2B5EF4-FFF2-40B4-BE49-F238E27FC236}">
                      <a16:creationId xmlns:a16="http://schemas.microsoft.com/office/drawing/2014/main" id="{3F25CFD5-7DD3-499B-8A09-DD87B9942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1" y="3103"/>
                  <a:ext cx="1" cy="2"/>
                </a:xfrm>
                <a:custGeom>
                  <a:avLst/>
                  <a:gdLst>
                    <a:gd name="T0" fmla="*/ 4 w 12"/>
                    <a:gd name="T1" fmla="*/ 2 h 11"/>
                    <a:gd name="T2" fmla="*/ 4 w 12"/>
                    <a:gd name="T3" fmla="*/ 2 h 11"/>
                    <a:gd name="T4" fmla="*/ 0 w 12"/>
                    <a:gd name="T5" fmla="*/ 5 h 11"/>
                    <a:gd name="T6" fmla="*/ 8 w 12"/>
                    <a:gd name="T7" fmla="*/ 10 h 11"/>
                    <a:gd name="T8" fmla="*/ 12 w 12"/>
                    <a:gd name="T9" fmla="*/ 6 h 11"/>
                    <a:gd name="T10" fmla="*/ 4 w 12"/>
                    <a:gd name="T11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1">
                      <a:moveTo>
                        <a:pt x="4" y="2"/>
                      </a:moveTo>
                      <a:lnTo>
                        <a:pt x="4" y="2"/>
                      </a:lnTo>
                      <a:cubicBezTo>
                        <a:pt x="2" y="3"/>
                        <a:pt x="0" y="5"/>
                        <a:pt x="0" y="5"/>
                      </a:cubicBezTo>
                      <a:cubicBezTo>
                        <a:pt x="1" y="9"/>
                        <a:pt x="4" y="11"/>
                        <a:pt x="8" y="10"/>
                      </a:cubicBezTo>
                      <a:cubicBezTo>
                        <a:pt x="10" y="8"/>
                        <a:pt x="12" y="7"/>
                        <a:pt x="12" y="6"/>
                      </a:cubicBezTo>
                      <a:cubicBezTo>
                        <a:pt x="11" y="2"/>
                        <a:pt x="8" y="0"/>
                        <a:pt x="4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8" name="Freeform 385">
                  <a:extLst>
                    <a:ext uri="{FF2B5EF4-FFF2-40B4-BE49-F238E27FC236}">
                      <a16:creationId xmlns:a16="http://schemas.microsoft.com/office/drawing/2014/main" id="{DC508560-F9DC-4A65-9F08-03F397F888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2" y="2518"/>
                  <a:ext cx="1" cy="1"/>
                </a:xfrm>
                <a:custGeom>
                  <a:avLst/>
                  <a:gdLst>
                    <a:gd name="T0" fmla="*/ 7 w 10"/>
                    <a:gd name="T1" fmla="*/ 1 h 6"/>
                    <a:gd name="T2" fmla="*/ 7 w 10"/>
                    <a:gd name="T3" fmla="*/ 1 h 6"/>
                    <a:gd name="T4" fmla="*/ 3 w 10"/>
                    <a:gd name="T5" fmla="*/ 1 h 6"/>
                    <a:gd name="T6" fmla="*/ 6 w 10"/>
                    <a:gd name="T7" fmla="*/ 6 h 6"/>
                    <a:gd name="T8" fmla="*/ 10 w 10"/>
                    <a:gd name="T9" fmla="*/ 4 h 6"/>
                    <a:gd name="T10" fmla="*/ 7 w 10"/>
                    <a:gd name="T11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6">
                      <a:moveTo>
                        <a:pt x="7" y="1"/>
                      </a:moveTo>
                      <a:lnTo>
                        <a:pt x="7" y="1"/>
                      </a:lnTo>
                      <a:cubicBezTo>
                        <a:pt x="6" y="0"/>
                        <a:pt x="4" y="0"/>
                        <a:pt x="3" y="1"/>
                      </a:cubicBezTo>
                      <a:cubicBezTo>
                        <a:pt x="0" y="4"/>
                        <a:pt x="2" y="6"/>
                        <a:pt x="6" y="6"/>
                      </a:cubicBezTo>
                      <a:cubicBezTo>
                        <a:pt x="7" y="6"/>
                        <a:pt x="8" y="5"/>
                        <a:pt x="10" y="4"/>
                      </a:cubicBezTo>
                      <a:cubicBezTo>
                        <a:pt x="9" y="3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9" name="Freeform 386">
                  <a:extLst>
                    <a:ext uri="{FF2B5EF4-FFF2-40B4-BE49-F238E27FC236}">
                      <a16:creationId xmlns:a16="http://schemas.microsoft.com/office/drawing/2014/main" id="{7EF5B224-F35C-4FD0-8467-17C01FBCE0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9" y="2380"/>
                  <a:ext cx="2" cy="0"/>
                </a:xfrm>
                <a:custGeom>
                  <a:avLst/>
                  <a:gdLst>
                    <a:gd name="T0" fmla="*/ 9 w 13"/>
                    <a:gd name="T1" fmla="*/ 1 h 7"/>
                    <a:gd name="T2" fmla="*/ 9 w 13"/>
                    <a:gd name="T3" fmla="*/ 1 h 7"/>
                    <a:gd name="T4" fmla="*/ 4 w 13"/>
                    <a:gd name="T5" fmla="*/ 1 h 7"/>
                    <a:gd name="T6" fmla="*/ 0 w 13"/>
                    <a:gd name="T7" fmla="*/ 7 h 7"/>
                    <a:gd name="T8" fmla="*/ 7 w 13"/>
                    <a:gd name="T9" fmla="*/ 7 h 7"/>
                    <a:gd name="T10" fmla="*/ 9 w 13"/>
                    <a:gd name="T11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7">
                      <a:moveTo>
                        <a:pt x="9" y="1"/>
                      </a:moveTo>
                      <a:lnTo>
                        <a:pt x="9" y="1"/>
                      </a:lnTo>
                      <a:cubicBezTo>
                        <a:pt x="8" y="0"/>
                        <a:pt x="5" y="0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2" y="7"/>
                        <a:pt x="5" y="7"/>
                        <a:pt x="7" y="7"/>
                      </a:cubicBezTo>
                      <a:cubicBezTo>
                        <a:pt x="12" y="6"/>
                        <a:pt x="13" y="4"/>
                        <a:pt x="9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0" name="Freeform 387">
                  <a:extLst>
                    <a:ext uri="{FF2B5EF4-FFF2-40B4-BE49-F238E27FC236}">
                      <a16:creationId xmlns:a16="http://schemas.microsoft.com/office/drawing/2014/main" id="{00F4FD45-87E5-4086-9AEE-C669F55EC7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9" y="2380"/>
                  <a:ext cx="0" cy="1"/>
                </a:xfrm>
                <a:custGeom>
                  <a:avLst/>
                  <a:gdLst>
                    <a:gd name="T0" fmla="*/ 3 w 3"/>
                    <a:gd name="T1" fmla="*/ 0 h 2"/>
                    <a:gd name="T2" fmla="*/ 3 w 3"/>
                    <a:gd name="T3" fmla="*/ 0 h 2"/>
                    <a:gd name="T4" fmla="*/ 0 w 3"/>
                    <a:gd name="T5" fmla="*/ 0 h 2"/>
                    <a:gd name="T6" fmla="*/ 2 w 3"/>
                    <a:gd name="T7" fmla="*/ 2 h 2"/>
                    <a:gd name="T8" fmla="*/ 2 w 3"/>
                    <a:gd name="T9" fmla="*/ 2 h 2"/>
                    <a:gd name="T10" fmla="*/ 3 w 3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lnTo>
                        <a:pt x="3" y="0"/>
                      </a:ln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1"/>
                        <a:pt x="1" y="1"/>
                        <a:pt x="2" y="2"/>
                      </a:cubicBezTo>
                      <a:lnTo>
                        <a:pt x="2" y="2"/>
                      </a:lnTo>
                      <a:cubicBezTo>
                        <a:pt x="2" y="1"/>
                        <a:pt x="2" y="1"/>
                        <a:pt x="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1" name="Freeform 388">
                  <a:extLst>
                    <a:ext uri="{FF2B5EF4-FFF2-40B4-BE49-F238E27FC236}">
                      <a16:creationId xmlns:a16="http://schemas.microsoft.com/office/drawing/2014/main" id="{98B3E301-E3E4-414F-AE3C-94249365BD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3" y="2378"/>
                  <a:ext cx="1" cy="1"/>
                </a:xfrm>
                <a:custGeom>
                  <a:avLst/>
                  <a:gdLst>
                    <a:gd name="T0" fmla="*/ 1 w 5"/>
                    <a:gd name="T1" fmla="*/ 4 h 8"/>
                    <a:gd name="T2" fmla="*/ 1 w 5"/>
                    <a:gd name="T3" fmla="*/ 4 h 8"/>
                    <a:gd name="T4" fmla="*/ 3 w 5"/>
                    <a:gd name="T5" fmla="*/ 8 h 8"/>
                    <a:gd name="T6" fmla="*/ 5 w 5"/>
                    <a:gd name="T7" fmla="*/ 5 h 8"/>
                    <a:gd name="T8" fmla="*/ 1 w 5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1" y="4"/>
                      </a:moveTo>
                      <a:lnTo>
                        <a:pt x="1" y="4"/>
                      </a:lnTo>
                      <a:cubicBezTo>
                        <a:pt x="0" y="5"/>
                        <a:pt x="2" y="7"/>
                        <a:pt x="3" y="8"/>
                      </a:cubicBezTo>
                      <a:cubicBezTo>
                        <a:pt x="4" y="7"/>
                        <a:pt x="4" y="6"/>
                        <a:pt x="5" y="5"/>
                      </a:cubicBezTo>
                      <a:cubicBezTo>
                        <a:pt x="4" y="0"/>
                        <a:pt x="3" y="0"/>
                        <a:pt x="1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389">
                  <a:extLst>
                    <a:ext uri="{FF2B5EF4-FFF2-40B4-BE49-F238E27FC236}">
                      <a16:creationId xmlns:a16="http://schemas.microsoft.com/office/drawing/2014/main" id="{2B7E618A-1644-4F7B-A316-207245CC2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1" y="3180"/>
                  <a:ext cx="1" cy="1"/>
                </a:xfrm>
                <a:custGeom>
                  <a:avLst/>
                  <a:gdLst>
                    <a:gd name="T0" fmla="*/ 5 w 9"/>
                    <a:gd name="T1" fmla="*/ 5 h 5"/>
                    <a:gd name="T2" fmla="*/ 5 w 9"/>
                    <a:gd name="T3" fmla="*/ 5 h 5"/>
                    <a:gd name="T4" fmla="*/ 9 w 9"/>
                    <a:gd name="T5" fmla="*/ 3 h 5"/>
                    <a:gd name="T6" fmla="*/ 6 w 9"/>
                    <a:gd name="T7" fmla="*/ 0 h 5"/>
                    <a:gd name="T8" fmla="*/ 5 w 9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5">
                      <a:moveTo>
                        <a:pt x="5" y="5"/>
                      </a:moveTo>
                      <a:lnTo>
                        <a:pt x="5" y="5"/>
                      </a:lnTo>
                      <a:cubicBezTo>
                        <a:pt x="6" y="5"/>
                        <a:pt x="8" y="3"/>
                        <a:pt x="9" y="3"/>
                      </a:cubicBezTo>
                      <a:cubicBezTo>
                        <a:pt x="8" y="2"/>
                        <a:pt x="7" y="0"/>
                        <a:pt x="6" y="0"/>
                      </a:cubicBezTo>
                      <a:cubicBezTo>
                        <a:pt x="0" y="1"/>
                        <a:pt x="0" y="3"/>
                        <a:pt x="5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3" name="Freeform 390">
                  <a:extLst>
                    <a:ext uri="{FF2B5EF4-FFF2-40B4-BE49-F238E27FC236}">
                      <a16:creationId xmlns:a16="http://schemas.microsoft.com/office/drawing/2014/main" id="{3EEDDD94-BFBE-4DE4-AA90-9694E26552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0" y="2342"/>
                  <a:ext cx="1" cy="1"/>
                </a:xfrm>
                <a:custGeom>
                  <a:avLst/>
                  <a:gdLst>
                    <a:gd name="T0" fmla="*/ 2 w 4"/>
                    <a:gd name="T1" fmla="*/ 3 h 10"/>
                    <a:gd name="T2" fmla="*/ 2 w 4"/>
                    <a:gd name="T3" fmla="*/ 3 h 10"/>
                    <a:gd name="T4" fmla="*/ 4 w 4"/>
                    <a:gd name="T5" fmla="*/ 10 h 10"/>
                    <a:gd name="T6" fmla="*/ 4 w 4"/>
                    <a:gd name="T7" fmla="*/ 0 h 10"/>
                    <a:gd name="T8" fmla="*/ 2 w 4"/>
                    <a:gd name="T9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0">
                      <a:moveTo>
                        <a:pt x="2" y="3"/>
                      </a:moveTo>
                      <a:lnTo>
                        <a:pt x="2" y="3"/>
                      </a:lnTo>
                      <a:cubicBezTo>
                        <a:pt x="0" y="6"/>
                        <a:pt x="2" y="8"/>
                        <a:pt x="4" y="10"/>
                      </a:cubicBezTo>
                      <a:cubicBezTo>
                        <a:pt x="4" y="7"/>
                        <a:pt x="4" y="3"/>
                        <a:pt x="4" y="0"/>
                      </a:cubicBezTo>
                      <a:cubicBezTo>
                        <a:pt x="3" y="1"/>
                        <a:pt x="2" y="2"/>
                        <a:pt x="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4" name="Freeform 391">
                  <a:extLst>
                    <a:ext uri="{FF2B5EF4-FFF2-40B4-BE49-F238E27FC236}">
                      <a16:creationId xmlns:a16="http://schemas.microsoft.com/office/drawing/2014/main" id="{5FB0D877-47CA-4B3C-A95A-6B75A60A65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2" y="2359"/>
                  <a:ext cx="0" cy="0"/>
                </a:xfrm>
                <a:custGeom>
                  <a:avLst/>
                  <a:gdLst>
                    <a:gd name="T0" fmla="*/ 2 w 2"/>
                    <a:gd name="T1" fmla="*/ 0 h 2"/>
                    <a:gd name="T2" fmla="*/ 2 w 2"/>
                    <a:gd name="T3" fmla="*/ 0 h 2"/>
                    <a:gd name="T4" fmla="*/ 0 w 2"/>
                    <a:gd name="T5" fmla="*/ 1 h 2"/>
                    <a:gd name="T6" fmla="*/ 0 w 2"/>
                    <a:gd name="T7" fmla="*/ 2 h 2"/>
                    <a:gd name="T8" fmla="*/ 1 w 2"/>
                    <a:gd name="T9" fmla="*/ 2 h 2"/>
                    <a:gd name="T10" fmla="*/ 2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0" y="1"/>
                      </a:ln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5" name="Freeform 392">
                  <a:extLst>
                    <a:ext uri="{FF2B5EF4-FFF2-40B4-BE49-F238E27FC236}">
                      <a16:creationId xmlns:a16="http://schemas.microsoft.com/office/drawing/2014/main" id="{1FF643FE-814A-4156-916A-818866087E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9" y="2361"/>
                  <a:ext cx="0" cy="0"/>
                </a:xfrm>
                <a:custGeom>
                  <a:avLst/>
                  <a:gdLst>
                    <a:gd name="T0" fmla="*/ 2 w 2"/>
                    <a:gd name="T1" fmla="*/ 0 h 3"/>
                    <a:gd name="T2" fmla="*/ 2 w 2"/>
                    <a:gd name="T3" fmla="*/ 0 h 3"/>
                    <a:gd name="T4" fmla="*/ 0 w 2"/>
                    <a:gd name="T5" fmla="*/ 3 h 3"/>
                    <a:gd name="T6" fmla="*/ 1 w 2"/>
                    <a:gd name="T7" fmla="*/ 3 h 3"/>
                    <a:gd name="T8" fmla="*/ 2 w 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ubicBezTo>
                        <a:pt x="2" y="3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6" name="Freeform 393">
                  <a:extLst>
                    <a:ext uri="{FF2B5EF4-FFF2-40B4-BE49-F238E27FC236}">
                      <a16:creationId xmlns:a16="http://schemas.microsoft.com/office/drawing/2014/main" id="{FEB79E0F-ECBB-46A1-898C-1A06DFB3DE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8" y="2361"/>
                  <a:ext cx="1" cy="0"/>
                </a:xfrm>
                <a:custGeom>
                  <a:avLst/>
                  <a:gdLst>
                    <a:gd name="T0" fmla="*/ 3 w 3"/>
                    <a:gd name="T1" fmla="*/ 0 h 3"/>
                    <a:gd name="T2" fmla="*/ 3 w 3"/>
                    <a:gd name="T3" fmla="*/ 0 h 3"/>
                    <a:gd name="T4" fmla="*/ 0 w 3"/>
                    <a:gd name="T5" fmla="*/ 2 h 3"/>
                    <a:gd name="T6" fmla="*/ 0 w 3"/>
                    <a:gd name="T7" fmla="*/ 2 h 3"/>
                    <a:gd name="T8" fmla="*/ 1 w 3"/>
                    <a:gd name="T9" fmla="*/ 3 h 3"/>
                    <a:gd name="T10" fmla="*/ 3 w 3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3" y="0"/>
                      </a:ln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1" y="3"/>
                        <a:pt x="1" y="3"/>
                      </a:cubicBezTo>
                      <a:cubicBezTo>
                        <a:pt x="2" y="2"/>
                        <a:pt x="3" y="1"/>
                        <a:pt x="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7" name="Freeform 394">
                  <a:extLst>
                    <a:ext uri="{FF2B5EF4-FFF2-40B4-BE49-F238E27FC236}">
                      <a16:creationId xmlns:a16="http://schemas.microsoft.com/office/drawing/2014/main" id="{53D93A59-5DD2-484A-9B3B-A11145A4CC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" y="2371"/>
                  <a:ext cx="0" cy="1"/>
                </a:xfrm>
                <a:custGeom>
                  <a:avLst/>
                  <a:gdLst>
                    <a:gd name="T0" fmla="*/ 2 w 2"/>
                    <a:gd name="T1" fmla="*/ 0 h 2"/>
                    <a:gd name="T2" fmla="*/ 2 w 2"/>
                    <a:gd name="T3" fmla="*/ 0 h 2"/>
                    <a:gd name="T4" fmla="*/ 0 w 2"/>
                    <a:gd name="T5" fmla="*/ 1 h 2"/>
                    <a:gd name="T6" fmla="*/ 1 w 2"/>
                    <a:gd name="T7" fmla="*/ 2 h 2"/>
                    <a:gd name="T8" fmla="*/ 1 w 2"/>
                    <a:gd name="T9" fmla="*/ 2 h 2"/>
                    <a:gd name="T10" fmla="*/ 2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1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8" name="Freeform 395">
                  <a:extLst>
                    <a:ext uri="{FF2B5EF4-FFF2-40B4-BE49-F238E27FC236}">
                      <a16:creationId xmlns:a16="http://schemas.microsoft.com/office/drawing/2014/main" id="{FAF49E08-D2E7-4F09-B6FA-36E4A10115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" y="2371"/>
                  <a:ext cx="1" cy="0"/>
                </a:xfrm>
                <a:custGeom>
                  <a:avLst/>
                  <a:gdLst>
                    <a:gd name="T0" fmla="*/ 1 w 4"/>
                    <a:gd name="T1" fmla="*/ 0 h 3"/>
                    <a:gd name="T2" fmla="*/ 1 w 4"/>
                    <a:gd name="T3" fmla="*/ 0 h 3"/>
                    <a:gd name="T4" fmla="*/ 0 w 4"/>
                    <a:gd name="T5" fmla="*/ 3 h 3"/>
                    <a:gd name="T6" fmla="*/ 1 w 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3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3" y="2"/>
                        <a:pt x="4" y="1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9" name="Freeform 396">
                  <a:extLst>
                    <a:ext uri="{FF2B5EF4-FFF2-40B4-BE49-F238E27FC236}">
                      <a16:creationId xmlns:a16="http://schemas.microsoft.com/office/drawing/2014/main" id="{57CB0608-91C0-4B16-B0B2-5CBE41A4B1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3" y="2612"/>
                  <a:ext cx="1" cy="0"/>
                </a:xfrm>
                <a:custGeom>
                  <a:avLst/>
                  <a:gdLst>
                    <a:gd name="T0" fmla="*/ 2 w 5"/>
                    <a:gd name="T1" fmla="*/ 0 h 2"/>
                    <a:gd name="T2" fmla="*/ 2 w 5"/>
                    <a:gd name="T3" fmla="*/ 0 h 2"/>
                    <a:gd name="T4" fmla="*/ 0 w 5"/>
                    <a:gd name="T5" fmla="*/ 1 h 2"/>
                    <a:gd name="T6" fmla="*/ 5 w 5"/>
                    <a:gd name="T7" fmla="*/ 2 h 2"/>
                    <a:gd name="T8" fmla="*/ 2 w 5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2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0" y="1"/>
                      </a:ln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4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0" name="Freeform 397">
                  <a:extLst>
                    <a:ext uri="{FF2B5EF4-FFF2-40B4-BE49-F238E27FC236}">
                      <a16:creationId xmlns:a16="http://schemas.microsoft.com/office/drawing/2014/main" id="{EE5973E5-CF55-4E52-8559-6308A62A23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7" y="2641"/>
                  <a:ext cx="0" cy="0"/>
                </a:xfrm>
                <a:custGeom>
                  <a:avLst/>
                  <a:gdLst>
                    <a:gd name="T0" fmla="*/ 0 w 3"/>
                    <a:gd name="T1" fmla="*/ 3 h 3"/>
                    <a:gd name="T2" fmla="*/ 0 w 3"/>
                    <a:gd name="T3" fmla="*/ 3 h 3"/>
                    <a:gd name="T4" fmla="*/ 3 w 3"/>
                    <a:gd name="T5" fmla="*/ 3 h 3"/>
                    <a:gd name="T6" fmla="*/ 2 w 3"/>
                    <a:gd name="T7" fmla="*/ 0 h 3"/>
                    <a:gd name="T8" fmla="*/ 0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2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1" name="Freeform 398">
                  <a:extLst>
                    <a:ext uri="{FF2B5EF4-FFF2-40B4-BE49-F238E27FC236}">
                      <a16:creationId xmlns:a16="http://schemas.microsoft.com/office/drawing/2014/main" id="{A0037F2B-FD8A-4DA6-9551-EA2C301AEF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7" y="2715"/>
                  <a:ext cx="1" cy="0"/>
                </a:xfrm>
                <a:custGeom>
                  <a:avLst/>
                  <a:gdLst>
                    <a:gd name="T0" fmla="*/ 0 w 2"/>
                    <a:gd name="T1" fmla="*/ 1 h 3"/>
                    <a:gd name="T2" fmla="*/ 0 w 2"/>
                    <a:gd name="T3" fmla="*/ 1 h 3"/>
                    <a:gd name="T4" fmla="*/ 2 w 2"/>
                    <a:gd name="T5" fmla="*/ 3 h 3"/>
                    <a:gd name="T6" fmla="*/ 0 w 2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" y="2"/>
                        <a:pt x="2" y="2"/>
                        <a:pt x="2" y="3"/>
                      </a:cubicBezTo>
                      <a:cubicBezTo>
                        <a:pt x="2" y="1"/>
                        <a:pt x="1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2" name="Freeform 399">
                  <a:extLst>
                    <a:ext uri="{FF2B5EF4-FFF2-40B4-BE49-F238E27FC236}">
                      <a16:creationId xmlns:a16="http://schemas.microsoft.com/office/drawing/2014/main" id="{D688770C-7633-41A0-9B54-1B5D9B43E0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4" y="2742"/>
                  <a:ext cx="0" cy="0"/>
                </a:xfrm>
                <a:custGeom>
                  <a:avLst/>
                  <a:gdLst>
                    <a:gd name="T0" fmla="*/ 0 w 3"/>
                    <a:gd name="T1" fmla="*/ 3 h 4"/>
                    <a:gd name="T2" fmla="*/ 0 w 3"/>
                    <a:gd name="T3" fmla="*/ 3 h 4"/>
                    <a:gd name="T4" fmla="*/ 3 w 3"/>
                    <a:gd name="T5" fmla="*/ 4 h 4"/>
                    <a:gd name="T6" fmla="*/ 2 w 3"/>
                    <a:gd name="T7" fmla="*/ 0 h 4"/>
                    <a:gd name="T8" fmla="*/ 0 w 3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3" y="4"/>
                      </a:lnTo>
                      <a:lnTo>
                        <a:pt x="2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3" name="Freeform 400">
                  <a:extLst>
                    <a:ext uri="{FF2B5EF4-FFF2-40B4-BE49-F238E27FC236}">
                      <a16:creationId xmlns:a16="http://schemas.microsoft.com/office/drawing/2014/main" id="{56B1E5A4-9162-45D0-AC27-03520636EB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3" y="2621"/>
                  <a:ext cx="0" cy="1"/>
                </a:xfrm>
                <a:custGeom>
                  <a:avLst/>
                  <a:gdLst>
                    <a:gd name="T0" fmla="*/ 0 w 4"/>
                    <a:gd name="T1" fmla="*/ 4 h 4"/>
                    <a:gd name="T2" fmla="*/ 0 w 4"/>
                    <a:gd name="T3" fmla="*/ 4 h 4"/>
                    <a:gd name="T4" fmla="*/ 4 w 4"/>
                    <a:gd name="T5" fmla="*/ 2 h 4"/>
                    <a:gd name="T6" fmla="*/ 0 w 4"/>
                    <a:gd name="T7" fmla="*/ 0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lnTo>
                        <a:pt x="0" y="4"/>
                      </a:lnTo>
                      <a:lnTo>
                        <a:pt x="4" y="2"/>
                      </a:lnTo>
                      <a:lnTo>
                        <a:pt x="0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4" name="Freeform 401">
                  <a:extLst>
                    <a:ext uri="{FF2B5EF4-FFF2-40B4-BE49-F238E27FC236}">
                      <a16:creationId xmlns:a16="http://schemas.microsoft.com/office/drawing/2014/main" id="{4D0018FA-D890-459E-B758-B637DD8644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7" y="2183"/>
                  <a:ext cx="1" cy="1"/>
                </a:xfrm>
                <a:custGeom>
                  <a:avLst/>
                  <a:gdLst>
                    <a:gd name="T0" fmla="*/ 1 w 4"/>
                    <a:gd name="T1" fmla="*/ 0 h 5"/>
                    <a:gd name="T2" fmla="*/ 1 w 4"/>
                    <a:gd name="T3" fmla="*/ 0 h 5"/>
                    <a:gd name="T4" fmla="*/ 4 w 4"/>
                    <a:gd name="T5" fmla="*/ 5 h 5"/>
                    <a:gd name="T6" fmla="*/ 4 w 4"/>
                    <a:gd name="T7" fmla="*/ 2 h 5"/>
                    <a:gd name="T8" fmla="*/ 1 w 4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5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0" y="3"/>
                        <a:pt x="1" y="4"/>
                        <a:pt x="4" y="5"/>
                      </a:cubicBezTo>
                      <a:cubicBezTo>
                        <a:pt x="4" y="4"/>
                        <a:pt x="4" y="3"/>
                        <a:pt x="4" y="2"/>
                      </a:cubicBezTo>
                      <a:cubicBezTo>
                        <a:pt x="3" y="1"/>
                        <a:pt x="2" y="1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5" name="Freeform 402">
                  <a:extLst>
                    <a:ext uri="{FF2B5EF4-FFF2-40B4-BE49-F238E27FC236}">
                      <a16:creationId xmlns:a16="http://schemas.microsoft.com/office/drawing/2014/main" id="{4E7AD858-E6E1-4B42-AA0F-4681AB7376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6" y="2507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2 w 2"/>
                    <a:gd name="T3" fmla="*/ 2 h 2"/>
                    <a:gd name="T4" fmla="*/ 1 w 2"/>
                    <a:gd name="T5" fmla="*/ 0 h 2"/>
                    <a:gd name="T6" fmla="*/ 1 w 2"/>
                    <a:gd name="T7" fmla="*/ 0 h 2"/>
                    <a:gd name="T8" fmla="*/ 0 w 2"/>
                    <a:gd name="T9" fmla="*/ 1 h 2"/>
                    <a:gd name="T10" fmla="*/ 2 w 2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lnTo>
                        <a:pt x="2" y="2"/>
                      </a:lnTo>
                      <a:cubicBezTo>
                        <a:pt x="2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1" y="1"/>
                        <a:pt x="0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6" name="Freeform 403">
                  <a:extLst>
                    <a:ext uri="{FF2B5EF4-FFF2-40B4-BE49-F238E27FC236}">
                      <a16:creationId xmlns:a16="http://schemas.microsoft.com/office/drawing/2014/main" id="{F114304B-A867-48BA-BA8D-4D86DF1EDC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6" y="2507"/>
                  <a:ext cx="1" cy="1"/>
                </a:xfrm>
                <a:custGeom>
                  <a:avLst/>
                  <a:gdLst>
                    <a:gd name="T0" fmla="*/ 9 w 9"/>
                    <a:gd name="T1" fmla="*/ 8 h 8"/>
                    <a:gd name="T2" fmla="*/ 9 w 9"/>
                    <a:gd name="T3" fmla="*/ 8 h 8"/>
                    <a:gd name="T4" fmla="*/ 0 w 9"/>
                    <a:gd name="T5" fmla="*/ 0 h 8"/>
                    <a:gd name="T6" fmla="*/ 9 w 9"/>
                    <a:gd name="T7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9" y="8"/>
                      </a:moveTo>
                      <a:lnTo>
                        <a:pt x="9" y="8"/>
                      </a:lnTo>
                      <a:cubicBezTo>
                        <a:pt x="8" y="3"/>
                        <a:pt x="5" y="0"/>
                        <a:pt x="0" y="0"/>
                      </a:cubicBezTo>
                      <a:cubicBezTo>
                        <a:pt x="1" y="5"/>
                        <a:pt x="4" y="8"/>
                        <a:pt x="9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7" name="Freeform 404">
                  <a:extLst>
                    <a:ext uri="{FF2B5EF4-FFF2-40B4-BE49-F238E27FC236}">
                      <a16:creationId xmlns:a16="http://schemas.microsoft.com/office/drawing/2014/main" id="{30BBAFBF-B820-4B39-B56D-C8C0D689CF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8" y="2437"/>
                  <a:ext cx="0" cy="1"/>
                </a:xfrm>
                <a:custGeom>
                  <a:avLst/>
                  <a:gdLst>
                    <a:gd name="T0" fmla="*/ 0 w 2"/>
                    <a:gd name="T1" fmla="*/ 2 h 2"/>
                    <a:gd name="T2" fmla="*/ 0 w 2"/>
                    <a:gd name="T3" fmla="*/ 2 h 2"/>
                    <a:gd name="T4" fmla="*/ 2 w 2"/>
                    <a:gd name="T5" fmla="*/ 1 h 2"/>
                    <a:gd name="T6" fmla="*/ 1 w 2"/>
                    <a:gd name="T7" fmla="*/ 0 h 2"/>
                    <a:gd name="T8" fmla="*/ 0 w 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" y="2"/>
                        <a:pt x="1" y="1"/>
                        <a:pt x="2" y="1"/>
                      </a:cubicBezTo>
                      <a:lnTo>
                        <a:pt x="1" y="0"/>
                      </a:lnTo>
                      <a:cubicBezTo>
                        <a:pt x="1" y="1"/>
                        <a:pt x="1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8" name="Freeform 405">
                  <a:extLst>
                    <a:ext uri="{FF2B5EF4-FFF2-40B4-BE49-F238E27FC236}">
                      <a16:creationId xmlns:a16="http://schemas.microsoft.com/office/drawing/2014/main" id="{6AB9EFCE-158A-4E51-A684-4147B3EAAA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7" y="2438"/>
                  <a:ext cx="1" cy="0"/>
                </a:xfrm>
                <a:custGeom>
                  <a:avLst/>
                  <a:gdLst>
                    <a:gd name="T0" fmla="*/ 3 w 3"/>
                    <a:gd name="T1" fmla="*/ 3 h 3"/>
                    <a:gd name="T2" fmla="*/ 3 w 3"/>
                    <a:gd name="T3" fmla="*/ 3 h 3"/>
                    <a:gd name="T4" fmla="*/ 3 w 3"/>
                    <a:gd name="T5" fmla="*/ 0 h 3"/>
                    <a:gd name="T6" fmla="*/ 3 w 3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lnTo>
                        <a:pt x="3" y="3"/>
                      </a:lnTo>
                      <a:cubicBezTo>
                        <a:pt x="3" y="2"/>
                        <a:pt x="3" y="1"/>
                        <a:pt x="3" y="0"/>
                      </a:cubicBezTo>
                      <a:cubicBezTo>
                        <a:pt x="0" y="1"/>
                        <a:pt x="0" y="2"/>
                        <a:pt x="3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9" name="Freeform 406">
                  <a:extLst>
                    <a:ext uri="{FF2B5EF4-FFF2-40B4-BE49-F238E27FC236}">
                      <a16:creationId xmlns:a16="http://schemas.microsoft.com/office/drawing/2014/main" id="{30711871-5E8A-49ED-8375-25633FC884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7" y="2508"/>
                  <a:ext cx="1" cy="1"/>
                </a:xfrm>
                <a:custGeom>
                  <a:avLst/>
                  <a:gdLst>
                    <a:gd name="T0" fmla="*/ 3 w 3"/>
                    <a:gd name="T1" fmla="*/ 2 h 2"/>
                    <a:gd name="T2" fmla="*/ 3 w 3"/>
                    <a:gd name="T3" fmla="*/ 2 h 2"/>
                    <a:gd name="T4" fmla="*/ 2 w 3"/>
                    <a:gd name="T5" fmla="*/ 0 h 2"/>
                    <a:gd name="T6" fmla="*/ 0 w 3"/>
                    <a:gd name="T7" fmla="*/ 0 h 2"/>
                    <a:gd name="T8" fmla="*/ 1 w 3"/>
                    <a:gd name="T9" fmla="*/ 2 h 2"/>
                    <a:gd name="T10" fmla="*/ 3 w 3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lnTo>
                        <a:pt x="3" y="2"/>
                      </a:lnTo>
                      <a:cubicBezTo>
                        <a:pt x="3" y="2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2" y="2"/>
                        <a:pt x="2" y="2"/>
                        <a:pt x="3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0" name="Freeform 407">
                  <a:extLst>
                    <a:ext uri="{FF2B5EF4-FFF2-40B4-BE49-F238E27FC236}">
                      <a16:creationId xmlns:a16="http://schemas.microsoft.com/office/drawing/2014/main" id="{02FFEED6-FA5A-479C-9B30-30F097B948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8" y="2509"/>
                  <a:ext cx="0" cy="1"/>
                </a:xfrm>
                <a:custGeom>
                  <a:avLst/>
                  <a:gdLst>
                    <a:gd name="T0" fmla="*/ 7 w 7"/>
                    <a:gd name="T1" fmla="*/ 9 h 9"/>
                    <a:gd name="T2" fmla="*/ 7 w 7"/>
                    <a:gd name="T3" fmla="*/ 9 h 9"/>
                    <a:gd name="T4" fmla="*/ 0 w 7"/>
                    <a:gd name="T5" fmla="*/ 0 h 9"/>
                    <a:gd name="T6" fmla="*/ 7 w 7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9">
                      <a:moveTo>
                        <a:pt x="7" y="9"/>
                      </a:moveTo>
                      <a:lnTo>
                        <a:pt x="7" y="9"/>
                      </a:lnTo>
                      <a:cubicBezTo>
                        <a:pt x="6" y="5"/>
                        <a:pt x="4" y="2"/>
                        <a:pt x="0" y="0"/>
                      </a:cubicBezTo>
                      <a:cubicBezTo>
                        <a:pt x="0" y="5"/>
                        <a:pt x="3" y="8"/>
                        <a:pt x="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1" name="Freeform 408">
                  <a:extLst>
                    <a:ext uri="{FF2B5EF4-FFF2-40B4-BE49-F238E27FC236}">
                      <a16:creationId xmlns:a16="http://schemas.microsoft.com/office/drawing/2014/main" id="{480701D4-4F12-4A8D-9A6D-B0C9B30305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7" y="2823"/>
                  <a:ext cx="0" cy="1"/>
                </a:xfrm>
                <a:custGeom>
                  <a:avLst/>
                  <a:gdLst>
                    <a:gd name="T0" fmla="*/ 0 w 3"/>
                    <a:gd name="T1" fmla="*/ 3 h 3"/>
                    <a:gd name="T2" fmla="*/ 0 w 3"/>
                    <a:gd name="T3" fmla="*/ 3 h 3"/>
                    <a:gd name="T4" fmla="*/ 3 w 3"/>
                    <a:gd name="T5" fmla="*/ 3 h 3"/>
                    <a:gd name="T6" fmla="*/ 2 w 3"/>
                    <a:gd name="T7" fmla="*/ 0 h 3"/>
                    <a:gd name="T8" fmla="*/ 0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2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2" name="Freeform 409">
                  <a:extLst>
                    <a:ext uri="{FF2B5EF4-FFF2-40B4-BE49-F238E27FC236}">
                      <a16:creationId xmlns:a16="http://schemas.microsoft.com/office/drawing/2014/main" id="{10CCC080-3413-445C-844B-AE0287C673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" y="2827"/>
                  <a:ext cx="0" cy="0"/>
                </a:xfrm>
                <a:custGeom>
                  <a:avLst/>
                  <a:gdLst>
                    <a:gd name="T0" fmla="*/ 0 w 3"/>
                    <a:gd name="T1" fmla="*/ 3 h 3"/>
                    <a:gd name="T2" fmla="*/ 0 w 3"/>
                    <a:gd name="T3" fmla="*/ 3 h 3"/>
                    <a:gd name="T4" fmla="*/ 3 w 3"/>
                    <a:gd name="T5" fmla="*/ 3 h 3"/>
                    <a:gd name="T6" fmla="*/ 2 w 3"/>
                    <a:gd name="T7" fmla="*/ 0 h 3"/>
                    <a:gd name="T8" fmla="*/ 0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2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3" name="Freeform 410">
                  <a:extLst>
                    <a:ext uri="{FF2B5EF4-FFF2-40B4-BE49-F238E27FC236}">
                      <a16:creationId xmlns:a16="http://schemas.microsoft.com/office/drawing/2014/main" id="{2FC25906-2B63-4DD5-936C-577557E49D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0" y="2846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2 w 2"/>
                    <a:gd name="T3" fmla="*/ 2 h 2"/>
                    <a:gd name="T4" fmla="*/ 2 w 2"/>
                    <a:gd name="T5" fmla="*/ 0 h 2"/>
                    <a:gd name="T6" fmla="*/ 0 w 2"/>
                    <a:gd name="T7" fmla="*/ 0 h 2"/>
                    <a:gd name="T8" fmla="*/ 0 w 2"/>
                    <a:gd name="T9" fmla="*/ 1 h 2"/>
                    <a:gd name="T10" fmla="*/ 2 w 2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lnTo>
                        <a:pt x="2" y="2"/>
                      </a:ln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4" name="Freeform 411">
                  <a:extLst>
                    <a:ext uri="{FF2B5EF4-FFF2-40B4-BE49-F238E27FC236}">
                      <a16:creationId xmlns:a16="http://schemas.microsoft.com/office/drawing/2014/main" id="{B92B09BB-E670-444E-B3C1-41FE9594C9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0" y="2846"/>
                  <a:ext cx="1" cy="1"/>
                </a:xfrm>
                <a:custGeom>
                  <a:avLst/>
                  <a:gdLst>
                    <a:gd name="T0" fmla="*/ 3 w 3"/>
                    <a:gd name="T1" fmla="*/ 2 h 4"/>
                    <a:gd name="T2" fmla="*/ 3 w 3"/>
                    <a:gd name="T3" fmla="*/ 2 h 4"/>
                    <a:gd name="T4" fmla="*/ 0 w 3"/>
                    <a:gd name="T5" fmla="*/ 0 h 4"/>
                    <a:gd name="T6" fmla="*/ 3 w 3"/>
                    <a:gd name="T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lnTo>
                        <a:pt x="3" y="2"/>
                      </a:ln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0" y="3"/>
                        <a:pt x="1" y="4"/>
                        <a:pt x="3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5" name="Freeform 412">
                  <a:extLst>
                    <a:ext uri="{FF2B5EF4-FFF2-40B4-BE49-F238E27FC236}">
                      <a16:creationId xmlns:a16="http://schemas.microsoft.com/office/drawing/2014/main" id="{3CE09ED8-1B49-4A36-9FFF-C75C32298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9" y="2424"/>
                  <a:ext cx="0" cy="1"/>
                </a:xfrm>
                <a:custGeom>
                  <a:avLst/>
                  <a:gdLst>
                    <a:gd name="T0" fmla="*/ 3 w 3"/>
                    <a:gd name="T1" fmla="*/ 2 h 2"/>
                    <a:gd name="T2" fmla="*/ 3 w 3"/>
                    <a:gd name="T3" fmla="*/ 2 h 2"/>
                    <a:gd name="T4" fmla="*/ 1 w 3"/>
                    <a:gd name="T5" fmla="*/ 0 h 2"/>
                    <a:gd name="T6" fmla="*/ 1 w 3"/>
                    <a:gd name="T7" fmla="*/ 0 h 2"/>
                    <a:gd name="T8" fmla="*/ 0 w 3"/>
                    <a:gd name="T9" fmla="*/ 1 h 2"/>
                    <a:gd name="T10" fmla="*/ 3 w 3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lnTo>
                        <a:pt x="3" y="2"/>
                      </a:lnTo>
                      <a:lnTo>
                        <a:pt x="1" y="0"/>
                      </a:ln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6" name="Freeform 413">
                  <a:extLst>
                    <a:ext uri="{FF2B5EF4-FFF2-40B4-BE49-F238E27FC236}">
                      <a16:creationId xmlns:a16="http://schemas.microsoft.com/office/drawing/2014/main" id="{6D1526E2-4DF8-4218-A6FB-7B7710D9D8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3" y="2218"/>
                  <a:ext cx="1" cy="0"/>
                </a:xfrm>
                <a:custGeom>
                  <a:avLst/>
                  <a:gdLst>
                    <a:gd name="T0" fmla="*/ 0 w 5"/>
                    <a:gd name="T1" fmla="*/ 0 h 2"/>
                    <a:gd name="T2" fmla="*/ 0 w 5"/>
                    <a:gd name="T3" fmla="*/ 0 h 2"/>
                    <a:gd name="T4" fmla="*/ 3 w 5"/>
                    <a:gd name="T5" fmla="*/ 2 h 2"/>
                    <a:gd name="T6" fmla="*/ 3 w 5"/>
                    <a:gd name="T7" fmla="*/ 2 h 2"/>
                    <a:gd name="T8" fmla="*/ 5 w 5"/>
                    <a:gd name="T9" fmla="*/ 1 h 2"/>
                    <a:gd name="T10" fmla="*/ 0 w 5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2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" y="1"/>
                        <a:pt x="2" y="2"/>
                        <a:pt x="3" y="2"/>
                      </a:cubicBezTo>
                      <a:lnTo>
                        <a:pt x="3" y="2"/>
                      </a:lnTo>
                      <a:cubicBezTo>
                        <a:pt x="4" y="2"/>
                        <a:pt x="4" y="1"/>
                        <a:pt x="5" y="1"/>
                      </a:cubicBezTo>
                      <a:cubicBezTo>
                        <a:pt x="3" y="1"/>
                        <a:pt x="1" y="1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6" name="Freeform 415">
                <a:extLst>
                  <a:ext uri="{FF2B5EF4-FFF2-40B4-BE49-F238E27FC236}">
                    <a16:creationId xmlns:a16="http://schemas.microsoft.com/office/drawing/2014/main" id="{1BA2B197-2A74-4A65-ADE1-533FC9E21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3" y="2857"/>
                <a:ext cx="0" cy="1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0 h 4"/>
                  <a:gd name="T4" fmla="*/ 1 w 4"/>
                  <a:gd name="T5" fmla="*/ 4 h 4"/>
                  <a:gd name="T6" fmla="*/ 4 w 4"/>
                  <a:gd name="T7" fmla="*/ 4 h 4"/>
                  <a:gd name="T8" fmla="*/ 3 w 4"/>
                  <a:gd name="T9" fmla="*/ 3 h 4"/>
                  <a:gd name="T10" fmla="*/ 0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0"/>
                    </a:lnTo>
                    <a:lnTo>
                      <a:pt x="1" y="4"/>
                    </a:lnTo>
                    <a:cubicBezTo>
                      <a:pt x="2" y="4"/>
                      <a:pt x="3" y="4"/>
                      <a:pt x="4" y="4"/>
                    </a:cubicBezTo>
                    <a:cubicBezTo>
                      <a:pt x="4" y="3"/>
                      <a:pt x="3" y="3"/>
                      <a:pt x="3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416">
                <a:extLst>
                  <a:ext uri="{FF2B5EF4-FFF2-40B4-BE49-F238E27FC236}">
                    <a16:creationId xmlns:a16="http://schemas.microsoft.com/office/drawing/2014/main" id="{A0FCDC03-2DF2-482D-8B85-E2F903A75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5" y="2766"/>
                <a:ext cx="1" cy="0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1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cubicBezTo>
                      <a:pt x="1" y="2"/>
                      <a:pt x="1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417">
                <a:extLst>
                  <a:ext uri="{FF2B5EF4-FFF2-40B4-BE49-F238E27FC236}">
                    <a16:creationId xmlns:a16="http://schemas.microsoft.com/office/drawing/2014/main" id="{C2194314-C7EB-4FA8-9E3F-A190AC332E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5" y="2766"/>
                <a:ext cx="0" cy="1"/>
              </a:xfrm>
              <a:custGeom>
                <a:avLst/>
                <a:gdLst>
                  <a:gd name="T0" fmla="*/ 4 w 6"/>
                  <a:gd name="T1" fmla="*/ 6 h 6"/>
                  <a:gd name="T2" fmla="*/ 4 w 6"/>
                  <a:gd name="T3" fmla="*/ 6 h 6"/>
                  <a:gd name="T4" fmla="*/ 6 w 6"/>
                  <a:gd name="T5" fmla="*/ 0 h 6"/>
                  <a:gd name="T6" fmla="*/ 0 w 6"/>
                  <a:gd name="T7" fmla="*/ 2 h 6"/>
                  <a:gd name="T8" fmla="*/ 4 w 6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4" y="6"/>
                    </a:moveTo>
                    <a:lnTo>
                      <a:pt x="4" y="6"/>
                    </a:lnTo>
                    <a:cubicBezTo>
                      <a:pt x="4" y="4"/>
                      <a:pt x="5" y="2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1" y="3"/>
                      <a:pt x="2" y="5"/>
                      <a:pt x="4" y="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418">
                <a:extLst>
                  <a:ext uri="{FF2B5EF4-FFF2-40B4-BE49-F238E27FC236}">
                    <a16:creationId xmlns:a16="http://schemas.microsoft.com/office/drawing/2014/main" id="{56AEF14D-8AB6-4DAB-B220-73CFD65E9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8" y="2510"/>
                <a:ext cx="1" cy="0"/>
              </a:xfrm>
              <a:custGeom>
                <a:avLst/>
                <a:gdLst>
                  <a:gd name="T0" fmla="*/ 4 w 4"/>
                  <a:gd name="T1" fmla="*/ 3 h 3"/>
                  <a:gd name="T2" fmla="*/ 4 w 4"/>
                  <a:gd name="T3" fmla="*/ 3 h 3"/>
                  <a:gd name="T4" fmla="*/ 2 w 4"/>
                  <a:gd name="T5" fmla="*/ 1 h 3"/>
                  <a:gd name="T6" fmla="*/ 0 w 4"/>
                  <a:gd name="T7" fmla="*/ 0 h 3"/>
                  <a:gd name="T8" fmla="*/ 1 w 4"/>
                  <a:gd name="T9" fmla="*/ 2 h 3"/>
                  <a:gd name="T10" fmla="*/ 4 w 4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lnTo>
                      <a:pt x="4" y="3"/>
                    </a:lnTo>
                    <a:cubicBezTo>
                      <a:pt x="4" y="2"/>
                      <a:pt x="3" y="2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2" y="3"/>
                      <a:pt x="3" y="3"/>
                      <a:pt x="4" y="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419">
                <a:extLst>
                  <a:ext uri="{FF2B5EF4-FFF2-40B4-BE49-F238E27FC236}">
                    <a16:creationId xmlns:a16="http://schemas.microsoft.com/office/drawing/2014/main" id="{42BDFA32-20C3-4DB9-8C9E-4B26C47E1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2" y="2879"/>
                <a:ext cx="1" cy="1"/>
              </a:xfrm>
              <a:custGeom>
                <a:avLst/>
                <a:gdLst>
                  <a:gd name="T0" fmla="*/ 5 w 5"/>
                  <a:gd name="T1" fmla="*/ 4 h 4"/>
                  <a:gd name="T2" fmla="*/ 5 w 5"/>
                  <a:gd name="T3" fmla="*/ 4 h 4"/>
                  <a:gd name="T4" fmla="*/ 5 w 5"/>
                  <a:gd name="T5" fmla="*/ 1 h 4"/>
                  <a:gd name="T6" fmla="*/ 1 w 5"/>
                  <a:gd name="T7" fmla="*/ 0 h 4"/>
                  <a:gd name="T8" fmla="*/ 5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5" y="4"/>
                    </a:moveTo>
                    <a:lnTo>
                      <a:pt x="5" y="4"/>
                    </a:lnTo>
                    <a:cubicBezTo>
                      <a:pt x="5" y="3"/>
                      <a:pt x="5" y="2"/>
                      <a:pt x="5" y="1"/>
                    </a:cubicBezTo>
                    <a:cubicBezTo>
                      <a:pt x="4" y="0"/>
                      <a:pt x="1" y="0"/>
                      <a:pt x="1" y="0"/>
                    </a:cubicBezTo>
                    <a:cubicBezTo>
                      <a:pt x="0" y="3"/>
                      <a:pt x="2" y="4"/>
                      <a:pt x="5" y="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420">
                <a:extLst>
                  <a:ext uri="{FF2B5EF4-FFF2-40B4-BE49-F238E27FC236}">
                    <a16:creationId xmlns:a16="http://schemas.microsoft.com/office/drawing/2014/main" id="{2F7CEC10-4887-428F-A875-0D6FB2921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" y="2226"/>
                <a:ext cx="0" cy="0"/>
              </a:xfrm>
              <a:custGeom>
                <a:avLst/>
                <a:gdLst>
                  <a:gd name="T0" fmla="*/ 0 w 4"/>
                  <a:gd name="T1" fmla="*/ 0 h 3"/>
                  <a:gd name="T2" fmla="*/ 0 w 4"/>
                  <a:gd name="T3" fmla="*/ 0 h 3"/>
                  <a:gd name="T4" fmla="*/ 2 w 4"/>
                  <a:gd name="T5" fmla="*/ 3 h 3"/>
                  <a:gd name="T6" fmla="*/ 4 w 4"/>
                  <a:gd name="T7" fmla="*/ 0 h 3"/>
                  <a:gd name="T8" fmla="*/ 0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421">
                <a:extLst>
                  <a:ext uri="{FF2B5EF4-FFF2-40B4-BE49-F238E27FC236}">
                    <a16:creationId xmlns:a16="http://schemas.microsoft.com/office/drawing/2014/main" id="{B9D3EE50-EAE2-4658-B98D-12817589F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" y="2886"/>
                <a:ext cx="1" cy="0"/>
              </a:xfrm>
              <a:custGeom>
                <a:avLst/>
                <a:gdLst>
                  <a:gd name="T0" fmla="*/ 0 w 5"/>
                  <a:gd name="T1" fmla="*/ 0 h 2"/>
                  <a:gd name="T2" fmla="*/ 0 w 5"/>
                  <a:gd name="T3" fmla="*/ 0 h 2"/>
                  <a:gd name="T4" fmla="*/ 3 w 5"/>
                  <a:gd name="T5" fmla="*/ 2 h 2"/>
                  <a:gd name="T6" fmla="*/ 5 w 5"/>
                  <a:gd name="T7" fmla="*/ 2 h 2"/>
                  <a:gd name="T8" fmla="*/ 5 w 5"/>
                  <a:gd name="T9" fmla="*/ 1 h 2"/>
                  <a:gd name="T10" fmla="*/ 0 w 5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4" y="2"/>
                      <a:pt x="5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422">
                <a:extLst>
                  <a:ext uri="{FF2B5EF4-FFF2-40B4-BE49-F238E27FC236}">
                    <a16:creationId xmlns:a16="http://schemas.microsoft.com/office/drawing/2014/main" id="{2412F505-41FC-4AF6-9B30-41D2A50C8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2" y="2900"/>
                <a:ext cx="1" cy="2"/>
              </a:xfrm>
              <a:custGeom>
                <a:avLst/>
                <a:gdLst>
                  <a:gd name="T0" fmla="*/ 13 w 14"/>
                  <a:gd name="T1" fmla="*/ 1 h 12"/>
                  <a:gd name="T2" fmla="*/ 13 w 14"/>
                  <a:gd name="T3" fmla="*/ 1 h 12"/>
                  <a:gd name="T4" fmla="*/ 14 w 14"/>
                  <a:gd name="T5" fmla="*/ 0 h 12"/>
                  <a:gd name="T6" fmla="*/ 12 w 14"/>
                  <a:gd name="T7" fmla="*/ 0 h 12"/>
                  <a:gd name="T8" fmla="*/ 0 w 14"/>
                  <a:gd name="T9" fmla="*/ 11 h 12"/>
                  <a:gd name="T10" fmla="*/ 0 w 14"/>
                  <a:gd name="T11" fmla="*/ 12 h 12"/>
                  <a:gd name="T12" fmla="*/ 1 w 14"/>
                  <a:gd name="T13" fmla="*/ 12 h 12"/>
                  <a:gd name="T14" fmla="*/ 13 w 14"/>
                  <a:gd name="T15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2">
                    <a:moveTo>
                      <a:pt x="13" y="1"/>
                    </a:moveTo>
                    <a:lnTo>
                      <a:pt x="13" y="1"/>
                    </a:lnTo>
                    <a:cubicBezTo>
                      <a:pt x="13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8" y="3"/>
                      <a:pt x="4" y="7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5" y="8"/>
                      <a:pt x="9" y="5"/>
                      <a:pt x="13" y="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423">
                <a:extLst>
                  <a:ext uri="{FF2B5EF4-FFF2-40B4-BE49-F238E27FC236}">
                    <a16:creationId xmlns:a16="http://schemas.microsoft.com/office/drawing/2014/main" id="{6D2D52AE-7B33-489B-B9F3-8918F2556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1" y="2913"/>
                <a:ext cx="1" cy="0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3 w 3"/>
                  <a:gd name="T9" fmla="*/ 1 h 2"/>
                  <a:gd name="T10" fmla="*/ 0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cubicBezTo>
                      <a:pt x="2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424">
                <a:extLst>
                  <a:ext uri="{FF2B5EF4-FFF2-40B4-BE49-F238E27FC236}">
                    <a16:creationId xmlns:a16="http://schemas.microsoft.com/office/drawing/2014/main" id="{93EBBB9B-CF8B-4D6E-9693-C453E3F219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6" y="2247"/>
                <a:ext cx="0" cy="1"/>
              </a:xfrm>
              <a:custGeom>
                <a:avLst/>
                <a:gdLst>
                  <a:gd name="T0" fmla="*/ 5 w 5"/>
                  <a:gd name="T1" fmla="*/ 0 h 2"/>
                  <a:gd name="T2" fmla="*/ 5 w 5"/>
                  <a:gd name="T3" fmla="*/ 0 h 2"/>
                  <a:gd name="T4" fmla="*/ 0 w 5"/>
                  <a:gd name="T5" fmla="*/ 1 h 2"/>
                  <a:gd name="T6" fmla="*/ 2 w 5"/>
                  <a:gd name="T7" fmla="*/ 2 h 2"/>
                  <a:gd name="T8" fmla="*/ 2 w 5"/>
                  <a:gd name="T9" fmla="*/ 2 h 2"/>
                  <a:gd name="T10" fmla="*/ 5 w 5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5" y="0"/>
                    </a:lnTo>
                    <a:lnTo>
                      <a:pt x="0" y="1"/>
                    </a:lnTo>
                    <a:cubicBezTo>
                      <a:pt x="1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425">
                <a:extLst>
                  <a:ext uri="{FF2B5EF4-FFF2-40B4-BE49-F238E27FC236}">
                    <a16:creationId xmlns:a16="http://schemas.microsoft.com/office/drawing/2014/main" id="{1171DBF1-F039-4438-B41C-51DCB9F7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5" y="2248"/>
                <a:ext cx="0" cy="1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1 h 3"/>
                  <a:gd name="T4" fmla="*/ 0 w 3"/>
                  <a:gd name="T5" fmla="*/ 3 h 3"/>
                  <a:gd name="T6" fmla="*/ 1 w 3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0" y="2"/>
                      <a:pt x="0" y="3"/>
                    </a:cubicBezTo>
                    <a:cubicBezTo>
                      <a:pt x="3" y="1"/>
                      <a:pt x="3" y="0"/>
                      <a:pt x="1" y="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426">
                <a:extLst>
                  <a:ext uri="{FF2B5EF4-FFF2-40B4-BE49-F238E27FC236}">
                    <a16:creationId xmlns:a16="http://schemas.microsoft.com/office/drawing/2014/main" id="{3AFD715F-5156-4725-80D5-4E2D86274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5" y="2249"/>
                <a:ext cx="0" cy="0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1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427">
                <a:extLst>
                  <a:ext uri="{FF2B5EF4-FFF2-40B4-BE49-F238E27FC236}">
                    <a16:creationId xmlns:a16="http://schemas.microsoft.com/office/drawing/2014/main" id="{D555CFE1-0DEC-455E-8FF8-5D9A46387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9" y="2251"/>
                <a:ext cx="1" cy="1"/>
              </a:xfrm>
              <a:custGeom>
                <a:avLst/>
                <a:gdLst>
                  <a:gd name="T0" fmla="*/ 0 w 4"/>
                  <a:gd name="T1" fmla="*/ 3 h 4"/>
                  <a:gd name="T2" fmla="*/ 0 w 4"/>
                  <a:gd name="T3" fmla="*/ 3 h 4"/>
                  <a:gd name="T4" fmla="*/ 4 w 4"/>
                  <a:gd name="T5" fmla="*/ 4 h 4"/>
                  <a:gd name="T6" fmla="*/ 2 w 4"/>
                  <a:gd name="T7" fmla="*/ 1 h 4"/>
                  <a:gd name="T8" fmla="*/ 0 w 4"/>
                  <a:gd name="T9" fmla="*/ 0 h 4"/>
                  <a:gd name="T10" fmla="*/ 0 w 4"/>
                  <a:gd name="T11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0" y="3"/>
                    </a:moveTo>
                    <a:lnTo>
                      <a:pt x="0" y="3"/>
                    </a:lnTo>
                    <a:lnTo>
                      <a:pt x="4" y="4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428">
                <a:extLst>
                  <a:ext uri="{FF2B5EF4-FFF2-40B4-BE49-F238E27FC236}">
                    <a16:creationId xmlns:a16="http://schemas.microsoft.com/office/drawing/2014/main" id="{B6E545D3-208F-4575-89C9-E2BE4C623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2" y="2396"/>
                <a:ext cx="0" cy="1"/>
              </a:xfrm>
              <a:custGeom>
                <a:avLst/>
                <a:gdLst>
                  <a:gd name="T0" fmla="*/ 0 w 1"/>
                  <a:gd name="T1" fmla="*/ 2 h 5"/>
                  <a:gd name="T2" fmla="*/ 0 w 1"/>
                  <a:gd name="T3" fmla="*/ 2 h 5"/>
                  <a:gd name="T4" fmla="*/ 1 w 1"/>
                  <a:gd name="T5" fmla="*/ 5 h 5"/>
                  <a:gd name="T6" fmla="*/ 1 w 1"/>
                  <a:gd name="T7" fmla="*/ 0 h 5"/>
                  <a:gd name="T8" fmla="*/ 0 w 1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lnTo>
                      <a:pt x="0" y="2"/>
                    </a:lnTo>
                    <a:cubicBezTo>
                      <a:pt x="0" y="3"/>
                      <a:pt x="1" y="4"/>
                      <a:pt x="1" y="5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429">
                <a:extLst>
                  <a:ext uri="{FF2B5EF4-FFF2-40B4-BE49-F238E27FC236}">
                    <a16:creationId xmlns:a16="http://schemas.microsoft.com/office/drawing/2014/main" id="{E4501726-7A47-4FB5-9172-DB6CE145D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0" y="2396"/>
                <a:ext cx="5" cy="5"/>
              </a:xfrm>
              <a:custGeom>
                <a:avLst/>
                <a:gdLst>
                  <a:gd name="T0" fmla="*/ 18 w 47"/>
                  <a:gd name="T1" fmla="*/ 6 h 42"/>
                  <a:gd name="T2" fmla="*/ 18 w 47"/>
                  <a:gd name="T3" fmla="*/ 6 h 42"/>
                  <a:gd name="T4" fmla="*/ 18 w 47"/>
                  <a:gd name="T5" fmla="*/ 12 h 42"/>
                  <a:gd name="T6" fmla="*/ 20 w 47"/>
                  <a:gd name="T7" fmla="*/ 11 h 42"/>
                  <a:gd name="T8" fmla="*/ 5 w 47"/>
                  <a:gd name="T9" fmla="*/ 27 h 42"/>
                  <a:gd name="T10" fmla="*/ 5 w 47"/>
                  <a:gd name="T11" fmla="*/ 40 h 42"/>
                  <a:gd name="T12" fmla="*/ 15 w 47"/>
                  <a:gd name="T13" fmla="*/ 40 h 42"/>
                  <a:gd name="T14" fmla="*/ 45 w 47"/>
                  <a:gd name="T15" fmla="*/ 9 h 42"/>
                  <a:gd name="T16" fmla="*/ 40 w 47"/>
                  <a:gd name="T17" fmla="*/ 2 h 42"/>
                  <a:gd name="T18" fmla="*/ 30 w 47"/>
                  <a:gd name="T19" fmla="*/ 0 h 42"/>
                  <a:gd name="T20" fmla="*/ 20 w 47"/>
                  <a:gd name="T21" fmla="*/ 10 h 42"/>
                  <a:gd name="T22" fmla="*/ 18 w 47"/>
                  <a:gd name="T23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42">
                    <a:moveTo>
                      <a:pt x="18" y="6"/>
                    </a:moveTo>
                    <a:lnTo>
                      <a:pt x="18" y="6"/>
                    </a:lnTo>
                    <a:lnTo>
                      <a:pt x="18" y="12"/>
                    </a:lnTo>
                    <a:lnTo>
                      <a:pt x="20" y="11"/>
                    </a:lnTo>
                    <a:cubicBezTo>
                      <a:pt x="15" y="16"/>
                      <a:pt x="10" y="22"/>
                      <a:pt x="5" y="27"/>
                    </a:cubicBezTo>
                    <a:cubicBezTo>
                      <a:pt x="0" y="33"/>
                      <a:pt x="0" y="40"/>
                      <a:pt x="5" y="40"/>
                    </a:cubicBezTo>
                    <a:cubicBezTo>
                      <a:pt x="8" y="41"/>
                      <a:pt x="13" y="42"/>
                      <a:pt x="15" y="40"/>
                    </a:cubicBezTo>
                    <a:cubicBezTo>
                      <a:pt x="27" y="32"/>
                      <a:pt x="38" y="22"/>
                      <a:pt x="45" y="9"/>
                    </a:cubicBezTo>
                    <a:cubicBezTo>
                      <a:pt x="47" y="6"/>
                      <a:pt x="44" y="3"/>
                      <a:pt x="40" y="2"/>
                    </a:cubicBezTo>
                    <a:cubicBezTo>
                      <a:pt x="37" y="1"/>
                      <a:pt x="33" y="1"/>
                      <a:pt x="30" y="0"/>
                    </a:cubicBezTo>
                    <a:cubicBezTo>
                      <a:pt x="26" y="4"/>
                      <a:pt x="23" y="7"/>
                      <a:pt x="20" y="10"/>
                    </a:cubicBezTo>
                    <a:cubicBezTo>
                      <a:pt x="19" y="9"/>
                      <a:pt x="19" y="7"/>
                      <a:pt x="18" y="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430">
                <a:extLst>
                  <a:ext uri="{FF2B5EF4-FFF2-40B4-BE49-F238E27FC236}">
                    <a16:creationId xmlns:a16="http://schemas.microsoft.com/office/drawing/2014/main" id="{A9F4879F-7E93-45D8-9829-C46EA83F7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8" y="2261"/>
                <a:ext cx="0" cy="0"/>
              </a:xfrm>
              <a:custGeom>
                <a:avLst/>
                <a:gdLst>
                  <a:gd name="T0" fmla="*/ 4 w 7"/>
                  <a:gd name="T1" fmla="*/ 7 h 7"/>
                  <a:gd name="T2" fmla="*/ 4 w 7"/>
                  <a:gd name="T3" fmla="*/ 7 h 7"/>
                  <a:gd name="T4" fmla="*/ 7 w 7"/>
                  <a:gd name="T5" fmla="*/ 4 h 7"/>
                  <a:gd name="T6" fmla="*/ 4 w 7"/>
                  <a:gd name="T7" fmla="*/ 0 h 7"/>
                  <a:gd name="T8" fmla="*/ 0 w 7"/>
                  <a:gd name="T9" fmla="*/ 3 h 7"/>
                  <a:gd name="T10" fmla="*/ 4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4" y="7"/>
                    </a:moveTo>
                    <a:lnTo>
                      <a:pt x="4" y="7"/>
                    </a:lnTo>
                    <a:cubicBezTo>
                      <a:pt x="5" y="7"/>
                      <a:pt x="6" y="5"/>
                      <a:pt x="7" y="4"/>
                    </a:cubicBezTo>
                    <a:cubicBezTo>
                      <a:pt x="6" y="3"/>
                      <a:pt x="5" y="1"/>
                      <a:pt x="4" y="0"/>
                    </a:cubicBezTo>
                    <a:cubicBezTo>
                      <a:pt x="3" y="0"/>
                      <a:pt x="2" y="2"/>
                      <a:pt x="0" y="3"/>
                    </a:cubicBezTo>
                    <a:cubicBezTo>
                      <a:pt x="1" y="5"/>
                      <a:pt x="2" y="7"/>
                      <a:pt x="4" y="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431">
                <a:extLst>
                  <a:ext uri="{FF2B5EF4-FFF2-40B4-BE49-F238E27FC236}">
                    <a16:creationId xmlns:a16="http://schemas.microsoft.com/office/drawing/2014/main" id="{058052BD-82C6-4052-8EB8-2EABD1BEC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" y="2495"/>
                <a:ext cx="1" cy="1"/>
              </a:xfrm>
              <a:custGeom>
                <a:avLst/>
                <a:gdLst>
                  <a:gd name="T0" fmla="*/ 0 w 7"/>
                  <a:gd name="T1" fmla="*/ 5 h 9"/>
                  <a:gd name="T2" fmla="*/ 0 w 7"/>
                  <a:gd name="T3" fmla="*/ 5 h 9"/>
                  <a:gd name="T4" fmla="*/ 6 w 7"/>
                  <a:gd name="T5" fmla="*/ 9 h 9"/>
                  <a:gd name="T6" fmla="*/ 0 w 7"/>
                  <a:gd name="T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9">
                    <a:moveTo>
                      <a:pt x="0" y="5"/>
                    </a:moveTo>
                    <a:lnTo>
                      <a:pt x="0" y="5"/>
                    </a:lnTo>
                    <a:cubicBezTo>
                      <a:pt x="2" y="6"/>
                      <a:pt x="4" y="7"/>
                      <a:pt x="6" y="9"/>
                    </a:cubicBezTo>
                    <a:cubicBezTo>
                      <a:pt x="6" y="5"/>
                      <a:pt x="7" y="0"/>
                      <a:pt x="0" y="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432">
                <a:extLst>
                  <a:ext uri="{FF2B5EF4-FFF2-40B4-BE49-F238E27FC236}">
                    <a16:creationId xmlns:a16="http://schemas.microsoft.com/office/drawing/2014/main" id="{33A426E5-046E-414F-88C2-D216D31D8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" y="2392"/>
                <a:ext cx="1" cy="1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0 h 8"/>
                  <a:gd name="T4" fmla="*/ 1 w 4"/>
                  <a:gd name="T5" fmla="*/ 8 h 8"/>
                  <a:gd name="T6" fmla="*/ 0 w 4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2"/>
                      <a:pt x="0" y="5"/>
                      <a:pt x="1" y="8"/>
                    </a:cubicBezTo>
                    <a:cubicBezTo>
                      <a:pt x="4" y="4"/>
                      <a:pt x="4" y="3"/>
                      <a:pt x="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433">
                <a:extLst>
                  <a:ext uri="{FF2B5EF4-FFF2-40B4-BE49-F238E27FC236}">
                    <a16:creationId xmlns:a16="http://schemas.microsoft.com/office/drawing/2014/main" id="{503D67AB-6A87-469D-A616-7D910A5D6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3" y="2274"/>
                <a:ext cx="1" cy="1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434">
                <a:extLst>
                  <a:ext uri="{FF2B5EF4-FFF2-40B4-BE49-F238E27FC236}">
                    <a16:creationId xmlns:a16="http://schemas.microsoft.com/office/drawing/2014/main" id="{E5C6113C-B24D-423D-9977-D34898144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3" y="2274"/>
                <a:ext cx="0" cy="0"/>
              </a:xfrm>
              <a:custGeom>
                <a:avLst/>
                <a:gdLst>
                  <a:gd name="T0" fmla="*/ 1 w 3"/>
                  <a:gd name="T1" fmla="*/ 2 h 3"/>
                  <a:gd name="T2" fmla="*/ 1 w 3"/>
                  <a:gd name="T3" fmla="*/ 2 h 3"/>
                  <a:gd name="T4" fmla="*/ 3 w 3"/>
                  <a:gd name="T5" fmla="*/ 3 h 3"/>
                  <a:gd name="T6" fmla="*/ 1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lnTo>
                      <a:pt x="1" y="2"/>
                    </a:lnTo>
                    <a:cubicBezTo>
                      <a:pt x="0" y="2"/>
                      <a:pt x="2" y="3"/>
                      <a:pt x="3" y="3"/>
                    </a:cubicBezTo>
                    <a:cubicBezTo>
                      <a:pt x="2" y="0"/>
                      <a:pt x="1" y="0"/>
                      <a:pt x="1" y="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435">
                <a:extLst>
                  <a:ext uri="{FF2B5EF4-FFF2-40B4-BE49-F238E27FC236}">
                    <a16:creationId xmlns:a16="http://schemas.microsoft.com/office/drawing/2014/main" id="{7B3E7EED-F98D-4E34-BA9A-23507976B6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2276"/>
                <a:ext cx="1" cy="1"/>
              </a:xfrm>
              <a:custGeom>
                <a:avLst/>
                <a:gdLst>
                  <a:gd name="T0" fmla="*/ 4 w 8"/>
                  <a:gd name="T1" fmla="*/ 0 h 6"/>
                  <a:gd name="T2" fmla="*/ 4 w 8"/>
                  <a:gd name="T3" fmla="*/ 0 h 6"/>
                  <a:gd name="T4" fmla="*/ 1 w 8"/>
                  <a:gd name="T5" fmla="*/ 6 h 6"/>
                  <a:gd name="T6" fmla="*/ 8 w 8"/>
                  <a:gd name="T7" fmla="*/ 3 h 6"/>
                  <a:gd name="T8" fmla="*/ 4 w 8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cubicBezTo>
                      <a:pt x="1" y="1"/>
                      <a:pt x="0" y="3"/>
                      <a:pt x="1" y="6"/>
                    </a:cubicBezTo>
                    <a:cubicBezTo>
                      <a:pt x="3" y="5"/>
                      <a:pt x="5" y="4"/>
                      <a:pt x="8" y="3"/>
                    </a:cubicBezTo>
                    <a:cubicBezTo>
                      <a:pt x="6" y="2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436">
                <a:extLst>
                  <a:ext uri="{FF2B5EF4-FFF2-40B4-BE49-F238E27FC236}">
                    <a16:creationId xmlns:a16="http://schemas.microsoft.com/office/drawing/2014/main" id="{AA842A28-D894-4D06-A3E0-BA7456AAD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6" y="2279"/>
                <a:ext cx="0" cy="0"/>
              </a:xfrm>
              <a:custGeom>
                <a:avLst/>
                <a:gdLst>
                  <a:gd name="T0" fmla="*/ 4 w 4"/>
                  <a:gd name="T1" fmla="*/ 4 h 4"/>
                  <a:gd name="T2" fmla="*/ 4 w 4"/>
                  <a:gd name="T3" fmla="*/ 4 h 4"/>
                  <a:gd name="T4" fmla="*/ 3 w 4"/>
                  <a:gd name="T5" fmla="*/ 0 h 4"/>
                  <a:gd name="T6" fmla="*/ 0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4" y="4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437">
                <a:extLst>
                  <a:ext uri="{FF2B5EF4-FFF2-40B4-BE49-F238E27FC236}">
                    <a16:creationId xmlns:a16="http://schemas.microsoft.com/office/drawing/2014/main" id="{9A69F9E1-3D0A-4A5A-98B3-DC73ABA14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2301"/>
                <a:ext cx="1" cy="0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0 h 3"/>
                  <a:gd name="T4" fmla="*/ 0 w 3"/>
                  <a:gd name="T5" fmla="*/ 1 h 3"/>
                  <a:gd name="T6" fmla="*/ 3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0"/>
                    </a:lnTo>
                    <a:lnTo>
                      <a:pt x="0" y="1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438">
                <a:extLst>
                  <a:ext uri="{FF2B5EF4-FFF2-40B4-BE49-F238E27FC236}">
                    <a16:creationId xmlns:a16="http://schemas.microsoft.com/office/drawing/2014/main" id="{2649D28D-4E3F-4537-9728-4512166F5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3" y="3178"/>
                <a:ext cx="0" cy="0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0" y="1"/>
                    </a:ln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439">
                <a:extLst>
                  <a:ext uri="{FF2B5EF4-FFF2-40B4-BE49-F238E27FC236}">
                    <a16:creationId xmlns:a16="http://schemas.microsoft.com/office/drawing/2014/main" id="{46DAB045-E0EC-4DF7-A4ED-92D04B361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2" y="3178"/>
                <a:ext cx="1" cy="1"/>
              </a:xfrm>
              <a:custGeom>
                <a:avLst/>
                <a:gdLst>
                  <a:gd name="T0" fmla="*/ 8 w 8"/>
                  <a:gd name="T1" fmla="*/ 0 h 5"/>
                  <a:gd name="T2" fmla="*/ 8 w 8"/>
                  <a:gd name="T3" fmla="*/ 0 h 5"/>
                  <a:gd name="T4" fmla="*/ 0 w 8"/>
                  <a:gd name="T5" fmla="*/ 0 h 5"/>
                  <a:gd name="T6" fmla="*/ 8 w 8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8" y="0"/>
                    </a:moveTo>
                    <a:lnTo>
                      <a:pt x="8" y="0"/>
                    </a:lnTo>
                    <a:lnTo>
                      <a:pt x="0" y="0"/>
                    </a:lnTo>
                    <a:cubicBezTo>
                      <a:pt x="3" y="5"/>
                      <a:pt x="4" y="5"/>
                      <a:pt x="8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40">
                <a:extLst>
                  <a:ext uri="{FF2B5EF4-FFF2-40B4-BE49-F238E27FC236}">
                    <a16:creationId xmlns:a16="http://schemas.microsoft.com/office/drawing/2014/main" id="{8C751C7D-A550-4C7A-8394-C16921DB7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7" y="2491"/>
                <a:ext cx="4" cy="7"/>
              </a:xfrm>
              <a:custGeom>
                <a:avLst/>
                <a:gdLst>
                  <a:gd name="T0" fmla="*/ 5 w 37"/>
                  <a:gd name="T1" fmla="*/ 49 h 60"/>
                  <a:gd name="T2" fmla="*/ 5 w 37"/>
                  <a:gd name="T3" fmla="*/ 49 h 60"/>
                  <a:gd name="T4" fmla="*/ 11 w 37"/>
                  <a:gd name="T5" fmla="*/ 57 h 60"/>
                  <a:gd name="T6" fmla="*/ 25 w 37"/>
                  <a:gd name="T7" fmla="*/ 51 h 60"/>
                  <a:gd name="T8" fmla="*/ 35 w 37"/>
                  <a:gd name="T9" fmla="*/ 0 h 60"/>
                  <a:gd name="T10" fmla="*/ 11 w 37"/>
                  <a:gd name="T11" fmla="*/ 9 h 60"/>
                  <a:gd name="T12" fmla="*/ 2 w 37"/>
                  <a:gd name="T13" fmla="*/ 39 h 60"/>
                  <a:gd name="T14" fmla="*/ 5 w 37"/>
                  <a:gd name="T15" fmla="*/ 4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0">
                    <a:moveTo>
                      <a:pt x="5" y="49"/>
                    </a:moveTo>
                    <a:lnTo>
                      <a:pt x="5" y="49"/>
                    </a:lnTo>
                    <a:cubicBezTo>
                      <a:pt x="6" y="52"/>
                      <a:pt x="9" y="55"/>
                      <a:pt x="11" y="57"/>
                    </a:cubicBezTo>
                    <a:cubicBezTo>
                      <a:pt x="14" y="60"/>
                      <a:pt x="20" y="56"/>
                      <a:pt x="25" y="51"/>
                    </a:cubicBezTo>
                    <a:cubicBezTo>
                      <a:pt x="37" y="36"/>
                      <a:pt x="37" y="18"/>
                      <a:pt x="35" y="0"/>
                    </a:cubicBezTo>
                    <a:cubicBezTo>
                      <a:pt x="26" y="0"/>
                      <a:pt x="17" y="1"/>
                      <a:pt x="11" y="9"/>
                    </a:cubicBezTo>
                    <a:cubicBezTo>
                      <a:pt x="4" y="17"/>
                      <a:pt x="0" y="27"/>
                      <a:pt x="2" y="39"/>
                    </a:cubicBezTo>
                    <a:cubicBezTo>
                      <a:pt x="2" y="42"/>
                      <a:pt x="3" y="46"/>
                      <a:pt x="5" y="4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441">
                <a:extLst>
                  <a:ext uri="{FF2B5EF4-FFF2-40B4-BE49-F238E27FC236}">
                    <a16:creationId xmlns:a16="http://schemas.microsoft.com/office/drawing/2014/main" id="{2689CC52-DD21-4B00-8F90-1218D194C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" y="2468"/>
                <a:ext cx="3" cy="3"/>
              </a:xfrm>
              <a:custGeom>
                <a:avLst/>
                <a:gdLst>
                  <a:gd name="T0" fmla="*/ 14 w 24"/>
                  <a:gd name="T1" fmla="*/ 26 h 26"/>
                  <a:gd name="T2" fmla="*/ 14 w 24"/>
                  <a:gd name="T3" fmla="*/ 26 h 26"/>
                  <a:gd name="T4" fmla="*/ 18 w 24"/>
                  <a:gd name="T5" fmla="*/ 25 h 26"/>
                  <a:gd name="T6" fmla="*/ 22 w 24"/>
                  <a:gd name="T7" fmla="*/ 10 h 26"/>
                  <a:gd name="T8" fmla="*/ 12 w 24"/>
                  <a:gd name="T9" fmla="*/ 0 h 26"/>
                  <a:gd name="T10" fmla="*/ 6 w 24"/>
                  <a:gd name="T11" fmla="*/ 2 h 26"/>
                  <a:gd name="T12" fmla="*/ 2 w 24"/>
                  <a:gd name="T13" fmla="*/ 17 h 26"/>
                  <a:gd name="T14" fmla="*/ 14 w 24"/>
                  <a:gd name="T1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26">
                    <a:moveTo>
                      <a:pt x="14" y="26"/>
                    </a:moveTo>
                    <a:lnTo>
                      <a:pt x="14" y="26"/>
                    </a:lnTo>
                    <a:cubicBezTo>
                      <a:pt x="15" y="26"/>
                      <a:pt x="17" y="26"/>
                      <a:pt x="18" y="25"/>
                    </a:cubicBezTo>
                    <a:cubicBezTo>
                      <a:pt x="23" y="21"/>
                      <a:pt x="24" y="15"/>
                      <a:pt x="22" y="10"/>
                    </a:cubicBezTo>
                    <a:cubicBezTo>
                      <a:pt x="20" y="6"/>
                      <a:pt x="15" y="3"/>
                      <a:pt x="12" y="0"/>
                    </a:cubicBezTo>
                    <a:cubicBezTo>
                      <a:pt x="9" y="1"/>
                      <a:pt x="7" y="1"/>
                      <a:pt x="6" y="2"/>
                    </a:cubicBezTo>
                    <a:cubicBezTo>
                      <a:pt x="2" y="6"/>
                      <a:pt x="0" y="11"/>
                      <a:pt x="2" y="17"/>
                    </a:cubicBezTo>
                    <a:cubicBezTo>
                      <a:pt x="3" y="22"/>
                      <a:pt x="8" y="25"/>
                      <a:pt x="14" y="2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442">
                <a:extLst>
                  <a:ext uri="{FF2B5EF4-FFF2-40B4-BE49-F238E27FC236}">
                    <a16:creationId xmlns:a16="http://schemas.microsoft.com/office/drawing/2014/main" id="{F068F504-860D-4978-9A03-994929147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2510"/>
                <a:ext cx="1" cy="2"/>
              </a:xfrm>
              <a:custGeom>
                <a:avLst/>
                <a:gdLst>
                  <a:gd name="T0" fmla="*/ 10 w 13"/>
                  <a:gd name="T1" fmla="*/ 14 h 14"/>
                  <a:gd name="T2" fmla="*/ 10 w 13"/>
                  <a:gd name="T3" fmla="*/ 14 h 14"/>
                  <a:gd name="T4" fmla="*/ 13 w 13"/>
                  <a:gd name="T5" fmla="*/ 11 h 14"/>
                  <a:gd name="T6" fmla="*/ 9 w 13"/>
                  <a:gd name="T7" fmla="*/ 3 h 14"/>
                  <a:gd name="T8" fmla="*/ 1 w 13"/>
                  <a:gd name="T9" fmla="*/ 4 h 14"/>
                  <a:gd name="T10" fmla="*/ 2 w 13"/>
                  <a:gd name="T11" fmla="*/ 12 h 14"/>
                  <a:gd name="T12" fmla="*/ 10 w 13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10" y="14"/>
                    </a:moveTo>
                    <a:lnTo>
                      <a:pt x="10" y="14"/>
                    </a:lnTo>
                    <a:cubicBezTo>
                      <a:pt x="11" y="14"/>
                      <a:pt x="12" y="12"/>
                      <a:pt x="13" y="11"/>
                    </a:cubicBezTo>
                    <a:cubicBezTo>
                      <a:pt x="12" y="8"/>
                      <a:pt x="11" y="5"/>
                      <a:pt x="9" y="3"/>
                    </a:cubicBezTo>
                    <a:cubicBezTo>
                      <a:pt x="6" y="0"/>
                      <a:pt x="2" y="0"/>
                      <a:pt x="1" y="4"/>
                    </a:cubicBezTo>
                    <a:cubicBezTo>
                      <a:pt x="0" y="6"/>
                      <a:pt x="0" y="10"/>
                      <a:pt x="2" y="12"/>
                    </a:cubicBezTo>
                    <a:cubicBezTo>
                      <a:pt x="3" y="14"/>
                      <a:pt x="7" y="14"/>
                      <a:pt x="10" y="1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443">
                <a:extLst>
                  <a:ext uri="{FF2B5EF4-FFF2-40B4-BE49-F238E27FC236}">
                    <a16:creationId xmlns:a16="http://schemas.microsoft.com/office/drawing/2014/main" id="{D17C7D12-9A7B-4BC7-89F2-323FC7DE3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6" y="2480"/>
                <a:ext cx="2" cy="2"/>
              </a:xfrm>
              <a:custGeom>
                <a:avLst/>
                <a:gdLst>
                  <a:gd name="T0" fmla="*/ 5 w 19"/>
                  <a:gd name="T1" fmla="*/ 18 h 20"/>
                  <a:gd name="T2" fmla="*/ 5 w 19"/>
                  <a:gd name="T3" fmla="*/ 18 h 20"/>
                  <a:gd name="T4" fmla="*/ 17 w 19"/>
                  <a:gd name="T5" fmla="*/ 12 h 20"/>
                  <a:gd name="T6" fmla="*/ 18 w 19"/>
                  <a:gd name="T7" fmla="*/ 7 h 20"/>
                  <a:gd name="T8" fmla="*/ 5 w 19"/>
                  <a:gd name="T9" fmla="*/ 3 h 20"/>
                  <a:gd name="T10" fmla="*/ 0 w 19"/>
                  <a:gd name="T11" fmla="*/ 10 h 20"/>
                  <a:gd name="T12" fmla="*/ 5 w 19"/>
                  <a:gd name="T1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5" y="18"/>
                    </a:moveTo>
                    <a:lnTo>
                      <a:pt x="5" y="18"/>
                    </a:lnTo>
                    <a:cubicBezTo>
                      <a:pt x="11" y="20"/>
                      <a:pt x="15" y="16"/>
                      <a:pt x="17" y="12"/>
                    </a:cubicBezTo>
                    <a:cubicBezTo>
                      <a:pt x="18" y="10"/>
                      <a:pt x="19" y="8"/>
                      <a:pt x="18" y="7"/>
                    </a:cubicBezTo>
                    <a:cubicBezTo>
                      <a:pt x="18" y="3"/>
                      <a:pt x="10" y="0"/>
                      <a:pt x="5" y="3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3"/>
                      <a:pt x="3" y="16"/>
                      <a:pt x="5" y="1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444">
                <a:extLst>
                  <a:ext uri="{FF2B5EF4-FFF2-40B4-BE49-F238E27FC236}">
                    <a16:creationId xmlns:a16="http://schemas.microsoft.com/office/drawing/2014/main" id="{CCDCBF2D-FCBE-4230-BC08-A13A927C1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1" y="2490"/>
                <a:ext cx="0" cy="1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1"/>
                    </a:ln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445">
                <a:extLst>
                  <a:ext uri="{FF2B5EF4-FFF2-40B4-BE49-F238E27FC236}">
                    <a16:creationId xmlns:a16="http://schemas.microsoft.com/office/drawing/2014/main" id="{B7E12848-A1AB-4862-8533-DB5C2CA84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5" y="2488"/>
                <a:ext cx="0" cy="0"/>
              </a:xfrm>
              <a:custGeom>
                <a:avLst/>
                <a:gdLst>
                  <a:gd name="T0" fmla="*/ 0 w 3"/>
                  <a:gd name="T1" fmla="*/ 4 h 4"/>
                  <a:gd name="T2" fmla="*/ 0 w 3"/>
                  <a:gd name="T3" fmla="*/ 4 h 4"/>
                  <a:gd name="T4" fmla="*/ 3 w 3"/>
                  <a:gd name="T5" fmla="*/ 1 h 4"/>
                  <a:gd name="T6" fmla="*/ 2 w 3"/>
                  <a:gd name="T7" fmla="*/ 0 h 4"/>
                  <a:gd name="T8" fmla="*/ 2 w 3"/>
                  <a:gd name="T9" fmla="*/ 0 h 4"/>
                  <a:gd name="T10" fmla="*/ 0 w 3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lnTo>
                      <a:pt x="0" y="4"/>
                    </a:lnTo>
                    <a:lnTo>
                      <a:pt x="3" y="1"/>
                    </a:ln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447" name="Picture 446">
              <a:extLst>
                <a:ext uri="{FF2B5EF4-FFF2-40B4-BE49-F238E27FC236}">
                  <a16:creationId xmlns:a16="http://schemas.microsoft.com/office/drawing/2014/main" id="{37A53013-3520-4C2D-B341-0A07D769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3563" y="1324674"/>
              <a:ext cx="1024057" cy="923879"/>
            </a:xfrm>
            <a:prstGeom prst="rect">
              <a:avLst/>
            </a:prstGeom>
          </p:spPr>
        </p:pic>
        <p:cxnSp>
          <p:nvCxnSpPr>
            <p:cNvPr id="448" name="Straight Connector 447"/>
            <p:cNvCxnSpPr/>
            <p:nvPr/>
          </p:nvCxnSpPr>
          <p:spPr>
            <a:xfrm>
              <a:off x="1023563" y="3661789"/>
              <a:ext cx="2986616" cy="0"/>
            </a:xfrm>
            <a:prstGeom prst="line">
              <a:avLst/>
            </a:prstGeom>
            <a:ln w="25400" cap="sq">
              <a:solidFill>
                <a:schemeClr val="accent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471" name="Title 1">
            <a:extLst>
              <a:ext uri="{FF2B5EF4-FFF2-40B4-BE49-F238E27FC236}">
                <a16:creationId xmlns:a16="http://schemas.microsoft.com/office/drawing/2014/main" id="{2F01F9F9-9A62-754F-9EEE-321B809C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37" y="292800"/>
            <a:ext cx="7924800" cy="469577"/>
          </a:xfrm>
        </p:spPr>
        <p:txBody>
          <a:bodyPr/>
          <a:lstStyle/>
          <a:p>
            <a:r>
              <a:rPr lang="en-US" dirty="0">
                <a:solidFill>
                  <a:srgbClr val="002663"/>
                </a:solidFill>
                <a:latin typeface="BentonSans Bold" charset="0"/>
                <a:ea typeface="BentonSans Bold" charset="0"/>
                <a:cs typeface="BentonSans Bold" charset="0"/>
              </a:rPr>
              <a:t>American Express – Credit &amp; Fraud Risk</a:t>
            </a:r>
          </a:p>
        </p:txBody>
      </p:sp>
      <p:sp>
        <p:nvSpPr>
          <p:cNvPr id="463" name="Isosceles Triangle 462">
            <a:extLst>
              <a:ext uri="{FF2B5EF4-FFF2-40B4-BE49-F238E27FC236}">
                <a16:creationId xmlns:a16="http://schemas.microsoft.com/office/drawing/2014/main" id="{112CF167-54D2-4F02-A429-E1031E2FE1A6}"/>
              </a:ext>
            </a:extLst>
          </p:cNvPr>
          <p:cNvSpPr/>
          <p:nvPr/>
        </p:nvSpPr>
        <p:spPr>
          <a:xfrm rot="5400000">
            <a:off x="955082" y="3240960"/>
            <a:ext cx="4822420" cy="20156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64" name="Isosceles Triangle 463">
            <a:extLst>
              <a:ext uri="{FF2B5EF4-FFF2-40B4-BE49-F238E27FC236}">
                <a16:creationId xmlns:a16="http://schemas.microsoft.com/office/drawing/2014/main" id="{806F3F23-5CAE-4DE7-ADDE-1F6C46FC261D}"/>
              </a:ext>
            </a:extLst>
          </p:cNvPr>
          <p:cNvSpPr/>
          <p:nvPr/>
        </p:nvSpPr>
        <p:spPr>
          <a:xfrm rot="5400000">
            <a:off x="5773512" y="3263247"/>
            <a:ext cx="4318109" cy="296291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73" name="Flowchart: Connector 472">
            <a:extLst>
              <a:ext uri="{FF2B5EF4-FFF2-40B4-BE49-F238E27FC236}">
                <a16:creationId xmlns:a16="http://schemas.microsoft.com/office/drawing/2014/main" id="{E7220312-6B86-4D2C-93F0-5A4C78F8A06E}"/>
              </a:ext>
            </a:extLst>
          </p:cNvPr>
          <p:cNvSpPr/>
          <p:nvPr/>
        </p:nvSpPr>
        <p:spPr>
          <a:xfrm>
            <a:off x="8409449" y="2110065"/>
            <a:ext cx="777868" cy="681040"/>
          </a:xfrm>
          <a:prstGeom prst="flowChartConnector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 sz="1466" b="1" dirty="0">
              <a:solidFill>
                <a:srgbClr val="FFFFFF"/>
              </a:solidFill>
            </a:endParaRPr>
          </a:p>
        </p:txBody>
      </p:sp>
      <p:sp>
        <p:nvSpPr>
          <p:cNvPr id="474" name="Flowchart: Connector 473">
            <a:extLst>
              <a:ext uri="{FF2B5EF4-FFF2-40B4-BE49-F238E27FC236}">
                <a16:creationId xmlns:a16="http://schemas.microsoft.com/office/drawing/2014/main" id="{BC89CD7D-6E69-463A-BE2F-AC422BDC6FD1}"/>
              </a:ext>
            </a:extLst>
          </p:cNvPr>
          <p:cNvSpPr/>
          <p:nvPr/>
        </p:nvSpPr>
        <p:spPr>
          <a:xfrm>
            <a:off x="8492640" y="4106358"/>
            <a:ext cx="777868" cy="68104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 sz="1466" b="1" dirty="0">
              <a:solidFill>
                <a:srgbClr val="FFFFFF"/>
              </a:solidFill>
            </a:endParaRPr>
          </a:p>
        </p:txBody>
      </p:sp>
      <p:sp>
        <p:nvSpPr>
          <p:cNvPr id="475" name="Flowchart: Connector 474">
            <a:extLst>
              <a:ext uri="{FF2B5EF4-FFF2-40B4-BE49-F238E27FC236}">
                <a16:creationId xmlns:a16="http://schemas.microsoft.com/office/drawing/2014/main" id="{ECBDC24D-4EEE-4B64-8CB0-67CCC7F4ACE6}"/>
              </a:ext>
            </a:extLst>
          </p:cNvPr>
          <p:cNvSpPr/>
          <p:nvPr/>
        </p:nvSpPr>
        <p:spPr>
          <a:xfrm>
            <a:off x="10679347" y="1965879"/>
            <a:ext cx="777868" cy="681040"/>
          </a:xfrm>
          <a:prstGeom prst="flowChartConnector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 sz="1466" b="1" dirty="0">
              <a:solidFill>
                <a:srgbClr val="FFFFFF"/>
              </a:solidFill>
            </a:endParaRPr>
          </a:p>
        </p:txBody>
      </p:sp>
      <p:sp>
        <p:nvSpPr>
          <p:cNvPr id="476" name="Flowchart: Connector 475">
            <a:extLst>
              <a:ext uri="{FF2B5EF4-FFF2-40B4-BE49-F238E27FC236}">
                <a16:creationId xmlns:a16="http://schemas.microsoft.com/office/drawing/2014/main" id="{DB525BB9-FD83-4803-88FC-6B5D2BB1754E}"/>
              </a:ext>
            </a:extLst>
          </p:cNvPr>
          <p:cNvSpPr/>
          <p:nvPr/>
        </p:nvSpPr>
        <p:spPr>
          <a:xfrm>
            <a:off x="10703982" y="4365395"/>
            <a:ext cx="777868" cy="681040"/>
          </a:xfrm>
          <a:prstGeom prst="flowChartConnector">
            <a:avLst/>
          </a:prstGeom>
          <a:solidFill>
            <a:srgbClr val="FF99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 sz="1466" b="1" dirty="0">
              <a:solidFill>
                <a:srgbClr val="FFFFFF"/>
              </a:solidFill>
            </a:endParaRPr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986EB1D5-97AD-472D-A26A-EC0B2DBD64C7}"/>
              </a:ext>
            </a:extLst>
          </p:cNvPr>
          <p:cNvSpPr/>
          <p:nvPr/>
        </p:nvSpPr>
        <p:spPr>
          <a:xfrm>
            <a:off x="9119666" y="2443367"/>
            <a:ext cx="2034070" cy="1844561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</a:rPr>
              <a:t>The business is powered by Rich Data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6011458A-8DC0-495C-A2ED-737257DDC25C}"/>
              </a:ext>
            </a:extLst>
          </p:cNvPr>
          <p:cNvSpPr txBox="1"/>
          <p:nvPr/>
        </p:nvSpPr>
        <p:spPr>
          <a:xfrm>
            <a:off x="7796656" y="5011211"/>
            <a:ext cx="252526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162B73"/>
                </a:solidFill>
                <a:latin typeface="BentonSans Light" panose="02000503000000020004" pitchFamily="2" charset="0"/>
              </a:rPr>
              <a:t>Should we approve an application?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CD928F49-8F13-48CF-A0CF-B39269DCCF91}"/>
              </a:ext>
            </a:extLst>
          </p:cNvPr>
          <p:cNvSpPr txBox="1"/>
          <p:nvPr/>
        </p:nvSpPr>
        <p:spPr>
          <a:xfrm>
            <a:off x="9889758" y="1071038"/>
            <a:ext cx="218192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162B73"/>
                </a:solidFill>
                <a:latin typeface="BentonSans Light" panose="02000503000000020004" pitchFamily="2" charset="0"/>
              </a:rPr>
              <a:t>What should be the line for an approved application?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7FA983F8-90A9-49AA-B10F-D03450CA296E}"/>
              </a:ext>
            </a:extLst>
          </p:cNvPr>
          <p:cNvSpPr txBox="1"/>
          <p:nvPr/>
        </p:nvSpPr>
        <p:spPr>
          <a:xfrm>
            <a:off x="10039424" y="5223308"/>
            <a:ext cx="19822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162B73"/>
                </a:solidFill>
                <a:latin typeface="BentonSans Light" panose="02000503000000020004" pitchFamily="2" charset="0"/>
              </a:rPr>
              <a:t>Will the Individual/institution default or bankrupt?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50EB148E-BC72-4E7F-B8F2-8454C03124DA}"/>
              </a:ext>
            </a:extLst>
          </p:cNvPr>
          <p:cNvSpPr txBox="1"/>
          <p:nvPr/>
        </p:nvSpPr>
        <p:spPr>
          <a:xfrm>
            <a:off x="8057151" y="1617622"/>
            <a:ext cx="198227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162B73"/>
                </a:solidFill>
                <a:latin typeface="BentonSans Light" panose="02000503000000020004" pitchFamily="2" charset="0"/>
              </a:rPr>
              <a:t>Is the Transaction</a:t>
            </a:r>
          </a:p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162B73"/>
                </a:solidFill>
                <a:latin typeface="BentonSans Light" panose="02000503000000020004" pitchFamily="2" charset="0"/>
              </a:rPr>
              <a:t>Fraudulent?</a:t>
            </a:r>
          </a:p>
        </p:txBody>
      </p:sp>
    </p:spTree>
    <p:extLst>
      <p:ext uri="{BB962C8B-B14F-4D97-AF65-F5344CB8AC3E}">
        <p14:creationId xmlns:p14="http://schemas.microsoft.com/office/powerpoint/2010/main" val="398882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69ED427-CE22-4328-8A04-02677C7CDE15}"/>
              </a:ext>
            </a:extLst>
          </p:cNvPr>
          <p:cNvSpPr/>
          <p:nvPr/>
        </p:nvSpPr>
        <p:spPr>
          <a:xfrm>
            <a:off x="0" y="674017"/>
            <a:ext cx="12192000" cy="3765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205CF0-FB64-4B99-B5EF-989E2DE9F886}"/>
              </a:ext>
            </a:extLst>
          </p:cNvPr>
          <p:cNvSpPr/>
          <p:nvPr/>
        </p:nvSpPr>
        <p:spPr>
          <a:xfrm>
            <a:off x="9672320" y="5770880"/>
            <a:ext cx="1869440" cy="7315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96259-0320-3241-95DD-A49F4D7C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88" y="162699"/>
            <a:ext cx="10972800" cy="474667"/>
          </a:xfrm>
        </p:spPr>
        <p:txBody>
          <a:bodyPr>
            <a:normAutofit/>
          </a:bodyPr>
          <a:lstStyle/>
          <a:p>
            <a:r>
              <a:rPr lang="en-US" b="1" dirty="0"/>
              <a:t>Project Details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C2A436-CA35-9142-BFEE-2B0E4BD71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092F0E-EDB0-464D-885F-CEE9771B733A}"/>
              </a:ext>
            </a:extLst>
          </p:cNvPr>
          <p:cNvSpPr/>
          <p:nvPr/>
        </p:nvSpPr>
        <p:spPr>
          <a:xfrm>
            <a:off x="650240" y="1312736"/>
            <a:ext cx="10932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BentonSans Light" panose="02000503000000020004" pitchFamily="2" charset="0"/>
              </a:rPr>
              <a:t>Data Details</a:t>
            </a:r>
            <a:r>
              <a:rPr lang="en-IN" dirty="0">
                <a:latin typeface="BentonSans Light" panose="02000503000000020004" pitchFamily="2" charset="0"/>
              </a:rPr>
              <a:t>: </a:t>
            </a:r>
            <a:r>
              <a:rPr lang="en-US" dirty="0">
                <a:latin typeface="BentonSans Light" panose="02000503000000020004" pitchFamily="2" charset="0"/>
              </a:rPr>
              <a:t>Customer application and bureau data with the default tagging i.e., if a customer has missed cumulative of 3 payments across all open trades, his default indicator is 1 else 0.</a:t>
            </a:r>
          </a:p>
          <a:p>
            <a:r>
              <a:rPr lang="en-US" dirty="0">
                <a:latin typeface="BentonSans Light" panose="02000503000000020004" pitchFamily="2" charset="0"/>
              </a:rPr>
              <a:t>Data consists of independent variables at the time T0 and the actual performance of the individual (Default/ Non Default) after 12 months.</a:t>
            </a:r>
            <a:endParaRPr lang="en-IN" dirty="0">
              <a:latin typeface="BentonSans Light" panose="02000503000000020004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6CA46A-E533-46E6-962C-3964D036E282}"/>
              </a:ext>
            </a:extLst>
          </p:cNvPr>
          <p:cNvSpPr/>
          <p:nvPr/>
        </p:nvSpPr>
        <p:spPr>
          <a:xfrm>
            <a:off x="-11875" y="665020"/>
            <a:ext cx="12215750" cy="646832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900"/>
              </a:spcBef>
              <a:buSzPct val="120000"/>
            </a:pPr>
            <a:r>
              <a:rPr lang="en-IN" sz="2200" b="1" dirty="0">
                <a:solidFill>
                  <a:schemeClr val="bg1"/>
                </a:solidFill>
                <a:latin typeface="BentonSans Light" panose="02000503000000020004" pitchFamily="2" charset="0"/>
              </a:rPr>
              <a:t>Predict if applicant will go default in next 12 months from new credit card application</a:t>
            </a:r>
            <a:endParaRPr lang="en-US" sz="22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1B24BA1-D8B8-49D4-987C-87F7DA05B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16402"/>
              </p:ext>
            </p:extLst>
          </p:nvPr>
        </p:nvGraphicFramePr>
        <p:xfrm>
          <a:off x="673463" y="2815252"/>
          <a:ext cx="109321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6080">
                  <a:extLst>
                    <a:ext uri="{9D8B030D-6E8A-4147-A177-3AD203B41FA5}">
                      <a16:colId xmlns:a16="http://schemas.microsoft.com/office/drawing/2014/main" val="4025389116"/>
                    </a:ext>
                  </a:extLst>
                </a:gridCol>
                <a:gridCol w="5466080">
                  <a:extLst>
                    <a:ext uri="{9D8B030D-6E8A-4147-A177-3AD203B41FA5}">
                      <a16:colId xmlns:a16="http://schemas.microsoft.com/office/drawing/2014/main" val="728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entonSans Light" panose="02000503000000020004" pitchFamily="2" charset="0"/>
                        </a:rPr>
                        <a:t>Application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entonSans Light" panose="02000503000000020004" pitchFamily="2" charset="0"/>
                        </a:rPr>
                        <a:t>Bureau 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28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entonSans Light" panose="02000503000000020004" pitchFamily="2" charset="0"/>
                        </a:rPr>
                        <a:t>Annual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BentonSans Light" panose="02000503000000020004" pitchFamily="2" charset="0"/>
                          <a:ea typeface="+mn-ea"/>
                          <a:cs typeface="+mn-cs"/>
                        </a:rPr>
                        <a:t>Performance on external credit card trades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BentonSans Light" panose="02000503000000020004" pitchFamily="2" charset="0"/>
                          <a:ea typeface="+mn-ea"/>
                          <a:cs typeface="+mn-cs"/>
                        </a:rPr>
                        <a:t>Type of Card applied for – Charge / Lending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BentonSans Light" panose="02000503000000020004" pitchFamily="2" charset="0"/>
                          <a:ea typeface="+mn-ea"/>
                          <a:cs typeface="+mn-cs"/>
                        </a:rPr>
                        <a:t>Performance on other trades (Auto/Personal/Education/Mortgage Loan)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1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BentonSans Light" panose="02000503000000020004" pitchFamily="2" charset="0"/>
                          <a:ea typeface="+mn-ea"/>
                          <a:cs typeface="+mn-cs"/>
                        </a:rPr>
                        <a:t>Duration of stay at current address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359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9768BCD-3DD9-4EC2-BC9F-90A285F44EAD}"/>
              </a:ext>
            </a:extLst>
          </p:cNvPr>
          <p:cNvSpPr txBox="1"/>
          <p:nvPr/>
        </p:nvSpPr>
        <p:spPr>
          <a:xfrm>
            <a:off x="673463" y="2481798"/>
            <a:ext cx="10932160" cy="320553"/>
          </a:xfrm>
          <a:prstGeom prst="rect">
            <a:avLst/>
          </a:prstGeom>
          <a:solidFill>
            <a:srgbClr val="006FC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entonSans Light" panose="02000503000000020004" pitchFamily="2" charset="0"/>
              </a:rPr>
              <a:t>Sample Variables</a:t>
            </a:r>
            <a:r>
              <a:rPr lang="en-US" sz="2000" dirty="0">
                <a:latin typeface="BentonSans Light" panose="02000503000000020004" pitchFamily="2" charset="0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06983A-B961-462C-89E1-076A4FD11D00}"/>
              </a:ext>
            </a:extLst>
          </p:cNvPr>
          <p:cNvSpPr txBox="1"/>
          <p:nvPr/>
        </p:nvSpPr>
        <p:spPr>
          <a:xfrm>
            <a:off x="0" y="4296684"/>
            <a:ext cx="12203875" cy="338251"/>
          </a:xfrm>
          <a:prstGeom prst="rect">
            <a:avLst/>
          </a:prstGeom>
          <a:solidFill>
            <a:srgbClr val="006FC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entonSans Light" panose="02000503000000020004" pitchFamily="2" charset="0"/>
              </a:rPr>
              <a:t>Timeline</a:t>
            </a:r>
            <a:endParaRPr lang="en-US" sz="2000" b="1" dirty="0">
              <a:solidFill>
                <a:schemeClr val="bg1"/>
              </a:solidFill>
              <a:latin typeface="BentonSans Light" panose="02000503000000020004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6EDE40-7F99-401D-9DEE-D8AA067AF91F}"/>
              </a:ext>
            </a:extLst>
          </p:cNvPr>
          <p:cNvSpPr/>
          <p:nvPr/>
        </p:nvSpPr>
        <p:spPr>
          <a:xfrm>
            <a:off x="792213" y="4845133"/>
            <a:ext cx="1548000" cy="1440000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Nov 4</a:t>
            </a:r>
            <a:br>
              <a:rPr lang="en-US" sz="1600" dirty="0"/>
            </a:br>
            <a:r>
              <a:rPr lang="en-US" sz="1600" dirty="0"/>
              <a:t>Project Introduction</a:t>
            </a:r>
            <a:endParaRPr lang="en-US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1834A1-8E65-46E2-8232-AAF2DCE093D6}"/>
              </a:ext>
            </a:extLst>
          </p:cNvPr>
          <p:cNvSpPr/>
          <p:nvPr/>
        </p:nvSpPr>
        <p:spPr>
          <a:xfrm>
            <a:off x="3082103" y="4850210"/>
            <a:ext cx="1548000" cy="1440000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Nov 11</a:t>
            </a:r>
            <a:br>
              <a:rPr lang="en-US" sz="1600" dirty="0"/>
            </a:br>
            <a:r>
              <a:rPr lang="en-US" sz="1600" dirty="0"/>
              <a:t>Project Launch</a:t>
            </a:r>
            <a:endParaRPr lang="en-US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6C3CDD8-B910-4438-AE88-FED6E68D128E}"/>
              </a:ext>
            </a:extLst>
          </p:cNvPr>
          <p:cNvSpPr/>
          <p:nvPr/>
        </p:nvSpPr>
        <p:spPr>
          <a:xfrm>
            <a:off x="5371993" y="4855285"/>
            <a:ext cx="1548000" cy="1440000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Nov 14</a:t>
            </a:r>
            <a:br>
              <a:rPr lang="en-US" sz="1600" dirty="0"/>
            </a:br>
            <a:r>
              <a:rPr lang="en-US" sz="1600" dirty="0"/>
              <a:t>Leader Board Open</a:t>
            </a:r>
            <a:endParaRPr lang="en-US" sz="14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C3F7EE5-42EF-4EA0-A5FD-855A2BDA347F}"/>
              </a:ext>
            </a:extLst>
          </p:cNvPr>
          <p:cNvSpPr/>
          <p:nvPr/>
        </p:nvSpPr>
        <p:spPr>
          <a:xfrm>
            <a:off x="7661883" y="4845133"/>
            <a:ext cx="1548000" cy="1440000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Dec 10</a:t>
            </a:r>
            <a:br>
              <a:rPr lang="en-US" sz="1600" dirty="0"/>
            </a:br>
            <a:r>
              <a:rPr lang="en-US" sz="1600" dirty="0"/>
              <a:t>Final Submission</a:t>
            </a:r>
            <a:endParaRPr lang="en-US" sz="1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4E830BF-D18A-482C-AB48-33902BEEA35B}"/>
              </a:ext>
            </a:extLst>
          </p:cNvPr>
          <p:cNvSpPr/>
          <p:nvPr/>
        </p:nvSpPr>
        <p:spPr>
          <a:xfrm>
            <a:off x="9951773" y="4855285"/>
            <a:ext cx="1548000" cy="1440000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Dec 10</a:t>
            </a:r>
            <a:br>
              <a:rPr lang="en-US" sz="1600" dirty="0"/>
            </a:br>
            <a:r>
              <a:rPr lang="en-US" sz="1600" dirty="0"/>
              <a:t>Presentation (Top teams)</a:t>
            </a:r>
            <a:endParaRPr lang="en-US" sz="14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C21EC53-6C37-4159-AF13-16BE9D85DF6C}"/>
              </a:ext>
            </a:extLst>
          </p:cNvPr>
          <p:cNvSpPr/>
          <p:nvPr/>
        </p:nvSpPr>
        <p:spPr>
          <a:xfrm>
            <a:off x="2348658" y="5245272"/>
            <a:ext cx="741890" cy="639722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4EA6B5F-3FBA-4D46-B698-731FEBB8F125}"/>
              </a:ext>
            </a:extLst>
          </p:cNvPr>
          <p:cNvSpPr/>
          <p:nvPr/>
        </p:nvSpPr>
        <p:spPr>
          <a:xfrm>
            <a:off x="4641978" y="5255424"/>
            <a:ext cx="741890" cy="639722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2CA5179-7341-4597-AF2B-CF5E67A4DB13}"/>
              </a:ext>
            </a:extLst>
          </p:cNvPr>
          <p:cNvSpPr/>
          <p:nvPr/>
        </p:nvSpPr>
        <p:spPr>
          <a:xfrm>
            <a:off x="6931868" y="5255424"/>
            <a:ext cx="741890" cy="639722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F66B92C-72CC-4974-A334-EA9EA7A4849E}"/>
              </a:ext>
            </a:extLst>
          </p:cNvPr>
          <p:cNvSpPr/>
          <p:nvPr/>
        </p:nvSpPr>
        <p:spPr>
          <a:xfrm>
            <a:off x="9221758" y="5255424"/>
            <a:ext cx="741890" cy="639722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8720413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Amex">
  <a:themeElements>
    <a:clrScheme name="Amex">
      <a:dk1>
        <a:srgbClr val="53565A"/>
      </a:dk1>
      <a:lt1>
        <a:srgbClr val="FFFFFF"/>
      </a:lt1>
      <a:dk2>
        <a:srgbClr val="00175A"/>
      </a:dk2>
      <a:lt2>
        <a:srgbClr val="006FCF"/>
      </a:lt2>
      <a:accent1>
        <a:srgbClr val="006FCF"/>
      </a:accent1>
      <a:accent2>
        <a:srgbClr val="00175A"/>
      </a:accent2>
      <a:accent3>
        <a:srgbClr val="A7A8AA"/>
      </a:accent3>
      <a:accent4>
        <a:srgbClr val="000000"/>
      </a:accent4>
      <a:accent5>
        <a:srgbClr val="D9D9D6"/>
      </a:accent5>
      <a:accent6>
        <a:srgbClr val="53565A"/>
      </a:accent6>
      <a:hlink>
        <a:srgbClr val="006FCF"/>
      </a:hlink>
      <a:folHlink>
        <a:srgbClr val="006FCF"/>
      </a:folHlink>
    </a:clrScheme>
    <a:fontScheme name="Amex">
      <a:majorFont>
        <a:latin typeface="Guardian Egyp Light"/>
        <a:ea typeface=""/>
        <a:cs typeface=""/>
      </a:majorFont>
      <a:minorFont>
        <a:latin typeface="BentonSans Regular"/>
        <a:ea typeface=""/>
        <a:cs typeface=""/>
      </a:minorFont>
    </a:fontScheme>
    <a:fmtScheme name="Amex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90500" dist="63500" dir="2700000" algn="br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2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1450" indent="-171450">
          <a:lnSpc>
            <a:spcPct val="120000"/>
          </a:lnSpc>
          <a:spcBef>
            <a:spcPts val="900"/>
          </a:spcBef>
          <a:buSzPct val="120000"/>
          <a:buFont typeface="Arial" pitchFamily="34" charset="0"/>
          <a:buChar char="▪"/>
          <a:defRPr sz="1200"/>
        </a:defPPr>
      </a:lstStyle>
    </a:txDef>
  </a:objectDefaults>
  <a:extraClrSchemeLst/>
  <a:custClrLst>
    <a:custClr name="Bright Blue">
      <a:srgbClr val="006FCF"/>
    </a:custClr>
    <a:custClr name="Deep Blue">
      <a:srgbClr val="00175A"/>
    </a:custClr>
    <a:custClr name="White">
      <a:srgbClr val="FFFFFF"/>
    </a:custClr>
    <a:custClr name="Black">
      <a:srgbClr val="000000"/>
    </a:custClr>
    <a:custClr name="Gray 1">
      <a:srgbClr val="D9D9D6"/>
    </a:custClr>
    <a:custClr name="Gray 2">
      <a:srgbClr val="D0D0CE"/>
    </a:custClr>
    <a:custClr name="Gray 3">
      <a:srgbClr val="C8C9C7"/>
    </a:custClr>
    <a:custClr name="Gray 4">
      <a:srgbClr val="BBBCBC"/>
    </a:custClr>
    <a:custClr name="Gray 5">
      <a:srgbClr val="B1B3B3"/>
    </a:custClr>
    <a:custClr name="Gray 6">
      <a:srgbClr val="A7A8AA"/>
    </a:custClr>
    <a:custClr name="Gray 7">
      <a:srgbClr val="97999B"/>
    </a:custClr>
    <a:custClr name="Gray 8">
      <a:srgbClr val="888B8D"/>
    </a:custClr>
    <a:custClr name="Gray 9">
      <a:srgbClr val="75787B"/>
    </a:custClr>
    <a:custClr name="Gray 10">
      <a:srgbClr val="63666A"/>
    </a:custClr>
    <a:custClr name="Gray 11">
      <a:srgbClr val="53565A"/>
    </a:custClr>
  </a:custClrLst>
  <a:extLst>
    <a:ext uri="{05A4C25C-085E-4340-85A3-A5531E510DB2}">
      <thm15:themeFamily xmlns:thm15="http://schemas.microsoft.com/office/thememl/2012/main" name="Amex PowerPoint 16x9 15Mar2018" id="{E65D0F6C-AD03-7B48-8D84-8B59EC049515}" vid="{76BEEA1E-CAD0-9141-9FA9-63D9023E28D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42826</TotalTime>
  <Words>214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BentonSans Bold</vt:lpstr>
      <vt:lpstr>BentonSans Light</vt:lpstr>
      <vt:lpstr>BentonSans Regular</vt:lpstr>
      <vt:lpstr>Calibri</vt:lpstr>
      <vt:lpstr>Guardian Egyp Light</vt:lpstr>
      <vt:lpstr>Amex</vt:lpstr>
      <vt:lpstr>Custom Design</vt:lpstr>
      <vt:lpstr>American Express – Credit &amp; Fraud Risk</vt:lpstr>
      <vt:lpstr>Project Details</vt:lpstr>
    </vt:vector>
  </TitlesOfParts>
  <Company>American Express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Campus Hiring The One India Way</dc:title>
  <dc:creator>Digital Apple</dc:creator>
  <cp:lastModifiedBy>Abhas Jadaun</cp:lastModifiedBy>
  <cp:revision>1338</cp:revision>
  <cp:lastPrinted>2017-08-14T04:51:18Z</cp:lastPrinted>
  <dcterms:created xsi:type="dcterms:W3CDTF">2013-05-29T23:46:43Z</dcterms:created>
  <dcterms:modified xsi:type="dcterms:W3CDTF">2022-11-01T15:03:19Z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Richa Pathak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  <property fmtid="{D5CDD505-2E9C-101B-9397-08002B2CF9AE}" pid="5" name="AXPLastAuthor">
    <vt:lpwstr>Abhinav Arun Sehgal</vt:lpwstr>
  </property>
</Properties>
</file>