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a:solidFill>
                  <a:srgbClr val="B0B9B6"/>
                </a:solidFill>
                <a:latin typeface="Calibri"/>
              </a:defRPr>
            </a:pPr>
            <a:r>
              <a:t>A79.Ai</a:t>
            </a:r>
          </a:p>
        </p:txBody>
      </p:sp>
      <p:sp>
        <p:nvSpPr>
          <p:cNvPr id="3" name="Subtitle 2"/>
          <p:cNvSpPr>
            <a:spLocks noGrp="1"/>
          </p:cNvSpPr>
          <p:nvPr>
            <p:ph type="subTitle" idx="1"/>
          </p:nvPr>
        </p:nvSpPr>
        <p:spPr/>
        <p:txBody>
          <a:bodyPr/>
          <a:lstStyle/>
          <a:p>
            <a:r>
              <a:t>Generated by Slide Generator AI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 a rapidly expanding digital</a:t>
            </a:r>
          </a:p>
        </p:txBody>
      </p:sp>
      <p:sp>
        <p:nvSpPr>
          <p:cNvPr id="3" name="Content Placeholder 2"/>
          <p:cNvSpPr>
            <a:spLocks noGrp="1"/>
          </p:cNvSpPr>
          <p:nvPr>
            <p:ph idx="1" sz="half"/>
          </p:nvPr>
        </p:nvSpPr>
        <p:spPr/>
        <p:txBody>
          <a:bodyPr>
            <a:normAutofit/>
          </a:bodyPr>
          <a:lstStyle/>
          <a:p/>
          <a:p>
            <a:pPr>
              <a:defRPr sz="1400">
                <a:solidFill>
                  <a:srgbClr val="8A1F6E"/>
                </a:solidFill>
                <a:latin typeface="Calibri"/>
              </a:defRPr>
            </a:pPr>
            <a:r>
              <a:t>In a rapidly expanding digital universe saturated with AI startups, a new contender, A79.ai, is making waves not through hype, but through a foundational commitment to creating what it calls the "gold standard" in enterprise AI solutions. The name itself is a statement of intent: 79 is the atomic number for Gold (Au), a symbol of peak value, purity, and enduring standards. A79.ai aims to embody these principles, moving beyond generic AI models to deliver bespoke, high-purity intelligence that drives tangible, transformative value for complex industries.</a:t>
            </a:r>
          </a:p>
          <a:p>
            <a:pPr>
              <a:defRPr sz="1400">
                <a:solidFill>
                  <a:srgbClr val="8A1F6E"/>
                </a:solidFill>
                <a:latin typeface="Calibri"/>
              </a:defRPr>
            </a:pPr>
            <a:r>
              <a:t>Founded in 2023 by a trio of veterans from quantum computing, financial technology, and applied machine learning, A79.ai was born from a shared observation: despite the AI boom, many enterprises were struggling with "brittle" AI implementations. These systems were often difficult to scale, failed to adapt to dynamic market conditions, and lacked the robustness required for mission-critical operations. The founders envisioned a new class of AI—one that was not only powerful but also resilient, transparent, and perfectly alloyed with the specific operational realities of each client.</a:t>
            </a:r>
          </a:p>
          <a:p>
            <a:pPr>
              <a:defRPr sz="1400">
                <a:solidFill>
                  <a:srgbClr val="8A1F6E"/>
                </a:solidFill>
                <a:latin typeface="Calibri"/>
              </a:defRPr>
            </a:pPr>
            <a:r>
              <a:t>Mission and Core Philosophy: The Pursuit of 'High-Purity' AI</a:t>
            </a:r>
          </a:p>
        </p:txBody>
      </p:sp>
      <p:sp>
        <p:nvSpPr>
          <p:cNvPr id="4" name="Content Placeholder 3"/>
          <p:cNvSpPr>
            <a:spLocks noGrp="1"/>
          </p:cNvSpPr>
          <p:nvPr>
            <p:ph idx="2" sz="half"/>
          </p:nvPr>
        </p:nvSpPr>
        <p:spPr/>
        <p:txBody>
          <a:bodyPr>
            <a:normAutofit/>
          </a:bodyPr>
          <a:lstStyle/>
          <a:p/>
          <a:p>
            <a:pPr>
              <a:defRPr sz="1400">
                <a:solidFill>
                  <a:srgbClr val="8A1F6E"/>
                </a:solidFill>
                <a:latin typeface="Calibri"/>
              </a:defRPr>
            </a:pPr>
            <a:r>
              <a:t>A79.ai's mission is to architect and deploy industrial-grade AI that acts as a central nervous system for its clients' operations. Their philosophy rejects the "one-size-fits-all" model. Instead, they focus on three core pillars:</a:t>
            </a:r>
          </a:p>
          <a:p>
            <a:pPr>
              <a:defRPr sz="1400">
                <a:solidFill>
                  <a:srgbClr val="8A1F6E"/>
                </a:solidFill>
                <a:latin typeface="Calibri"/>
              </a:defRPr>
            </a:pPr>
            <a:r>
              <a:t>Algorithmic Purity: The company invests heavily in foundational research to develop novel algorithms that are less susceptible to data poisoning, adversarial attacks, and concept drift. Their approach combines reinforcement learning with causal inference, allowing their models to understand not just correlations but the underlying cause-and-effect relationships within a system. This results in AI that can make more robust predictions and decisions, even when faced with unprecedented scenarios.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synthesis: a79.ai believes that</a:t>
            </a:r>
          </a:p>
        </p:txBody>
      </p:sp>
      <p:sp>
        <p:nvSpPr>
          <p:cNvPr id="3" name="Content Placeholder 2"/>
          <p:cNvSpPr>
            <a:spLocks noGrp="1"/>
          </p:cNvSpPr>
          <p:nvPr>
            <p:ph idx="1" sz="half"/>
          </p:nvPr>
        </p:nvSpPr>
        <p:spPr/>
        <p:txBody>
          <a:bodyPr>
            <a:normAutofit/>
          </a:bodyPr>
          <a:lstStyle/>
          <a:p/>
          <a:p>
            <a:pPr>
              <a:defRPr sz="1400">
                <a:solidFill>
                  <a:srgbClr val="8A1F6E"/>
                </a:solidFill>
                <a:latin typeface="Calibri"/>
              </a:defRPr>
            </a:pPr>
            <a:r>
              <a:t>Domain Synthesis: A79.ai believes that powerful AI is useless without deep domain expertise. Before a single line of code is written, their teams of data scientists and AI architects embed themselves with a client's subject matter experts. This deep collaborative process ensures the resulting AI model is not just statistically accurate but also operationally intelligent, respecting the nuanced rules, constraints, and unwritten knowledge of that specific industry, be it pharmaceutical research, supply chain logistics, or energy grid management.</a:t>
            </a:r>
          </a:p>
          <a:p>
            <a:pPr>
              <a:defRPr sz="1400">
                <a:solidFill>
                  <a:srgbClr val="8A1F6E"/>
                </a:solidFill>
                <a:latin typeface="Calibri"/>
              </a:defRPr>
            </a:pPr>
            <a:r>
              <a:t>Radical Transparency (Glass Box AI): In high-stakes environments like finance and healthcare, "black box" AI is a non-starter. A79.ai is a proponent of explainable AI (XAI). Their flagship platform, 'Aurum', is designed to provide clear, human-intelligible justifications for every decision it makes. This transparency is crucial for regulatory compliance, debugging, and building genuine trust between human operators and their AI counterparts.</a:t>
            </a:r>
          </a:p>
          <a:p>
            <a:pPr>
              <a:defRPr sz="1400">
                <a:solidFill>
                  <a:srgbClr val="8A1F6E"/>
                </a:solidFill>
                <a:latin typeface="Calibri"/>
              </a:defRPr>
            </a:pPr>
            <a:r>
              <a:t>The Aurum Platform: A79.ai's Flagship Product</a:t>
            </a:r>
          </a:p>
        </p:txBody>
      </p:sp>
      <p:sp>
        <p:nvSpPr>
          <p:cNvPr id="4" name="Content Placeholder 3"/>
          <p:cNvSpPr>
            <a:spLocks noGrp="1"/>
          </p:cNvSpPr>
          <p:nvPr>
            <p:ph idx="2" sz="half"/>
          </p:nvPr>
        </p:nvSpPr>
        <p:spPr/>
        <p:txBody>
          <a:bodyPr>
            <a:normAutofit/>
          </a:bodyPr>
          <a:lstStyle/>
          <a:p/>
          <a:p>
            <a:pPr>
              <a:defRPr sz="1400">
                <a:solidFill>
                  <a:srgbClr val="8A1F6E"/>
                </a:solidFill>
                <a:latin typeface="Calibri"/>
              </a:defRPr>
            </a:pPr>
            <a:r>
              <a:t>The core of A79.ai's offering is the Aurum platform. It is not merely a collection of tools but an integrated ecosystem for building, deploying, and managing high-purity AI. Its key components include:</a:t>
            </a:r>
          </a:p>
          <a:p>
            <a:pPr>
              <a:defRPr sz="1400">
                <a:solidFill>
                  <a:srgbClr val="8A1F6E"/>
                </a:solidFill>
                <a:latin typeface="Calibri"/>
              </a:defRPr>
            </a:pPr>
            <a:r>
              <a:t>Aurum Forge: A proprietary data ingestion and synthesis engine. Forge doesn't just clean data; it enriches it. By creating sophisticated digital twins of a client's operational environment, it can generate high-fidelity synthetic data. This is particularly valuable for training models in scenarios where real-world data is scarce, sensitive, or too dangerous to experiment with (e.g., simulating a power grid failure or a rare disease progression).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Aurum core: this is the</a:t>
            </a:r>
          </a:p>
        </p:txBody>
      </p:sp>
      <p:sp>
        <p:nvSpPr>
          <p:cNvPr id="3" name="Content Placeholder 2"/>
          <p:cNvSpPr>
            <a:spLocks noGrp="1"/>
          </p:cNvSpPr>
          <p:nvPr>
            <p:ph idx="1" sz="half"/>
          </p:nvPr>
        </p:nvSpPr>
        <p:spPr/>
        <p:txBody>
          <a:bodyPr>
            <a:normAutofit/>
          </a:bodyPr>
          <a:lstStyle/>
          <a:p/>
          <a:p>
            <a:pPr>
              <a:defRPr sz="1400">
                <a:solidFill>
                  <a:srgbClr val="8A1F6E"/>
                </a:solidFill>
                <a:latin typeface="Calibri"/>
              </a:defRPr>
            </a:pPr>
            <a:r>
              <a:t>Aurum Core: This is the heart of the platform, housing A79.ai's library of advanced machine learning models. It features their pioneering "Causal Reinforcement Learning" (CRL) agents, which are adept at optimizing complex, multi-variable systems. For example, in manufacturing, an Aurum Core agent can simultaneously o</a:t>
            </a:r>
          </a:p>
        </p:txBody>
      </p:sp>
      <p:sp>
        <p:nvSpPr>
          <p:cNvPr id="4" name="Content Placeholder 3"/>
          <p:cNvSpPr>
            <a:spLocks noGrp="1"/>
          </p:cNvSpPr>
          <p:nvPr>
            <p:ph idx="2" sz="half"/>
          </p:nvPr>
        </p:nvSpPr>
        <p:spPr/>
        <p:txBody>
          <a:bodyPr>
            <a:normAutofit/>
          </a:bodyPr>
          <a:lstStyle/>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