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B7B4"/>
                </a:solidFill>
                <a:latin typeface="Arial"/>
              </a:defRPr>
            </a:pPr>
            <a:r>
              <a:t>Iphone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 Generator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privacy features give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privacy features give users control over their personal data.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app tracking transparency feature gives users the option to block ad tracking.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accessibility features cater to users with disabilities.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Screen Time feature helps users monitor and limit their screen usage.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Family Sharing feature allows family members to share purchases and resources.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carplay feature integrates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CarPlay feature integrates the device with the user's car for a seamless experience.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HomeKit feature allows users to control smart home devices from their phone.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Find My app helps users locate lost or stolen devices.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AirDrop feature enables easy sharing of files and media with other Apple devices.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AirPlay feature allows users to stream content to compatible devices.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handoff feature 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Handoff feature lets users seamlessly switch between devices.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Sidewalk feature enables communication between nearby Apple devices.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camera offers ProRAW and ProRes video recording capabilities.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Face ID feature adapts to changes in the user's appearance over time.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dual SIM capability supports both physical and eSIM cards.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truedepth camera enables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TrueDepth camera enables Face ID, Animoji, and Portrait mode features.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LiDAR scanner enhances augmented reality experiences and improves camera focus.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MagSafe technology allows for easy attachment of magnetic accessories.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ceramic shield offers four times better drop performance than previous models.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battery life has improved significantly, with the iPhone 12 Pro Max lasting up to 20 hours of video playback.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 supports fast charging,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supports fast charging, with the ability to charge up to 50% in just 30 minutes.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A14 Bionic chip delivers industry-leading performance and efficiency.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camera system includes a new ultra-wide lens for capturing stunning landscape photos.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Night mode allows for improved low-light photography.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Deep Fusion technology combines multiple images for enhanced detail and sharpness.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200"/>
            </a:pPr>
            <a:r>
              <a:t>Photo by Zana Latif via Pexels</a:t>
            </a:r>
          </a:p>
          <a:p>
            <a:pPr>
              <a:defRPr sz="1200"/>
            </a:pPr>
            <a:r>
              <a:t>Photo by Avinash Kumar via Pexels</a:t>
            </a:r>
          </a:p>
          <a:p>
            <a:pPr>
              <a:defRPr sz="1200"/>
            </a:pPr>
            <a:r>
              <a:t>Photo by Leif Bergerson via Pexels</a:t>
            </a:r>
          </a:p>
          <a:p>
            <a:pPr>
              <a:defRPr sz="1200"/>
            </a:pPr>
            <a:r>
              <a:t>Photo by Sami  Abdullah via Pexels</a:t>
            </a:r>
          </a:p>
          <a:p>
            <a:pPr>
              <a:defRPr sz="1200"/>
            </a:pPr>
            <a:r>
              <a:t>Photo by cottonbro studio via Pexels</a:t>
            </a:r>
          </a:p>
          <a:p>
            <a:pPr>
              <a:defRPr sz="1200"/>
            </a:pPr>
            <a:r>
              <a:t>Photo by 祝 鹤槐 via Pexels</a:t>
            </a:r>
          </a:p>
          <a:p>
            <a:pPr>
              <a:defRPr sz="1200"/>
            </a:pPr>
            <a:r>
              <a:t>Photo by Tima Miroshnichenko via Pexels</a:t>
            </a:r>
          </a:p>
          <a:p>
            <a:pPr>
              <a:defRPr sz="1200"/>
            </a:pPr>
            <a:r>
              <a:t>Photo by Jakub Zerdzicki via Pexels</a:t>
            </a:r>
          </a:p>
          <a:p>
            <a:pPr>
              <a:defRPr sz="1200"/>
            </a:pPr>
            <a:r>
              <a:t>Photo by Stefan Coders via Pexels</a:t>
            </a:r>
          </a:p>
          <a:p>
            <a:pPr>
              <a:defRPr sz="1200"/>
            </a:pPr>
            <a:r>
              <a:t>Photo by cottonbro studio via Pexels</a:t>
            </a:r>
          </a:p>
          <a:p>
            <a:pPr>
              <a:defRPr sz="1200"/>
            </a:pPr>
            <a:r>
              <a:t>Photo by Nana  Dua via Pexels</a:t>
            </a:r>
          </a:p>
          <a:p>
            <a:pPr>
              <a:defRPr sz="1200"/>
            </a:pPr>
            <a:r>
              <a:t>Photo by Gustavo Fring via Pexels</a:t>
            </a:r>
          </a:p>
          <a:p>
            <a:pPr>
              <a:defRPr sz="1200"/>
            </a:pPr>
            <a:r>
              <a:t>Photo by Sami  Abdullah via Pexels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 was first introduced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was first introduced by Apple Inc. in 2007.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runs on Apple's iOS operating system.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is known for its sleek design and user-friendly interface.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revolutionized the smartphone industry with its touch screen technology.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App Store offers thousands of apps for users to download.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 comes in various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comes in various models, including the iPhone 12, iPhone 11, and iPhone SE.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camera capabilities have improved significantly over the years.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features Siri, Apple's virtual assistant.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is compatible with iCloud, Apple's cloud storage service.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supports Face ID for secure authentication.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 is known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is known for its powerful performance and smooth operation.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display features Retina technology for crisp, clear images.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offers various biometric authentication options, including Touch ID.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battery life has improved with each new model.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features wireless charging capabilities.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 supports fast charging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supports fast charging for quick power-ups.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supports 5G connectivity for faster data speeds.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offers advanced security features to protect user data.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 is compatible with Apple Pay for contactless payments.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built-in health app helps users track their fitness and wellness goals.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facetime feature allows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FaceTime feature allows users to make video calls.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iMessage app offers encrypted messaging for secure communication.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A-series chipsets deliver high-speed performance.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TrueDepth camera enables features like Animoji and Memoji.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dual-camera system delivers professional-quality photos.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night mode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Night mode feature enhances low-light photography.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Smart HDR feature optimizes photo quality in various lighting conditions.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Portrait mode adds depth-of-field effects to photos.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ProRAW format enables photographers to capture images in high fidelity.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Deep Fusion technology enhances image detail and texture.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lidar scanner enhances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LiDAR scanner enhances augmented reality experiences.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MagSafe technology allows for easy attachment of accessories.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ceramic shield offers improved durability and drop protection.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water and dust resistance make it suitable for outdoor use.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Super Retina XDR display offers vivid colors and high contrast.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iphone's true tone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True Tone technology adjusts display brightness based on ambient light.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Night Shift feature reduces blue light exposure for better sleep quality.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spatial audio feature enhances audio quality for immersive experiences.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Dolby Atmos support delivers cinematic sound quality.</a:t>
            </a:r>
          </a:p>
          <a:p>
            <a:pPr>
              <a:defRPr sz="1400">
                <a:solidFill>
                  <a:srgbClr val="9E3E3E"/>
                </a:solidFill>
                <a:latin typeface="Arial"/>
              </a:defRPr>
            </a:pPr>
            <a:r>
              <a:t>The iPhone's dual SIM capability allows users to have two phone numbers on one device.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