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6F1457"/>
                </a:solidFill>
                <a:latin typeface="Arial"/>
              </a:defRPr>
            </a:pPr>
            <a:r>
              <a:t>Mahicne Lernnig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Slide Generator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Building Intelligent Systems through Machine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Maximizing Efficiency through Machine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Unlocking the Potential of Big Data with Machine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Embracing the Evolution of Machine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Creating Value through Machine Learning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Unveiling the Power of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Revolutionizing Industries with Machine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Harnessing Data for Machine Learning Success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The Art and Science of Machine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Enhancing Decision-Making with Machine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Navigating the Future of AI and Machine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From Theory to Practice: Applying Machine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 sz="3600">
                <a:solidFill>
                  <a:srgbClr val="8A6C6C"/>
                </a:solidFill>
                <a:latin typeface="Arial"/>
              </a:defRPr>
            </a:pPr>
            <a:r>
              <a:t>Demystifying Machine Learning Algorithms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