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6F1457"/>
                </a:solidFill>
                <a:latin typeface="Arial"/>
              </a:defRPr>
            </a:pPr>
            <a:r>
              <a:t>Turing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Slide Generator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 work on computation has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His work on computation has influenced fields beyond computer science.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Turing's ideas have implications for philosophy and cognitive science.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He was a pioneer in the study of machine intelligence.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Turing's work helped shape the modern world of technology and computing.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His mathematical theories have practical applications in software engineering.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Turing's contributions expanded the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Turing's contributions expanded the possibilities of what machines can do.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His work on logic and computation revolutionized the field of mathematics.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 was a visionary who foresaw the potential of computers to change society.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His ideas have inspired innovations in robotics and automation.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Turing's work on computation has influenced the development of AI.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 believed in the possibility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He believed in the possibility of machines exhibiting human-like intelligence.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Turing's theories challenged traditional notions of human cognition.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His work on algorithms has practical applications in data analysis.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Turing's legacy extends beyond his groundbreaking research in computer science.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His work laid the foundation for modern computing and information technology.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Turing's intellectual curiosity led him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Turing's intellectual curiosity led him to explore diverse fields of study.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He was a polymath who made significant contributions to multiple disciplines.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Turing's impact on cryptography and cybersecurity is felt to this day.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His insights into machine intelligence have influenced the field of AI research.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Turing's work on computation has philosophical implications for the nature of mind.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 ideas have inspired advancements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His ideas have inspired advancements in human-computer interaction.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Turing's pioneering work on algorithms has practical applications in software development.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His theoretical contributions have had a lasting impact on the field of computer science.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Turing's legacy continues to shape the future of technology and innovation.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His groundbreaking research has paved the way for advancements in computing.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Turing was a mathematician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>
            <a:normAutofit/>
          </a:bodyPr>
          <a:lstStyle/>
          <a:p/>
          <a:p>
            <a:pPr>
              <a:defRPr sz="1400">
                <a:solidFill>
                  <a:srgbClr val="8A6C6C"/>
                </a:solidFill>
                <a:latin typeface="Arial"/>
              </a:defRPr>
            </a:pPr>
            <a:r>
              <a:t>Turing was a mathematician and computer scientist.</a:t>
            </a:r>
          </a:p>
          <a:p>
            <a:pPr>
              <a:defRPr sz="1400">
                <a:solidFill>
                  <a:srgbClr val="8A6C6C"/>
                </a:solidFill>
                <a:latin typeface="Arial"/>
              </a:defRPr>
            </a:pPr>
            <a:r>
              <a:t>He is considered the father of theoretical computer science.</a:t>
            </a:r>
          </a:p>
          <a:p>
            <a:pPr>
              <a:defRPr sz="1400">
                <a:solidFill>
                  <a:srgbClr val="8A6C6C"/>
                </a:solidFill>
                <a:latin typeface="Arial"/>
              </a:defRPr>
            </a:pPr>
            <a:r>
              <a:t>Alan Turing was born in London in 1912.</a:t>
            </a:r>
          </a:p>
          <a:p>
            <a:pPr>
              <a:defRPr sz="1400">
                <a:solidFill>
                  <a:srgbClr val="8A6C6C"/>
                </a:solidFill>
                <a:latin typeface="Arial"/>
              </a:defRPr>
            </a:pPr>
            <a:r>
              <a:t>He studied at Cambridge University.</a:t>
            </a:r>
          </a:p>
          <a:p>
            <a:pPr>
              <a:defRPr sz="1400">
                <a:solidFill>
                  <a:srgbClr val="8A6C6C"/>
                </a:solidFill>
                <a:latin typeface="Arial"/>
              </a:defRPr>
            </a:pPr>
            <a:r>
              <a:t>Turing is best known for his work on codebreaking during WWII.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 developed the bombe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>
            <a:normAutofit/>
          </a:bodyPr>
          <a:lstStyle/>
          <a:p/>
          <a:p>
            <a:pPr>
              <a:defRPr sz="1400">
                <a:solidFill>
                  <a:srgbClr val="8A6C6C"/>
                </a:solidFill>
                <a:latin typeface="Arial"/>
              </a:defRPr>
            </a:pPr>
            <a:r>
              <a:t>He developed the Bombe machine to crack the German Enigma code.</a:t>
            </a:r>
          </a:p>
          <a:p>
            <a:pPr>
              <a:defRPr sz="1400">
                <a:solidFill>
                  <a:srgbClr val="8A6C6C"/>
                </a:solidFill>
                <a:latin typeface="Arial"/>
              </a:defRPr>
            </a:pPr>
            <a:r>
              <a:t>His work helped Allied forces win the war.</a:t>
            </a:r>
          </a:p>
          <a:p>
            <a:pPr>
              <a:defRPr sz="1400">
                <a:solidFill>
                  <a:srgbClr val="8A6C6C"/>
                </a:solidFill>
                <a:latin typeface="Arial"/>
              </a:defRPr>
            </a:pPr>
            <a:r>
              <a:t>Turing also formalized the concept of algorithms and computation.</a:t>
            </a:r>
          </a:p>
          <a:p>
            <a:pPr>
              <a:defRPr sz="1400">
                <a:solidFill>
                  <a:srgbClr val="8A6C6C"/>
                </a:solidFill>
                <a:latin typeface="Arial"/>
              </a:defRPr>
            </a:pPr>
            <a:r>
              <a:t>He proposed the concept of the Turing machine.</a:t>
            </a:r>
          </a:p>
          <a:p>
            <a:pPr>
              <a:defRPr sz="1400">
                <a:solidFill>
                  <a:srgbClr val="8A6C6C"/>
                </a:solidFill>
                <a:latin typeface="Arial"/>
              </a:defRPr>
            </a:pPr>
            <a:r>
              <a:t>The Turing machine is a theoretical model of computation.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 consists of a tape,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It consists of a tape, a head, and a set of rules.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Turing's work laid the foundation for modern computer science.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He also contributed to the field of artificial intelligence.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 proposed the Turing test for intelligence.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The Turing test evaluates a machine's ability to exhibit human-like behavior.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Turing's work on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Turing's work on artificial intelligence continues to influence the field today.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In 1950, Turing published a paper on computing machinery and intelligence.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This paper is considered a landmark in the field of AI.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 was also a pioneer in the early development of computer programming.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He worked on early computers like the ACE and Manchester Mark 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Turing was appointed obe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 was appointed OBE for his contributions to codebreaking.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Despite his accomplishments, Turing faced discrimination for his homosexuality.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In 1952, Turing was prosecuted for "gross indecency."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He was given the choice of imprisonment or chemical castration.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 chose chemical castration.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Turing's conviction led to the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Turing's conviction led to the revocation of his security clearance.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He was barred from working on sensitive government projects.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 died in 1954 at the age of 41.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The cause of death was ruled as cyanide poisoning.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Turing's death was officially ruled as suicide.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However, some believe foul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However, some believe foul play was involved.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In 2009, the UK government issued a formal apology for Turing's treatment.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In 2013, Turing was granted a posthumous royal pardon.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Turing's life was adapted into the film "The Imitation Game."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The film brought renewed interest in Turing's work and legacy.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Turing's contributions to cryptography have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Turing's contributions to cryptography have had a lasting impact.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His work laid the foundation for modern encryption and cybersecurity.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The Turing Award is named in his honor.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The Turing Award is considered the "Nobel Prize of computing."</a:t>
            </a:r>
          </a:p>
          <a:p>
            <a:pPr>
              <a:defRPr sz="1800">
                <a:solidFill>
                  <a:srgbClr val="8A6C6C"/>
                </a:solidFill>
                <a:latin typeface="Arial"/>
              </a:defRPr>
            </a:pPr>
            <a:r>
              <a:t>Turing's legacy continues to inspire future generations of computer scientists.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