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94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219200" y="177312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language translator for Indian local languages</a:t>
            </a:r>
            <a:endParaRPr sz="28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22F07-5B22-45A2-946B-6AD71E8AB77B}"/>
              </a:ext>
            </a:extLst>
          </p:cNvPr>
          <p:cNvSpPr txBox="1"/>
          <p:nvPr/>
        </p:nvSpPr>
        <p:spPr>
          <a:xfrm>
            <a:off x="2834879" y="3606365"/>
            <a:ext cx="2552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2">
                    <a:lumMod val="10000"/>
                  </a:schemeClr>
                </a:solidFill>
              </a:rPr>
              <a:t>By</a:t>
            </a:r>
          </a:p>
          <a:p>
            <a:pPr algn="ctr"/>
            <a:r>
              <a:rPr lang="en-IN" sz="2000" dirty="0">
                <a:solidFill>
                  <a:schemeClr val="tx2">
                    <a:lumMod val="10000"/>
                  </a:schemeClr>
                </a:solidFill>
              </a:rPr>
              <a:t>Shivarajkumar G</a:t>
            </a:r>
          </a:p>
          <a:p>
            <a:pPr algn="ctr"/>
            <a:r>
              <a:rPr lang="en-IN" sz="2000" dirty="0">
                <a:solidFill>
                  <a:schemeClr val="tx2">
                    <a:lumMod val="10000"/>
                  </a:schemeClr>
                </a:solidFill>
              </a:rPr>
              <a:t>MIT2021042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924C3-A256-47D5-A3A8-64CFD9FDBED6}"/>
              </a:ext>
            </a:extLst>
          </p:cNvPr>
          <p:cNvSpPr txBox="1"/>
          <p:nvPr/>
        </p:nvSpPr>
        <p:spPr>
          <a:xfrm>
            <a:off x="2027672" y="2673777"/>
            <a:ext cx="3993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Under Guidance :</a:t>
            </a:r>
          </a:p>
          <a:p>
            <a:pPr algn="ctr"/>
            <a:r>
              <a:rPr lang="en-IN" sz="2000" dirty="0"/>
              <a:t>Dr.k.p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roblem statement </a:t>
            </a:r>
            <a:endParaRPr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B6EEE-AAD3-41A6-A555-7E5D705B4C9C}"/>
              </a:ext>
            </a:extLst>
          </p:cNvPr>
          <p:cNvSpPr txBox="1"/>
          <p:nvPr/>
        </p:nvSpPr>
        <p:spPr>
          <a:xfrm>
            <a:off x="1264443" y="1007269"/>
            <a:ext cx="59936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Translation of one language contents to another language in the form of different formats like audio, text and image.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So, these translator will helpful to learn languages and its remove the dependency on language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 this project concentrating on taking input of source language as audio and produce translated output in audio format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325156" y="335575"/>
            <a:ext cx="6204356" cy="6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Objective</a:t>
            </a:r>
            <a:endParaRPr sz="36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787937" y="942975"/>
            <a:ext cx="7768838" cy="2667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The language is a major communication barrier. there are many languages in India. and due less resource constraint and domination of English these languages are loosing its identity and speakers.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so if we are removing a dependency on one language like English by language translators where these can convert any language to any other language.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the speaker will not feel discomfort to talk in his native language and if needed he convert to any other language. so, it will help to save our Indian languages</a:t>
            </a:r>
            <a:endParaRPr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Methodology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732949" y="1349925"/>
            <a:ext cx="8029625" cy="2774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Here initially </a:t>
            </a:r>
            <a:r>
              <a:rPr lang="en-US" dirty="0" err="1"/>
              <a:t>i</a:t>
            </a:r>
            <a:r>
              <a:rPr lang="en-US" dirty="0"/>
              <a:t> am trying to translate audio file of one language to other language. 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so the audio file of source language will be converted to text of same language.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then the text file will be converted to destination language as output we get text file.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 then converting the output text file to destination language as audio file.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1114425" y="1828454"/>
            <a:ext cx="6915150" cy="4702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1277706" y="2164692"/>
            <a:ext cx="6915150" cy="2185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The language translators helpful to learn unknown languages quickly.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and these will remove language dependency. by using language translators even if we don’t know the language we can communicate in that language with the help of language translators.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these will help to gain knowledge in different languages. </a:t>
            </a:r>
            <a:endParaRPr lang="en-US"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51"/>
          <p:cNvSpPr txBox="1"/>
          <p:nvPr/>
        </p:nvSpPr>
        <p:spPr>
          <a:xfrm>
            <a:off x="1106100" y="2209499"/>
            <a:ext cx="7066350" cy="63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ny queries 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299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Oswald</vt:lpstr>
      <vt:lpstr>Montserrat</vt:lpstr>
      <vt:lpstr>Wingdings</vt:lpstr>
      <vt:lpstr>Source Sans Pro</vt:lpstr>
      <vt:lpstr>Arial</vt:lpstr>
      <vt:lpstr>Quince template</vt:lpstr>
      <vt:lpstr> language translator for Indian local languages</vt:lpstr>
      <vt:lpstr>Problem statement </vt:lpstr>
      <vt:lpstr>Objective</vt:lpstr>
      <vt:lpstr>Methodology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language translator for Indian local languages</dc:title>
  <cp:lastModifiedBy>shivarajkumar</cp:lastModifiedBy>
  <cp:revision>2</cp:revision>
  <dcterms:modified xsi:type="dcterms:W3CDTF">2022-02-28T14:23:40Z</dcterms:modified>
</cp:coreProperties>
</file>