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7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0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9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3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2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9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0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4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0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A383D5-1446-4C7A-9B3B-A1B945189FB9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2B4302-8CCA-41D8-8C9C-3BC3B1FC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6164A-B22A-239C-36D4-F169A00256F7}"/>
              </a:ext>
            </a:extLst>
          </p:cNvPr>
          <p:cNvSpPr txBox="1"/>
          <p:nvPr/>
        </p:nvSpPr>
        <p:spPr>
          <a:xfrm>
            <a:off x="3872697" y="2265374"/>
            <a:ext cx="10703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/>
              <a:t>INTRODUCING</a:t>
            </a:r>
          </a:p>
          <a:p>
            <a:r>
              <a:rPr lang="en-IN" sz="5000" dirty="0"/>
              <a:t>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2A0C1-FE4D-3AED-02AC-77AE44611623}"/>
              </a:ext>
            </a:extLst>
          </p:cNvPr>
          <p:cNvSpPr txBox="1"/>
          <p:nvPr/>
        </p:nvSpPr>
        <p:spPr>
          <a:xfrm>
            <a:off x="5818784" y="4224760"/>
            <a:ext cx="473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</a:rPr>
              <a:t>EDGE TRAFFIC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218A-E74F-9E08-C390-0354ABB70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81" y="3080982"/>
            <a:ext cx="3357433" cy="23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63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6A8D-D67D-DCAB-8C3A-12B4CC95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+mn-lt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43C6E-2541-1A63-CF6F-4E39A463D9F3}"/>
              </a:ext>
            </a:extLst>
          </p:cNvPr>
          <p:cNvSpPr txBox="1"/>
          <p:nvPr/>
        </p:nvSpPr>
        <p:spPr>
          <a:xfrm>
            <a:off x="1295402" y="4008922"/>
            <a:ext cx="99364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Traffic Management: Develop an IoT and edge computing solution to optimize traffic flow, reduce congestion and enhance safety. Sensors and cameras collect real-time data, and machine learning predicts congestion hotspots. Edge computing provides drivers, traffic operators, and city officials actionable insights.</a:t>
            </a:r>
            <a:endParaRPr lang="en-IN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09FF4-5456-20D5-CD9E-25E6FECF1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87" y="2595681"/>
            <a:ext cx="2953224" cy="12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D53F4-85E3-13BF-D921-B3F2D5649FBB}"/>
              </a:ext>
            </a:extLst>
          </p:cNvPr>
          <p:cNvSpPr txBox="1"/>
          <p:nvPr/>
        </p:nvSpPr>
        <p:spPr>
          <a:xfrm>
            <a:off x="4644766" y="2216666"/>
            <a:ext cx="5902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E4BC5-E213-C8EC-FD70-094E49608653}"/>
              </a:ext>
            </a:extLst>
          </p:cNvPr>
          <p:cNvSpPr txBox="1"/>
          <p:nvPr/>
        </p:nvSpPr>
        <p:spPr>
          <a:xfrm>
            <a:off x="856650" y="2032000"/>
            <a:ext cx="99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CA21B-F1CC-5CFC-C0C3-76B4C8C0EFFD}"/>
              </a:ext>
            </a:extLst>
          </p:cNvPr>
          <p:cNvSpPr txBox="1"/>
          <p:nvPr/>
        </p:nvSpPr>
        <p:spPr>
          <a:xfrm>
            <a:off x="2595265" y="3603992"/>
            <a:ext cx="7158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Developing an IoT device to control, and monitor traffic flow  in a particular lane and also det accidents, informing near hospitals, police, and other related government bodies </a:t>
            </a:r>
          </a:p>
        </p:txBody>
      </p:sp>
    </p:spTree>
    <p:extLst>
      <p:ext uri="{BB962C8B-B14F-4D97-AF65-F5344CB8AC3E}">
        <p14:creationId xmlns:p14="http://schemas.microsoft.com/office/powerpoint/2010/main" val="292282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9C23-F4E4-5CC7-DCC5-3EB36AC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" y="988377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+mn-lt"/>
              </a:rPr>
              <a:t>GOALS:-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17DD-7462-EF17-A417-96FAA22E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700" y="2710181"/>
            <a:ext cx="4559300" cy="2694940"/>
          </a:xfrm>
        </p:spPr>
        <p:txBody>
          <a:bodyPr>
            <a:noAutofit/>
          </a:bodyPr>
          <a:lstStyle/>
          <a:p>
            <a:r>
              <a:rPr lang="en-US" sz="2500" dirty="0"/>
              <a:t>Real-time traffic monitoring</a:t>
            </a:r>
          </a:p>
          <a:p>
            <a:r>
              <a:rPr lang="en-US" sz="2500" dirty="0"/>
              <a:t>Dynamic traffic control</a:t>
            </a:r>
          </a:p>
          <a:p>
            <a:r>
              <a:rPr lang="en-US" sz="2500" dirty="0"/>
              <a:t>Predictive analytics</a:t>
            </a:r>
          </a:p>
          <a:p>
            <a:r>
              <a:rPr lang="en-US" sz="2500" dirty="0"/>
              <a:t>Accident detection</a:t>
            </a:r>
          </a:p>
          <a:p>
            <a:r>
              <a:rPr lang="en-US" sz="2500" dirty="0"/>
              <a:t>Safety features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163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1DA8-504B-1C93-9987-14375A74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+mn-lt"/>
              </a:rPr>
              <a:t>Real time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68E3-753E-3C9A-6E0E-12654899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the traffic in a congested area</a:t>
            </a:r>
          </a:p>
          <a:p>
            <a:r>
              <a:rPr lang="en-US" dirty="0"/>
              <a:t>Controlling the traffic lights</a:t>
            </a:r>
          </a:p>
          <a:p>
            <a:r>
              <a:rPr lang="en-US" dirty="0"/>
              <a:t>Accident detection on roads</a:t>
            </a:r>
          </a:p>
          <a:p>
            <a:r>
              <a:rPr lang="en-US" dirty="0"/>
              <a:t>Viewing real-time traffic flow in an area</a:t>
            </a:r>
          </a:p>
          <a:p>
            <a:r>
              <a:rPr lang="en-US" dirty="0"/>
              <a:t>Road clearance</a:t>
            </a:r>
          </a:p>
        </p:txBody>
      </p:sp>
    </p:spTree>
    <p:extLst>
      <p:ext uri="{BB962C8B-B14F-4D97-AF65-F5344CB8AC3E}">
        <p14:creationId xmlns:p14="http://schemas.microsoft.com/office/powerpoint/2010/main" val="975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DED4F-1597-86E1-8D95-87CC2EED8528}"/>
              </a:ext>
            </a:extLst>
          </p:cNvPr>
          <p:cNvSpPr txBox="1"/>
          <p:nvPr/>
        </p:nvSpPr>
        <p:spPr>
          <a:xfrm>
            <a:off x="3566160" y="29211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1182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132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Garamond</vt:lpstr>
      <vt:lpstr>Organic</vt:lpstr>
      <vt:lpstr>PowerPoint Presentation</vt:lpstr>
      <vt:lpstr>Problem Statement</vt:lpstr>
      <vt:lpstr>PowerPoint Presentation</vt:lpstr>
      <vt:lpstr>GOALS:-</vt:lpstr>
      <vt:lpstr>Real time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chinnu reddy seelam</dc:creator>
  <cp:lastModifiedBy>SUPERUSER</cp:lastModifiedBy>
  <cp:revision>7</cp:revision>
  <dcterms:created xsi:type="dcterms:W3CDTF">2023-04-15T10:33:22Z</dcterms:created>
  <dcterms:modified xsi:type="dcterms:W3CDTF">2023-04-15T10:56:23Z</dcterms:modified>
</cp:coreProperties>
</file>