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8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0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9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1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9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D9A589-A034-400A-9E1F-E602D53C50B2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F653D0-876A-4734-934E-AACFD19F7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82" y="3170649"/>
            <a:ext cx="7773338" cy="1596177"/>
          </a:xfrm>
        </p:spPr>
        <p:txBody>
          <a:bodyPr/>
          <a:lstStyle/>
          <a:p>
            <a:r>
              <a:rPr lang="en-US" sz="5400" b="1" dirty="0" smtClean="0"/>
              <a:t>CAPBOOK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58" y="1210751"/>
            <a:ext cx="3790986" cy="12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331795"/>
            <a:ext cx="6517482" cy="2509213"/>
          </a:xfrm>
        </p:spPr>
        <p:txBody>
          <a:bodyPr>
            <a:normAutofit/>
          </a:bodyPr>
          <a:lstStyle/>
          <a:p>
            <a:r>
              <a:rPr lang="en-US" sz="8800" dirty="0"/>
              <a:t>TEAM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695" y="3886201"/>
            <a:ext cx="6517482" cy="137159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Srikhar Reddy. M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Avinash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Neeraj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Shiva Kumar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B.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Sowjanya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/>
              </a:rPr>
              <a:t>List of modules</a:t>
            </a:r>
            <a:endParaRPr lang="en-US" sz="6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Logged in user profile page content 	</a:t>
            </a:r>
          </a:p>
          <a:p>
            <a:r>
              <a:rPr lang="en-US" sz="2800" dirty="0"/>
              <a:t>Add a friend 	</a:t>
            </a:r>
          </a:p>
          <a:p>
            <a:r>
              <a:rPr lang="en-US" sz="2800" dirty="0"/>
              <a:t>Approve/Reject request 	</a:t>
            </a:r>
          </a:p>
          <a:p>
            <a:r>
              <a:rPr lang="en-US" sz="2800" dirty="0"/>
              <a:t>Friends List 	</a:t>
            </a:r>
          </a:p>
          <a:p>
            <a:r>
              <a:rPr lang="en-US" sz="2800" dirty="0"/>
              <a:t>Online Friends</a:t>
            </a:r>
          </a:p>
        </p:txBody>
      </p:sp>
    </p:spTree>
    <p:extLst>
      <p:ext uri="{BB962C8B-B14F-4D97-AF65-F5344CB8AC3E}">
        <p14:creationId xmlns:p14="http://schemas.microsoft.com/office/powerpoint/2010/main" val="4711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a friend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effectLst/>
                <a:latin typeface="Lucida Bright" pitchFamily="18" charset="0"/>
              </a:rPr>
              <a:t>A</a:t>
            </a:r>
            <a:r>
              <a:rPr lang="en-US" sz="2400" cap="none" dirty="0" smtClean="0">
                <a:effectLst/>
                <a:latin typeface="Lucida Bright" pitchFamily="18" charset="0"/>
              </a:rPr>
              <a:t> user may send friend request to other user. </a:t>
            </a:r>
          </a:p>
          <a:p>
            <a:r>
              <a:rPr lang="en-US" sz="2400" cap="none" dirty="0">
                <a:effectLst/>
                <a:latin typeface="Lucida Bright" pitchFamily="18" charset="0"/>
              </a:rPr>
              <a:t>A</a:t>
            </a:r>
            <a:r>
              <a:rPr lang="en-US" sz="2400" cap="none" dirty="0" smtClean="0">
                <a:effectLst/>
                <a:latin typeface="Lucida Bright" pitchFamily="18" charset="0"/>
              </a:rPr>
              <a:t> send friend request user has to navigate to other user's profile page</a:t>
            </a:r>
            <a:endParaRPr lang="en-US" sz="2400" cap="none" dirty="0">
              <a:effectLst/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9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used from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User_Profile</a:t>
            </a:r>
            <a:endParaRPr lang="en-US" sz="2800" cap="none" dirty="0" smtClean="0"/>
          </a:p>
          <a:p>
            <a:r>
              <a:rPr lang="en-US" sz="2800" cap="none" dirty="0" smtClean="0"/>
              <a:t>Friend_Request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7219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1" y="1916717"/>
            <a:ext cx="7772870" cy="3424107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Controller: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smtClean="0"/>
              <a:t>FriendController</a:t>
            </a:r>
            <a:endParaRPr lang="en-US" sz="2400" cap="none" dirty="0" smtClean="0"/>
          </a:p>
          <a:p>
            <a:r>
              <a:rPr lang="en-US" sz="2400" cap="none" dirty="0" smtClean="0"/>
              <a:t>Dao layers: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smtClean="0"/>
              <a:t>IFriendDao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smtClean="0"/>
              <a:t>IUserDao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Service layers: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smtClean="0"/>
              <a:t>IFriendService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smtClean="0"/>
              <a:t>Friend</a:t>
            </a:r>
            <a:r>
              <a:rPr lang="en-US" sz="2400" cap="none" dirty="0" smtClean="0"/>
              <a:t>ServiceImpl</a:t>
            </a: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1232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75" y="2256249"/>
            <a:ext cx="7773338" cy="1596177"/>
          </a:xfrm>
        </p:spPr>
        <p:txBody>
          <a:bodyPr/>
          <a:lstStyle/>
          <a:p>
            <a:r>
              <a:rPr lang="en-US" sz="4000" b="1" dirty="0" smtClean="0"/>
              <a:t>Thank you…!!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4856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69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CAPBOOK</vt:lpstr>
      <vt:lpstr>TEAM 3</vt:lpstr>
      <vt:lpstr>List of modules</vt:lpstr>
      <vt:lpstr>Add a friend</vt:lpstr>
      <vt:lpstr>Tables used from the database</vt:lpstr>
      <vt:lpstr>MVC layout</vt:lpstr>
      <vt:lpstr>Thank you…!!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CAPBOOK</dc:title>
  <dc:creator>HP</dc:creator>
  <cp:lastModifiedBy>HP</cp:lastModifiedBy>
  <cp:revision>2</cp:revision>
  <dcterms:created xsi:type="dcterms:W3CDTF">2019-01-02T17:29:18Z</dcterms:created>
  <dcterms:modified xsi:type="dcterms:W3CDTF">2019-01-02T17:43:00Z</dcterms:modified>
</cp:coreProperties>
</file>