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56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0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09" y="3170648"/>
            <a:ext cx="10364451" cy="1596177"/>
          </a:xfrm>
        </p:spPr>
        <p:txBody>
          <a:bodyPr/>
          <a:lstStyle/>
          <a:p>
            <a:r>
              <a:rPr lang="en-US" sz="5400" b="1" dirty="0" smtClean="0"/>
              <a:t>CAPBOOK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10" y="1210751"/>
            <a:ext cx="5054648" cy="1258046"/>
          </a:xfrm>
        </p:spPr>
      </p:pic>
    </p:spTree>
    <p:extLst>
      <p:ext uri="{BB962C8B-B14F-4D97-AF65-F5344CB8AC3E}">
        <p14:creationId xmlns:p14="http://schemas.microsoft.com/office/powerpoint/2010/main" val="40618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31794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/>
              <a:t>TEAM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260" y="3886200"/>
            <a:ext cx="8689976" cy="137159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Srikhar Reddy. M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Avinash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Neeraj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Shiva Kumar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B.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Sowjanya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/>
              </a:rPr>
              <a:t>List of modules</a:t>
            </a:r>
            <a:endParaRPr lang="en-US" sz="6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Logged in user profile page content 	</a:t>
            </a:r>
          </a:p>
          <a:p>
            <a:r>
              <a:rPr lang="en-US" sz="2800" dirty="0"/>
              <a:t>Add a friend 	</a:t>
            </a:r>
          </a:p>
          <a:p>
            <a:r>
              <a:rPr lang="en-US" sz="2800" dirty="0"/>
              <a:t>Approve/Reject request 	</a:t>
            </a:r>
          </a:p>
          <a:p>
            <a:r>
              <a:rPr lang="en-US" sz="2800" dirty="0"/>
              <a:t>Friends List 	</a:t>
            </a:r>
          </a:p>
          <a:p>
            <a:r>
              <a:rPr lang="en-US" sz="2800" dirty="0"/>
              <a:t>Online Friends</a:t>
            </a:r>
          </a:p>
        </p:txBody>
      </p:sp>
    </p:spTree>
    <p:extLst>
      <p:ext uri="{BB962C8B-B14F-4D97-AF65-F5344CB8AC3E}">
        <p14:creationId xmlns:p14="http://schemas.microsoft.com/office/powerpoint/2010/main" val="18851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Logged in user profile page content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>
                <a:effectLst/>
                <a:latin typeface="Lucida Bright" panose="02040602050505020304" pitchFamily="18" charset="0"/>
              </a:rPr>
              <a:t>When a particular User signed </a:t>
            </a:r>
            <a:r>
              <a:rPr lang="en-US" sz="2400" cap="none" dirty="0" smtClean="0">
                <a:effectLst/>
                <a:latin typeface="Lucida Bright" panose="02040602050505020304" pitchFamily="18" charset="0"/>
              </a:rPr>
              <a:t>in, the home page displays activity of his friends such as - wall post, status change , online friends , friend requests.</a:t>
            </a:r>
          </a:p>
          <a:p>
            <a:r>
              <a:rPr lang="en-US" sz="2400" cap="none" dirty="0" smtClean="0">
                <a:effectLst/>
                <a:latin typeface="Lucida Bright" panose="02040602050505020304" pitchFamily="18" charset="0"/>
              </a:rPr>
              <a:t>Integrating all the components (which were done by other modules) into the homepage.</a:t>
            </a:r>
          </a:p>
          <a:p>
            <a:endParaRPr lang="en-US" dirty="0"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16716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Homepage Component</a:t>
            </a:r>
          </a:p>
          <a:p>
            <a:r>
              <a:rPr lang="en-US" sz="2400" cap="none" dirty="0" smtClean="0"/>
              <a:t>Status Component</a:t>
            </a:r>
          </a:p>
          <a:p>
            <a:r>
              <a:rPr lang="en-US" sz="2400" cap="none" dirty="0" smtClean="0"/>
              <a:t>UserWall Component</a:t>
            </a:r>
          </a:p>
          <a:p>
            <a:r>
              <a:rPr lang="en-US" sz="2400" cap="none" dirty="0" smtClean="0"/>
              <a:t>OnlineFriends Component</a:t>
            </a:r>
          </a:p>
          <a:p>
            <a:r>
              <a:rPr lang="en-US" sz="2400" cap="none" dirty="0" smtClean="0"/>
              <a:t>FriendRequest Component</a:t>
            </a:r>
          </a:p>
          <a:p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8490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7" y="436730"/>
            <a:ext cx="9831183" cy="5527342"/>
          </a:xfrm>
        </p:spPr>
      </p:pic>
    </p:spTree>
    <p:extLst>
      <p:ext uri="{BB962C8B-B14F-4D97-AF65-F5344CB8AC3E}">
        <p14:creationId xmlns:p14="http://schemas.microsoft.com/office/powerpoint/2010/main" val="16116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66" y="2256248"/>
            <a:ext cx="10364451" cy="1596177"/>
          </a:xfrm>
        </p:spPr>
        <p:txBody>
          <a:bodyPr/>
          <a:lstStyle/>
          <a:p>
            <a:r>
              <a:rPr lang="en-US" sz="4000" b="1" dirty="0" smtClean="0"/>
              <a:t>Thank you…!!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0636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183</TotalTime>
  <Words>96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CAPBOOK</vt:lpstr>
      <vt:lpstr>TEAM 3</vt:lpstr>
      <vt:lpstr>List of modules</vt:lpstr>
      <vt:lpstr>Logged in user profile page content</vt:lpstr>
      <vt:lpstr>Angular components</vt:lpstr>
      <vt:lpstr>PowerPoint Presentation</vt:lpstr>
      <vt:lpstr>Thank you…!!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Muktapuram, Srikhar Reddy</dc:creator>
  <cp:lastModifiedBy>HP</cp:lastModifiedBy>
  <cp:revision>10</cp:revision>
  <dcterms:created xsi:type="dcterms:W3CDTF">2019-01-02T08:13:54Z</dcterms:created>
  <dcterms:modified xsi:type="dcterms:W3CDTF">2019-01-02T17:25:47Z</dcterms:modified>
</cp:coreProperties>
</file>