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64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BDAE9-828D-49FA-B299-0EBBDA654C26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F70BF-A64A-422B-8360-D5EB9652A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572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BDAE9-828D-49FA-B299-0EBBDA654C26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F70BF-A64A-422B-8360-D5EB9652A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63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BDAE9-828D-49FA-B299-0EBBDA654C26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F70BF-A64A-422B-8360-D5EB9652A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9817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BDAE9-828D-49FA-B299-0EBBDA654C26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F70BF-A64A-422B-8360-D5EB9652AFAD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930966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BDAE9-828D-49FA-B299-0EBBDA654C26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F70BF-A64A-422B-8360-D5EB9652A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4998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BDAE9-828D-49FA-B299-0EBBDA654C26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F70BF-A64A-422B-8360-D5EB9652A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0130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BDAE9-828D-49FA-B299-0EBBDA654C26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F70BF-A64A-422B-8360-D5EB9652A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306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BDAE9-828D-49FA-B299-0EBBDA654C26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F70BF-A64A-422B-8360-D5EB9652A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8913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BDAE9-828D-49FA-B299-0EBBDA654C26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F70BF-A64A-422B-8360-D5EB9652A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833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BDAE9-828D-49FA-B299-0EBBDA654C26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F70BF-A64A-422B-8360-D5EB9652A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642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BDAE9-828D-49FA-B299-0EBBDA654C26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F70BF-A64A-422B-8360-D5EB9652A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566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BDAE9-828D-49FA-B299-0EBBDA654C26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F70BF-A64A-422B-8360-D5EB9652A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448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BDAE9-828D-49FA-B299-0EBBDA654C26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F70BF-A64A-422B-8360-D5EB9652A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404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BDAE9-828D-49FA-B299-0EBBDA654C26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F70BF-A64A-422B-8360-D5EB9652A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561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BDAE9-828D-49FA-B299-0EBBDA654C26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F70BF-A64A-422B-8360-D5EB9652A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238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BDAE9-828D-49FA-B299-0EBBDA654C26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F70BF-A64A-422B-8360-D5EB9652A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959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BDAE9-828D-49FA-B299-0EBBDA654C26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F70BF-A64A-422B-8360-D5EB9652A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622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7ABDAE9-828D-49FA-B299-0EBBDA654C26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65F70BF-A64A-422B-8360-D5EB9652A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5670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309" y="3170648"/>
            <a:ext cx="10364451" cy="1596177"/>
          </a:xfrm>
        </p:spPr>
        <p:txBody>
          <a:bodyPr/>
          <a:lstStyle/>
          <a:p>
            <a:r>
              <a:rPr lang="en-US" sz="5400" b="1" dirty="0" smtClean="0"/>
              <a:t>CAPBOOK</a:t>
            </a:r>
            <a:endParaRPr lang="en-US" sz="54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4210" y="1210751"/>
            <a:ext cx="5054648" cy="1258046"/>
          </a:xfrm>
        </p:spPr>
      </p:pic>
    </p:spTree>
    <p:extLst>
      <p:ext uri="{BB962C8B-B14F-4D97-AF65-F5344CB8AC3E}">
        <p14:creationId xmlns:p14="http://schemas.microsoft.com/office/powerpoint/2010/main" val="4061853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331794"/>
            <a:ext cx="8689976" cy="2509213"/>
          </a:xfrm>
        </p:spPr>
        <p:txBody>
          <a:bodyPr>
            <a:normAutofit/>
          </a:bodyPr>
          <a:lstStyle/>
          <a:p>
            <a:r>
              <a:rPr lang="en-US" sz="8800" dirty="0"/>
              <a:t>TEAM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0260" y="3886200"/>
            <a:ext cx="8689976" cy="1371599"/>
          </a:xfrm>
        </p:spPr>
        <p:txBody>
          <a:bodyPr>
            <a:normAutofit fontScale="25000" lnSpcReduction="20000"/>
          </a:bodyPr>
          <a:lstStyle/>
          <a:p>
            <a:pPr algn="just"/>
            <a:r>
              <a:rPr lang="en-US" sz="9600" dirty="0">
                <a:latin typeface="Aharoni" panose="02010803020104030203" pitchFamily="2" charset="-79"/>
                <a:cs typeface="Aharoni" panose="02010803020104030203" pitchFamily="2" charset="-79"/>
              </a:rPr>
              <a:t>Srikhar Reddy. M</a:t>
            </a:r>
          </a:p>
          <a:p>
            <a:pPr algn="just"/>
            <a:r>
              <a:rPr lang="en-US" sz="9600" dirty="0">
                <a:latin typeface="Aharoni" panose="02010803020104030203" pitchFamily="2" charset="-79"/>
                <a:cs typeface="Aharoni" panose="02010803020104030203" pitchFamily="2" charset="-79"/>
              </a:rPr>
              <a:t>K. </a:t>
            </a:r>
            <a:r>
              <a:rPr lang="en-US" sz="9600" dirty="0" err="1">
                <a:latin typeface="Aharoni" panose="02010803020104030203" pitchFamily="2" charset="-79"/>
                <a:cs typeface="Aharoni" panose="02010803020104030203" pitchFamily="2" charset="-79"/>
              </a:rPr>
              <a:t>Avinash</a:t>
            </a:r>
            <a:endParaRPr lang="en-US" sz="96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just"/>
            <a:r>
              <a:rPr lang="en-US" sz="9600" dirty="0">
                <a:latin typeface="Aharoni" panose="02010803020104030203" pitchFamily="2" charset="-79"/>
                <a:cs typeface="Aharoni" panose="02010803020104030203" pitchFamily="2" charset="-79"/>
              </a:rPr>
              <a:t>A. </a:t>
            </a:r>
            <a:r>
              <a:rPr lang="en-US" sz="9600" dirty="0" err="1">
                <a:latin typeface="Aharoni" panose="02010803020104030203" pitchFamily="2" charset="-79"/>
                <a:cs typeface="Aharoni" panose="02010803020104030203" pitchFamily="2" charset="-79"/>
              </a:rPr>
              <a:t>Neeraj</a:t>
            </a:r>
            <a:endParaRPr lang="en-US" sz="96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just"/>
            <a:r>
              <a:rPr lang="en-US" sz="9600" dirty="0">
                <a:latin typeface="Aharoni" panose="02010803020104030203" pitchFamily="2" charset="-79"/>
                <a:cs typeface="Aharoni" panose="02010803020104030203" pitchFamily="2" charset="-79"/>
              </a:rPr>
              <a:t>K. Shiva Kumar</a:t>
            </a:r>
          </a:p>
          <a:p>
            <a:pPr algn="just"/>
            <a:r>
              <a:rPr lang="en-US" sz="9600" dirty="0">
                <a:latin typeface="Aharoni" panose="02010803020104030203" pitchFamily="2" charset="-79"/>
                <a:cs typeface="Aharoni" panose="02010803020104030203" pitchFamily="2" charset="-79"/>
              </a:rPr>
              <a:t>B. </a:t>
            </a:r>
            <a:r>
              <a:rPr lang="en-US" sz="9600" dirty="0" err="1">
                <a:latin typeface="Aharoni" panose="02010803020104030203" pitchFamily="2" charset="-79"/>
                <a:cs typeface="Aharoni" panose="02010803020104030203" pitchFamily="2" charset="-79"/>
              </a:rPr>
              <a:t>Sowjanya</a:t>
            </a:r>
            <a:endParaRPr lang="en-US" sz="96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585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 smtClean="0">
                <a:effectLst/>
              </a:rPr>
              <a:t>List of modules</a:t>
            </a:r>
            <a:endParaRPr lang="en-US" sz="6000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Logged in user profile page content 	</a:t>
            </a:r>
          </a:p>
          <a:p>
            <a:r>
              <a:rPr lang="en-US" sz="2800" dirty="0"/>
              <a:t>Add a friend 	</a:t>
            </a:r>
          </a:p>
          <a:p>
            <a:r>
              <a:rPr lang="en-US" sz="2800" dirty="0"/>
              <a:t>Approve/Reject request 	</a:t>
            </a:r>
          </a:p>
          <a:p>
            <a:r>
              <a:rPr lang="en-US" sz="2800" dirty="0"/>
              <a:t>Friends List 	</a:t>
            </a:r>
          </a:p>
          <a:p>
            <a:r>
              <a:rPr lang="en-US" sz="2800" dirty="0"/>
              <a:t>Online Friends</a:t>
            </a:r>
          </a:p>
        </p:txBody>
      </p:sp>
    </p:spTree>
    <p:extLst>
      <p:ext uri="{BB962C8B-B14F-4D97-AF65-F5344CB8AC3E}">
        <p14:creationId xmlns:p14="http://schemas.microsoft.com/office/powerpoint/2010/main" val="1885195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Logged in user profile page content</a:t>
            </a:r>
            <a:endParaRPr lang="en-US" sz="4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2400" cap="none" dirty="0" smtClean="0">
                <a:effectLst/>
                <a:latin typeface="Lucida Bright" panose="02040602050505020304" pitchFamily="18" charset="0"/>
              </a:rPr>
              <a:t>It displays the list of all the friends who are online at the moment of a particular user.</a:t>
            </a:r>
          </a:p>
          <a:p>
            <a:r>
              <a:rPr lang="en-US" sz="2400" cap="none" dirty="0" smtClean="0">
                <a:effectLst/>
                <a:latin typeface="Lucida Bright" panose="02040602050505020304" pitchFamily="18" charset="0"/>
              </a:rPr>
              <a:t>The list will change when a user friend logs-in or logs-out.</a:t>
            </a:r>
          </a:p>
          <a:p>
            <a:r>
              <a:rPr lang="en-US" sz="2400" cap="none" dirty="0" smtClean="0">
                <a:effectLst/>
                <a:latin typeface="Lucida Bright" panose="02040602050505020304" pitchFamily="18" charset="0"/>
              </a:rPr>
              <a:t>The list of online friends will also acts as a hyperlink which when clicked will open the chat box to chat which is implemented by the other module.</a:t>
            </a:r>
          </a:p>
          <a:p>
            <a:endParaRPr lang="en-US" dirty="0">
              <a:effectLst/>
              <a:latin typeface="Lucida Bright" panose="02040602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927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Tables used from the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800" cap="none" dirty="0" err="1" smtClean="0"/>
              <a:t>User_Profile</a:t>
            </a:r>
            <a:endParaRPr lang="en-US" sz="2800" cap="none" dirty="0" smtClean="0"/>
          </a:p>
          <a:p>
            <a:r>
              <a:rPr lang="en-US" sz="2800" cap="none" dirty="0" smtClean="0"/>
              <a:t>Login</a:t>
            </a:r>
          </a:p>
          <a:p>
            <a:r>
              <a:rPr lang="en-US" sz="2800" cap="none" dirty="0" err="1" smtClean="0"/>
              <a:t>Friend_Request</a:t>
            </a:r>
            <a:endParaRPr lang="en-US" sz="2800" cap="none" dirty="0"/>
          </a:p>
        </p:txBody>
      </p:sp>
    </p:spTree>
    <p:extLst>
      <p:ext uri="{BB962C8B-B14F-4D97-AF65-F5344CB8AC3E}">
        <p14:creationId xmlns:p14="http://schemas.microsoft.com/office/powerpoint/2010/main" val="2915159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MVC 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5" y="1916716"/>
            <a:ext cx="10363826" cy="3424107"/>
          </a:xfrm>
        </p:spPr>
        <p:txBody>
          <a:bodyPr>
            <a:noAutofit/>
          </a:bodyPr>
          <a:lstStyle/>
          <a:p>
            <a:r>
              <a:rPr lang="en-US" sz="2400" cap="none" dirty="0" smtClean="0"/>
              <a:t>Controller:</a:t>
            </a:r>
          </a:p>
          <a:p>
            <a:pPr marL="0" indent="0">
              <a:buNone/>
            </a:pPr>
            <a:r>
              <a:rPr lang="en-US" sz="2400" cap="none" dirty="0" smtClean="0"/>
              <a:t>	</a:t>
            </a:r>
            <a:r>
              <a:rPr lang="en-US" sz="2400" cap="none" dirty="0" err="1" smtClean="0"/>
              <a:t>OnlineController</a:t>
            </a:r>
            <a:endParaRPr lang="en-US" sz="2400" cap="none" dirty="0" smtClean="0"/>
          </a:p>
          <a:p>
            <a:r>
              <a:rPr lang="en-US" sz="2400" cap="none" dirty="0" smtClean="0"/>
              <a:t>Dao layers:</a:t>
            </a:r>
          </a:p>
          <a:p>
            <a:pPr marL="0" indent="0">
              <a:buNone/>
            </a:pPr>
            <a:r>
              <a:rPr lang="en-US" sz="2400" cap="none" dirty="0" smtClean="0"/>
              <a:t>	</a:t>
            </a:r>
            <a:r>
              <a:rPr lang="en-US" sz="2400" cap="none" dirty="0" err="1" smtClean="0"/>
              <a:t>IOnlineDAO</a:t>
            </a:r>
            <a:endParaRPr lang="en-US" sz="2400" cap="none" dirty="0" smtClean="0"/>
          </a:p>
          <a:p>
            <a:pPr marL="0" indent="0">
              <a:buNone/>
            </a:pPr>
            <a:r>
              <a:rPr lang="en-US" sz="2400" cap="none" dirty="0" smtClean="0"/>
              <a:t>	</a:t>
            </a:r>
            <a:r>
              <a:rPr lang="en-US" sz="2400" cap="none" dirty="0" err="1" smtClean="0"/>
              <a:t>IUserDAO</a:t>
            </a:r>
            <a:endParaRPr lang="en-US" sz="2400" cap="none" dirty="0" smtClean="0"/>
          </a:p>
          <a:p>
            <a:pPr marL="0" indent="0">
              <a:buNone/>
            </a:pPr>
            <a:r>
              <a:rPr lang="en-US" sz="2400" cap="none" dirty="0" smtClean="0"/>
              <a:t>Service layers:</a:t>
            </a:r>
          </a:p>
          <a:p>
            <a:pPr marL="0" indent="0">
              <a:buNone/>
            </a:pPr>
            <a:r>
              <a:rPr lang="en-US" sz="2400" cap="none" dirty="0" smtClean="0"/>
              <a:t>	</a:t>
            </a:r>
            <a:r>
              <a:rPr lang="en-US" sz="2400" cap="none" dirty="0" err="1" smtClean="0"/>
              <a:t>IOnlineService</a:t>
            </a:r>
            <a:endParaRPr lang="en-US" sz="2400" cap="none" dirty="0" smtClean="0"/>
          </a:p>
          <a:p>
            <a:pPr marL="0" indent="0">
              <a:buNone/>
            </a:pPr>
            <a:r>
              <a:rPr lang="en-US" sz="2400" cap="none" dirty="0" smtClean="0"/>
              <a:t>	</a:t>
            </a:r>
            <a:r>
              <a:rPr lang="en-US" sz="2400" cap="none" dirty="0" err="1" smtClean="0"/>
              <a:t>OnlineService</a:t>
            </a:r>
            <a:endParaRPr lang="en-US" sz="2400" cap="none" dirty="0" smtClean="0"/>
          </a:p>
        </p:txBody>
      </p:sp>
    </p:spTree>
    <p:extLst>
      <p:ext uri="{BB962C8B-B14F-4D97-AF65-F5344CB8AC3E}">
        <p14:creationId xmlns:p14="http://schemas.microsoft.com/office/powerpoint/2010/main" val="18490833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947" y="660993"/>
            <a:ext cx="9553671" cy="5371318"/>
          </a:xfrm>
        </p:spPr>
      </p:pic>
    </p:spTree>
    <p:extLst>
      <p:ext uri="{BB962C8B-B14F-4D97-AF65-F5344CB8AC3E}">
        <p14:creationId xmlns:p14="http://schemas.microsoft.com/office/powerpoint/2010/main" val="42776412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167" y="436730"/>
            <a:ext cx="9831183" cy="5527342"/>
          </a:xfrm>
        </p:spPr>
      </p:pic>
    </p:spTree>
    <p:extLst>
      <p:ext uri="{BB962C8B-B14F-4D97-AF65-F5344CB8AC3E}">
        <p14:creationId xmlns:p14="http://schemas.microsoft.com/office/powerpoint/2010/main" val="16116734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8366" y="2256248"/>
            <a:ext cx="10364451" cy="1596177"/>
          </a:xfrm>
        </p:spPr>
        <p:txBody>
          <a:bodyPr/>
          <a:lstStyle/>
          <a:p>
            <a:r>
              <a:rPr lang="en-US" sz="4000" b="1" dirty="0" smtClean="0"/>
              <a:t>Thank you…!!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942063609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4B4B4B"/>
      </a:dk2>
      <a:lt2>
        <a:srgbClr val="B5B5B5"/>
      </a:lt2>
      <a:accent1>
        <a:srgbClr val="9AC43E"/>
      </a:accent1>
      <a:accent2>
        <a:srgbClr val="44BA98"/>
      </a:accent2>
      <a:accent3>
        <a:srgbClr val="43A9D9"/>
      </a:accent3>
      <a:accent4>
        <a:srgbClr val="6274D8"/>
      </a:accent4>
      <a:accent5>
        <a:srgbClr val="AB54D7"/>
      </a:accent5>
      <a:accent6>
        <a:srgbClr val="D15B37"/>
      </a:accent6>
      <a:hlink>
        <a:srgbClr val="BFE962"/>
      </a:hlink>
      <a:folHlink>
        <a:srgbClr val="C0D591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892FADA9-420D-4323-A7A4-C1060166525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136</TotalTime>
  <Words>110</Words>
  <Application>Microsoft Office PowerPoint</Application>
  <PresentationFormat>Widescreen</PresentationFormat>
  <Paragraphs>31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Aharoni</vt:lpstr>
      <vt:lpstr>Arial</vt:lpstr>
      <vt:lpstr>Lucida Bright</vt:lpstr>
      <vt:lpstr>Tw Cen MT</vt:lpstr>
      <vt:lpstr>Droplet</vt:lpstr>
      <vt:lpstr>CAPBOOK</vt:lpstr>
      <vt:lpstr>TEAM 3</vt:lpstr>
      <vt:lpstr>List of modules</vt:lpstr>
      <vt:lpstr>Logged in user profile page content</vt:lpstr>
      <vt:lpstr>Tables used from the database</vt:lpstr>
      <vt:lpstr>MVC layout</vt:lpstr>
      <vt:lpstr>PowerPoint Presentation</vt:lpstr>
      <vt:lpstr>PowerPoint Presentation</vt:lpstr>
      <vt:lpstr>Thank you…!!</vt:lpstr>
    </vt:vector>
  </TitlesOfParts>
  <Company>Capgemini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3</dc:title>
  <dc:creator>Muktapuram, Srikhar Reddy</dc:creator>
  <cp:lastModifiedBy>Kuruva, Shiva Kumar</cp:lastModifiedBy>
  <cp:revision>6</cp:revision>
  <dcterms:created xsi:type="dcterms:W3CDTF">2019-01-02T08:13:54Z</dcterms:created>
  <dcterms:modified xsi:type="dcterms:W3CDTF">2019-01-02T12:14:28Z</dcterms:modified>
</cp:coreProperties>
</file>