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9de699f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a9de699f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a9de699f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a9de699f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a9de699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a9de69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a9de699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a9de699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a9de699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a9de699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a9de699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a9de699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a9de699f3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a9de699f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a9de699f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a9de699f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a9de699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a9de699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a9de699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a9de699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37301"/>
            <a:ext cx="8222100" cy="12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Protecting User Password Keys at Rest (on the Disk)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 Sankar, Thiruvenkadakrishnan S, Tharani 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and contribution: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SHIVA SANKAR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the python program to encrypt/decrypt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the flow of the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the GitHub repository and contents for the powerpoint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THIRUVENKADAKRISHNAN 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folder encryption support by converting folder to archive files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the architecture diagram of the application.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implement ideas about how to develop the application.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THARANI.M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Helped in developing the application for </a:t>
            </a:r>
            <a:r>
              <a:rPr lang="en"/>
              <a:t>encryption</a:t>
            </a:r>
            <a:r>
              <a:rPr lang="en"/>
              <a:t> and decryption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</a:t>
            </a:r>
            <a:r>
              <a:rPr lang="en"/>
              <a:t>the documentation for the application.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some PPT slides to explain about the application.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can successfully encrypt and </a:t>
            </a:r>
            <a:r>
              <a:rPr lang="en"/>
              <a:t>decrypt</a:t>
            </a:r>
            <a:r>
              <a:rPr lang="en"/>
              <a:t> files and folders with AES Encryption. Folder can be converted to an archive file and then encrypted just like how a normal file is encrypted.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python program can be used to provide security to files and folders in operating systems such as Linux.</a:t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581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9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an application for file encryption which is in turn protected by user pass phrase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 [AES-256] a user chosen file or directory using a random key a.k.a File Encryption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the random key in a file, which has to be protected via user passphrase.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pass phrase as well as the random key cannot be stored in plain form in the text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user </a:t>
            </a:r>
            <a:r>
              <a:rPr lang="en"/>
              <a:t>passphrase</a:t>
            </a:r>
            <a:r>
              <a:rPr lang="en"/>
              <a:t> authentication is successful retrieve i.e., decrypt the file using File Encryption Key.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Idea Brief (Solution)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FEK or File encryption key is used to encrypt files and folders.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FEK is encrypted using passphrase and store in .key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.key file is stored in a hidden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Folders are converted to archives and then encrypted.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solution uses AES 256 Bit Encryption.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uses a initialization vector or IV for encryption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Offered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AES - 256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File Encryption Keys randomly generated are stored in a hidden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uses a initialization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encrypt both files and entire folders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 AES key and IV(Initialization vector)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inputs from user as to Encrypt or Decrypt and passphrase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 the </a:t>
            </a:r>
            <a:r>
              <a:rPr lang="en"/>
              <a:t>encrypt_file_or_directory function if input is encrypt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 the de</a:t>
            </a:r>
            <a:r>
              <a:rPr lang="en"/>
              <a:t>crypt_file_or_directory function if input is </a:t>
            </a:r>
            <a:r>
              <a:rPr lang="en"/>
              <a:t>decrypt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any other input is specified, print “Invalid Choice”.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Process Flow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File is a folder, then compress it to a archive.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a random AES file encryption key (FEK)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Encrypt file data using AES-256.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Encrypt the AES key using the RSA public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encrypted file data in .enc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</a:t>
            </a:r>
            <a:r>
              <a:rPr lang="en"/>
              <a:t>the encrypted AES key in .key file in a hidden folder.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</a:t>
            </a:r>
            <a:r>
              <a:rPr lang="en"/>
              <a:t>Process Flow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the </a:t>
            </a:r>
            <a:r>
              <a:rPr lang="en"/>
              <a:t>encrypted file data in .enc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the encrypted file data in .key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Decrypt the file encryption key using the passphrase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decrypted key to decrypt the contents of .enc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file type is folder, write the data to an archive and unzip the archive to a folder.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file type is not folder, write the contents to the appropriate file.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75" y="1105350"/>
            <a:ext cx="4997599" cy="37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Kali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Cryptography, OS libraries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VM VirtualBox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