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923330"/>
          </a:xfrm>
          <a:prstGeom prst="rect">
            <a:avLst/>
          </a:prstGeom>
          <a:noFill/>
        </p:spPr>
        <p:txBody>
          <a:bodyPr wrap="square" rtlCol="0">
            <a:spAutoFit/>
          </a:bodyPr>
          <a:lstStyle/>
          <a:p>
            <a:r>
              <a:rPr lang="en-IN" dirty="0"/>
              <a:t>Name: SHRI SIVA J</a:t>
            </a:r>
          </a:p>
          <a:p>
            <a:r>
              <a:rPr lang="en-IN" dirty="0"/>
              <a:t>Course: </a:t>
            </a:r>
            <a:r>
              <a:rPr lang="en-IN" dirty="0" err="1"/>
              <a:t>B.tech</a:t>
            </a:r>
            <a:r>
              <a:rPr lang="en-IN" dirty="0"/>
              <a:t> AI&amp;DS(3</a:t>
            </a:r>
            <a:r>
              <a:rPr lang="en-IN" baseline="30000" dirty="0"/>
              <a:t>rd</a:t>
            </a:r>
            <a:r>
              <a:rPr lang="en-IN" dirty="0"/>
              <a:t> year)</a:t>
            </a:r>
          </a:p>
          <a:p>
            <a:r>
              <a:rPr lang="en-IN" dirty="0"/>
              <a:t>Roll no: ES21AD93</a:t>
            </a:r>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142</TotalTime>
  <Words>790</Words>
  <Application>Microsoft Office PowerPoint</Application>
  <PresentationFormat>Widescreen</PresentationFormat>
  <Paragraphs>29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hiphopsiva57@gmail.com</cp:lastModifiedBy>
  <cp:revision>20</cp:revision>
  <dcterms:created xsi:type="dcterms:W3CDTF">2020-08-08T04:12:07Z</dcterms:created>
  <dcterms:modified xsi:type="dcterms:W3CDTF">2023-07-19T06:35:23Z</dcterms:modified>
</cp:coreProperties>
</file>