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662D77E-CA8D-43A6-B27F-6DF9D0B3A1C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FC42CBF-971E-4A5C-94CD-451378808E0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8062912" cy="1470025"/>
          </a:xfrm>
        </p:spPr>
        <p:txBody>
          <a:bodyPr/>
          <a:lstStyle/>
          <a:p>
            <a:r>
              <a:rPr lang="en-US" dirty="0" smtClean="0"/>
              <a:t>Restaurant Rating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8062912" cy="1752600"/>
          </a:xfrm>
        </p:spPr>
        <p:txBody>
          <a:bodyPr/>
          <a:lstStyle/>
          <a:p>
            <a:pPr algn="l"/>
            <a:r>
              <a:rPr lang="en-US" dirty="0" smtClean="0"/>
              <a:t>BY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2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top 5 cuisines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46793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733800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5 cuisines preferred </a:t>
            </a:r>
          </a:p>
          <a:p>
            <a:r>
              <a:rPr lang="en-US" dirty="0" smtClean="0"/>
              <a:t>most of the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number of restaurants are franchised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94115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3657600"/>
            <a:ext cx="2361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Luis city has</a:t>
            </a:r>
          </a:p>
          <a:p>
            <a:r>
              <a:rPr lang="en-US" dirty="0" smtClean="0"/>
              <a:t> most </a:t>
            </a:r>
            <a:r>
              <a:rPr lang="en-US" b="1" dirty="0" smtClean="0"/>
              <a:t>non franchise</a:t>
            </a:r>
          </a:p>
          <a:p>
            <a:r>
              <a:rPr lang="en-US" dirty="0" smtClean="0"/>
              <a:t> restaurants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2" y="2733675"/>
            <a:ext cx="14859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most common age of consumers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3505200"/>
            <a:ext cx="241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consumers are</a:t>
            </a:r>
          </a:p>
          <a:p>
            <a:r>
              <a:rPr lang="en-US" dirty="0" smtClean="0"/>
              <a:t>of age </a:t>
            </a:r>
          </a:p>
          <a:p>
            <a:r>
              <a:rPr lang="en-US" dirty="0" smtClean="0"/>
              <a:t>between </a:t>
            </a:r>
            <a:r>
              <a:rPr lang="en-US" b="1" dirty="0" smtClean="0"/>
              <a:t>21 and 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28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are most restaurants are located by each city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528301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200" y="388620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Luis city has </a:t>
            </a:r>
          </a:p>
          <a:p>
            <a:r>
              <a:rPr lang="en-US" dirty="0" smtClean="0"/>
              <a:t>Most restaurants in</a:t>
            </a:r>
          </a:p>
          <a:p>
            <a:r>
              <a:rPr lang="en-US" b="1" dirty="0" smtClean="0"/>
              <a:t>Closed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0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restaurants based on budget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4004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3048000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restaurants has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low</a:t>
            </a:r>
            <a:r>
              <a:rPr lang="en-US" dirty="0" smtClean="0"/>
              <a:t> and </a:t>
            </a:r>
            <a:r>
              <a:rPr lang="en-US" b="1" dirty="0" smtClean="0"/>
              <a:t>medium</a:t>
            </a:r>
            <a:r>
              <a:rPr lang="en-US" dirty="0" smtClean="0"/>
              <a:t>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Top and least restaurants by rating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59912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customers for the restaurants are students.</a:t>
            </a:r>
          </a:p>
          <a:p>
            <a:r>
              <a:rPr lang="en-US" sz="1800" dirty="0"/>
              <a:t>San Luis Potosi city has most number of </a:t>
            </a:r>
            <a:r>
              <a:rPr lang="en-US" sz="1800" dirty="0" smtClean="0"/>
              <a:t>restaurants and Jiutepec </a:t>
            </a:r>
            <a:r>
              <a:rPr lang="en-US" sz="1800" dirty="0"/>
              <a:t>city has least number of restaurants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minimum age of </a:t>
            </a:r>
            <a:r>
              <a:rPr lang="en-US" sz="1800" dirty="0" smtClean="0"/>
              <a:t>casual drinker and smoker is 21 and non smoker is 21</a:t>
            </a:r>
            <a:endParaRPr lang="en-US" sz="1800" dirty="0"/>
          </a:p>
          <a:p>
            <a:r>
              <a:rPr lang="en-US" sz="1800" dirty="0"/>
              <a:t>The minimum age </a:t>
            </a:r>
            <a:r>
              <a:rPr lang="en-US" sz="1800" dirty="0" smtClean="0"/>
              <a:t>of social drinker is 21 and non smoker is 20</a:t>
            </a:r>
            <a:endParaRPr lang="en-US" sz="1800" dirty="0"/>
          </a:p>
          <a:p>
            <a:r>
              <a:rPr lang="en-US" sz="1800" dirty="0" smtClean="0"/>
              <a:t>Most number of consumers visiting these restaurants are singles (unmarried).</a:t>
            </a:r>
          </a:p>
          <a:p>
            <a:r>
              <a:rPr lang="en-US" sz="1800" dirty="0" smtClean="0"/>
              <a:t>Almost 60% consumers using public transport to reach restaurants.</a:t>
            </a:r>
          </a:p>
          <a:p>
            <a:r>
              <a:rPr lang="en-US" sz="1800" dirty="0" smtClean="0"/>
              <a:t>Overall ratings for restaurants is below 2 and food rating is more compared to service rating.</a:t>
            </a:r>
          </a:p>
          <a:p>
            <a:r>
              <a:rPr lang="en-US" sz="1800" dirty="0"/>
              <a:t>Mexican, bar, cafeteria, fast </a:t>
            </a:r>
            <a:r>
              <a:rPr lang="en-US" sz="1800" dirty="0" smtClean="0"/>
              <a:t>food, brewery these 5 type restaurants has more consumers compared to others</a:t>
            </a:r>
          </a:p>
          <a:p>
            <a:r>
              <a:rPr lang="en-US" sz="1800" dirty="0"/>
              <a:t>Most franchises are in Ciudad Victoria city and  San Luis has most non </a:t>
            </a:r>
            <a:r>
              <a:rPr lang="en-US" sz="1800" dirty="0" smtClean="0"/>
              <a:t>franchise restaurants.</a:t>
            </a:r>
          </a:p>
          <a:p>
            <a:r>
              <a:rPr lang="en-US" sz="1800" dirty="0" smtClean="0"/>
              <a:t>Most visiting consumers are of age between 21 and 25.</a:t>
            </a:r>
          </a:p>
          <a:p>
            <a:r>
              <a:rPr lang="en-US" sz="1800" dirty="0" smtClean="0"/>
              <a:t>Most of the restaurants are affordable with low and medium budget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9903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is audience?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7972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Audience for this project or presentation is investors or business man’s who want to invest or start restaurant business. They get understanding about in which area business is performing well.</a:t>
            </a:r>
          </a:p>
          <a:p>
            <a:pPr marL="64008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this presentation the business man’s or investors will know what category </a:t>
            </a:r>
          </a:p>
          <a:p>
            <a:pPr marL="64008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 consumers are visiting the restaurants.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data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Data of 131 restaurants in Mexico with consumer details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Budget : consumer budget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Rating : rating given by consumers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: mode of transport of consumers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price: restaurant prices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Parking:  parking provided  by restaurant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Franchise :  restaurants belongs to franchise 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Age : age of consumers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Cuisine : cuisines offered in restaurants 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3990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category of consumers visiting restaurants 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962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city has most restaurants 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64865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2800" y="3581400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 Luis Potosi city has most number of restaurants.</a:t>
            </a:r>
          </a:p>
          <a:p>
            <a:endParaRPr lang="en-US" dirty="0"/>
          </a:p>
          <a:p>
            <a:r>
              <a:rPr lang="en-US" dirty="0" smtClean="0"/>
              <a:t>Jiutepec city has least number of 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minimum age of smoker and drinker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45624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1485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87036" y="4191000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minimum age of </a:t>
            </a:r>
          </a:p>
          <a:p>
            <a:r>
              <a:rPr lang="en-US" dirty="0" smtClean="0"/>
              <a:t>Casual drinker and </a:t>
            </a:r>
          </a:p>
          <a:p>
            <a:r>
              <a:rPr lang="en-US" dirty="0" smtClean="0"/>
              <a:t>smoker is 21 and </a:t>
            </a:r>
          </a:p>
          <a:p>
            <a:r>
              <a:rPr lang="en-US" dirty="0" smtClean="0"/>
              <a:t>non smoker is 21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453" y="5486400"/>
            <a:ext cx="281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minimum age </a:t>
            </a:r>
          </a:p>
          <a:p>
            <a:r>
              <a:rPr lang="en-US" dirty="0" smtClean="0"/>
              <a:t>Of social drinker is 21and non smoker is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marital status of consumers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74391"/>
            <a:ext cx="5981700" cy="40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00541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1705" y="396240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consumers </a:t>
            </a:r>
          </a:p>
          <a:p>
            <a:r>
              <a:rPr lang="en-US" dirty="0" smtClean="0"/>
              <a:t>visiting restaurants </a:t>
            </a:r>
          </a:p>
          <a:p>
            <a:r>
              <a:rPr lang="en-US" dirty="0" smtClean="0"/>
              <a:t>are </a:t>
            </a:r>
            <a:r>
              <a:rPr lang="en-US" b="1" dirty="0" smtClean="0"/>
              <a:t>Singles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0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method of transportation of consumers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4578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3886200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consumers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public transport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2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average rating of all restaurants 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3721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3657600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ratings for </a:t>
            </a:r>
          </a:p>
          <a:p>
            <a:r>
              <a:rPr lang="en-US" dirty="0" smtClean="0"/>
              <a:t>all restaurants </a:t>
            </a:r>
          </a:p>
          <a:p>
            <a:r>
              <a:rPr lang="en-US" dirty="0" smtClean="0"/>
              <a:t>Are below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5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129</TotalTime>
  <Words>487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Restaurant Rating analysis</vt:lpstr>
      <vt:lpstr>Who is audience?</vt:lpstr>
      <vt:lpstr>What’s the data about?</vt:lpstr>
      <vt:lpstr>Which category of consumers visiting restaurants ?</vt:lpstr>
      <vt:lpstr>Which city has most restaurants ?</vt:lpstr>
      <vt:lpstr>What is the minimum age of smoker and drinker ?</vt:lpstr>
      <vt:lpstr>What is the marital status of consumers ?</vt:lpstr>
      <vt:lpstr>What is the method of transportation of consumers ?</vt:lpstr>
      <vt:lpstr>What is the average rating of all restaurants ?</vt:lpstr>
      <vt:lpstr>What are the top 5 cuisines ?</vt:lpstr>
      <vt:lpstr>What are the number of restaurants are franchised ?</vt:lpstr>
      <vt:lpstr>What is most common age of consumers ?</vt:lpstr>
      <vt:lpstr>In which are most restaurants are located by each city ?</vt:lpstr>
      <vt:lpstr>Number of restaurants based on budget ?</vt:lpstr>
      <vt:lpstr>What are the Top and least restaurants by rating ?</vt:lpstr>
      <vt:lpstr>Findings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Rating</dc:title>
  <dc:creator>Shiva kumar Bolloju</dc:creator>
  <cp:lastModifiedBy>Shiva kumar Bolloju</cp:lastModifiedBy>
  <cp:revision>14</cp:revision>
  <dcterms:created xsi:type="dcterms:W3CDTF">2022-11-30T18:46:51Z</dcterms:created>
  <dcterms:modified xsi:type="dcterms:W3CDTF">2022-11-30T20:56:44Z</dcterms:modified>
</cp:coreProperties>
</file>