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2D2B-50BB-4FEA-8A87-C2D9DE81306B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18E49-A0E9-49C7-AE9F-4540D6B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18E49-A0E9-49C7-AE9F-4540D6B7E84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boo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68760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JPA(java persistence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values(0……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869160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putData</a:t>
            </a:r>
            <a:r>
              <a:rPr lang="en-US" dirty="0" smtClean="0"/>
              <a:t>(first)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67944" y="692696"/>
            <a:ext cx="19442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2120" y="2132856"/>
            <a:ext cx="187220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ORM-object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25202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RegisterUserDetailsEntity</a:t>
            </a:r>
            <a:endParaRPr lang="en-IN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6444208" y="2492896"/>
            <a:ext cx="2304256" cy="29523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3717032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5776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RegisterEntity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28184" y="7730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7944" y="1196752"/>
            <a:ext cx="2304256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17281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Input:fname</a:t>
            </a:r>
            <a:endParaRPr lang="en-US" dirty="0" smtClean="0"/>
          </a:p>
          <a:p>
            <a:pPr algn="ctr"/>
            <a:r>
              <a:rPr lang="en-US" dirty="0" err="1" smtClean="0"/>
              <a:t>Lname,mobilr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1844824"/>
            <a:ext cx="172819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Login: username/</a:t>
            </a:r>
            <a:r>
              <a:rPr lang="en-US" dirty="0" err="1" smtClean="0"/>
              <a:t>user_id</a:t>
            </a:r>
            <a:r>
              <a:rPr lang="en-US" dirty="0" smtClean="0"/>
              <a:t>, pass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7984" y="292494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User_id</a:t>
            </a:r>
            <a:r>
              <a:rPr lang="en-US" dirty="0" smtClean="0"/>
              <a:t>=-1 password: delete * from xyz table: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6136" y="314096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6450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user where </a:t>
            </a:r>
            <a:r>
              <a:rPr lang="en-US" dirty="0" err="1" smtClean="0"/>
              <a:t>user_id</a:t>
            </a:r>
            <a:r>
              <a:rPr lang="en-US" dirty="0" smtClean="0"/>
              <a:t>=-1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926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NotNull</a:t>
            </a:r>
            <a:r>
              <a:rPr lang="en-US" b="1" dirty="0"/>
              <a:t>:</a:t>
            </a:r>
            <a:r>
              <a:rPr lang="en-US" dirty="0"/>
              <a:t> Ensures a field is not null.</a:t>
            </a:r>
          </a:p>
          <a:p>
            <a:r>
              <a:rPr lang="en-US" b="1" dirty="0"/>
              <a:t>@</a:t>
            </a:r>
            <a:r>
              <a:rPr lang="en-US" b="1" dirty="0" err="1"/>
              <a:t>NotBlank</a:t>
            </a:r>
            <a:r>
              <a:rPr lang="en-US" b="1" dirty="0"/>
              <a:t>:</a:t>
            </a:r>
            <a:r>
              <a:rPr lang="en-US" dirty="0"/>
              <a:t> Enforces non-nullity and requires at least one non-whitespace character.</a:t>
            </a:r>
          </a:p>
          <a:p>
            <a:r>
              <a:rPr lang="en-US" b="1" dirty="0"/>
              <a:t>@</a:t>
            </a:r>
            <a:r>
              <a:rPr lang="en-US" b="1" dirty="0" err="1"/>
              <a:t>NotEmpty</a:t>
            </a:r>
            <a:r>
              <a:rPr lang="en-US" b="1" dirty="0"/>
              <a:t>: </a:t>
            </a:r>
            <a:r>
              <a:rPr lang="en-US" dirty="0"/>
              <a:t>Guarantees that collections or arrays are not empty.</a:t>
            </a:r>
          </a:p>
          <a:p>
            <a:r>
              <a:rPr lang="en-US" b="1" dirty="0"/>
              <a:t>@Min(value):</a:t>
            </a:r>
            <a:r>
              <a:rPr lang="en-US" dirty="0"/>
              <a:t> Checks if a numeric field is greater than or equal to the specified minimum value.</a:t>
            </a:r>
          </a:p>
          <a:p>
            <a:r>
              <a:rPr lang="en-US" b="1" dirty="0"/>
              <a:t>@Max(value):</a:t>
            </a:r>
            <a:r>
              <a:rPr lang="en-US" dirty="0"/>
              <a:t> Checks if a numeric field is less than or equal to the specified maximum value.</a:t>
            </a:r>
          </a:p>
          <a:p>
            <a:r>
              <a:rPr lang="en-US" b="1" dirty="0"/>
              <a:t>@Size(min, max):</a:t>
            </a:r>
            <a:r>
              <a:rPr lang="en-US" dirty="0"/>
              <a:t> Validates if a string or collection size is within a specific range.</a:t>
            </a:r>
          </a:p>
          <a:p>
            <a:r>
              <a:rPr lang="en-US" b="1" dirty="0"/>
              <a:t>@Pattern(regex): </a:t>
            </a:r>
            <a:r>
              <a:rPr lang="en-US" dirty="0"/>
              <a:t>Verifies if a field matches the provided regular expression.</a:t>
            </a:r>
          </a:p>
          <a:p>
            <a:r>
              <a:rPr lang="en-US" b="1" dirty="0"/>
              <a:t>@Email:</a:t>
            </a:r>
            <a:r>
              <a:rPr lang="en-US" dirty="0"/>
              <a:t> Ensures a field contains a valid email address format.</a:t>
            </a:r>
          </a:p>
          <a:p>
            <a:r>
              <a:rPr lang="en-US" b="1" dirty="0"/>
              <a:t>@Digits(integer, fraction):</a:t>
            </a:r>
            <a:r>
              <a:rPr lang="en-US" dirty="0"/>
              <a:t> Validates that a numeric field has a specified number of integer and fraction digits.</a:t>
            </a:r>
          </a:p>
          <a:p>
            <a:r>
              <a:rPr lang="en-US" b="1" dirty="0"/>
              <a:t>@Past</a:t>
            </a:r>
            <a:r>
              <a:rPr lang="en-US" dirty="0"/>
              <a:t> and </a:t>
            </a:r>
            <a:r>
              <a:rPr lang="en-US" b="1" dirty="0"/>
              <a:t>@Future</a:t>
            </a:r>
            <a:r>
              <a:rPr lang="en-US" dirty="0"/>
              <a:t> : Checks that a date or time field is in the past and future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AssertTrue</a:t>
            </a:r>
            <a:r>
              <a:rPr lang="en-US" dirty="0"/>
              <a:t> and </a:t>
            </a:r>
            <a:r>
              <a:rPr lang="en-US" b="1" dirty="0"/>
              <a:t>@</a:t>
            </a:r>
            <a:r>
              <a:rPr lang="en-US" b="1" dirty="0" err="1"/>
              <a:t>AssertFalse</a:t>
            </a:r>
            <a:r>
              <a:rPr lang="en-US" dirty="0"/>
              <a:t>: Ensures that a </a:t>
            </a:r>
            <a:r>
              <a:rPr lang="en-US" dirty="0" err="1"/>
              <a:t>boolean</a:t>
            </a:r>
            <a:r>
              <a:rPr lang="en-US" dirty="0"/>
              <a:t> field is true. and false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CreditCardNumber</a:t>
            </a:r>
            <a:r>
              <a:rPr lang="en-US" dirty="0"/>
              <a:t>: Validates that a field contains a valid credit card number.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 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3745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Front-end--validation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926010"/>
            <a:ext cx="25922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59632" y="227687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32129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32129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152" y="1953977"/>
            <a:ext cx="23762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 again!!!!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can turn off the </a:t>
            </a:r>
            <a:r>
              <a:rPr lang="en-US" dirty="0" err="1" smtClean="0"/>
              <a:t>javascript</a:t>
            </a:r>
            <a:r>
              <a:rPr lang="en-US" dirty="0" smtClean="0"/>
              <a:t> so that front end validation will not be working anymore …and that is the reason for backend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141277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Try{}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555776" y="3717032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Catch(Arithmetic Exception)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79712" y="5445224"/>
            <a:ext cx="19442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20688"/>
            <a:ext cx="48245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@</a:t>
            </a:r>
            <a:r>
              <a:rPr lang="en-IN" sz="1100" dirty="0" err="1" smtClean="0"/>
              <a:t>ExceptionHandler</a:t>
            </a:r>
            <a:r>
              <a:rPr lang="en-IN" sz="1100" dirty="0" smtClean="0"/>
              <a:t>(</a:t>
            </a:r>
            <a:r>
              <a:rPr lang="en-IN" sz="1100" dirty="0" err="1" smtClean="0"/>
              <a:t>Arithmetic.</a:t>
            </a:r>
            <a:r>
              <a:rPr lang="en-IN" sz="1100" b="1" dirty="0" err="1" smtClean="0"/>
              <a:t>class</a:t>
            </a:r>
            <a:r>
              <a:rPr lang="en-IN" sz="1100" dirty="0"/>
              <a:t>)  </a:t>
            </a:r>
          </a:p>
          <a:p>
            <a:r>
              <a:rPr lang="en-IN" sz="1100" dirty="0"/>
              <a:t>//override method of </a:t>
            </a:r>
            <a:r>
              <a:rPr lang="en-IN" sz="1100" dirty="0" err="1"/>
              <a:t>ResponseEntityExceptionHandler</a:t>
            </a:r>
            <a:r>
              <a:rPr lang="en-IN" sz="1100" dirty="0"/>
              <a:t> class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final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&lt;Object&gt; </a:t>
            </a:r>
            <a:r>
              <a:rPr lang="en-IN" sz="1100" dirty="0" err="1"/>
              <a:t>handleAllExceptions</a:t>
            </a:r>
            <a:r>
              <a:rPr lang="en-IN" sz="1100" dirty="0"/>
              <a:t>(Exception ex, </a:t>
            </a:r>
            <a:r>
              <a:rPr lang="en-IN" sz="1100" dirty="0" err="1"/>
              <a:t>WebRequest</a:t>
            </a:r>
            <a:r>
              <a:rPr lang="en-IN" sz="1100" dirty="0"/>
              <a:t> request)  </a:t>
            </a:r>
          </a:p>
          <a:p>
            <a:r>
              <a:rPr lang="en-IN" sz="1100" dirty="0"/>
              <a:t>{  </a:t>
            </a:r>
          </a:p>
          <a:p>
            <a:r>
              <a:rPr lang="en-IN" sz="1100" dirty="0"/>
              <a:t>//creating exception response structure  </a:t>
            </a:r>
          </a:p>
          <a:p>
            <a:r>
              <a:rPr lang="en-IN" sz="1100" dirty="0" err="1"/>
              <a:t>ExceptionResponse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=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Date(), </a:t>
            </a:r>
            <a:r>
              <a:rPr lang="en-IN" sz="1100" dirty="0" err="1"/>
              <a:t>ex.getMessage</a:t>
            </a:r>
            <a:r>
              <a:rPr lang="en-IN" sz="1100" dirty="0"/>
              <a:t>(), </a:t>
            </a:r>
            <a:r>
              <a:rPr lang="en-IN" sz="1100" dirty="0" err="1"/>
              <a:t>request.getDescription</a:t>
            </a:r>
            <a:r>
              <a:rPr lang="en-IN" sz="1100" dirty="0"/>
              <a:t>(</a:t>
            </a:r>
            <a:r>
              <a:rPr lang="en-IN" sz="1100" b="1" dirty="0"/>
              <a:t>false</a:t>
            </a:r>
            <a:r>
              <a:rPr lang="en-IN" sz="1100" dirty="0"/>
              <a:t>));  </a:t>
            </a:r>
          </a:p>
          <a:p>
            <a:r>
              <a:rPr lang="en-IN" sz="1100" dirty="0"/>
              <a:t>//returning exception structure and specific status   </a:t>
            </a:r>
          </a:p>
          <a:p>
            <a:r>
              <a:rPr lang="en-IN" sz="1100" b="1" dirty="0"/>
              <a:t>return</a:t>
            </a:r>
            <a:r>
              <a:rPr lang="en-IN" sz="1100" dirty="0"/>
              <a:t>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(</a:t>
            </a:r>
            <a:r>
              <a:rPr lang="en-IN" sz="1100" dirty="0" err="1"/>
              <a:t>exceptionResponse</a:t>
            </a:r>
            <a:r>
              <a:rPr lang="en-IN" sz="1100" dirty="0"/>
              <a:t>, </a:t>
            </a:r>
            <a:r>
              <a:rPr lang="en-IN" sz="1100" dirty="0" err="1"/>
              <a:t>HttpStatus.INTERNAL_SERVER_ERROR</a:t>
            </a:r>
            <a:r>
              <a:rPr lang="en-IN" sz="1100" dirty="0"/>
              <a:t>);  </a:t>
            </a:r>
          </a:p>
          <a:p>
            <a:r>
              <a:rPr lang="en-IN" sz="1100" dirty="0"/>
              <a:t>} 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72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controller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27784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67944" y="148478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Service(Business Logic)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840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exception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2160" y="116322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840056"/>
            <a:ext cx="16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handle app will thro 500 and then it will crash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8224" y="3356992"/>
            <a:ext cx="18722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handled properly..</a:t>
            </a:r>
            <a:r>
              <a:rPr lang="en-US" dirty="0" err="1" smtClean="0"/>
              <a:t>exceptionHandler</a:t>
            </a:r>
            <a:r>
              <a:rPr lang="en-US" dirty="0" smtClean="0"/>
              <a:t> will be triggered and some method will send </a:t>
            </a:r>
            <a:r>
              <a:rPr lang="en-US" dirty="0" err="1" smtClean="0"/>
              <a:t>exceptin</a:t>
            </a:r>
            <a:r>
              <a:rPr lang="en-US" dirty="0" smtClean="0"/>
              <a:t>=on response to the client but app will be still working and 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1) create Validation for both register and login models</a:t>
            </a:r>
            <a:br>
              <a:rPr lang="en-US" dirty="0" smtClean="0"/>
            </a:br>
            <a:r>
              <a:rPr lang="en-US" dirty="0" smtClean="0"/>
              <a:t>@</a:t>
            </a:r>
          </a:p>
          <a:p>
            <a:r>
              <a:rPr lang="en-US" dirty="0" smtClean="0"/>
              <a:t>2)Create </a:t>
            </a:r>
            <a:r>
              <a:rPr lang="en-US" dirty="0" err="1" smtClean="0"/>
              <a:t>globalExceptionhandler</a:t>
            </a:r>
            <a:r>
              <a:rPr lang="en-US" dirty="0" smtClean="0"/>
              <a:t> for null pointer, </a:t>
            </a:r>
            <a:r>
              <a:rPr lang="en-US" dirty="0" err="1" smtClean="0"/>
              <a:t>usernotFound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Create a custom validation annotation</a:t>
            </a:r>
            <a:r>
              <a:rPr lang="en-US" dirty="0" smtClean="0">
                <a:sym typeface="Wingdings" pitchFamily="2" charset="2"/>
              </a:rPr>
              <a:t> @</a:t>
            </a:r>
            <a:r>
              <a:rPr lang="en-US" dirty="0" err="1" smtClean="0">
                <a:sym typeface="Wingdings" pitchFamily="2" charset="2"/>
              </a:rPr>
              <a:t>Size,@Email</a:t>
            </a:r>
            <a:r>
              <a:rPr lang="en-US" dirty="0" smtClean="0">
                <a:sym typeface="Wingdings" pitchFamily="2" charset="2"/>
              </a:rPr>
              <a:t>…@StringShouldExaclty4Character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1206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adding security</a:t>
            </a:r>
            <a:r>
              <a:rPr lang="en-US" dirty="0" smtClean="0">
                <a:sym typeface="Wingdings" pitchFamily="2" charset="2"/>
              </a:rPr>
              <a:t> web browser-&gt;hit username, password  request success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Postman 401 </a:t>
            </a:r>
            <a:r>
              <a:rPr lang="en-US" dirty="0" err="1" smtClean="0">
                <a:sym typeface="Wingdings" pitchFamily="2" charset="2"/>
              </a:rPr>
              <a:t>unauthorised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cross site request forgery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Login some other site is trying to 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disable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 method  instruction to disable </a:t>
            </a:r>
            <a:r>
              <a:rPr lang="en-US" dirty="0" err="1" smtClean="0">
                <a:sym typeface="Wingdings" pitchFamily="2" charset="2"/>
              </a:rPr>
              <a:t>csrf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@Bean  Object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</a:t>
            </a:r>
            <a:r>
              <a:rPr lang="en-US" dirty="0" err="1" smtClean="0">
                <a:sym typeface="Wingdings" pitchFamily="2" charset="2"/>
              </a:rPr>
              <a:t>Autowired</a:t>
            </a:r>
            <a:r>
              <a:rPr lang="en-US" dirty="0" smtClean="0">
                <a:sym typeface="Wingdings" pitchFamily="2" charset="2"/>
              </a:rPr>
              <a:t>  object creation maintenance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</a:t>
            </a:r>
            <a:r>
              <a:rPr lang="en-US" dirty="0" err="1" smtClean="0">
                <a:sym typeface="Wingdings" pitchFamily="2" charset="2"/>
              </a:rPr>
              <a:t>Repsoitory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ServiceImpl</a:t>
            </a:r>
            <a:r>
              <a:rPr lang="en-US" dirty="0" smtClean="0">
                <a:sym typeface="Wingdings" pitchFamily="2" charset="2"/>
              </a:rPr>
              <a:t> class </a:t>
            </a:r>
            <a:r>
              <a:rPr lang="en-US" dirty="0" err="1" smtClean="0">
                <a:sym typeface="Wingdings" pitchFamily="2" charset="2"/>
              </a:rPr>
              <a:t>Autowired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@Bean </a:t>
            </a:r>
            <a:r>
              <a:rPr lang="en-US" dirty="0" smtClean="0">
                <a:sym typeface="Wingdings" pitchFamily="2" charset="2"/>
              </a:rPr>
              <a:t> annotated in method this method object I maintained by spring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methodXYC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FilterChain</a:t>
            </a:r>
            <a:r>
              <a:rPr lang="en-US" dirty="0" smtClean="0">
                <a:sym typeface="Wingdings" pitchFamily="2" charset="2"/>
              </a:rPr>
              <a:t> when ever a request is sent from </a:t>
            </a:r>
            <a:r>
              <a:rPr lang="en-US" dirty="0" err="1" smtClean="0">
                <a:sym typeface="Wingdings" pitchFamily="2" charset="2"/>
              </a:rPr>
              <a:t>postmanrequest</a:t>
            </a:r>
            <a:r>
              <a:rPr lang="en-US" dirty="0" smtClean="0">
                <a:sym typeface="Wingdings" pitchFamily="2" charset="2"/>
              </a:rPr>
              <a:t> goes first to </a:t>
            </a:r>
            <a:r>
              <a:rPr lang="en-US" dirty="0" err="1" smtClean="0">
                <a:sym typeface="Wingdings" pitchFamily="2" charset="2"/>
              </a:rPr>
              <a:t>filterChain</a:t>
            </a:r>
            <a:r>
              <a:rPr lang="en-US" dirty="0" smtClean="0">
                <a:sym typeface="Wingdings" pitchFamily="2" charset="2"/>
              </a:rPr>
              <a:t>(logic)</a:t>
            </a:r>
            <a:r>
              <a:rPr lang="en-US" dirty="0" err="1" smtClean="0">
                <a:sym typeface="Wingdings" pitchFamily="2" charset="2"/>
              </a:rPr>
              <a:t>forwardrespective</a:t>
            </a:r>
            <a:r>
              <a:rPr lang="en-US" dirty="0" smtClean="0">
                <a:sym typeface="Wingdings" pitchFamily="2" charset="2"/>
              </a:rPr>
              <a:t> controller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9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7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Authorisation</a:t>
            </a:r>
            <a:r>
              <a:rPr lang="en-US" dirty="0" smtClean="0">
                <a:sym typeface="Wingdings" pitchFamily="2" charset="2"/>
              </a:rPr>
              <a:t> for any user what is access level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Authentication</a:t>
            </a:r>
            <a:r>
              <a:rPr lang="en-US" dirty="0" err="1" smtClean="0">
                <a:sym typeface="Wingdings" pitchFamily="2" charset="2"/>
              </a:rPr>
              <a:t>checking</a:t>
            </a:r>
            <a:r>
              <a:rPr lang="en-US" dirty="0" smtClean="0">
                <a:sym typeface="Wingdings" pitchFamily="2" charset="2"/>
              </a:rPr>
              <a:t> user credentials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Internationalisation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(UK-English)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 smtClean="0">
                <a:sym typeface="Wingdings" pitchFamily="2" charset="2"/>
              </a:rPr>
              <a:t> enter username, </a:t>
            </a:r>
            <a:r>
              <a:rPr lang="en-US" dirty="0" err="1" smtClean="0">
                <a:sym typeface="Wingdings" pitchFamily="2" charset="2"/>
              </a:rPr>
              <a:t>paswwrod</a:t>
            </a:r>
            <a:r>
              <a:rPr lang="en-US" dirty="0" smtClean="0">
                <a:sym typeface="Wingdings" pitchFamily="2" charset="2"/>
              </a:rPr>
              <a:t>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(China- </a:t>
            </a:r>
            <a:r>
              <a:rPr lang="en-US" dirty="0" err="1" smtClean="0">
                <a:sym typeface="Wingdings" pitchFamily="2" charset="2"/>
              </a:rPr>
              <a:t>chinese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  enter username, password 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Creating logic to take location Locale – en, </a:t>
            </a:r>
            <a:r>
              <a:rPr lang="en-US" dirty="0" err="1" smtClean="0">
                <a:sym typeface="Wingdings" pitchFamily="2" charset="2"/>
              </a:rPr>
              <a:t>fr,gr,ta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Locale-USA  </a:t>
            </a:r>
            <a:r>
              <a:rPr lang="en-US" dirty="0" err="1" smtClean="0">
                <a:sym typeface="Wingdings" pitchFamily="2" charset="2"/>
              </a:rPr>
              <a:t>Language_USA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hindi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Languages_EN.properties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Welcome to our application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Language_Ta.Properties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vanakam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nanba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Set a Bean for </a:t>
            </a:r>
            <a:r>
              <a:rPr lang="en-US" dirty="0" err="1" smtClean="0"/>
              <a:t>LocaleResolver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defaul</a:t>
            </a:r>
            <a:r>
              <a:rPr lang="en-US" dirty="0" smtClean="0">
                <a:sym typeface="Wingdings" pitchFamily="2" charset="2"/>
              </a:rPr>
              <a:t> locale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Set Bean for </a:t>
            </a:r>
            <a:r>
              <a:rPr lang="en-US" dirty="0" err="1" smtClean="0">
                <a:sym typeface="Wingdings" pitchFamily="2" charset="2"/>
              </a:rPr>
              <a:t>resourceBundleMessageSource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basename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msg.p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msg_en.p,msg_gr.p</a:t>
            </a:r>
            <a:r>
              <a:rPr lang="en-US" dirty="0" smtClean="0">
                <a:sym typeface="Wingdings" pitchFamily="2" charset="2"/>
              </a:rPr>
              <a:t>……)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Controller </a:t>
            </a:r>
            <a:r>
              <a:rPr lang="en-US" dirty="0" err="1" smtClean="0">
                <a:sym typeface="Wingdings" pitchFamily="2" charset="2"/>
              </a:rPr>
              <a:t>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AutoWire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getmessage</a:t>
            </a:r>
            <a:r>
              <a:rPr lang="en-US" dirty="0" smtClean="0">
                <a:sym typeface="Wingdings" pitchFamily="2" charset="2"/>
              </a:rPr>
              <a:t>(key, </a:t>
            </a:r>
            <a:r>
              <a:rPr lang="en-US" dirty="0" err="1" smtClean="0">
                <a:sym typeface="Wingdings" pitchFamily="2" charset="2"/>
              </a:rPr>
              <a:t>args</a:t>
            </a:r>
            <a:r>
              <a:rPr lang="en-US" dirty="0" smtClean="0">
                <a:sym typeface="Wingdings" pitchFamily="2" charset="2"/>
              </a:rPr>
              <a:t>, Locale)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9832" y="332656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Client(chrome)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4319972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11860" y="1721590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9972" y="244167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1520" y="4365104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95212" y="6030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17728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overload and get crashed.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75856" y="287371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130447" y="4337086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824028" y="4373163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572544" y="4365104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402584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43608" y="39330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83968" y="359379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0152" y="40332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38559" y="3964213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3933056"/>
            <a:ext cx="7094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11960" y="515719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31840" y="5877272"/>
            <a:ext cx="219624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9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82176" y="1209475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195192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984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8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853426" y="105207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Service-discovery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7100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841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http://sprinboot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IN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595472" y="1436976"/>
            <a:ext cx="2335889" cy="8473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2339752" y="589330"/>
            <a:ext cx="1027348" cy="10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4"/>
            <a:endCxn id="4" idx="0"/>
          </p:cNvCxnSpPr>
          <p:nvPr/>
        </p:nvCxnSpPr>
        <p:spPr>
          <a:xfrm>
            <a:off x="3861538" y="1772158"/>
            <a:ext cx="333654" cy="92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5811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processing becomes faster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3" idx="6"/>
          </p:cNvCxnSpPr>
          <p:nvPr/>
        </p:nvCxnSpPr>
        <p:spPr>
          <a:xfrm>
            <a:off x="4869650" y="1412118"/>
            <a:ext cx="952872" cy="13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0192" y="1569515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be created by </a:t>
            </a:r>
            <a:r>
              <a:rPr lang="en-US" dirty="0" err="1" smtClean="0"/>
              <a:t>springboot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Login-service</a:t>
            </a:r>
            <a:br>
              <a:rPr lang="en-US" dirty="0" smtClean="0"/>
            </a:br>
            <a:r>
              <a:rPr lang="en-US" dirty="0" smtClean="0"/>
              <a:t>Register-service</a:t>
            </a:r>
          </a:p>
          <a:p>
            <a:endParaRPr lang="en-US" dirty="0"/>
          </a:p>
          <a:p>
            <a:r>
              <a:rPr lang="en-US" dirty="0" smtClean="0"/>
              <a:t>I should register both service in service discovery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6444208" y="4005064"/>
            <a:ext cx="2699792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r>
              <a:rPr lang="en-US" dirty="0" err="1" smtClean="0"/>
              <a:t>servce</a:t>
            </a:r>
            <a:r>
              <a:rPr lang="en-US" dirty="0" err="1" smtClean="0">
                <a:sym typeface="Wingdings" pitchFamily="2" charset="2"/>
              </a:rPr>
              <a:t>http:login-sevice</a:t>
            </a:r>
            <a:r>
              <a:rPr lang="en-US" dirty="0" smtClean="0">
                <a:sym typeface="Wingdings" pitchFamily="2" charset="2"/>
              </a:rPr>
              <a:t>/login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register………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Firstname,lastname,email,password,mobile,address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26369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9992" y="2132856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60032" y="44371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436096" y="5733256"/>
            <a:ext cx="1656184" cy="6480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USER_details</a:t>
            </a:r>
            <a:r>
              <a:rPr lang="en-US" dirty="0" smtClean="0"/>
              <a:t> Table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6156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2160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00192" y="3212976"/>
            <a:ext cx="7200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15816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(POST)</a:t>
            </a:r>
            <a:endParaRPr lang="en-IN" dirty="0"/>
          </a:p>
        </p:txBody>
      </p:sp>
      <p:sp>
        <p:nvSpPr>
          <p:cNvPr id="21" name="Double Bracket 20"/>
          <p:cNvSpPr/>
          <p:nvPr/>
        </p:nvSpPr>
        <p:spPr>
          <a:xfrm>
            <a:off x="2483768" y="3753036"/>
            <a:ext cx="3168352" cy="396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sent to database to store user data(INSERT query)</a:t>
            </a:r>
            <a:endParaRPr lang="en-IN" dirty="0"/>
          </a:p>
        </p:txBody>
      </p:sp>
      <p:sp>
        <p:nvSpPr>
          <p:cNvPr id="22" name="Double Bracket 21"/>
          <p:cNvSpPr/>
          <p:nvPr/>
        </p:nvSpPr>
        <p:spPr>
          <a:xfrm>
            <a:off x="6516216" y="3753036"/>
            <a:ext cx="1800200" cy="198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response</a:t>
            </a:r>
            <a:endParaRPr lang="en-IN" dirty="0"/>
          </a:p>
        </p:txBody>
      </p:sp>
      <p:sp>
        <p:nvSpPr>
          <p:cNvPr id="23" name="Double Bracket 22"/>
          <p:cNvSpPr/>
          <p:nvPr/>
        </p:nvSpPr>
        <p:spPr>
          <a:xfrm>
            <a:off x="3059832" y="2132856"/>
            <a:ext cx="1440160" cy="720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Registeration</a:t>
            </a:r>
            <a:r>
              <a:rPr lang="en-US" sz="1100" dirty="0" smtClean="0"/>
              <a:t> success </a:t>
            </a:r>
            <a:r>
              <a:rPr lang="en-US" sz="1100" dirty="0" err="1" smtClean="0"/>
              <a:t>rsponse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83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50100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99792" y="5517232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Manager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0466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44008" y="54868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3488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592</Words>
  <Application>Microsoft Office PowerPoint</Application>
  <PresentationFormat>On-screen Show (4:3)</PresentationFormat>
  <Paragraphs>190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28</cp:revision>
  <dcterms:created xsi:type="dcterms:W3CDTF">2024-03-20T03:12:13Z</dcterms:created>
  <dcterms:modified xsi:type="dcterms:W3CDTF">2024-04-08T04:28:23Z</dcterms:modified>
</cp:coreProperties>
</file>