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1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5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9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2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9722-A795-4EB0-A1B6-ECFB98BA380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9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-service/register?username=mani&amp;password=mani" TargetMode="External"/><Relationship Id="rId2" Type="http://schemas.openxmlformats.org/officeDocument/2006/relationships/hyperlink" Target="http://localhost:8080/login-service/login?username=mani&amp;password=man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management(Groovy, </a:t>
            </a:r>
            <a:r>
              <a:rPr lang="en-US" dirty="0" err="1" smtClean="0"/>
              <a:t>kotlin,maven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10-types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691680" y="4222440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468560" y="436510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input+=</a:t>
            </a:r>
            <a:r>
              <a:rPr lang="en-US" dirty="0" err="1" smtClean="0"/>
              <a:t>username,password</a:t>
            </a:r>
            <a:endParaRPr lang="en-IN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V="1">
            <a:off x="1371600" y="4761148"/>
            <a:ext cx="320080" cy="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24128" y="4581128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Database(</a:t>
            </a:r>
            <a:r>
              <a:rPr lang="en-US" dirty="0" err="1" smtClean="0"/>
              <a:t>MySQL,MangoDb,oracle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15816" y="4725144"/>
            <a:ext cx="26642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47864" y="5085184"/>
            <a:ext cx="216024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JDBC-</a:t>
            </a:r>
            <a:r>
              <a:rPr lang="en-US" dirty="0" err="1" smtClean="0"/>
              <a:t>Dependancy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45430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MySQL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Oracle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MongoDb</a:t>
            </a:r>
            <a:r>
              <a:rPr lang="en-US" dirty="0" smtClean="0">
                <a:sym typeface="Wingdings" pitchFamily="2" charset="2"/>
              </a:rPr>
              <a:t>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Maven(</a:t>
            </a:r>
            <a:r>
              <a:rPr lang="en-US" dirty="0" err="1" smtClean="0">
                <a:sym typeface="Wingdings" pitchFamily="2" charset="2"/>
              </a:rPr>
              <a:t>MYSQL,ORAClE</a:t>
            </a:r>
            <a:r>
              <a:rPr lang="en-US" dirty="0" smtClean="0">
                <a:sym typeface="Wingdings" pitchFamily="2" charset="2"/>
              </a:rPr>
              <a:t>……..)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619672" y="5805264"/>
            <a:ext cx="1368152" cy="1052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xy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83768" y="5302560"/>
            <a:ext cx="0" cy="430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87824" y="6331632"/>
            <a:ext cx="4104456" cy="121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48264" y="5445224"/>
            <a:ext cx="144016" cy="886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9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XYZ-Group-</a:t>
            </a:r>
            <a:r>
              <a:rPr lang="en-US" dirty="0" err="1" smtClean="0"/>
              <a:t>me,mani,othermember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Login-service</a:t>
            </a:r>
          </a:p>
          <a:p>
            <a:r>
              <a:rPr lang="en-US" dirty="0" smtClean="0"/>
              <a:t>Home-page-service</a:t>
            </a:r>
          </a:p>
          <a:p>
            <a:r>
              <a:rPr lang="en-US" dirty="0" err="1" smtClean="0"/>
              <a:t>Proafile</a:t>
            </a:r>
            <a:r>
              <a:rPr lang="en-US" dirty="0" smtClean="0"/>
              <a:t>-service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Maven-&gt;spring, web, </a:t>
            </a:r>
            <a:r>
              <a:rPr lang="en-US" dirty="0" err="1" smtClean="0"/>
              <a:t>jpa</a:t>
            </a:r>
            <a:r>
              <a:rPr lang="en-US" dirty="0" smtClean="0"/>
              <a:t>(maven-repo)</a:t>
            </a:r>
          </a:p>
          <a:p>
            <a:r>
              <a:rPr lang="en-US" dirty="0" smtClean="0"/>
              <a:t>.m2(</a:t>
            </a:r>
            <a:r>
              <a:rPr lang="en-US" dirty="0" err="1" smtClean="0"/>
              <a:t>spring,web,jpa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Spring-MVC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M-model (java object used to transport or transfer or mapping)</a:t>
            </a:r>
          </a:p>
          <a:p>
            <a:r>
              <a:rPr lang="en-US" dirty="0" smtClean="0"/>
              <a:t>V-view (representation of java object)</a:t>
            </a:r>
          </a:p>
          <a:p>
            <a:r>
              <a:rPr lang="en-US" dirty="0" smtClean="0"/>
              <a:t>C-controller example: \login, \home,\cart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0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Testing-</a:t>
            </a:r>
            <a:r>
              <a:rPr lang="en-US" dirty="0" err="1" smtClean="0"/>
              <a:t>Junit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Logic(</a:t>
            </a:r>
            <a:r>
              <a:rPr lang="en-US" dirty="0" err="1" smtClean="0"/>
              <a:t>xAz</a:t>
            </a:r>
            <a:r>
              <a:rPr lang="en-US" dirty="0" smtClean="0"/>
              <a:t>) company change</a:t>
            </a:r>
          </a:p>
          <a:p>
            <a:r>
              <a:rPr lang="en-US" dirty="0" smtClean="0"/>
              <a:t>Input=1</a:t>
            </a:r>
          </a:p>
          <a:p>
            <a:r>
              <a:rPr lang="en-US" dirty="0" smtClean="0"/>
              <a:t>Output=5  (55)</a:t>
            </a:r>
          </a:p>
          <a:p>
            <a:endParaRPr lang="en-US" dirty="0"/>
          </a:p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 Logic(1)</a:t>
            </a:r>
            <a:r>
              <a:rPr lang="en-US" dirty="0" smtClean="0">
                <a:sym typeface="Wingdings" pitchFamily="2" charset="2"/>
              </a:rPr>
              <a:t>5 pass, fail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VS POST</a:t>
            </a:r>
          </a:p>
          <a:p>
            <a:r>
              <a:rPr lang="en-US" dirty="0" smtClean="0"/>
              <a:t>GET is faster than POST</a:t>
            </a:r>
            <a:br>
              <a:rPr lang="en-US" dirty="0" smtClean="0"/>
            </a:br>
            <a:r>
              <a:rPr lang="en-US" dirty="0" err="1" smtClean="0"/>
              <a:t>POST</a:t>
            </a:r>
            <a:r>
              <a:rPr lang="en-US" dirty="0" smtClean="0"/>
              <a:t> can transfer heavy data than GET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GET</a:t>
            </a:r>
            <a:r>
              <a:rPr lang="en-US" dirty="0" err="1" smtClean="0">
                <a:sym typeface="Wingdings" pitchFamily="2" charset="2"/>
              </a:rPr>
              <a:t>unsecure</a:t>
            </a:r>
            <a:r>
              <a:rPr lang="en-US" dirty="0" smtClean="0">
                <a:sym typeface="Wingdings" pitchFamily="2" charset="2"/>
              </a:rPr>
              <a:t> username and </a:t>
            </a:r>
            <a:r>
              <a:rPr lang="en-US" dirty="0" err="1" smtClean="0">
                <a:sym typeface="Wingdings" pitchFamily="2" charset="2"/>
              </a:rPr>
              <a:t>passwrd</a:t>
            </a:r>
            <a:r>
              <a:rPr lang="en-US" dirty="0" smtClean="0">
                <a:sym typeface="Wingdings" pitchFamily="2" charset="2"/>
              </a:rPr>
              <a:t> visible </a:t>
            </a:r>
          </a:p>
          <a:p>
            <a:r>
              <a:rPr lang="en-US" dirty="0" smtClean="0">
                <a:sym typeface="Wingdings" pitchFamily="2" charset="2"/>
              </a:rPr>
              <a:t>POST-&gt; secure but slow</a:t>
            </a:r>
          </a:p>
          <a:p>
            <a:r>
              <a:rPr lang="en-US" dirty="0" smtClean="0">
                <a:sym typeface="Wingdings" pitchFamily="2" charset="2"/>
              </a:rPr>
              <a:t>Masking-&gt; 123 ENC9087435564 -&gt; decrypt-&gt;123 Authenticate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2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@</a:t>
            </a:r>
            <a:r>
              <a:rPr lang="en-IN" dirty="0" err="1" smtClean="0"/>
              <a:t>SpringBootApplication</a:t>
            </a:r>
            <a:r>
              <a:rPr lang="en-IN" dirty="0" smtClean="0"/>
              <a:t> -&gt; To specify it’s a </a:t>
            </a:r>
            <a:r>
              <a:rPr lang="en-IN" dirty="0" err="1" smtClean="0"/>
              <a:t>springboot</a:t>
            </a:r>
            <a:r>
              <a:rPr lang="en-IN" dirty="0" smtClean="0"/>
              <a:t> application and also it contains many sub annotation.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(1 annotation) -&gt; spring (5 annotation)</a:t>
            </a:r>
          </a:p>
          <a:p>
            <a:r>
              <a:rPr lang="en-US" dirty="0" smtClean="0"/>
              <a:t>@Component</a:t>
            </a:r>
          </a:p>
          <a:p>
            <a:r>
              <a:rPr lang="en-US" dirty="0" smtClean="0"/>
              <a:t>Creating a class-&gt;@Component</a:t>
            </a:r>
          </a:p>
          <a:p>
            <a:r>
              <a:rPr lang="en-US" dirty="0" smtClean="0"/>
              <a:t>When you run the application(create, managing, deleting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springboot</a:t>
            </a:r>
            <a:r>
              <a:rPr lang="en-US" dirty="0" smtClean="0">
                <a:sym typeface="Wingdings" pitchFamily="2" charset="2"/>
              </a:rPr>
              <a:t> (IOC)</a:t>
            </a:r>
            <a:r>
              <a:rPr lang="en-US" dirty="0" smtClean="0"/>
              <a:t>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EnableAutoConfiguration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http://localhost:8080/login-service/login?username=mani&amp;password=mani</a:t>
            </a:r>
            <a:r>
              <a:rPr lang="en-US" dirty="0" smtClean="0"/>
              <a:t> --GET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localhost:8080/login-service/register?username=mani&amp;password=mani</a:t>
            </a:r>
            <a:r>
              <a:rPr lang="en-US" dirty="0" smtClean="0"/>
              <a:t> --GET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49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141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Dependency management(Groovy, kotlin,maven)</vt:lpstr>
      <vt:lpstr>XYZ-Group-me,mani,othermember</vt:lpstr>
      <vt:lpstr>Spring-MVC</vt:lpstr>
      <vt:lpstr>Testing-Junit</vt:lpstr>
      <vt:lpstr>PowerPoint Presentation</vt:lpstr>
      <vt:lpstr>Annotation</vt:lpstr>
      <vt:lpstr>Sample url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management(Groovy, kotlin,maven)</dc:title>
  <dc:creator>shiva kumar</dc:creator>
  <cp:lastModifiedBy>shiva kumar</cp:lastModifiedBy>
  <cp:revision>11</cp:revision>
  <dcterms:created xsi:type="dcterms:W3CDTF">2024-03-20T03:12:13Z</dcterms:created>
  <dcterms:modified xsi:type="dcterms:W3CDTF">2024-03-21T05:17:40Z</dcterms:modified>
</cp:coreProperties>
</file>