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anva Sans" charset="1" panose="020B05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213" y="198938"/>
            <a:ext cx="3691607" cy="3157749"/>
            <a:chOff x="0" y="0"/>
            <a:chExt cx="4922143" cy="4210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0411" y="0"/>
              <a:ext cx="2582703" cy="3243121"/>
            </a:xfrm>
            <a:custGeom>
              <a:avLst/>
              <a:gdLst/>
              <a:ahLst/>
              <a:cxnLst/>
              <a:rect r="r" b="b" t="t" l="l"/>
              <a:pathLst>
                <a:path h="3243121" w="2582703">
                  <a:moveTo>
                    <a:pt x="0" y="0"/>
                  </a:moveTo>
                  <a:lnTo>
                    <a:pt x="2582703" y="0"/>
                  </a:lnTo>
                  <a:lnTo>
                    <a:pt x="2582703" y="3243121"/>
                  </a:lnTo>
                  <a:lnTo>
                    <a:pt x="0" y="3243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458704"/>
              <a:ext cx="4922143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Markov generator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81921">
            <a:off x="4172554" y="1063128"/>
            <a:ext cx="1326785" cy="945965"/>
          </a:xfrm>
          <a:custGeom>
            <a:avLst/>
            <a:gdLst/>
            <a:ahLst/>
            <a:cxnLst/>
            <a:rect r="r" b="b" t="t" l="l"/>
            <a:pathLst>
              <a:path h="945965" w="1326785">
                <a:moveTo>
                  <a:pt x="0" y="0"/>
                </a:moveTo>
                <a:lnTo>
                  <a:pt x="1326785" y="0"/>
                </a:lnTo>
                <a:lnTo>
                  <a:pt x="1326785" y="945964"/>
                </a:lnTo>
                <a:lnTo>
                  <a:pt x="0" y="94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213" y="198938"/>
            <a:ext cx="3691607" cy="3157749"/>
            <a:chOff x="0" y="0"/>
            <a:chExt cx="4922143" cy="4210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0411" y="0"/>
              <a:ext cx="2582703" cy="3243121"/>
            </a:xfrm>
            <a:custGeom>
              <a:avLst/>
              <a:gdLst/>
              <a:ahLst/>
              <a:cxnLst/>
              <a:rect r="r" b="b" t="t" l="l"/>
              <a:pathLst>
                <a:path h="3243121" w="2582703">
                  <a:moveTo>
                    <a:pt x="0" y="0"/>
                  </a:moveTo>
                  <a:lnTo>
                    <a:pt x="2582703" y="0"/>
                  </a:lnTo>
                  <a:lnTo>
                    <a:pt x="2582703" y="3243121"/>
                  </a:lnTo>
                  <a:lnTo>
                    <a:pt x="0" y="3243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458704"/>
              <a:ext cx="4922143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Markov generator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81921">
            <a:off x="4172554" y="1063128"/>
            <a:ext cx="1326785" cy="945965"/>
          </a:xfrm>
          <a:custGeom>
            <a:avLst/>
            <a:gdLst/>
            <a:ahLst/>
            <a:cxnLst/>
            <a:rect r="r" b="b" t="t" l="l"/>
            <a:pathLst>
              <a:path h="945965" w="1326785">
                <a:moveTo>
                  <a:pt x="0" y="0"/>
                </a:moveTo>
                <a:lnTo>
                  <a:pt x="1326785" y="0"/>
                </a:lnTo>
                <a:lnTo>
                  <a:pt x="1326785" y="945964"/>
                </a:lnTo>
                <a:lnTo>
                  <a:pt x="0" y="94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523453" y="291759"/>
            <a:ext cx="3691607" cy="2808071"/>
            <a:chOff x="0" y="0"/>
            <a:chExt cx="4922143" cy="37440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04523" y="0"/>
              <a:ext cx="1990971" cy="2687705"/>
            </a:xfrm>
            <a:custGeom>
              <a:avLst/>
              <a:gdLst/>
              <a:ahLst/>
              <a:cxnLst/>
              <a:rect r="r" b="b" t="t" l="l"/>
              <a:pathLst>
                <a:path h="2687705" w="1990971">
                  <a:moveTo>
                    <a:pt x="0" y="0"/>
                  </a:moveTo>
                  <a:lnTo>
                    <a:pt x="1990971" y="0"/>
                  </a:lnTo>
                  <a:lnTo>
                    <a:pt x="1990971" y="2687705"/>
                  </a:lnTo>
                  <a:lnTo>
                    <a:pt x="0" y="2687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992466"/>
              <a:ext cx="4922143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test suite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4210">
            <a:off x="9028277" y="942126"/>
            <a:ext cx="1326785" cy="945965"/>
          </a:xfrm>
          <a:custGeom>
            <a:avLst/>
            <a:gdLst/>
            <a:ahLst/>
            <a:cxnLst/>
            <a:rect r="r" b="b" t="t" l="l"/>
            <a:pathLst>
              <a:path h="945965" w="1326785">
                <a:moveTo>
                  <a:pt x="0" y="0"/>
                </a:moveTo>
                <a:lnTo>
                  <a:pt x="1326785" y="0"/>
                </a:lnTo>
                <a:lnTo>
                  <a:pt x="1326785" y="945965"/>
                </a:lnTo>
                <a:lnTo>
                  <a:pt x="0" y="945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DAGNMiNayxw</dc:identifier>
  <dcterms:modified xsi:type="dcterms:W3CDTF">2011-08-01T06:04:30Z</dcterms:modified>
  <cp:revision>1</cp:revision>
</cp:coreProperties>
</file>