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1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965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6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80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0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3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1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9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1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9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981-1DF8-48EF-898B-0F8BF5A74D0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4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138" y="1646213"/>
            <a:ext cx="7479527" cy="2305583"/>
          </a:xfrm>
        </p:spPr>
        <p:txBody>
          <a:bodyPr/>
          <a:lstStyle/>
          <a:p>
            <a:pPr algn="ctr"/>
            <a:r>
              <a:rPr lang="en-IN" b="1" dirty="0" smtClean="0"/>
              <a:t>web </a:t>
            </a:r>
            <a:r>
              <a:rPr lang="en-IN" b="1" dirty="0" smtClean="0"/>
              <a:t>application using react </a:t>
            </a:r>
            <a:r>
              <a:rPr lang="en-IN" b="1" dirty="0" err="1" smtClean="0"/>
              <a:t>js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474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6" y="396957"/>
            <a:ext cx="10131425" cy="1456267"/>
          </a:xfrm>
        </p:spPr>
        <p:txBody>
          <a:bodyPr/>
          <a:lstStyle/>
          <a:p>
            <a:pPr algn="ctr"/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6" y="1625231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a platform which connects multiple </a:t>
            </a:r>
            <a:r>
              <a:rPr lang="en-US" dirty="0" err="1"/>
              <a:t>organisational</a:t>
            </a:r>
            <a:r>
              <a:rPr lang="en-US" dirty="0"/>
              <a:t> stakeholders to help students find matching jobs for their profile.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functionality of the platform is depicted below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30" y="3129206"/>
            <a:ext cx="4370898" cy="31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35" y="286553"/>
            <a:ext cx="10131425" cy="1456267"/>
          </a:xfrm>
        </p:spPr>
        <p:txBody>
          <a:bodyPr/>
          <a:lstStyle/>
          <a:p>
            <a:pPr algn="ctr"/>
            <a:r>
              <a:rPr lang="en-IN" dirty="0" smtClean="0"/>
              <a:t>prototype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211" y="1354888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 smtClean="0"/>
              <a:t>web </a:t>
            </a:r>
            <a:r>
              <a:rPr lang="en-IN" dirty="0" smtClean="0"/>
              <a:t>application </a:t>
            </a:r>
            <a:r>
              <a:rPr lang="en-IN" dirty="0" smtClean="0"/>
              <a:t>designed </a:t>
            </a:r>
            <a:r>
              <a:rPr lang="en-IN" dirty="0" smtClean="0"/>
              <a:t>using React , in which </a:t>
            </a:r>
            <a:r>
              <a:rPr lang="en-IN" dirty="0" smtClean="0"/>
              <a:t>a </a:t>
            </a:r>
            <a:r>
              <a:rPr lang="en-IN" dirty="0" smtClean="0"/>
              <a:t>student can apply for </a:t>
            </a:r>
            <a:r>
              <a:rPr lang="en-IN" dirty="0"/>
              <a:t>a</a:t>
            </a:r>
            <a:r>
              <a:rPr lang="en-IN" dirty="0" smtClean="0"/>
              <a:t> job: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88" y="2130752"/>
            <a:ext cx="8857672" cy="41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7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8111" y="1327868"/>
            <a:ext cx="1020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</a:t>
            </a:r>
            <a:r>
              <a:rPr lang="en-IN" dirty="0" smtClean="0"/>
              <a:t> </a:t>
            </a:r>
            <a:r>
              <a:rPr lang="en-IN" dirty="0" smtClean="0"/>
              <a:t>student can signup and login to the website: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3" y="2030797"/>
            <a:ext cx="9538480" cy="40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1689" y="1232454"/>
            <a:ext cx="989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login, Student can search for the job and apply for that job: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89" y="1742960"/>
            <a:ext cx="9545727" cy="4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452" y="1248355"/>
            <a:ext cx="919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clicking apply now button , student can upload their resume and apply for the job: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15" y="2041992"/>
            <a:ext cx="9056536" cy="42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0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528" y="2814762"/>
            <a:ext cx="77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THANKYOU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2906800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425</TotalTime>
  <Words>86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web application using react js</vt:lpstr>
      <vt:lpstr>Problem statement</vt:lpstr>
      <vt:lpstr>prototype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web application using react js</dc:title>
  <dc:creator>Windows User</dc:creator>
  <cp:lastModifiedBy>Windows User</cp:lastModifiedBy>
  <cp:revision>9</cp:revision>
  <dcterms:created xsi:type="dcterms:W3CDTF">2020-10-06T06:48:54Z</dcterms:created>
  <dcterms:modified xsi:type="dcterms:W3CDTF">2020-10-11T04:38:48Z</dcterms:modified>
</cp:coreProperties>
</file>