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8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8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0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87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7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837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2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9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1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2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30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5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3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7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B59981-1DF8-48EF-898B-0F8BF5A74D08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F403CC-4C18-487D-A99A-ADBE003A5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3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4775" y="1844997"/>
            <a:ext cx="7197726" cy="2421464"/>
          </a:xfrm>
        </p:spPr>
        <p:txBody>
          <a:bodyPr/>
          <a:lstStyle/>
          <a:p>
            <a:pPr algn="ctr"/>
            <a:r>
              <a:rPr lang="en-IN" b="1" dirty="0" smtClean="0"/>
              <a:t>Single page web application using react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474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7" y="420810"/>
            <a:ext cx="10131425" cy="1456267"/>
          </a:xfrm>
        </p:spPr>
        <p:txBody>
          <a:bodyPr/>
          <a:lstStyle/>
          <a:p>
            <a:pPr algn="ctr"/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7" y="1625231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 a platform which connects multiple </a:t>
            </a:r>
            <a:r>
              <a:rPr lang="en-US" dirty="0" err="1"/>
              <a:t>organisational</a:t>
            </a:r>
            <a:r>
              <a:rPr lang="en-US" dirty="0"/>
              <a:t> stakeholders to help students find matching jobs for their profile.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functionality of the platform is depicted below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32" y="3081498"/>
            <a:ext cx="4370898" cy="31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35" y="304727"/>
            <a:ext cx="10131425" cy="1456267"/>
          </a:xfrm>
        </p:spPr>
        <p:txBody>
          <a:bodyPr/>
          <a:lstStyle/>
          <a:p>
            <a:pPr algn="ctr"/>
            <a:r>
              <a:rPr lang="en-IN" dirty="0" smtClean="0"/>
              <a:t>prototype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58" y="1108398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single page web application designed by using React , in which a company can post a job and a student can apply for that job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35" y="2214807"/>
            <a:ext cx="8094673" cy="39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7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1" y="1963296"/>
            <a:ext cx="9652884" cy="41087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8111" y="1327868"/>
            <a:ext cx="1020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company or a student can signup and login to the website: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78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8842" y="1001865"/>
            <a:ext cx="989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signup, logout and login with your credentials , you get a option to post a job , fill the details and click on post: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55" y="1833546"/>
            <a:ext cx="10058400" cy="42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7625" y="922351"/>
            <a:ext cx="935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job gets posted: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25" y="1696143"/>
            <a:ext cx="10058400" cy="42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5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1723"/>
            <a:ext cx="10058400" cy="4308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985962"/>
            <a:ext cx="919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clicking apply now button , student can upload their resume and apply for the job: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307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403</TotalTime>
  <Words>115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Single page web application using react </vt:lpstr>
      <vt:lpstr>Problem statement</vt:lpstr>
      <vt:lpstr>prototype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web application using react js</dc:title>
  <dc:creator>Windows User</dc:creator>
  <cp:lastModifiedBy>Windows User</cp:lastModifiedBy>
  <cp:revision>5</cp:revision>
  <dcterms:created xsi:type="dcterms:W3CDTF">2020-10-06T06:48:54Z</dcterms:created>
  <dcterms:modified xsi:type="dcterms:W3CDTF">2020-10-06T13:32:36Z</dcterms:modified>
</cp:coreProperties>
</file>