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varScale="1">
        <p:scale>
          <a:sx n="21" d="100"/>
          <a:sy n="21" d="100"/>
        </p:scale>
        <p:origin x="1264" y="1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a:t>
            </a:r>
            <a:r>
              <a:rPr lang="en-US" sz="1200" baseline="0">
                <a:solidFill>
                  <a:schemeClr val="bg1"/>
                </a:solidFill>
                <a:latin typeface="Arial"/>
                <a:cs typeface="Arial"/>
              </a:rPr>
              <a:t>use sections </a:t>
            </a:r>
            <a:r>
              <a:rPr lang="en-US" sz="1200" baseline="0" dirty="0">
                <a:solidFill>
                  <a:schemeClr val="bg1"/>
                </a:solidFill>
                <a:latin typeface="Arial"/>
                <a:cs typeface="Arial"/>
              </a:rPr>
              <a:t>for </a:t>
            </a:r>
            <a:r>
              <a:rPr lang="en-US" sz="1200" baseline="0">
                <a:solidFill>
                  <a:schemeClr val="bg1"/>
                </a:solidFill>
                <a:latin typeface="Arial"/>
                <a:cs typeface="Arial"/>
              </a:rPr>
              <a:t>difference purposes!</a:t>
            </a:r>
            <a:endParaRPr lang="en-US" sz="120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8/28/2024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2017957" y="8144570"/>
            <a:ext cx="11354191" cy="9479518"/>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US" sz="2000" dirty="0"/>
              <a:t>        </a:t>
            </a:r>
          </a:p>
          <a:p>
            <a:endParaRPr lang="en-US" sz="2000" dirty="0"/>
          </a:p>
          <a:p>
            <a:r>
              <a:rPr lang="en-US" sz="5400" dirty="0"/>
              <a:t>Sentiment analysis on social media data has emerged as a crucial tool for understanding public opinion, brand perception, and societal trends. This study focuses on applying sentiment analysis techniques to social media platforms, particularly Twitter and Instagram, to classify user-generated content into positive, negative, and neutral sentiments.</a:t>
            </a:r>
          </a:p>
        </p:txBody>
      </p:sp>
      <p:sp>
        <p:nvSpPr>
          <p:cNvPr id="250" name="TextBox 249"/>
          <p:cNvSpPr txBox="1"/>
          <p:nvPr/>
        </p:nvSpPr>
        <p:spPr>
          <a:xfrm>
            <a:off x="2053487" y="18075750"/>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859005"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859005" y="13741368"/>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30365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29907655" y="253782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954929"/>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Sentiment Analysis on Social Media Data</a:t>
            </a:r>
          </a:p>
          <a:p>
            <a:pPr algn="ctr"/>
            <a:r>
              <a:rPr lang="en-US" sz="5400" dirty="0">
                <a:solidFill>
                  <a:schemeClr val="bg1"/>
                </a:solidFill>
                <a:latin typeface="Arial"/>
                <a:cs typeface="Arial"/>
              </a:rPr>
              <a:t>Mogulla Shiva Kumar</a:t>
            </a:r>
            <a:endParaRPr lang="en-US" sz="5400" baseline="30000" dirty="0">
              <a:solidFill>
                <a:schemeClr val="bg1"/>
              </a:solidFill>
              <a:latin typeface="Arial"/>
              <a:cs typeface="Arial"/>
            </a:endParaRPr>
          </a:p>
          <a:p>
            <a:pPr algn="ctr"/>
            <a:r>
              <a:rPr lang="en-US" sz="5400" dirty="0">
                <a:solidFill>
                  <a:schemeClr val="bg1"/>
                </a:solidFill>
                <a:latin typeface="Arial"/>
                <a:cs typeface="Arial"/>
              </a:rPr>
              <a:t>Sir </a:t>
            </a:r>
            <a:r>
              <a:rPr lang="en-US" sz="5400" dirty="0" err="1">
                <a:solidFill>
                  <a:schemeClr val="bg1"/>
                </a:solidFill>
                <a:latin typeface="Arial"/>
                <a:cs typeface="Arial"/>
              </a:rPr>
              <a:t>Padampat</a:t>
            </a:r>
            <a:r>
              <a:rPr lang="en-US" sz="5400" dirty="0">
                <a:solidFill>
                  <a:schemeClr val="bg1"/>
                </a:solidFill>
                <a:latin typeface="Arial"/>
                <a:cs typeface="Arial"/>
              </a:rPr>
              <a:t> Singhania University</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2053487" y="19877938"/>
            <a:ext cx="11628414" cy="13018949"/>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US" sz="5400" dirty="0"/>
              <a:t>Social media platforms like Twitter and Instagram have become rich sources of real-time public opinion, where users frequently express their thoughts, feelings, and reactions on various topics. Analyzing this data can provide valuable insights into consumer behavior, market trends, and societal issues. Sentiment analysis, a technique that involves extracting subjective information from text, has gained significant attention for its potential to automatically identify and classify sentiments as positive, negative, or neutral.</a:t>
            </a:r>
          </a:p>
        </p:txBody>
      </p:sp>
      <p:sp>
        <p:nvSpPr>
          <p:cNvPr id="267" name="Rectangle 266"/>
          <p:cNvSpPr/>
          <p:nvPr/>
        </p:nvSpPr>
        <p:spPr>
          <a:xfrm>
            <a:off x="14959308" y="15839806"/>
            <a:ext cx="13461027" cy="15881271"/>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ctr"/>
            <a:r>
              <a:rPr lang="en-US" sz="5400" dirty="0"/>
              <a:t>By leveraging natural language processing techniques and algorithms such as Naive Bayes and Logistic Regression, the study aims to provide insights into public opinion and trends, while also identifying the key challenges in sentiment analysis, such as handling language nuances and evolving expressions on social media.</a:t>
            </a:r>
          </a:p>
          <a:p>
            <a:pPr algn="ctr"/>
            <a:r>
              <a:rPr lang="en-US" sz="5400" dirty="0"/>
              <a:t>The models were evaluated based on accuracy, precision, recall, and F1-score, with Logistic Regression achieving the highest accuracy at 78%. The results demonstrate the effectiveness of these models in capturing the sentiment embedded in social media text, providing valuable insights for businesses, policymakers, and researchers. Additionally, the study highlights the challenges of sentiment analysis, such as handling sarcasm, slang, and the dynamic nature of language on social media.</a:t>
            </a:r>
          </a:p>
        </p:txBody>
      </p:sp>
      <p:sp>
        <p:nvSpPr>
          <p:cNvPr id="272" name="Rectangle 271"/>
          <p:cNvSpPr/>
          <p:nvPr/>
        </p:nvSpPr>
        <p:spPr>
          <a:xfrm>
            <a:off x="14859005" y="7894484"/>
            <a:ext cx="13524522" cy="4739759"/>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ctr"/>
            <a:endParaRPr lang="en-US" sz="1400" dirty="0"/>
          </a:p>
          <a:p>
            <a:r>
              <a:rPr lang="en-US" sz="5400" dirty="0"/>
              <a:t>The objective of this study is to develop and evaluate machine learning models for accurately classifying sentiment in social media data, specifically from platforms like Twitter and Instagram.</a:t>
            </a:r>
          </a:p>
        </p:txBody>
      </p:sp>
      <p:sp>
        <p:nvSpPr>
          <p:cNvPr id="275" name="Rectangle 274"/>
          <p:cNvSpPr/>
          <p:nvPr/>
        </p:nvSpPr>
        <p:spPr>
          <a:xfrm>
            <a:off x="29870385" y="8095867"/>
            <a:ext cx="12420600" cy="16989266"/>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r>
              <a:rPr lang="en-US" sz="5400" dirty="0"/>
              <a:t>The sentiment analysis models developed in this study, using Naive Bayes and Logistic Regression, were tested on a dataset of social media comments. Logistic Regression achieved the highest accuracy of 78%, outperforming Naive Bayes, which had an accuracy of 74%. Both models demonstrated reliable performance in distinguishing between positive, negative, and neutral sentiments, with Logistic Regression also showing better precision and recall. These results indicate that machine learning techniques can effectively analyze sentiment in social media data, though there is still room for improvement in handling complex linguistic features such as sarcasm, slang, and context-specific language.</a:t>
            </a:r>
          </a:p>
        </p:txBody>
      </p:sp>
      <p:sp>
        <p:nvSpPr>
          <p:cNvPr id="276" name="Rectangle 275"/>
          <p:cNvSpPr/>
          <p:nvPr/>
        </p:nvSpPr>
        <p:spPr>
          <a:xfrm>
            <a:off x="29861915" y="26878704"/>
            <a:ext cx="12344400" cy="4662815"/>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r>
              <a:rPr lang="en-US" sz="5400" dirty="0"/>
              <a:t> Future work could explore the integration of deep learning models and the expansion of the dataset to include multi-lingual content for more comprehensive analysis..</a:t>
            </a:r>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3"/>
          <a:stretch>
            <a:fillRect/>
          </a:stretch>
        </p:blipFill>
        <p:spPr>
          <a:xfrm>
            <a:off x="2627556" y="952545"/>
            <a:ext cx="4611443" cy="46376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4243</TotalTime>
  <Words>480</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Shivakumar Mogulla</cp:lastModifiedBy>
  <cp:revision>112</cp:revision>
  <cp:lastPrinted>2012-08-01T17:44:46Z</cp:lastPrinted>
  <dcterms:created xsi:type="dcterms:W3CDTF">2014-03-07T20:19:06Z</dcterms:created>
  <dcterms:modified xsi:type="dcterms:W3CDTF">2024-08-28T05:09:57Z</dcterms:modified>
</cp:coreProperties>
</file>