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F8EEF9-B85A-4488-9164-DAE372A45306}" type="datetimeFigureOut">
              <a:rPr lang="en-US" smtClean="0"/>
              <a:t>2/17/2023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010D215-9A2B-4531-95E9-D441E0BDCF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F8EEF9-B85A-4488-9164-DAE372A45306}"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F8EEF9-B85A-4488-9164-DAE372A45306}"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F8EEF9-B85A-4488-9164-DAE372A45306}"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F8EEF9-B85A-4488-9164-DAE372A45306}"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F8EEF9-B85A-4488-9164-DAE372A45306}"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F8EEF9-B85A-4488-9164-DAE372A45306}"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0D215-9A2B-4531-95E9-D441E0BDCF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F8EEF9-B85A-4488-9164-DAE372A45306}"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0D215-9A2B-4531-95E9-D441E0BDCFCC}"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8EEF9-B85A-4488-9164-DAE372A45306}"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0D215-9A2B-4531-95E9-D441E0BDCF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CF8EEF9-B85A-4488-9164-DAE372A45306}"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F8EEF9-B85A-4488-9164-DAE372A45306}" type="datetimeFigureOut">
              <a:rPr lang="en-US" smtClean="0"/>
              <a:t>2/17/2023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010D215-9A2B-4531-95E9-D441E0BDCFC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F8EEF9-B85A-4488-9164-DAE372A45306}" type="datetimeFigureOut">
              <a:rPr lang="en-US" smtClean="0"/>
              <a:t>2/17/2023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10D215-9A2B-4531-95E9-D441E0BDCF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15562"/>
          </a:xfrm>
        </p:spPr>
        <p:txBody>
          <a:bodyPr>
            <a:normAutofit/>
          </a:bodyPr>
          <a:lstStyle/>
          <a:p>
            <a:pPr algn="ctr"/>
            <a:r>
              <a:rPr lang="en-US" dirty="0"/>
              <a:t>CS 69099 Capstone Project - Data Science</a:t>
            </a:r>
            <a:br>
              <a:rPr lang="en-US" dirty="0"/>
            </a:br>
            <a:r>
              <a:rPr lang="en-US" dirty="0"/>
              <a:t>WEEK -2</a:t>
            </a:r>
          </a:p>
        </p:txBody>
      </p:sp>
      <p:sp>
        <p:nvSpPr>
          <p:cNvPr id="3" name="Subtitle 2"/>
          <p:cNvSpPr>
            <a:spLocks noGrp="1"/>
          </p:cNvSpPr>
          <p:nvPr>
            <p:ph type="subTitle" idx="1"/>
          </p:nvPr>
        </p:nvSpPr>
        <p:spPr/>
        <p:txBody>
          <a:bodyPr/>
          <a:lstStyle/>
          <a:p>
            <a:r>
              <a:rPr lang="en-US" dirty="0"/>
              <a:t>Group-04</a:t>
            </a:r>
          </a:p>
        </p:txBody>
      </p:sp>
    </p:spTree>
    <p:extLst>
      <p:ext uri="{BB962C8B-B14F-4D97-AF65-F5344CB8AC3E}">
        <p14:creationId xmlns:p14="http://schemas.microsoft.com/office/powerpoint/2010/main" val="266441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Twitter crawling is a powerful tool for businesses and researchers to unlock valuable insights from the vast amounts of data available on Twitter.</a:t>
            </a:r>
          </a:p>
          <a:p>
            <a:r>
              <a:rPr lang="en-US" dirty="0"/>
              <a:t>By understanding the tools and techniques involved in Twitter crawling, as well as best practices and ethical considerations, you can use Twitter crawling to gain a competitive advantage and drive success in your field.</a:t>
            </a:r>
          </a:p>
        </p:txBody>
      </p:sp>
      <p:sp>
        <p:nvSpPr>
          <p:cNvPr id="3" name="Title 2"/>
          <p:cNvSpPr>
            <a:spLocks noGrp="1"/>
          </p:cNvSpPr>
          <p:nvPr>
            <p:ph type="title"/>
          </p:nvPr>
        </p:nvSpPr>
        <p:spPr/>
        <p:txBody>
          <a:bodyPr/>
          <a:lstStyle/>
          <a:p>
            <a:r>
              <a:rPr lang="en-US" b="0" dirty="0">
                <a:effectLst/>
              </a:rPr>
              <a:t>Conclusion</a:t>
            </a:r>
            <a:endParaRPr lang="en-US" dirty="0"/>
          </a:p>
        </p:txBody>
      </p:sp>
    </p:spTree>
    <p:extLst>
      <p:ext uri="{BB962C8B-B14F-4D97-AF65-F5344CB8AC3E}">
        <p14:creationId xmlns:p14="http://schemas.microsoft.com/office/powerpoint/2010/main" val="386852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Paul, M. J., &amp; </a:t>
            </a:r>
            <a:r>
              <a:rPr lang="en-US" dirty="0" err="1"/>
              <a:t>Dredze</a:t>
            </a:r>
            <a:r>
              <a:rPr lang="en-US" dirty="0"/>
              <a:t>, M. (2011). You are what you tweet: Analyzing Twitter for public health. ICWSM, 265-272.</a:t>
            </a:r>
          </a:p>
          <a:p>
            <a:r>
              <a:rPr lang="en-US" dirty="0" err="1"/>
              <a:t>Broniatowski</a:t>
            </a:r>
            <a:r>
              <a:rPr lang="en-US" dirty="0"/>
              <a:t>, D. A., Paul, M. J., &amp; </a:t>
            </a:r>
            <a:r>
              <a:rPr lang="en-US" dirty="0" err="1"/>
              <a:t>Dredze</a:t>
            </a:r>
            <a:r>
              <a:rPr lang="en-US" dirty="0"/>
              <a:t>, M. (2013). National and local influenza surveillance through Twitter: An analysis of the 2012-2013 influenza epidemic. </a:t>
            </a:r>
            <a:r>
              <a:rPr lang="en-US" dirty="0" err="1"/>
              <a:t>PloS</a:t>
            </a:r>
            <a:r>
              <a:rPr lang="en-US" dirty="0"/>
              <a:t> one, 8(12), e83672.</a:t>
            </a:r>
          </a:p>
          <a:p>
            <a:r>
              <a:rPr lang="en-US" dirty="0"/>
              <a:t>Gascoyne, S. (2015). Social media analytics: A practical approach. </a:t>
            </a:r>
            <a:r>
              <a:rPr lang="en-US" dirty="0" err="1"/>
              <a:t>Packt</a:t>
            </a:r>
            <a:r>
              <a:rPr lang="en-US" dirty="0"/>
              <a:t> Publishing Ltd.</a:t>
            </a:r>
          </a:p>
          <a:p>
            <a:r>
              <a:rPr lang="en-US" dirty="0"/>
              <a:t>Kim, Y. M., &amp; Willis, M. S. (2018). Using social media data for public health surveillance: The importance of ethical considerations. American journal of public health, 108(7), 1005-1006.</a:t>
            </a:r>
          </a:p>
          <a:p>
            <a:pPr marL="109728" indent="0">
              <a:buNone/>
            </a:pPr>
            <a:endParaRPr lang="en-US" dirty="0"/>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62139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Title: Twitter Crawling Q/A: The Key to Unlocking Valuable Insights</a:t>
            </a:r>
          </a:p>
          <a:p>
            <a:r>
              <a:rPr lang="en-US" dirty="0"/>
              <a:t>Objective: To provide an overview of Twitter crawling for Q/A purposes, and to show how it can provide valuable insights for businesses and researchers.</a:t>
            </a:r>
          </a:p>
        </p:txBody>
      </p:sp>
      <p:sp>
        <p:nvSpPr>
          <p:cNvPr id="3" name="Title 2"/>
          <p:cNvSpPr>
            <a:spLocks noGrp="1"/>
          </p:cNvSpPr>
          <p:nvPr>
            <p:ph type="title"/>
          </p:nvPr>
        </p:nvSpPr>
        <p:spPr/>
        <p:txBody>
          <a:bodyPr/>
          <a:lstStyle/>
          <a:p>
            <a:r>
              <a:rPr lang="en-US" b="0" dirty="0">
                <a:effectLst/>
              </a:rPr>
              <a:t>Introduction</a:t>
            </a:r>
          </a:p>
        </p:txBody>
      </p:sp>
    </p:spTree>
    <p:extLst>
      <p:ext uri="{BB962C8B-B14F-4D97-AF65-F5344CB8AC3E}">
        <p14:creationId xmlns:p14="http://schemas.microsoft.com/office/powerpoint/2010/main" val="196850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Twitter is a popular social media platform with millions of users who post millions of tweets daily, creating a vast repository of information.</a:t>
            </a:r>
          </a:p>
          <a:p>
            <a:r>
              <a:rPr lang="en-US" dirty="0"/>
              <a:t>Twitter crawling is the process of collecting this information and analyzing it using specialized software tools to uncover insights that are not easily visible through traditional means.</a:t>
            </a:r>
          </a:p>
          <a:p>
            <a:pPr marL="109728" indent="0">
              <a:buNone/>
            </a:pPr>
            <a:endParaRPr lang="en-US" dirty="0"/>
          </a:p>
        </p:txBody>
      </p:sp>
      <p:sp>
        <p:nvSpPr>
          <p:cNvPr id="3" name="Title 2"/>
          <p:cNvSpPr>
            <a:spLocks noGrp="1"/>
          </p:cNvSpPr>
          <p:nvPr>
            <p:ph type="title"/>
          </p:nvPr>
        </p:nvSpPr>
        <p:spPr/>
        <p:txBody>
          <a:bodyPr/>
          <a:lstStyle/>
          <a:p>
            <a:r>
              <a:rPr lang="en-US" b="0" dirty="0">
                <a:effectLst/>
              </a:rPr>
              <a:t>What is Twitter Crawling?</a:t>
            </a:r>
            <a:endParaRPr lang="en-US" dirty="0"/>
          </a:p>
        </p:txBody>
      </p:sp>
    </p:spTree>
    <p:extLst>
      <p:ext uri="{BB962C8B-B14F-4D97-AF65-F5344CB8AC3E}">
        <p14:creationId xmlns:p14="http://schemas.microsoft.com/office/powerpoint/2010/main" val="8267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many different tools available for Twitter crawling, including open-source options like </a:t>
            </a:r>
            <a:r>
              <a:rPr lang="en-US" dirty="0" err="1"/>
              <a:t>Twint</a:t>
            </a:r>
            <a:r>
              <a:rPr lang="en-US" dirty="0"/>
              <a:t> and premium tools like </a:t>
            </a:r>
            <a:r>
              <a:rPr lang="en-US" dirty="0" err="1"/>
              <a:t>Brandwatch</a:t>
            </a:r>
            <a:r>
              <a:rPr lang="en-US" dirty="0"/>
              <a:t> and Meltwater.</a:t>
            </a:r>
          </a:p>
          <a:p>
            <a:r>
              <a:rPr lang="en-US" dirty="0"/>
              <a:t>These tools offer a variety of features, including filtering, keyword search, and user analysis, making it easier to uncover the insights you need.</a:t>
            </a:r>
          </a:p>
          <a:p>
            <a:pPr marL="109728" indent="0">
              <a:buNone/>
            </a:pPr>
            <a:endParaRPr lang="en-US" dirty="0"/>
          </a:p>
        </p:txBody>
      </p:sp>
      <p:sp>
        <p:nvSpPr>
          <p:cNvPr id="3" name="Title 2"/>
          <p:cNvSpPr>
            <a:spLocks noGrp="1"/>
          </p:cNvSpPr>
          <p:nvPr>
            <p:ph type="title"/>
          </p:nvPr>
        </p:nvSpPr>
        <p:spPr/>
        <p:txBody>
          <a:bodyPr/>
          <a:lstStyle/>
          <a:p>
            <a:r>
              <a:rPr lang="en-US" b="0" dirty="0">
                <a:effectLst/>
              </a:rPr>
              <a:t>Twitter Crawling Tools</a:t>
            </a:r>
            <a:endParaRPr lang="en-US" dirty="0"/>
          </a:p>
        </p:txBody>
      </p:sp>
    </p:spTree>
    <p:extLst>
      <p:ext uri="{BB962C8B-B14F-4D97-AF65-F5344CB8AC3E}">
        <p14:creationId xmlns:p14="http://schemas.microsoft.com/office/powerpoint/2010/main" val="342047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people have questions about Twitter crawling, such as how it works, what data is collected, and what legal considerations need to be taken into account.</a:t>
            </a:r>
          </a:p>
          <a:p>
            <a:r>
              <a:rPr lang="en-US" dirty="0"/>
              <a:t>In this presentation, we will answer some of the most common questions people have about Twitter crawling for Q/A purposes.</a:t>
            </a:r>
          </a:p>
          <a:p>
            <a:pPr marL="109728" indent="0">
              <a:buNone/>
            </a:pPr>
            <a:endParaRPr lang="en-US" dirty="0"/>
          </a:p>
        </p:txBody>
      </p:sp>
      <p:sp>
        <p:nvSpPr>
          <p:cNvPr id="3" name="Title 2"/>
          <p:cNvSpPr>
            <a:spLocks noGrp="1"/>
          </p:cNvSpPr>
          <p:nvPr>
            <p:ph type="title"/>
          </p:nvPr>
        </p:nvSpPr>
        <p:spPr/>
        <p:txBody>
          <a:bodyPr/>
          <a:lstStyle/>
          <a:p>
            <a:r>
              <a:rPr lang="en-US" b="0" dirty="0">
                <a:effectLst/>
              </a:rPr>
              <a:t>Q/A on Twitter Crawling</a:t>
            </a:r>
            <a:endParaRPr lang="en-US" dirty="0"/>
          </a:p>
        </p:txBody>
      </p:sp>
    </p:spTree>
    <p:extLst>
      <p:ext uri="{BB962C8B-B14F-4D97-AF65-F5344CB8AC3E}">
        <p14:creationId xmlns:p14="http://schemas.microsoft.com/office/powerpoint/2010/main" val="354488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a:t>Be transparent about data collection: When collecting data through Twitter crawling, it's important to be transparent about the types of data being collected and how it will be used. It's important to clearly explain to users what information will be collected and how it will be analyzed.</a:t>
            </a:r>
          </a:p>
          <a:p>
            <a:r>
              <a:rPr lang="en-US" dirty="0"/>
              <a:t>Respect user privacy: It's important to respect user privacy when conducting Twitter crawling. Make sure to comply with Twitter's terms of service and applicable data privacy regulations. Avoid collecting sensitive personal information and always ensure that data is collected anonymously.</a:t>
            </a:r>
          </a:p>
          <a:p>
            <a:r>
              <a:rPr lang="en-US" dirty="0"/>
              <a:t>Ensure data quality: Twitter crawling can be prone to errors and inaccuracies due to the sheer volume of data involved. It's important to use quality assurance processes to ensure that data is accurate and reliable. This can involve using multiple sources, cross-checking data, and verifying data with experts in the field.</a:t>
            </a:r>
          </a:p>
          <a:p>
            <a:r>
              <a:rPr lang="en-US" dirty="0"/>
              <a:t>Use appropriate analytical methods: There are many analytical methods available for Twitter crawling, including sentiment analysis, topic modeling, and network analysis. It's important to choose the appropriate methods for the research question and to ensure that the methods are reliable and valid.</a:t>
            </a:r>
          </a:p>
          <a:p>
            <a:r>
              <a:rPr lang="en-US" dirty="0"/>
              <a:t>Avoid bias: Twitter crawling can be prone to bias due to the types of users who are most active on the platform. It's important to be aware of potential biases and to take steps to minimize their impact on the data. This can involve using appropriate sampling methods, selecting appropriate keywords, and controlling for other variables that may affect the data.</a:t>
            </a:r>
          </a:p>
          <a:p>
            <a:endParaRPr lang="en-US" dirty="0"/>
          </a:p>
        </p:txBody>
      </p:sp>
      <p:sp>
        <p:nvSpPr>
          <p:cNvPr id="3" name="Title 2"/>
          <p:cNvSpPr>
            <a:spLocks noGrp="1"/>
          </p:cNvSpPr>
          <p:nvPr>
            <p:ph type="title"/>
          </p:nvPr>
        </p:nvSpPr>
        <p:spPr/>
        <p:txBody>
          <a:bodyPr>
            <a:normAutofit fontScale="90000"/>
          </a:bodyPr>
          <a:lstStyle/>
          <a:p>
            <a:r>
              <a:rPr lang="en-US" b="0" dirty="0">
                <a:effectLst/>
              </a:rPr>
              <a:t>Best Practices for Twitter Crawling Q/A</a:t>
            </a:r>
            <a:endParaRPr lang="en-US" dirty="0"/>
          </a:p>
        </p:txBody>
      </p:sp>
    </p:spTree>
    <p:extLst>
      <p:ext uri="{BB962C8B-B14F-4D97-AF65-F5344CB8AC3E}">
        <p14:creationId xmlns:p14="http://schemas.microsoft.com/office/powerpoint/2010/main" val="144760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Customer Sentiment Analysis:</a:t>
            </a:r>
          </a:p>
          <a:p>
            <a:r>
              <a:rPr lang="en-US" dirty="0"/>
              <a:t>Company: Nike</a:t>
            </a:r>
          </a:p>
          <a:p>
            <a:r>
              <a:rPr lang="en-US" dirty="0"/>
              <a:t>Objective: To understand how customers feel about Nike's new product launch on Twitter.</a:t>
            </a:r>
          </a:p>
          <a:p>
            <a:r>
              <a:rPr lang="en-US" dirty="0"/>
              <a:t>Approach: Used Twitter crawling tool to collect tweets about the new product and performed sentiment analysis on the collected</a:t>
            </a:r>
          </a:p>
          <a:p>
            <a:endParaRPr lang="en-US" dirty="0"/>
          </a:p>
        </p:txBody>
      </p:sp>
      <p:sp>
        <p:nvSpPr>
          <p:cNvPr id="3" name="Title 2"/>
          <p:cNvSpPr>
            <a:spLocks noGrp="1"/>
          </p:cNvSpPr>
          <p:nvPr>
            <p:ph type="title"/>
          </p:nvPr>
        </p:nvSpPr>
        <p:spPr/>
        <p:txBody>
          <a:bodyPr/>
          <a:lstStyle/>
          <a:p>
            <a:r>
              <a:rPr lang="en-US" b="0" dirty="0">
                <a:effectLst/>
              </a:rPr>
              <a:t>Case Studies</a:t>
            </a:r>
            <a:endParaRPr lang="en-US" dirty="0"/>
          </a:p>
        </p:txBody>
      </p:sp>
    </p:spTree>
    <p:extLst>
      <p:ext uri="{BB962C8B-B14F-4D97-AF65-F5344CB8AC3E}">
        <p14:creationId xmlns:p14="http://schemas.microsoft.com/office/powerpoint/2010/main" val="344448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Predicting Market Trends: A financial services company used Twitter crawling to predict market trends in the cryptocurrency industry. They collected data on tweets related to various cryptocurrencies and analyzed the sentiment of those tweets. By monitoring changes in sentiment over time, they were able to identify market trends and make investment decisions accordingly.</a:t>
            </a:r>
          </a:p>
          <a:p>
            <a:pPr marL="109728" indent="0">
              <a:buNone/>
            </a:pPr>
            <a:endParaRPr lang="en-US" dirty="0"/>
          </a:p>
        </p:txBody>
      </p:sp>
      <p:sp>
        <p:nvSpPr>
          <p:cNvPr id="3" name="Title 2"/>
          <p:cNvSpPr>
            <a:spLocks noGrp="1"/>
          </p:cNvSpPr>
          <p:nvPr>
            <p:ph type="title"/>
          </p:nvPr>
        </p:nvSpPr>
        <p:spPr/>
        <p:txBody>
          <a:bodyPr/>
          <a:lstStyle/>
          <a:p>
            <a:r>
              <a:rPr lang="en-US" b="0" dirty="0">
                <a:effectLst/>
              </a:rPr>
              <a:t>Case Studies</a:t>
            </a:r>
            <a:endParaRPr lang="en-US" dirty="0"/>
          </a:p>
        </p:txBody>
      </p:sp>
    </p:spTree>
    <p:extLst>
      <p:ext uri="{BB962C8B-B14F-4D97-AF65-F5344CB8AC3E}">
        <p14:creationId xmlns:p14="http://schemas.microsoft.com/office/powerpoint/2010/main" val="203500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a:t>Analyzing Competitors: A marketing research firm used Twitter crawling to analyze the social media strategies of their clients' competitors. They collected data on competitors' Twitter activity, such as the frequency of their tweets, the types of content they shared, and the engagement they received. By analyzing this data, the firm was able to gain insights into what strategies were working well for competitors and recommend similar strategies to their own clients.</a:t>
            </a:r>
          </a:p>
          <a:p>
            <a:pPr marL="109728" indent="0">
              <a:buNone/>
            </a:pPr>
            <a:endParaRPr lang="en-US" dirty="0"/>
          </a:p>
        </p:txBody>
      </p:sp>
      <p:sp>
        <p:nvSpPr>
          <p:cNvPr id="3" name="Title 2"/>
          <p:cNvSpPr>
            <a:spLocks noGrp="1"/>
          </p:cNvSpPr>
          <p:nvPr>
            <p:ph type="title"/>
          </p:nvPr>
        </p:nvSpPr>
        <p:spPr/>
        <p:txBody>
          <a:bodyPr/>
          <a:lstStyle/>
          <a:p>
            <a:r>
              <a:rPr lang="en-US" b="0" dirty="0">
                <a:effectLst/>
              </a:rPr>
              <a:t>Case Studies</a:t>
            </a:r>
            <a:endParaRPr lang="en-US" dirty="0"/>
          </a:p>
        </p:txBody>
      </p:sp>
    </p:spTree>
    <p:extLst>
      <p:ext uri="{BB962C8B-B14F-4D97-AF65-F5344CB8AC3E}">
        <p14:creationId xmlns:p14="http://schemas.microsoft.com/office/powerpoint/2010/main" val="2457114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TotalTime>
  <Words>886</Words>
  <Application>Microsoft Office PowerPoint</Application>
  <PresentationFormat>On-screen Show (4:3)</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Lucida Sans Unicode</vt:lpstr>
      <vt:lpstr>Verdana</vt:lpstr>
      <vt:lpstr>Wingdings 2</vt:lpstr>
      <vt:lpstr>Wingdings 3</vt:lpstr>
      <vt:lpstr>Concourse</vt:lpstr>
      <vt:lpstr>CS 69099 Capstone Project - Data Science WEEK -2</vt:lpstr>
      <vt:lpstr>Introduction</vt:lpstr>
      <vt:lpstr>What is Twitter Crawling?</vt:lpstr>
      <vt:lpstr>Twitter Crawling Tools</vt:lpstr>
      <vt:lpstr>Q/A on Twitter Crawling</vt:lpstr>
      <vt:lpstr>Best Practices for Twitter Crawling Q/A</vt:lpstr>
      <vt:lpstr>Case Studies</vt:lpstr>
      <vt:lpstr>Case Studies</vt:lpstr>
      <vt:lpstr>Case Studies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dell</dc:creator>
  <cp:lastModifiedBy>Peddapuram Shiva Kumar</cp:lastModifiedBy>
  <cp:revision>5</cp:revision>
  <dcterms:created xsi:type="dcterms:W3CDTF">2023-02-17T01:38:54Z</dcterms:created>
  <dcterms:modified xsi:type="dcterms:W3CDTF">2023-02-17T15:02:26Z</dcterms:modified>
</cp:coreProperties>
</file>