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8" r:id="rId2"/>
    <p:sldId id="260" r:id="rId3"/>
    <p:sldId id="270" r:id="rId4"/>
    <p:sldId id="277" r:id="rId5"/>
    <p:sldId id="272" r:id="rId6"/>
    <p:sldId id="273" r:id="rId7"/>
    <p:sldId id="276" r:id="rId8"/>
    <p:sldId id="278" r:id="rId9"/>
    <p:sldId id="271" r:id="rId10"/>
    <p:sldId id="280" r:id="rId11"/>
    <p:sldId id="279" r:id="rId12"/>
    <p:sldId id="282" r:id="rId13"/>
    <p:sldId id="268" r:id="rId14"/>
    <p:sldId id="281" r:id="rId15"/>
    <p:sldId id="267" r:id="rId1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0792" autoAdjust="0"/>
  </p:normalViewPr>
  <p:slideViewPr>
    <p:cSldViewPr snapToGrid="0">
      <p:cViewPr varScale="1">
        <p:scale>
          <a:sx n="66" d="100"/>
          <a:sy n="66" d="100"/>
        </p:scale>
        <p:origin x="900" y="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015C47-593F-4CEC-B5AC-52E247F942F7}" type="doc">
      <dgm:prSet loTypeId="urn:microsoft.com/office/officeart/2009/3/layout/RandomtoResultProcess" loCatId="process" qsTypeId="urn:microsoft.com/office/officeart/2005/8/quickstyle/simple1" qsCatId="simple" csTypeId="urn:microsoft.com/office/officeart/2005/8/colors/accent1_2" csCatId="accent1" phldr="1"/>
      <dgm:spPr/>
      <dgm:t>
        <a:bodyPr/>
        <a:lstStyle/>
        <a:p>
          <a:endParaRPr lang="en-IN"/>
        </a:p>
      </dgm:t>
    </dgm:pt>
    <dgm:pt modelId="{E409F20E-8BED-44FC-B7CE-EA76E88AE641}">
      <dgm:prSet phldrT="[Text]" custT="1"/>
      <dgm:spPr/>
      <dgm:t>
        <a:bodyPr/>
        <a:lstStyle/>
        <a:p>
          <a:r>
            <a:rPr lang="en-IN" sz="1200" dirty="0"/>
            <a:t>  </a:t>
          </a:r>
          <a:r>
            <a:rPr lang="en-IN" sz="1600" dirty="0"/>
            <a:t>Reddit Corpus</a:t>
          </a:r>
        </a:p>
      </dgm:t>
    </dgm:pt>
    <dgm:pt modelId="{503A4ACF-D037-4FA7-A186-7F29A5565D91}" type="parTrans" cxnId="{CC032BE8-B928-4C28-B806-41B73C5BE138}">
      <dgm:prSet/>
      <dgm:spPr/>
      <dgm:t>
        <a:bodyPr/>
        <a:lstStyle/>
        <a:p>
          <a:endParaRPr lang="en-IN"/>
        </a:p>
      </dgm:t>
    </dgm:pt>
    <dgm:pt modelId="{93B2C399-5579-4B47-8CB6-6B8F5DF665F6}" type="sibTrans" cxnId="{CC032BE8-B928-4C28-B806-41B73C5BE138}">
      <dgm:prSet/>
      <dgm:spPr/>
      <dgm:t>
        <a:bodyPr/>
        <a:lstStyle/>
        <a:p>
          <a:endParaRPr lang="en-IN"/>
        </a:p>
      </dgm:t>
    </dgm:pt>
    <dgm:pt modelId="{2A40101F-DA29-4C5D-9931-A254706844FE}">
      <dgm:prSet phldrT="[Text]" custT="1"/>
      <dgm:spPr/>
      <dgm:t>
        <a:bodyPr/>
        <a:lstStyle/>
        <a:p>
          <a:r>
            <a:rPr lang="en-IN" sz="2000" dirty="0"/>
            <a:t>Data Frame</a:t>
          </a:r>
        </a:p>
      </dgm:t>
    </dgm:pt>
    <dgm:pt modelId="{7DB9CF78-A0F7-48CE-87BB-405B1AFD2EEF}" type="parTrans" cxnId="{3F5F9EF6-F6AC-478A-A01C-AE2EAD7038C0}">
      <dgm:prSet/>
      <dgm:spPr/>
      <dgm:t>
        <a:bodyPr/>
        <a:lstStyle/>
        <a:p>
          <a:endParaRPr lang="en-IN"/>
        </a:p>
      </dgm:t>
    </dgm:pt>
    <dgm:pt modelId="{95EEA9B6-7EB2-4AB3-AD1C-9B0A17CF2808}" type="sibTrans" cxnId="{3F5F9EF6-F6AC-478A-A01C-AE2EAD7038C0}">
      <dgm:prSet/>
      <dgm:spPr/>
      <dgm:t>
        <a:bodyPr/>
        <a:lstStyle/>
        <a:p>
          <a:endParaRPr lang="en-IN"/>
        </a:p>
      </dgm:t>
    </dgm:pt>
    <dgm:pt modelId="{E4FE3455-95A8-452F-9EA4-7DD648A0EB52}" type="pres">
      <dgm:prSet presAssocID="{D0015C47-593F-4CEC-B5AC-52E247F942F7}" presName="Name0" presStyleCnt="0">
        <dgm:presLayoutVars>
          <dgm:dir/>
          <dgm:animOne val="branch"/>
          <dgm:animLvl val="lvl"/>
        </dgm:presLayoutVars>
      </dgm:prSet>
      <dgm:spPr/>
    </dgm:pt>
    <dgm:pt modelId="{454278AE-45D0-4DFD-9523-E8D223692C57}" type="pres">
      <dgm:prSet presAssocID="{E409F20E-8BED-44FC-B7CE-EA76E88AE641}" presName="chaos" presStyleCnt="0"/>
      <dgm:spPr/>
    </dgm:pt>
    <dgm:pt modelId="{1EE9F897-BB6E-41B1-B0D5-E71710DC27FC}" type="pres">
      <dgm:prSet presAssocID="{E409F20E-8BED-44FC-B7CE-EA76E88AE641}" presName="parTx1" presStyleLbl="revTx" presStyleIdx="0" presStyleCnt="1"/>
      <dgm:spPr/>
    </dgm:pt>
    <dgm:pt modelId="{1E5E91E7-45CC-4074-8D8F-9FE3BB585377}" type="pres">
      <dgm:prSet presAssocID="{E409F20E-8BED-44FC-B7CE-EA76E88AE641}" presName="c1" presStyleLbl="node1" presStyleIdx="0" presStyleCnt="19"/>
      <dgm:spPr/>
    </dgm:pt>
    <dgm:pt modelId="{A5162DDF-72C1-4D04-B382-A6548A4AD409}" type="pres">
      <dgm:prSet presAssocID="{E409F20E-8BED-44FC-B7CE-EA76E88AE641}" presName="c2" presStyleLbl="node1" presStyleIdx="1" presStyleCnt="19"/>
      <dgm:spPr/>
    </dgm:pt>
    <dgm:pt modelId="{3EA3F33F-F8A4-4759-B0D9-B97A6E3BA397}" type="pres">
      <dgm:prSet presAssocID="{E409F20E-8BED-44FC-B7CE-EA76E88AE641}" presName="c3" presStyleLbl="node1" presStyleIdx="2" presStyleCnt="19"/>
      <dgm:spPr/>
    </dgm:pt>
    <dgm:pt modelId="{95D11063-B160-4647-953F-FA726530BED2}" type="pres">
      <dgm:prSet presAssocID="{E409F20E-8BED-44FC-B7CE-EA76E88AE641}" presName="c4" presStyleLbl="node1" presStyleIdx="3" presStyleCnt="19"/>
      <dgm:spPr/>
    </dgm:pt>
    <dgm:pt modelId="{B16EA781-7BC6-4684-A107-486D28BD838E}" type="pres">
      <dgm:prSet presAssocID="{E409F20E-8BED-44FC-B7CE-EA76E88AE641}" presName="c5" presStyleLbl="node1" presStyleIdx="4" presStyleCnt="19"/>
      <dgm:spPr/>
    </dgm:pt>
    <dgm:pt modelId="{06B46275-4650-4BA2-B230-56BD0A505960}" type="pres">
      <dgm:prSet presAssocID="{E409F20E-8BED-44FC-B7CE-EA76E88AE641}" presName="c6" presStyleLbl="node1" presStyleIdx="5" presStyleCnt="19"/>
      <dgm:spPr/>
    </dgm:pt>
    <dgm:pt modelId="{0F64F131-407F-4D91-ADD7-2BAF134CC0D2}" type="pres">
      <dgm:prSet presAssocID="{E409F20E-8BED-44FC-B7CE-EA76E88AE641}" presName="c7" presStyleLbl="node1" presStyleIdx="6" presStyleCnt="19"/>
      <dgm:spPr/>
    </dgm:pt>
    <dgm:pt modelId="{2C1AE516-D38E-4B23-AD41-AE05CA801FD3}" type="pres">
      <dgm:prSet presAssocID="{E409F20E-8BED-44FC-B7CE-EA76E88AE641}" presName="c8" presStyleLbl="node1" presStyleIdx="7" presStyleCnt="19"/>
      <dgm:spPr/>
    </dgm:pt>
    <dgm:pt modelId="{B66C140D-2BD8-451E-879F-8B4822865F91}" type="pres">
      <dgm:prSet presAssocID="{E409F20E-8BED-44FC-B7CE-EA76E88AE641}" presName="c9" presStyleLbl="node1" presStyleIdx="8" presStyleCnt="19"/>
      <dgm:spPr/>
    </dgm:pt>
    <dgm:pt modelId="{11A934C1-792A-48C4-BAD3-9967BF57B87C}" type="pres">
      <dgm:prSet presAssocID="{E409F20E-8BED-44FC-B7CE-EA76E88AE641}" presName="c10" presStyleLbl="node1" presStyleIdx="9" presStyleCnt="19"/>
      <dgm:spPr/>
    </dgm:pt>
    <dgm:pt modelId="{F323383D-F6F1-4634-AA23-D70A25201D5B}" type="pres">
      <dgm:prSet presAssocID="{E409F20E-8BED-44FC-B7CE-EA76E88AE641}" presName="c11" presStyleLbl="node1" presStyleIdx="10" presStyleCnt="19"/>
      <dgm:spPr/>
    </dgm:pt>
    <dgm:pt modelId="{62D63B90-B7E0-40CE-9D8D-094118073B04}" type="pres">
      <dgm:prSet presAssocID="{E409F20E-8BED-44FC-B7CE-EA76E88AE641}" presName="c12" presStyleLbl="node1" presStyleIdx="11" presStyleCnt="19"/>
      <dgm:spPr/>
    </dgm:pt>
    <dgm:pt modelId="{4F0BCBE7-00A5-416F-B6AB-3E7C5FEE12E7}" type="pres">
      <dgm:prSet presAssocID="{E409F20E-8BED-44FC-B7CE-EA76E88AE641}" presName="c13" presStyleLbl="node1" presStyleIdx="12" presStyleCnt="19"/>
      <dgm:spPr/>
    </dgm:pt>
    <dgm:pt modelId="{4BD3E181-33D9-49B9-9E11-6FA6CDC107D7}" type="pres">
      <dgm:prSet presAssocID="{E409F20E-8BED-44FC-B7CE-EA76E88AE641}" presName="c14" presStyleLbl="node1" presStyleIdx="13" presStyleCnt="19"/>
      <dgm:spPr/>
    </dgm:pt>
    <dgm:pt modelId="{2C62CF83-FBC9-4F19-842B-C0EC09C3618C}" type="pres">
      <dgm:prSet presAssocID="{E409F20E-8BED-44FC-B7CE-EA76E88AE641}" presName="c15" presStyleLbl="node1" presStyleIdx="14" presStyleCnt="19"/>
      <dgm:spPr/>
    </dgm:pt>
    <dgm:pt modelId="{55F9C18C-7423-4D02-8B7D-D9E11C00F081}" type="pres">
      <dgm:prSet presAssocID="{E409F20E-8BED-44FC-B7CE-EA76E88AE641}" presName="c16" presStyleLbl="node1" presStyleIdx="15" presStyleCnt="19"/>
      <dgm:spPr/>
    </dgm:pt>
    <dgm:pt modelId="{A458F933-6AFB-42F6-94A7-8552B2972D02}" type="pres">
      <dgm:prSet presAssocID="{E409F20E-8BED-44FC-B7CE-EA76E88AE641}" presName="c17" presStyleLbl="node1" presStyleIdx="16" presStyleCnt="19"/>
      <dgm:spPr/>
    </dgm:pt>
    <dgm:pt modelId="{3A8DD7C2-E12C-4234-9844-B36B9C4867E1}" type="pres">
      <dgm:prSet presAssocID="{E409F20E-8BED-44FC-B7CE-EA76E88AE641}" presName="c18" presStyleLbl="node1" presStyleIdx="17" presStyleCnt="19"/>
      <dgm:spPr/>
    </dgm:pt>
    <dgm:pt modelId="{E10B1C70-8B3E-4207-AD76-D900237B7012}" type="pres">
      <dgm:prSet presAssocID="{93B2C399-5579-4B47-8CB6-6B8F5DF665F6}" presName="chevronComposite1" presStyleCnt="0"/>
      <dgm:spPr/>
    </dgm:pt>
    <dgm:pt modelId="{7585DA4C-5DC7-497E-8479-C4EBD563B3B2}" type="pres">
      <dgm:prSet presAssocID="{93B2C399-5579-4B47-8CB6-6B8F5DF665F6}" presName="chevron1" presStyleLbl="sibTrans2D1" presStyleIdx="0" presStyleCnt="2"/>
      <dgm:spPr/>
    </dgm:pt>
    <dgm:pt modelId="{B41ED555-C401-4CED-8D99-EA5B37C171BE}" type="pres">
      <dgm:prSet presAssocID="{93B2C399-5579-4B47-8CB6-6B8F5DF665F6}" presName="spChevron1" presStyleCnt="0"/>
      <dgm:spPr/>
    </dgm:pt>
    <dgm:pt modelId="{579D56AF-460D-4C53-86EE-575BFAE4251F}" type="pres">
      <dgm:prSet presAssocID="{93B2C399-5579-4B47-8CB6-6B8F5DF665F6}" presName="overlap" presStyleCnt="0"/>
      <dgm:spPr/>
    </dgm:pt>
    <dgm:pt modelId="{1229D821-5BAF-4135-A5F3-B01EB63E1F13}" type="pres">
      <dgm:prSet presAssocID="{93B2C399-5579-4B47-8CB6-6B8F5DF665F6}" presName="chevronComposite2" presStyleCnt="0"/>
      <dgm:spPr/>
    </dgm:pt>
    <dgm:pt modelId="{15168C94-A3E5-4C39-A956-C12A56DE4C66}" type="pres">
      <dgm:prSet presAssocID="{93B2C399-5579-4B47-8CB6-6B8F5DF665F6}" presName="chevron2" presStyleLbl="sibTrans2D1" presStyleIdx="1" presStyleCnt="2"/>
      <dgm:spPr/>
    </dgm:pt>
    <dgm:pt modelId="{E5C78B13-8083-4E06-A83E-31265BC00D54}" type="pres">
      <dgm:prSet presAssocID="{93B2C399-5579-4B47-8CB6-6B8F5DF665F6}" presName="spChevron2" presStyleCnt="0"/>
      <dgm:spPr/>
    </dgm:pt>
    <dgm:pt modelId="{2310251A-9E8C-4C5A-921A-2C12027379D8}" type="pres">
      <dgm:prSet presAssocID="{2A40101F-DA29-4C5D-9931-A254706844FE}" presName="last" presStyleCnt="0"/>
      <dgm:spPr/>
    </dgm:pt>
    <dgm:pt modelId="{34E96BB1-CD46-4AD3-A406-9B75A2192020}" type="pres">
      <dgm:prSet presAssocID="{2A40101F-DA29-4C5D-9931-A254706844FE}" presName="circleTx" presStyleLbl="node1" presStyleIdx="18" presStyleCnt="19"/>
      <dgm:spPr/>
    </dgm:pt>
    <dgm:pt modelId="{E7A81AF0-1D1E-4BA6-B2DD-97F753331F61}" type="pres">
      <dgm:prSet presAssocID="{2A40101F-DA29-4C5D-9931-A254706844FE}" presName="spN" presStyleCnt="0"/>
      <dgm:spPr/>
    </dgm:pt>
  </dgm:ptLst>
  <dgm:cxnLst>
    <dgm:cxn modelId="{7F2C5907-C612-4F3A-9F73-77A6B11A62C9}" type="presOf" srcId="{2A40101F-DA29-4C5D-9931-A254706844FE}" destId="{34E96BB1-CD46-4AD3-A406-9B75A2192020}" srcOrd="0" destOrd="0" presId="urn:microsoft.com/office/officeart/2009/3/layout/RandomtoResultProcess"/>
    <dgm:cxn modelId="{65D25B2E-AC7D-4764-AB4A-CBCEC72AD7B7}" type="presOf" srcId="{D0015C47-593F-4CEC-B5AC-52E247F942F7}" destId="{E4FE3455-95A8-452F-9EA4-7DD648A0EB52}" srcOrd="0" destOrd="0" presId="urn:microsoft.com/office/officeart/2009/3/layout/RandomtoResultProcess"/>
    <dgm:cxn modelId="{75FED7DC-8E8D-45F9-A5DA-B48A4AF84E80}" type="presOf" srcId="{E409F20E-8BED-44FC-B7CE-EA76E88AE641}" destId="{1EE9F897-BB6E-41B1-B0D5-E71710DC27FC}" srcOrd="0" destOrd="0" presId="urn:microsoft.com/office/officeart/2009/3/layout/RandomtoResultProcess"/>
    <dgm:cxn modelId="{CC032BE8-B928-4C28-B806-41B73C5BE138}" srcId="{D0015C47-593F-4CEC-B5AC-52E247F942F7}" destId="{E409F20E-8BED-44FC-B7CE-EA76E88AE641}" srcOrd="0" destOrd="0" parTransId="{503A4ACF-D037-4FA7-A186-7F29A5565D91}" sibTransId="{93B2C399-5579-4B47-8CB6-6B8F5DF665F6}"/>
    <dgm:cxn modelId="{3F5F9EF6-F6AC-478A-A01C-AE2EAD7038C0}" srcId="{D0015C47-593F-4CEC-B5AC-52E247F942F7}" destId="{2A40101F-DA29-4C5D-9931-A254706844FE}" srcOrd="1" destOrd="0" parTransId="{7DB9CF78-A0F7-48CE-87BB-405B1AFD2EEF}" sibTransId="{95EEA9B6-7EB2-4AB3-AD1C-9B0A17CF2808}"/>
    <dgm:cxn modelId="{39AB3902-A01F-4156-9D10-43FB30F52CCE}" type="presParOf" srcId="{E4FE3455-95A8-452F-9EA4-7DD648A0EB52}" destId="{454278AE-45D0-4DFD-9523-E8D223692C57}" srcOrd="0" destOrd="0" presId="urn:microsoft.com/office/officeart/2009/3/layout/RandomtoResultProcess"/>
    <dgm:cxn modelId="{9F94F159-0B95-43E4-9AB5-E2769FE3B331}" type="presParOf" srcId="{454278AE-45D0-4DFD-9523-E8D223692C57}" destId="{1EE9F897-BB6E-41B1-B0D5-E71710DC27FC}" srcOrd="0" destOrd="0" presId="urn:microsoft.com/office/officeart/2009/3/layout/RandomtoResultProcess"/>
    <dgm:cxn modelId="{F0AE244E-4767-44F1-BF13-2C5B4CBC04B6}" type="presParOf" srcId="{454278AE-45D0-4DFD-9523-E8D223692C57}" destId="{1E5E91E7-45CC-4074-8D8F-9FE3BB585377}" srcOrd="1" destOrd="0" presId="urn:microsoft.com/office/officeart/2009/3/layout/RandomtoResultProcess"/>
    <dgm:cxn modelId="{01D76A4E-96B6-4390-9D40-7263419D6C17}" type="presParOf" srcId="{454278AE-45D0-4DFD-9523-E8D223692C57}" destId="{A5162DDF-72C1-4D04-B382-A6548A4AD409}" srcOrd="2" destOrd="0" presId="urn:microsoft.com/office/officeart/2009/3/layout/RandomtoResultProcess"/>
    <dgm:cxn modelId="{B4D3D198-AA52-474B-A9D3-1702F51D6BE4}" type="presParOf" srcId="{454278AE-45D0-4DFD-9523-E8D223692C57}" destId="{3EA3F33F-F8A4-4759-B0D9-B97A6E3BA397}" srcOrd="3" destOrd="0" presId="urn:microsoft.com/office/officeart/2009/3/layout/RandomtoResultProcess"/>
    <dgm:cxn modelId="{A1DD7FE5-EA24-40CD-9F0F-12A06A3AFFD4}" type="presParOf" srcId="{454278AE-45D0-4DFD-9523-E8D223692C57}" destId="{95D11063-B160-4647-953F-FA726530BED2}" srcOrd="4" destOrd="0" presId="urn:microsoft.com/office/officeart/2009/3/layout/RandomtoResultProcess"/>
    <dgm:cxn modelId="{883E1EEF-97EC-421B-A167-BACD3ED5293B}" type="presParOf" srcId="{454278AE-45D0-4DFD-9523-E8D223692C57}" destId="{B16EA781-7BC6-4684-A107-486D28BD838E}" srcOrd="5" destOrd="0" presId="urn:microsoft.com/office/officeart/2009/3/layout/RandomtoResultProcess"/>
    <dgm:cxn modelId="{E49F58B0-50AB-4634-9968-1CCD9911CDA0}" type="presParOf" srcId="{454278AE-45D0-4DFD-9523-E8D223692C57}" destId="{06B46275-4650-4BA2-B230-56BD0A505960}" srcOrd="6" destOrd="0" presId="urn:microsoft.com/office/officeart/2009/3/layout/RandomtoResultProcess"/>
    <dgm:cxn modelId="{AAFCE7C8-486A-4EA3-BB9B-D4239E531DD6}" type="presParOf" srcId="{454278AE-45D0-4DFD-9523-E8D223692C57}" destId="{0F64F131-407F-4D91-ADD7-2BAF134CC0D2}" srcOrd="7" destOrd="0" presId="urn:microsoft.com/office/officeart/2009/3/layout/RandomtoResultProcess"/>
    <dgm:cxn modelId="{DDEBCEEC-5B36-44DE-95B4-24EC87963A83}" type="presParOf" srcId="{454278AE-45D0-4DFD-9523-E8D223692C57}" destId="{2C1AE516-D38E-4B23-AD41-AE05CA801FD3}" srcOrd="8" destOrd="0" presId="urn:microsoft.com/office/officeart/2009/3/layout/RandomtoResultProcess"/>
    <dgm:cxn modelId="{4BBCB91F-10AC-48C6-851C-858EB05B987D}" type="presParOf" srcId="{454278AE-45D0-4DFD-9523-E8D223692C57}" destId="{B66C140D-2BD8-451E-879F-8B4822865F91}" srcOrd="9" destOrd="0" presId="urn:microsoft.com/office/officeart/2009/3/layout/RandomtoResultProcess"/>
    <dgm:cxn modelId="{63DEB4F6-26BC-4B79-9F64-F0C6EF9CF9C0}" type="presParOf" srcId="{454278AE-45D0-4DFD-9523-E8D223692C57}" destId="{11A934C1-792A-48C4-BAD3-9967BF57B87C}" srcOrd="10" destOrd="0" presId="urn:microsoft.com/office/officeart/2009/3/layout/RandomtoResultProcess"/>
    <dgm:cxn modelId="{52EF711A-ADE3-4A19-9476-48F475490C7B}" type="presParOf" srcId="{454278AE-45D0-4DFD-9523-E8D223692C57}" destId="{F323383D-F6F1-4634-AA23-D70A25201D5B}" srcOrd="11" destOrd="0" presId="urn:microsoft.com/office/officeart/2009/3/layout/RandomtoResultProcess"/>
    <dgm:cxn modelId="{65257C41-8CA7-4871-B4EC-1EE7D80A4114}" type="presParOf" srcId="{454278AE-45D0-4DFD-9523-E8D223692C57}" destId="{62D63B90-B7E0-40CE-9D8D-094118073B04}" srcOrd="12" destOrd="0" presId="urn:microsoft.com/office/officeart/2009/3/layout/RandomtoResultProcess"/>
    <dgm:cxn modelId="{E7B7C143-E524-4E22-B9C5-0097F388ED17}" type="presParOf" srcId="{454278AE-45D0-4DFD-9523-E8D223692C57}" destId="{4F0BCBE7-00A5-416F-B6AB-3E7C5FEE12E7}" srcOrd="13" destOrd="0" presId="urn:microsoft.com/office/officeart/2009/3/layout/RandomtoResultProcess"/>
    <dgm:cxn modelId="{65839A22-02E3-4800-A964-E461355C333F}" type="presParOf" srcId="{454278AE-45D0-4DFD-9523-E8D223692C57}" destId="{4BD3E181-33D9-49B9-9E11-6FA6CDC107D7}" srcOrd="14" destOrd="0" presId="urn:microsoft.com/office/officeart/2009/3/layout/RandomtoResultProcess"/>
    <dgm:cxn modelId="{4B8CF36F-1A24-4BC9-9842-69A6F5CFF78E}" type="presParOf" srcId="{454278AE-45D0-4DFD-9523-E8D223692C57}" destId="{2C62CF83-FBC9-4F19-842B-C0EC09C3618C}" srcOrd="15" destOrd="0" presId="urn:microsoft.com/office/officeart/2009/3/layout/RandomtoResultProcess"/>
    <dgm:cxn modelId="{EDA81B5A-B623-42EF-9004-91DADD7562DA}" type="presParOf" srcId="{454278AE-45D0-4DFD-9523-E8D223692C57}" destId="{55F9C18C-7423-4D02-8B7D-D9E11C00F081}" srcOrd="16" destOrd="0" presId="urn:microsoft.com/office/officeart/2009/3/layout/RandomtoResultProcess"/>
    <dgm:cxn modelId="{064C1980-E478-46B5-AB93-8910B59CA337}" type="presParOf" srcId="{454278AE-45D0-4DFD-9523-E8D223692C57}" destId="{A458F933-6AFB-42F6-94A7-8552B2972D02}" srcOrd="17" destOrd="0" presId="urn:microsoft.com/office/officeart/2009/3/layout/RandomtoResultProcess"/>
    <dgm:cxn modelId="{A9CE9486-752C-4A0B-AD86-B128E85960EC}" type="presParOf" srcId="{454278AE-45D0-4DFD-9523-E8D223692C57}" destId="{3A8DD7C2-E12C-4234-9844-B36B9C4867E1}" srcOrd="18" destOrd="0" presId="urn:microsoft.com/office/officeart/2009/3/layout/RandomtoResultProcess"/>
    <dgm:cxn modelId="{21C404D0-E46B-4C30-8757-BB443199C3F9}" type="presParOf" srcId="{E4FE3455-95A8-452F-9EA4-7DD648A0EB52}" destId="{E10B1C70-8B3E-4207-AD76-D900237B7012}" srcOrd="1" destOrd="0" presId="urn:microsoft.com/office/officeart/2009/3/layout/RandomtoResultProcess"/>
    <dgm:cxn modelId="{4C251200-90F6-482E-8317-9667C7DE5E22}" type="presParOf" srcId="{E10B1C70-8B3E-4207-AD76-D900237B7012}" destId="{7585DA4C-5DC7-497E-8479-C4EBD563B3B2}" srcOrd="0" destOrd="0" presId="urn:microsoft.com/office/officeart/2009/3/layout/RandomtoResultProcess"/>
    <dgm:cxn modelId="{F8999DFC-ED7F-4595-8842-EDE724FB3DEA}" type="presParOf" srcId="{E10B1C70-8B3E-4207-AD76-D900237B7012}" destId="{B41ED555-C401-4CED-8D99-EA5B37C171BE}" srcOrd="1" destOrd="0" presId="urn:microsoft.com/office/officeart/2009/3/layout/RandomtoResultProcess"/>
    <dgm:cxn modelId="{6EC0972C-F787-417A-B672-C296AC28DDFB}" type="presParOf" srcId="{E4FE3455-95A8-452F-9EA4-7DD648A0EB52}" destId="{579D56AF-460D-4C53-86EE-575BFAE4251F}" srcOrd="2" destOrd="0" presId="urn:microsoft.com/office/officeart/2009/3/layout/RandomtoResultProcess"/>
    <dgm:cxn modelId="{CCDB57A3-AAA0-4B24-9301-42C60A925E80}" type="presParOf" srcId="{E4FE3455-95A8-452F-9EA4-7DD648A0EB52}" destId="{1229D821-5BAF-4135-A5F3-B01EB63E1F13}" srcOrd="3" destOrd="0" presId="urn:microsoft.com/office/officeart/2009/3/layout/RandomtoResultProcess"/>
    <dgm:cxn modelId="{BB4FA454-5CFE-4BD4-AD8E-7D2650F8EB69}" type="presParOf" srcId="{1229D821-5BAF-4135-A5F3-B01EB63E1F13}" destId="{15168C94-A3E5-4C39-A956-C12A56DE4C66}" srcOrd="0" destOrd="0" presId="urn:microsoft.com/office/officeart/2009/3/layout/RandomtoResultProcess"/>
    <dgm:cxn modelId="{27190C2F-8925-4A41-9DD8-7C18FFA98C31}" type="presParOf" srcId="{1229D821-5BAF-4135-A5F3-B01EB63E1F13}" destId="{E5C78B13-8083-4E06-A83E-31265BC00D54}" srcOrd="1" destOrd="0" presId="urn:microsoft.com/office/officeart/2009/3/layout/RandomtoResultProcess"/>
    <dgm:cxn modelId="{A09752F5-2D31-412E-9446-0B0D961C6F4D}" type="presParOf" srcId="{E4FE3455-95A8-452F-9EA4-7DD648A0EB52}" destId="{2310251A-9E8C-4C5A-921A-2C12027379D8}" srcOrd="4" destOrd="0" presId="urn:microsoft.com/office/officeart/2009/3/layout/RandomtoResultProcess"/>
    <dgm:cxn modelId="{45BA978C-22CC-404C-A09D-56CD559C77CC}" type="presParOf" srcId="{2310251A-9E8C-4C5A-921A-2C12027379D8}" destId="{34E96BB1-CD46-4AD3-A406-9B75A2192020}" srcOrd="0" destOrd="0" presId="urn:microsoft.com/office/officeart/2009/3/layout/RandomtoResultProcess"/>
    <dgm:cxn modelId="{EA4F500E-1241-4179-8ACD-69B08DAF1571}" type="presParOf" srcId="{2310251A-9E8C-4C5A-921A-2C12027379D8}" destId="{E7A81AF0-1D1E-4BA6-B2DD-97F753331F61}" srcOrd="1" destOrd="0" presId="urn:microsoft.com/office/officeart/2009/3/layout/RandomtoResult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B8A658-128B-4FF4-94C1-DA91B6D162D7}" type="doc">
      <dgm:prSet loTypeId="urn:microsoft.com/office/officeart/2005/8/layout/process4" loCatId="list" qsTypeId="urn:microsoft.com/office/officeart/2005/8/quickstyle/simple1" qsCatId="simple" csTypeId="urn:microsoft.com/office/officeart/2005/8/colors/colorful4" csCatId="colorful" phldr="1"/>
      <dgm:spPr/>
      <dgm:t>
        <a:bodyPr/>
        <a:lstStyle/>
        <a:p>
          <a:endParaRPr lang="en-IN"/>
        </a:p>
      </dgm:t>
    </dgm:pt>
    <dgm:pt modelId="{AC967310-41BB-41B2-8101-338BE70438C6}">
      <dgm:prSet phldrT="[Text]"/>
      <dgm:spPr/>
      <dgm:t>
        <a:bodyPr/>
        <a:lstStyle/>
        <a:p>
          <a:r>
            <a:rPr lang="en-IN" dirty="0"/>
            <a:t> </a:t>
          </a:r>
          <a:r>
            <a:rPr lang="en-IN" dirty="0" err="1"/>
            <a:t>DataFrame</a:t>
          </a:r>
          <a:endParaRPr lang="en-IN" dirty="0"/>
        </a:p>
      </dgm:t>
    </dgm:pt>
    <dgm:pt modelId="{20C609A3-F490-4D60-B9B4-FE6CDA3BF8E5}" type="parTrans" cxnId="{F274D4F6-B5F0-4ED7-BA40-A6C2DED61836}">
      <dgm:prSet/>
      <dgm:spPr/>
      <dgm:t>
        <a:bodyPr/>
        <a:lstStyle/>
        <a:p>
          <a:endParaRPr lang="en-IN"/>
        </a:p>
      </dgm:t>
    </dgm:pt>
    <dgm:pt modelId="{7C13AE17-7242-4FCD-B025-3C82A557680F}" type="sibTrans" cxnId="{F274D4F6-B5F0-4ED7-BA40-A6C2DED61836}">
      <dgm:prSet/>
      <dgm:spPr/>
      <dgm:t>
        <a:bodyPr/>
        <a:lstStyle/>
        <a:p>
          <a:endParaRPr lang="en-IN"/>
        </a:p>
      </dgm:t>
    </dgm:pt>
    <dgm:pt modelId="{2B9F0043-A2EB-495B-ACFD-53AC65F77B2D}">
      <dgm:prSet phldrT="[Text]"/>
      <dgm:spPr/>
      <dgm:t>
        <a:bodyPr/>
        <a:lstStyle/>
        <a:p>
          <a:r>
            <a:rPr lang="en-IN" dirty="0"/>
            <a:t>Select and Filter the Data </a:t>
          </a:r>
        </a:p>
      </dgm:t>
    </dgm:pt>
    <dgm:pt modelId="{62F91A55-FC3D-4304-87F5-96DC8762BC2C}" type="parTrans" cxnId="{8605AAEE-D3D8-4CC3-AFBA-935182F76978}">
      <dgm:prSet/>
      <dgm:spPr/>
      <dgm:t>
        <a:bodyPr/>
        <a:lstStyle/>
        <a:p>
          <a:endParaRPr lang="en-IN"/>
        </a:p>
      </dgm:t>
    </dgm:pt>
    <dgm:pt modelId="{6CF6510A-4BB8-4370-AEF3-6E0A09AEC2CC}" type="sibTrans" cxnId="{8605AAEE-D3D8-4CC3-AFBA-935182F76978}">
      <dgm:prSet/>
      <dgm:spPr/>
      <dgm:t>
        <a:bodyPr/>
        <a:lstStyle/>
        <a:p>
          <a:endParaRPr lang="en-IN"/>
        </a:p>
      </dgm:t>
    </dgm:pt>
    <dgm:pt modelId="{0ED688CE-D804-476C-8930-7538C88B1A78}">
      <dgm:prSet phldrT="[Text]"/>
      <dgm:spPr/>
      <dgm:t>
        <a:bodyPr/>
        <a:lstStyle/>
        <a:p>
          <a:r>
            <a:rPr lang="en-IN" dirty="0"/>
            <a:t>Creating</a:t>
          </a:r>
          <a:r>
            <a:rPr lang="en-IN" baseline="0" dirty="0"/>
            <a:t> the Data frame</a:t>
          </a:r>
          <a:endParaRPr lang="en-IN" dirty="0"/>
        </a:p>
      </dgm:t>
    </dgm:pt>
    <dgm:pt modelId="{EFD4D604-660C-4F53-AAAF-6F368330191E}" type="parTrans" cxnId="{0A52236E-B12A-4F86-B4C1-DAEB88D5200F}">
      <dgm:prSet/>
      <dgm:spPr/>
      <dgm:t>
        <a:bodyPr/>
        <a:lstStyle/>
        <a:p>
          <a:endParaRPr lang="en-IN"/>
        </a:p>
      </dgm:t>
    </dgm:pt>
    <dgm:pt modelId="{A9B034BE-DC79-4E26-8F8A-619F32FBBB99}" type="sibTrans" cxnId="{0A52236E-B12A-4F86-B4C1-DAEB88D5200F}">
      <dgm:prSet/>
      <dgm:spPr/>
      <dgm:t>
        <a:bodyPr/>
        <a:lstStyle/>
        <a:p>
          <a:endParaRPr lang="en-IN"/>
        </a:p>
      </dgm:t>
    </dgm:pt>
    <dgm:pt modelId="{5346217D-F877-4AB7-9827-5A74632BEBCD}">
      <dgm:prSet phldrT="[Text]"/>
      <dgm:spPr/>
      <dgm:t>
        <a:bodyPr/>
        <a:lstStyle/>
        <a:p>
          <a:r>
            <a:rPr lang="en-IN" dirty="0"/>
            <a:t>Jokes Score</a:t>
          </a:r>
        </a:p>
      </dgm:t>
    </dgm:pt>
    <dgm:pt modelId="{3E051A90-524C-4F58-8F0F-5768BF61BD01}" type="parTrans" cxnId="{3DB18C3C-CB32-4E51-9733-C1A993ECF619}">
      <dgm:prSet/>
      <dgm:spPr/>
      <dgm:t>
        <a:bodyPr/>
        <a:lstStyle/>
        <a:p>
          <a:endParaRPr lang="en-IN"/>
        </a:p>
      </dgm:t>
    </dgm:pt>
    <dgm:pt modelId="{999B8578-C5CE-499C-AA33-72D5DEC8FA94}" type="sibTrans" cxnId="{3DB18C3C-CB32-4E51-9733-C1A993ECF619}">
      <dgm:prSet/>
      <dgm:spPr/>
      <dgm:t>
        <a:bodyPr/>
        <a:lstStyle/>
        <a:p>
          <a:endParaRPr lang="en-IN"/>
        </a:p>
      </dgm:t>
    </dgm:pt>
    <dgm:pt modelId="{DFED9C67-61C1-4E64-9B13-8F76EF52337D}">
      <dgm:prSet phldrT="[Text]"/>
      <dgm:spPr/>
      <dgm:t>
        <a:bodyPr/>
        <a:lstStyle/>
        <a:p>
          <a:r>
            <a:rPr lang="en-IN" dirty="0"/>
            <a:t>Creating the Model(RDD)</a:t>
          </a:r>
        </a:p>
      </dgm:t>
    </dgm:pt>
    <dgm:pt modelId="{048D210A-D651-43AC-B96C-6E3ED41D14A1}" type="parTrans" cxnId="{185F6B9E-14A6-4763-BAB2-938F80CDB273}">
      <dgm:prSet/>
      <dgm:spPr/>
      <dgm:t>
        <a:bodyPr/>
        <a:lstStyle/>
        <a:p>
          <a:endParaRPr lang="en-IN"/>
        </a:p>
      </dgm:t>
    </dgm:pt>
    <dgm:pt modelId="{AC160925-A4C3-4DC5-89BA-C5CF6BDE44CB}" type="sibTrans" cxnId="{185F6B9E-14A6-4763-BAB2-938F80CDB273}">
      <dgm:prSet/>
      <dgm:spPr/>
      <dgm:t>
        <a:bodyPr/>
        <a:lstStyle/>
        <a:p>
          <a:endParaRPr lang="en-IN"/>
        </a:p>
      </dgm:t>
    </dgm:pt>
    <dgm:pt modelId="{75343E0C-5FBB-47A5-BEDB-D9F8E39E8B03}">
      <dgm:prSet phldrT="[Text]"/>
      <dgm:spPr/>
      <dgm:t>
        <a:bodyPr/>
        <a:lstStyle/>
        <a:p>
          <a:r>
            <a:rPr lang="en-IN" dirty="0"/>
            <a:t>Splitting the Data</a:t>
          </a:r>
        </a:p>
      </dgm:t>
    </dgm:pt>
    <dgm:pt modelId="{A3B7EF98-E8DC-4DE0-8DC9-15858BD388BA}" type="parTrans" cxnId="{35837078-D39B-4C38-B491-AEC01AC0BC65}">
      <dgm:prSet/>
      <dgm:spPr/>
      <dgm:t>
        <a:bodyPr/>
        <a:lstStyle/>
        <a:p>
          <a:endParaRPr lang="en-IN"/>
        </a:p>
      </dgm:t>
    </dgm:pt>
    <dgm:pt modelId="{C56C8BEE-F416-4E82-ADE5-8D132A526D5C}" type="sibTrans" cxnId="{35837078-D39B-4C38-B491-AEC01AC0BC65}">
      <dgm:prSet/>
      <dgm:spPr/>
      <dgm:t>
        <a:bodyPr/>
        <a:lstStyle/>
        <a:p>
          <a:endParaRPr lang="en-IN"/>
        </a:p>
      </dgm:t>
    </dgm:pt>
    <dgm:pt modelId="{6CCF084C-CA52-46F2-B5DF-6AD26EDD4922}">
      <dgm:prSet phldrT="[Text]"/>
      <dgm:spPr/>
      <dgm:t>
        <a:bodyPr/>
        <a:lstStyle/>
        <a:p>
          <a:r>
            <a:rPr lang="en-IN" dirty="0"/>
            <a:t>Creating the New features </a:t>
          </a:r>
        </a:p>
      </dgm:t>
    </dgm:pt>
    <dgm:pt modelId="{F35A8027-3A15-4176-BEA3-642C8BA39390}" type="sibTrans" cxnId="{0E5E8055-2502-4EB6-9CF8-A969BE06C890}">
      <dgm:prSet/>
      <dgm:spPr/>
      <dgm:t>
        <a:bodyPr/>
        <a:lstStyle/>
        <a:p>
          <a:endParaRPr lang="en-IN"/>
        </a:p>
      </dgm:t>
    </dgm:pt>
    <dgm:pt modelId="{D5F14920-04B3-45B2-AE55-42DFA0FA2A64}" type="parTrans" cxnId="{0E5E8055-2502-4EB6-9CF8-A969BE06C890}">
      <dgm:prSet/>
      <dgm:spPr/>
      <dgm:t>
        <a:bodyPr/>
        <a:lstStyle/>
        <a:p>
          <a:endParaRPr lang="en-IN"/>
        </a:p>
      </dgm:t>
    </dgm:pt>
    <dgm:pt modelId="{256FF7AA-5082-4A9B-9B97-BB96E2552A79}">
      <dgm:prSet phldrT="[Text]"/>
      <dgm:spPr/>
      <dgm:t>
        <a:bodyPr/>
        <a:lstStyle/>
        <a:p>
          <a:r>
            <a:rPr lang="en-IN" dirty="0"/>
            <a:t>Creating the Dictionaries </a:t>
          </a:r>
        </a:p>
      </dgm:t>
    </dgm:pt>
    <dgm:pt modelId="{95026F70-E212-4F76-A3E3-DAE745D229CE}" type="sibTrans" cxnId="{6C4AE130-23E2-4DF3-A35A-07379E694058}">
      <dgm:prSet/>
      <dgm:spPr/>
      <dgm:t>
        <a:bodyPr/>
        <a:lstStyle/>
        <a:p>
          <a:endParaRPr lang="en-IN"/>
        </a:p>
      </dgm:t>
    </dgm:pt>
    <dgm:pt modelId="{687F1BB5-AA32-40E9-82DE-0ADB09C2B23E}" type="parTrans" cxnId="{6C4AE130-23E2-4DF3-A35A-07379E694058}">
      <dgm:prSet/>
      <dgm:spPr/>
      <dgm:t>
        <a:bodyPr/>
        <a:lstStyle/>
        <a:p>
          <a:endParaRPr lang="en-IN"/>
        </a:p>
      </dgm:t>
    </dgm:pt>
    <dgm:pt modelId="{CDACCA44-10DB-4A02-B2F3-E99EC1A30F3E}">
      <dgm:prSet phldrT="[Text]"/>
      <dgm:spPr/>
      <dgm:t>
        <a:bodyPr/>
        <a:lstStyle/>
        <a:p>
          <a:r>
            <a:rPr lang="en-IN" dirty="0"/>
            <a:t>Training the Model</a:t>
          </a:r>
        </a:p>
      </dgm:t>
    </dgm:pt>
    <dgm:pt modelId="{DEC796E9-3A40-49F8-93B2-F1EB05D49D83}" type="parTrans" cxnId="{CE7EDFD8-2CFA-47A4-9987-F3310E3C94BB}">
      <dgm:prSet/>
      <dgm:spPr/>
      <dgm:t>
        <a:bodyPr/>
        <a:lstStyle/>
        <a:p>
          <a:endParaRPr lang="en-IN"/>
        </a:p>
      </dgm:t>
    </dgm:pt>
    <dgm:pt modelId="{DD3A8D0C-95B4-402C-936A-8BB1CB6214C5}" type="sibTrans" cxnId="{CE7EDFD8-2CFA-47A4-9987-F3310E3C94BB}">
      <dgm:prSet/>
      <dgm:spPr/>
      <dgm:t>
        <a:bodyPr/>
        <a:lstStyle/>
        <a:p>
          <a:endParaRPr lang="en-IN"/>
        </a:p>
      </dgm:t>
    </dgm:pt>
    <dgm:pt modelId="{663ABE2C-4B93-490A-B03C-8ED13E64EA31}">
      <dgm:prSet phldrT="[Text]"/>
      <dgm:spPr/>
      <dgm:t>
        <a:bodyPr/>
        <a:lstStyle/>
        <a:p>
          <a:r>
            <a:rPr lang="en-IN" dirty="0"/>
            <a:t>Running the prediction </a:t>
          </a:r>
        </a:p>
      </dgm:t>
    </dgm:pt>
    <dgm:pt modelId="{58F675CB-C082-4370-9675-06F76DD4A4FE}" type="parTrans" cxnId="{EDB5131B-BBD9-43F8-8559-FD2084B65315}">
      <dgm:prSet/>
      <dgm:spPr/>
      <dgm:t>
        <a:bodyPr/>
        <a:lstStyle/>
        <a:p>
          <a:endParaRPr lang="en-IN"/>
        </a:p>
      </dgm:t>
    </dgm:pt>
    <dgm:pt modelId="{7D581FC8-0B26-410D-B2FB-53A37BDDDDD4}" type="sibTrans" cxnId="{EDB5131B-BBD9-43F8-8559-FD2084B65315}">
      <dgm:prSet/>
      <dgm:spPr/>
      <dgm:t>
        <a:bodyPr/>
        <a:lstStyle/>
        <a:p>
          <a:endParaRPr lang="en-IN"/>
        </a:p>
      </dgm:t>
    </dgm:pt>
    <dgm:pt modelId="{F23CAA46-B177-4D51-A774-019DCF4CAF4E}" type="pres">
      <dgm:prSet presAssocID="{33B8A658-128B-4FF4-94C1-DA91B6D162D7}" presName="Name0" presStyleCnt="0">
        <dgm:presLayoutVars>
          <dgm:dir/>
          <dgm:animLvl val="lvl"/>
          <dgm:resizeHandles val="exact"/>
        </dgm:presLayoutVars>
      </dgm:prSet>
      <dgm:spPr/>
    </dgm:pt>
    <dgm:pt modelId="{70A33144-74FC-424B-B076-F4C622F989F8}" type="pres">
      <dgm:prSet presAssocID="{5346217D-F877-4AB7-9827-5A74632BEBCD}" presName="boxAndChildren" presStyleCnt="0"/>
      <dgm:spPr/>
    </dgm:pt>
    <dgm:pt modelId="{09A0C9E2-1C82-461A-A2A3-C2E094B8AE93}" type="pres">
      <dgm:prSet presAssocID="{5346217D-F877-4AB7-9827-5A74632BEBCD}" presName="parentTextBox" presStyleLbl="node1" presStyleIdx="0" presStyleCnt="2" custScaleY="17914"/>
      <dgm:spPr/>
    </dgm:pt>
    <dgm:pt modelId="{1883C193-CB28-4D0A-85EE-2EED2E3C6002}" type="pres">
      <dgm:prSet presAssocID="{7C13AE17-7242-4FCD-B025-3C82A557680F}" presName="sp" presStyleCnt="0"/>
      <dgm:spPr/>
    </dgm:pt>
    <dgm:pt modelId="{7F5485A3-C3FC-4281-A99D-017A1D43E58A}" type="pres">
      <dgm:prSet presAssocID="{AC967310-41BB-41B2-8101-338BE70438C6}" presName="arrowAndChildren" presStyleCnt="0"/>
      <dgm:spPr/>
    </dgm:pt>
    <dgm:pt modelId="{75B4560F-0F3B-488B-A6C1-A1AED87BF4EE}" type="pres">
      <dgm:prSet presAssocID="{AC967310-41BB-41B2-8101-338BE70438C6}" presName="parentTextArrow" presStyleLbl="node1" presStyleIdx="0" presStyleCnt="2"/>
      <dgm:spPr/>
    </dgm:pt>
    <dgm:pt modelId="{B0CFF6BE-9944-4EEF-A898-87F37730B818}" type="pres">
      <dgm:prSet presAssocID="{AC967310-41BB-41B2-8101-338BE70438C6}" presName="arrow" presStyleLbl="node1" presStyleIdx="1" presStyleCnt="2" custScaleY="89941" custLinFactNeighborY="-12799"/>
      <dgm:spPr/>
    </dgm:pt>
    <dgm:pt modelId="{5465A5BF-594C-458A-BE40-1D11D0CA1C47}" type="pres">
      <dgm:prSet presAssocID="{AC967310-41BB-41B2-8101-338BE70438C6}" presName="descendantArrow" presStyleCnt="0"/>
      <dgm:spPr/>
    </dgm:pt>
    <dgm:pt modelId="{95DEA29F-AB1D-431D-813B-AF4F893E5E88}" type="pres">
      <dgm:prSet presAssocID="{2B9F0043-A2EB-495B-ACFD-53AC65F77B2D}" presName="childTextArrow" presStyleLbl="fgAccFollowNode1" presStyleIdx="0" presStyleCnt="8">
        <dgm:presLayoutVars>
          <dgm:bulletEnabled val="1"/>
        </dgm:presLayoutVars>
      </dgm:prSet>
      <dgm:spPr/>
    </dgm:pt>
    <dgm:pt modelId="{4F309003-30AF-4B59-843A-14AEEBCF3EF6}" type="pres">
      <dgm:prSet presAssocID="{0ED688CE-D804-476C-8930-7538C88B1A78}" presName="childTextArrow" presStyleLbl="fgAccFollowNode1" presStyleIdx="1" presStyleCnt="8">
        <dgm:presLayoutVars>
          <dgm:bulletEnabled val="1"/>
        </dgm:presLayoutVars>
      </dgm:prSet>
      <dgm:spPr/>
    </dgm:pt>
    <dgm:pt modelId="{78D27C9E-8300-4395-A66D-4CEF312E8FCF}" type="pres">
      <dgm:prSet presAssocID="{256FF7AA-5082-4A9B-9B97-BB96E2552A79}" presName="childTextArrow" presStyleLbl="fgAccFollowNode1" presStyleIdx="2" presStyleCnt="8">
        <dgm:presLayoutVars>
          <dgm:bulletEnabled val="1"/>
        </dgm:presLayoutVars>
      </dgm:prSet>
      <dgm:spPr/>
    </dgm:pt>
    <dgm:pt modelId="{DCA87F53-16DD-4BF5-B116-38B157A4D20A}" type="pres">
      <dgm:prSet presAssocID="{6CCF084C-CA52-46F2-B5DF-6AD26EDD4922}" presName="childTextArrow" presStyleLbl="fgAccFollowNode1" presStyleIdx="3" presStyleCnt="8">
        <dgm:presLayoutVars>
          <dgm:bulletEnabled val="1"/>
        </dgm:presLayoutVars>
      </dgm:prSet>
      <dgm:spPr/>
    </dgm:pt>
    <dgm:pt modelId="{703696D3-50A3-44FA-A9BE-CF73DB558D0A}" type="pres">
      <dgm:prSet presAssocID="{DFED9C67-61C1-4E64-9B13-8F76EF52337D}" presName="childTextArrow" presStyleLbl="fgAccFollowNode1" presStyleIdx="4" presStyleCnt="8">
        <dgm:presLayoutVars>
          <dgm:bulletEnabled val="1"/>
        </dgm:presLayoutVars>
      </dgm:prSet>
      <dgm:spPr/>
    </dgm:pt>
    <dgm:pt modelId="{56747A0B-B22F-445F-993C-E0DA8379C7BA}" type="pres">
      <dgm:prSet presAssocID="{75343E0C-5FBB-47A5-BEDB-D9F8E39E8B03}" presName="childTextArrow" presStyleLbl="fgAccFollowNode1" presStyleIdx="5" presStyleCnt="8">
        <dgm:presLayoutVars>
          <dgm:bulletEnabled val="1"/>
        </dgm:presLayoutVars>
      </dgm:prSet>
      <dgm:spPr/>
    </dgm:pt>
    <dgm:pt modelId="{92B2E485-818E-433E-8237-0CA050199083}" type="pres">
      <dgm:prSet presAssocID="{CDACCA44-10DB-4A02-B2F3-E99EC1A30F3E}" presName="childTextArrow" presStyleLbl="fgAccFollowNode1" presStyleIdx="6" presStyleCnt="8">
        <dgm:presLayoutVars>
          <dgm:bulletEnabled val="1"/>
        </dgm:presLayoutVars>
      </dgm:prSet>
      <dgm:spPr/>
    </dgm:pt>
    <dgm:pt modelId="{9A201F27-2108-459A-97F7-E4C2ED2F1FBE}" type="pres">
      <dgm:prSet presAssocID="{663ABE2C-4B93-490A-B03C-8ED13E64EA31}" presName="childTextArrow" presStyleLbl="fgAccFollowNode1" presStyleIdx="7" presStyleCnt="8">
        <dgm:presLayoutVars>
          <dgm:bulletEnabled val="1"/>
        </dgm:presLayoutVars>
      </dgm:prSet>
      <dgm:spPr/>
    </dgm:pt>
  </dgm:ptLst>
  <dgm:cxnLst>
    <dgm:cxn modelId="{2C6CC619-7F4C-42F3-838F-D3A881793240}" type="presOf" srcId="{6CCF084C-CA52-46F2-B5DF-6AD26EDD4922}" destId="{DCA87F53-16DD-4BF5-B116-38B157A4D20A}" srcOrd="0" destOrd="0" presId="urn:microsoft.com/office/officeart/2005/8/layout/process4"/>
    <dgm:cxn modelId="{EDB5131B-BBD9-43F8-8559-FD2084B65315}" srcId="{AC967310-41BB-41B2-8101-338BE70438C6}" destId="{663ABE2C-4B93-490A-B03C-8ED13E64EA31}" srcOrd="7" destOrd="0" parTransId="{58F675CB-C082-4370-9675-06F76DD4A4FE}" sibTransId="{7D581FC8-0B26-410D-B2FB-53A37BDDDDD4}"/>
    <dgm:cxn modelId="{3246BF2D-E401-4946-B517-967E2E1F80C1}" type="presOf" srcId="{CDACCA44-10DB-4A02-B2F3-E99EC1A30F3E}" destId="{92B2E485-818E-433E-8237-0CA050199083}" srcOrd="0" destOrd="0" presId="urn:microsoft.com/office/officeart/2005/8/layout/process4"/>
    <dgm:cxn modelId="{6C4AE130-23E2-4DF3-A35A-07379E694058}" srcId="{AC967310-41BB-41B2-8101-338BE70438C6}" destId="{256FF7AA-5082-4A9B-9B97-BB96E2552A79}" srcOrd="2" destOrd="0" parTransId="{687F1BB5-AA32-40E9-82DE-0ADB09C2B23E}" sibTransId="{95026F70-E212-4F76-A3E3-DAE745D229CE}"/>
    <dgm:cxn modelId="{3DB18C3C-CB32-4E51-9733-C1A993ECF619}" srcId="{33B8A658-128B-4FF4-94C1-DA91B6D162D7}" destId="{5346217D-F877-4AB7-9827-5A74632BEBCD}" srcOrd="1" destOrd="0" parTransId="{3E051A90-524C-4F58-8F0F-5768BF61BD01}" sibTransId="{999B8578-C5CE-499C-AA33-72D5DEC8FA94}"/>
    <dgm:cxn modelId="{AD027344-35D2-41CF-8EC2-A80B40DBE76A}" type="presOf" srcId="{DFED9C67-61C1-4E64-9B13-8F76EF52337D}" destId="{703696D3-50A3-44FA-A9BE-CF73DB558D0A}" srcOrd="0" destOrd="0" presId="urn:microsoft.com/office/officeart/2005/8/layout/process4"/>
    <dgm:cxn modelId="{0A52236E-B12A-4F86-B4C1-DAEB88D5200F}" srcId="{AC967310-41BB-41B2-8101-338BE70438C6}" destId="{0ED688CE-D804-476C-8930-7538C88B1A78}" srcOrd="1" destOrd="0" parTransId="{EFD4D604-660C-4F53-AAAF-6F368330191E}" sibTransId="{A9B034BE-DC79-4E26-8F8A-619F32FBBB99}"/>
    <dgm:cxn modelId="{9F732D4E-E5B6-4727-B6EB-645913A56885}" type="presOf" srcId="{0ED688CE-D804-476C-8930-7538C88B1A78}" destId="{4F309003-30AF-4B59-843A-14AEEBCF3EF6}" srcOrd="0" destOrd="0" presId="urn:microsoft.com/office/officeart/2005/8/layout/process4"/>
    <dgm:cxn modelId="{702A6850-51E7-40B0-9655-3B2E960CCBF1}" type="presOf" srcId="{AC967310-41BB-41B2-8101-338BE70438C6}" destId="{75B4560F-0F3B-488B-A6C1-A1AED87BF4EE}" srcOrd="0" destOrd="0" presId="urn:microsoft.com/office/officeart/2005/8/layout/process4"/>
    <dgm:cxn modelId="{0E5E8055-2502-4EB6-9CF8-A969BE06C890}" srcId="{AC967310-41BB-41B2-8101-338BE70438C6}" destId="{6CCF084C-CA52-46F2-B5DF-6AD26EDD4922}" srcOrd="3" destOrd="0" parTransId="{D5F14920-04B3-45B2-AE55-42DFA0FA2A64}" sibTransId="{F35A8027-3A15-4176-BEA3-642C8BA39390}"/>
    <dgm:cxn modelId="{35837078-D39B-4C38-B491-AEC01AC0BC65}" srcId="{AC967310-41BB-41B2-8101-338BE70438C6}" destId="{75343E0C-5FBB-47A5-BEDB-D9F8E39E8B03}" srcOrd="5" destOrd="0" parTransId="{A3B7EF98-E8DC-4DE0-8DC9-15858BD388BA}" sibTransId="{C56C8BEE-F416-4E82-ADE5-8D132A526D5C}"/>
    <dgm:cxn modelId="{A929767D-43DD-425E-880C-62D5D9901D6C}" type="presOf" srcId="{33B8A658-128B-4FF4-94C1-DA91B6D162D7}" destId="{F23CAA46-B177-4D51-A774-019DCF4CAF4E}" srcOrd="0" destOrd="0" presId="urn:microsoft.com/office/officeart/2005/8/layout/process4"/>
    <dgm:cxn modelId="{BEF90995-5263-4485-9D8A-FDB312962279}" type="presOf" srcId="{256FF7AA-5082-4A9B-9B97-BB96E2552A79}" destId="{78D27C9E-8300-4395-A66D-4CEF312E8FCF}" srcOrd="0" destOrd="0" presId="urn:microsoft.com/office/officeart/2005/8/layout/process4"/>
    <dgm:cxn modelId="{185F6B9E-14A6-4763-BAB2-938F80CDB273}" srcId="{AC967310-41BB-41B2-8101-338BE70438C6}" destId="{DFED9C67-61C1-4E64-9B13-8F76EF52337D}" srcOrd="4" destOrd="0" parTransId="{048D210A-D651-43AC-B96C-6E3ED41D14A1}" sibTransId="{AC160925-A4C3-4DC5-89BA-C5CF6BDE44CB}"/>
    <dgm:cxn modelId="{E958B8C4-2BA4-4E2D-9617-E9CF1BD07587}" type="presOf" srcId="{75343E0C-5FBB-47A5-BEDB-D9F8E39E8B03}" destId="{56747A0B-B22F-445F-993C-E0DA8379C7BA}" srcOrd="0" destOrd="0" presId="urn:microsoft.com/office/officeart/2005/8/layout/process4"/>
    <dgm:cxn modelId="{CE7EDFD8-2CFA-47A4-9987-F3310E3C94BB}" srcId="{AC967310-41BB-41B2-8101-338BE70438C6}" destId="{CDACCA44-10DB-4A02-B2F3-E99EC1A30F3E}" srcOrd="6" destOrd="0" parTransId="{DEC796E9-3A40-49F8-93B2-F1EB05D49D83}" sibTransId="{DD3A8D0C-95B4-402C-936A-8BB1CB6214C5}"/>
    <dgm:cxn modelId="{225450D9-C3BE-4F8F-AE56-E2DAFD0D9168}" type="presOf" srcId="{AC967310-41BB-41B2-8101-338BE70438C6}" destId="{B0CFF6BE-9944-4EEF-A898-87F37730B818}" srcOrd="1" destOrd="0" presId="urn:microsoft.com/office/officeart/2005/8/layout/process4"/>
    <dgm:cxn modelId="{585F99E5-7B54-48DB-B69E-527A8DAC9D26}" type="presOf" srcId="{2B9F0043-A2EB-495B-ACFD-53AC65F77B2D}" destId="{95DEA29F-AB1D-431D-813B-AF4F893E5E88}" srcOrd="0" destOrd="0" presId="urn:microsoft.com/office/officeart/2005/8/layout/process4"/>
    <dgm:cxn modelId="{4C048EE6-9342-4F14-9C32-44351217D560}" type="presOf" srcId="{663ABE2C-4B93-490A-B03C-8ED13E64EA31}" destId="{9A201F27-2108-459A-97F7-E4C2ED2F1FBE}" srcOrd="0" destOrd="0" presId="urn:microsoft.com/office/officeart/2005/8/layout/process4"/>
    <dgm:cxn modelId="{8605AAEE-D3D8-4CC3-AFBA-935182F76978}" srcId="{AC967310-41BB-41B2-8101-338BE70438C6}" destId="{2B9F0043-A2EB-495B-ACFD-53AC65F77B2D}" srcOrd="0" destOrd="0" parTransId="{62F91A55-FC3D-4304-87F5-96DC8762BC2C}" sibTransId="{6CF6510A-4BB8-4370-AEF3-6E0A09AEC2CC}"/>
    <dgm:cxn modelId="{8AA1E5F4-73E9-4C26-9EFA-8E30493EA3F0}" type="presOf" srcId="{5346217D-F877-4AB7-9827-5A74632BEBCD}" destId="{09A0C9E2-1C82-461A-A2A3-C2E094B8AE93}" srcOrd="0" destOrd="0" presId="urn:microsoft.com/office/officeart/2005/8/layout/process4"/>
    <dgm:cxn modelId="{F274D4F6-B5F0-4ED7-BA40-A6C2DED61836}" srcId="{33B8A658-128B-4FF4-94C1-DA91B6D162D7}" destId="{AC967310-41BB-41B2-8101-338BE70438C6}" srcOrd="0" destOrd="0" parTransId="{20C609A3-F490-4D60-B9B4-FE6CDA3BF8E5}" sibTransId="{7C13AE17-7242-4FCD-B025-3C82A557680F}"/>
    <dgm:cxn modelId="{5723A920-E664-482D-96E7-198F49CC56C1}" type="presParOf" srcId="{F23CAA46-B177-4D51-A774-019DCF4CAF4E}" destId="{70A33144-74FC-424B-B076-F4C622F989F8}" srcOrd="0" destOrd="0" presId="urn:microsoft.com/office/officeart/2005/8/layout/process4"/>
    <dgm:cxn modelId="{0A7629C9-DB3D-481B-9264-FA872C3CE701}" type="presParOf" srcId="{70A33144-74FC-424B-B076-F4C622F989F8}" destId="{09A0C9E2-1C82-461A-A2A3-C2E094B8AE93}" srcOrd="0" destOrd="0" presId="urn:microsoft.com/office/officeart/2005/8/layout/process4"/>
    <dgm:cxn modelId="{294C48A2-1380-4476-8E5B-C6022F8562AD}" type="presParOf" srcId="{F23CAA46-B177-4D51-A774-019DCF4CAF4E}" destId="{1883C193-CB28-4D0A-85EE-2EED2E3C6002}" srcOrd="1" destOrd="0" presId="urn:microsoft.com/office/officeart/2005/8/layout/process4"/>
    <dgm:cxn modelId="{AEC316A4-66ED-4A6A-9807-8EA0427A20D9}" type="presParOf" srcId="{F23CAA46-B177-4D51-A774-019DCF4CAF4E}" destId="{7F5485A3-C3FC-4281-A99D-017A1D43E58A}" srcOrd="2" destOrd="0" presId="urn:microsoft.com/office/officeart/2005/8/layout/process4"/>
    <dgm:cxn modelId="{58BD21C3-91FE-43CB-A020-35AE0B66BBA7}" type="presParOf" srcId="{7F5485A3-C3FC-4281-A99D-017A1D43E58A}" destId="{75B4560F-0F3B-488B-A6C1-A1AED87BF4EE}" srcOrd="0" destOrd="0" presId="urn:microsoft.com/office/officeart/2005/8/layout/process4"/>
    <dgm:cxn modelId="{8AFE7A7B-338C-46C7-A2B5-62DEE86935C1}" type="presParOf" srcId="{7F5485A3-C3FC-4281-A99D-017A1D43E58A}" destId="{B0CFF6BE-9944-4EEF-A898-87F37730B818}" srcOrd="1" destOrd="0" presId="urn:microsoft.com/office/officeart/2005/8/layout/process4"/>
    <dgm:cxn modelId="{9FFE9751-02BE-4B10-8EF4-381A4B05CCE6}" type="presParOf" srcId="{7F5485A3-C3FC-4281-A99D-017A1D43E58A}" destId="{5465A5BF-594C-458A-BE40-1D11D0CA1C47}" srcOrd="2" destOrd="0" presId="urn:microsoft.com/office/officeart/2005/8/layout/process4"/>
    <dgm:cxn modelId="{6D964FD7-98D6-4FD2-8B32-BF0EFDE42322}" type="presParOf" srcId="{5465A5BF-594C-458A-BE40-1D11D0CA1C47}" destId="{95DEA29F-AB1D-431D-813B-AF4F893E5E88}" srcOrd="0" destOrd="0" presId="urn:microsoft.com/office/officeart/2005/8/layout/process4"/>
    <dgm:cxn modelId="{18829569-2CD2-4CA3-B7F7-4D972EF77A6D}" type="presParOf" srcId="{5465A5BF-594C-458A-BE40-1D11D0CA1C47}" destId="{4F309003-30AF-4B59-843A-14AEEBCF3EF6}" srcOrd="1" destOrd="0" presId="urn:microsoft.com/office/officeart/2005/8/layout/process4"/>
    <dgm:cxn modelId="{AE1C51DF-BB96-4565-9FE9-EB6163212B34}" type="presParOf" srcId="{5465A5BF-594C-458A-BE40-1D11D0CA1C47}" destId="{78D27C9E-8300-4395-A66D-4CEF312E8FCF}" srcOrd="2" destOrd="0" presId="urn:microsoft.com/office/officeart/2005/8/layout/process4"/>
    <dgm:cxn modelId="{00E8BFC8-B304-40F7-B268-A3CFA9BD6CAA}" type="presParOf" srcId="{5465A5BF-594C-458A-BE40-1D11D0CA1C47}" destId="{DCA87F53-16DD-4BF5-B116-38B157A4D20A}" srcOrd="3" destOrd="0" presId="urn:microsoft.com/office/officeart/2005/8/layout/process4"/>
    <dgm:cxn modelId="{1BD55B90-1BF2-4559-8CAE-2F0A87A3859A}" type="presParOf" srcId="{5465A5BF-594C-458A-BE40-1D11D0CA1C47}" destId="{703696D3-50A3-44FA-A9BE-CF73DB558D0A}" srcOrd="4" destOrd="0" presId="urn:microsoft.com/office/officeart/2005/8/layout/process4"/>
    <dgm:cxn modelId="{253BA6D2-0E73-4F90-B562-218B83598BCE}" type="presParOf" srcId="{5465A5BF-594C-458A-BE40-1D11D0CA1C47}" destId="{56747A0B-B22F-445F-993C-E0DA8379C7BA}" srcOrd="5" destOrd="0" presId="urn:microsoft.com/office/officeart/2005/8/layout/process4"/>
    <dgm:cxn modelId="{33F6A91C-15EC-4542-ABC3-2868FA42DF82}" type="presParOf" srcId="{5465A5BF-594C-458A-BE40-1D11D0CA1C47}" destId="{92B2E485-818E-433E-8237-0CA050199083}" srcOrd="6" destOrd="0" presId="urn:microsoft.com/office/officeart/2005/8/layout/process4"/>
    <dgm:cxn modelId="{7C485F3E-6B02-49B0-9452-1EA3C8D37066}" type="presParOf" srcId="{5465A5BF-594C-458A-BE40-1D11D0CA1C47}" destId="{9A201F27-2108-459A-97F7-E4C2ED2F1FBE}" srcOrd="7" destOrd="0" presId="urn:microsoft.com/office/officeart/2005/8/layout/process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E9F897-BB6E-41B1-B0D5-E71710DC27FC}">
      <dsp:nvSpPr>
        <dsp:cNvPr id="0" name=""/>
        <dsp:cNvSpPr/>
      </dsp:nvSpPr>
      <dsp:spPr>
        <a:xfrm>
          <a:off x="83138" y="1065931"/>
          <a:ext cx="1225377" cy="403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t>  </a:t>
          </a:r>
          <a:r>
            <a:rPr lang="en-IN" sz="1600" kern="1200" dirty="0"/>
            <a:t>Reddit Corpus</a:t>
          </a:r>
        </a:p>
      </dsp:txBody>
      <dsp:txXfrm>
        <a:off x="83138" y="1065931"/>
        <a:ext cx="1225377" cy="403817"/>
      </dsp:txXfrm>
    </dsp:sp>
    <dsp:sp modelId="{1E5E91E7-45CC-4074-8D8F-9FE3BB585377}">
      <dsp:nvSpPr>
        <dsp:cNvPr id="0" name=""/>
        <dsp:cNvSpPr/>
      </dsp:nvSpPr>
      <dsp:spPr>
        <a:xfrm>
          <a:off x="81746" y="943115"/>
          <a:ext cx="97473" cy="974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162DDF-72C1-4D04-B382-A6548A4AD409}">
      <dsp:nvSpPr>
        <dsp:cNvPr id="0" name=""/>
        <dsp:cNvSpPr/>
      </dsp:nvSpPr>
      <dsp:spPr>
        <a:xfrm>
          <a:off x="149977" y="806652"/>
          <a:ext cx="97473" cy="974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A3F33F-F8A4-4759-B0D9-B97A6E3BA397}">
      <dsp:nvSpPr>
        <dsp:cNvPr id="0" name=""/>
        <dsp:cNvSpPr/>
      </dsp:nvSpPr>
      <dsp:spPr>
        <a:xfrm>
          <a:off x="313732" y="833945"/>
          <a:ext cx="153172" cy="15317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D11063-B160-4647-953F-FA726530BED2}">
      <dsp:nvSpPr>
        <dsp:cNvPr id="0" name=""/>
        <dsp:cNvSpPr/>
      </dsp:nvSpPr>
      <dsp:spPr>
        <a:xfrm>
          <a:off x="450194" y="683836"/>
          <a:ext cx="97473" cy="974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6EA781-7BC6-4684-A107-486D28BD838E}">
      <dsp:nvSpPr>
        <dsp:cNvPr id="0" name=""/>
        <dsp:cNvSpPr/>
      </dsp:nvSpPr>
      <dsp:spPr>
        <a:xfrm>
          <a:off x="627596" y="629251"/>
          <a:ext cx="97473" cy="974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B46275-4650-4BA2-B230-56BD0A505960}">
      <dsp:nvSpPr>
        <dsp:cNvPr id="0" name=""/>
        <dsp:cNvSpPr/>
      </dsp:nvSpPr>
      <dsp:spPr>
        <a:xfrm>
          <a:off x="845936" y="724775"/>
          <a:ext cx="97473" cy="974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64F131-407F-4D91-ADD7-2BAF134CC0D2}">
      <dsp:nvSpPr>
        <dsp:cNvPr id="0" name=""/>
        <dsp:cNvSpPr/>
      </dsp:nvSpPr>
      <dsp:spPr>
        <a:xfrm>
          <a:off x="982398" y="793006"/>
          <a:ext cx="153172" cy="15317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1AE516-D38E-4B23-AD41-AE05CA801FD3}">
      <dsp:nvSpPr>
        <dsp:cNvPr id="0" name=""/>
        <dsp:cNvSpPr/>
      </dsp:nvSpPr>
      <dsp:spPr>
        <a:xfrm>
          <a:off x="1173446" y="943115"/>
          <a:ext cx="97473" cy="974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6C140D-2BD8-451E-879F-8B4822865F91}">
      <dsp:nvSpPr>
        <dsp:cNvPr id="0" name=""/>
        <dsp:cNvSpPr/>
      </dsp:nvSpPr>
      <dsp:spPr>
        <a:xfrm>
          <a:off x="1255323" y="1093224"/>
          <a:ext cx="97473" cy="974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A934C1-792A-48C4-BAD3-9967BF57B87C}">
      <dsp:nvSpPr>
        <dsp:cNvPr id="0" name=""/>
        <dsp:cNvSpPr/>
      </dsp:nvSpPr>
      <dsp:spPr>
        <a:xfrm>
          <a:off x="545718" y="806652"/>
          <a:ext cx="250645" cy="25064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23383D-F6F1-4634-AA23-D70A25201D5B}">
      <dsp:nvSpPr>
        <dsp:cNvPr id="0" name=""/>
        <dsp:cNvSpPr/>
      </dsp:nvSpPr>
      <dsp:spPr>
        <a:xfrm>
          <a:off x="13514" y="1325210"/>
          <a:ext cx="97473" cy="974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D63B90-B7E0-40CE-9D8D-094118073B04}">
      <dsp:nvSpPr>
        <dsp:cNvPr id="0" name=""/>
        <dsp:cNvSpPr/>
      </dsp:nvSpPr>
      <dsp:spPr>
        <a:xfrm>
          <a:off x="95392" y="1448026"/>
          <a:ext cx="153172" cy="15317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0BCBE7-00A5-416F-B6AB-3E7C5FEE12E7}">
      <dsp:nvSpPr>
        <dsp:cNvPr id="0" name=""/>
        <dsp:cNvSpPr/>
      </dsp:nvSpPr>
      <dsp:spPr>
        <a:xfrm>
          <a:off x="300086" y="1557196"/>
          <a:ext cx="222795" cy="2227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D3E181-33D9-49B9-9E11-6FA6CDC107D7}">
      <dsp:nvSpPr>
        <dsp:cNvPr id="0" name=""/>
        <dsp:cNvSpPr/>
      </dsp:nvSpPr>
      <dsp:spPr>
        <a:xfrm>
          <a:off x="586657" y="1734597"/>
          <a:ext cx="97473" cy="974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62CF83-FBC9-4F19-842B-C0EC09C3618C}">
      <dsp:nvSpPr>
        <dsp:cNvPr id="0" name=""/>
        <dsp:cNvSpPr/>
      </dsp:nvSpPr>
      <dsp:spPr>
        <a:xfrm>
          <a:off x="641242" y="1557196"/>
          <a:ext cx="153172" cy="15317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F9C18C-7423-4D02-8B7D-D9E11C00F081}">
      <dsp:nvSpPr>
        <dsp:cNvPr id="0" name=""/>
        <dsp:cNvSpPr/>
      </dsp:nvSpPr>
      <dsp:spPr>
        <a:xfrm>
          <a:off x="777704" y="1748244"/>
          <a:ext cx="97473" cy="974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58F933-6AFB-42F6-94A7-8552B2972D02}">
      <dsp:nvSpPr>
        <dsp:cNvPr id="0" name=""/>
        <dsp:cNvSpPr/>
      </dsp:nvSpPr>
      <dsp:spPr>
        <a:xfrm>
          <a:off x="900521" y="1529904"/>
          <a:ext cx="222795" cy="2227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8DD7C2-E12C-4234-9844-B36B9C4867E1}">
      <dsp:nvSpPr>
        <dsp:cNvPr id="0" name=""/>
        <dsp:cNvSpPr/>
      </dsp:nvSpPr>
      <dsp:spPr>
        <a:xfrm>
          <a:off x="1200738" y="1475319"/>
          <a:ext cx="153172" cy="15317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85DA4C-5DC7-497E-8479-C4EBD563B3B2}">
      <dsp:nvSpPr>
        <dsp:cNvPr id="0" name=""/>
        <dsp:cNvSpPr/>
      </dsp:nvSpPr>
      <dsp:spPr>
        <a:xfrm>
          <a:off x="1353910" y="833718"/>
          <a:ext cx="449844" cy="858803"/>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5168C94-A3E5-4C39-A956-C12A56DE4C66}">
      <dsp:nvSpPr>
        <dsp:cNvPr id="0" name=""/>
        <dsp:cNvSpPr/>
      </dsp:nvSpPr>
      <dsp:spPr>
        <a:xfrm>
          <a:off x="1721965" y="833718"/>
          <a:ext cx="449844" cy="858803"/>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4E96BB1-CD46-4AD3-A406-9B75A2192020}">
      <dsp:nvSpPr>
        <dsp:cNvPr id="0" name=""/>
        <dsp:cNvSpPr/>
      </dsp:nvSpPr>
      <dsp:spPr>
        <a:xfrm>
          <a:off x="2220884" y="762745"/>
          <a:ext cx="1042822" cy="104282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IN" sz="2000" kern="1200" dirty="0"/>
            <a:t>Data Frame</a:t>
          </a:r>
        </a:p>
      </dsp:txBody>
      <dsp:txXfrm>
        <a:off x="2373602" y="915463"/>
        <a:ext cx="737386" cy="7373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A0C9E2-1C82-461A-A2A3-C2E094B8AE93}">
      <dsp:nvSpPr>
        <dsp:cNvPr id="0" name=""/>
        <dsp:cNvSpPr/>
      </dsp:nvSpPr>
      <dsp:spPr>
        <a:xfrm>
          <a:off x="0" y="3654244"/>
          <a:ext cx="8507896" cy="47811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t>Jokes Score</a:t>
          </a:r>
        </a:p>
      </dsp:txBody>
      <dsp:txXfrm>
        <a:off x="0" y="3654244"/>
        <a:ext cx="8507896" cy="478118"/>
      </dsp:txXfrm>
    </dsp:sp>
    <dsp:sp modelId="{B0CFF6BE-9944-4EEF-A898-87F37730B818}">
      <dsp:nvSpPr>
        <dsp:cNvPr id="0" name=""/>
        <dsp:cNvSpPr/>
      </dsp:nvSpPr>
      <dsp:spPr>
        <a:xfrm rot="10800000">
          <a:off x="0" y="0"/>
          <a:ext cx="8507896" cy="3691963"/>
        </a:xfrm>
        <a:prstGeom prst="upArrowCallou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t> </a:t>
          </a:r>
          <a:r>
            <a:rPr lang="en-IN" sz="1600" kern="1200" dirty="0" err="1"/>
            <a:t>DataFrame</a:t>
          </a:r>
          <a:endParaRPr lang="en-IN" sz="1600" kern="1200" dirty="0"/>
        </a:p>
      </dsp:txBody>
      <dsp:txXfrm rot="-10800000">
        <a:off x="0" y="0"/>
        <a:ext cx="8507896" cy="1295879"/>
      </dsp:txXfrm>
    </dsp:sp>
    <dsp:sp modelId="{95DEA29F-AB1D-431D-813B-AF4F893E5E88}">
      <dsp:nvSpPr>
        <dsp:cNvPr id="0" name=""/>
        <dsp:cNvSpPr/>
      </dsp:nvSpPr>
      <dsp:spPr>
        <a:xfrm>
          <a:off x="0" y="1236671"/>
          <a:ext cx="1063487" cy="1227356"/>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IN" sz="1300" kern="1200" dirty="0"/>
            <a:t>Select and Filter the Data </a:t>
          </a:r>
        </a:p>
      </dsp:txBody>
      <dsp:txXfrm>
        <a:off x="0" y="1236671"/>
        <a:ext cx="1063487" cy="1227356"/>
      </dsp:txXfrm>
    </dsp:sp>
    <dsp:sp modelId="{4F309003-30AF-4B59-843A-14AEEBCF3EF6}">
      <dsp:nvSpPr>
        <dsp:cNvPr id="0" name=""/>
        <dsp:cNvSpPr/>
      </dsp:nvSpPr>
      <dsp:spPr>
        <a:xfrm>
          <a:off x="1063486" y="1236671"/>
          <a:ext cx="1063487" cy="1227356"/>
        </a:xfrm>
        <a:prstGeom prst="rect">
          <a:avLst/>
        </a:prstGeom>
        <a:solidFill>
          <a:schemeClr val="accent4">
            <a:tint val="40000"/>
            <a:alpha val="90000"/>
            <a:hueOff val="1551704"/>
            <a:satOff val="-7321"/>
            <a:lumOff val="-264"/>
            <a:alphaOff val="0"/>
          </a:schemeClr>
        </a:solidFill>
        <a:ln w="12700" cap="flat" cmpd="sng" algn="ctr">
          <a:solidFill>
            <a:schemeClr val="accent4">
              <a:tint val="40000"/>
              <a:alpha val="90000"/>
              <a:hueOff val="1551704"/>
              <a:satOff val="-7321"/>
              <a:lumOff val="-2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IN" sz="1300" kern="1200" dirty="0"/>
            <a:t>Creating</a:t>
          </a:r>
          <a:r>
            <a:rPr lang="en-IN" sz="1300" kern="1200" baseline="0" dirty="0"/>
            <a:t> the Data frame</a:t>
          </a:r>
          <a:endParaRPr lang="en-IN" sz="1300" kern="1200" dirty="0"/>
        </a:p>
      </dsp:txBody>
      <dsp:txXfrm>
        <a:off x="1063486" y="1236671"/>
        <a:ext cx="1063487" cy="1227356"/>
      </dsp:txXfrm>
    </dsp:sp>
    <dsp:sp modelId="{78D27C9E-8300-4395-A66D-4CEF312E8FCF}">
      <dsp:nvSpPr>
        <dsp:cNvPr id="0" name=""/>
        <dsp:cNvSpPr/>
      </dsp:nvSpPr>
      <dsp:spPr>
        <a:xfrm>
          <a:off x="2126973" y="1236671"/>
          <a:ext cx="1063487" cy="1227356"/>
        </a:xfrm>
        <a:prstGeom prst="rect">
          <a:avLst/>
        </a:prstGeom>
        <a:solidFill>
          <a:schemeClr val="accent4">
            <a:tint val="40000"/>
            <a:alpha val="90000"/>
            <a:hueOff val="3103407"/>
            <a:satOff val="-14641"/>
            <a:lumOff val="-529"/>
            <a:alphaOff val="0"/>
          </a:schemeClr>
        </a:solidFill>
        <a:ln w="12700" cap="flat" cmpd="sng" algn="ctr">
          <a:solidFill>
            <a:schemeClr val="accent4">
              <a:tint val="40000"/>
              <a:alpha val="90000"/>
              <a:hueOff val="3103407"/>
              <a:satOff val="-14641"/>
              <a:lumOff val="-52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IN" sz="1300" kern="1200" dirty="0"/>
            <a:t>Creating the Dictionaries </a:t>
          </a:r>
        </a:p>
      </dsp:txBody>
      <dsp:txXfrm>
        <a:off x="2126973" y="1236671"/>
        <a:ext cx="1063487" cy="1227356"/>
      </dsp:txXfrm>
    </dsp:sp>
    <dsp:sp modelId="{DCA87F53-16DD-4BF5-B116-38B157A4D20A}">
      <dsp:nvSpPr>
        <dsp:cNvPr id="0" name=""/>
        <dsp:cNvSpPr/>
      </dsp:nvSpPr>
      <dsp:spPr>
        <a:xfrm>
          <a:off x="3190460" y="1236671"/>
          <a:ext cx="1063487" cy="1227356"/>
        </a:xfrm>
        <a:prstGeom prst="rect">
          <a:avLst/>
        </a:prstGeom>
        <a:solidFill>
          <a:schemeClr val="accent4">
            <a:tint val="40000"/>
            <a:alpha val="90000"/>
            <a:hueOff val="4655111"/>
            <a:satOff val="-21962"/>
            <a:lumOff val="-793"/>
            <a:alphaOff val="0"/>
          </a:schemeClr>
        </a:solidFill>
        <a:ln w="12700" cap="flat" cmpd="sng" algn="ctr">
          <a:solidFill>
            <a:schemeClr val="accent4">
              <a:tint val="40000"/>
              <a:alpha val="90000"/>
              <a:hueOff val="4655111"/>
              <a:satOff val="-21962"/>
              <a:lumOff val="-79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IN" sz="1300" kern="1200" dirty="0"/>
            <a:t>Creating the New features </a:t>
          </a:r>
        </a:p>
      </dsp:txBody>
      <dsp:txXfrm>
        <a:off x="3190460" y="1236671"/>
        <a:ext cx="1063487" cy="1227356"/>
      </dsp:txXfrm>
    </dsp:sp>
    <dsp:sp modelId="{703696D3-50A3-44FA-A9BE-CF73DB558D0A}">
      <dsp:nvSpPr>
        <dsp:cNvPr id="0" name=""/>
        <dsp:cNvSpPr/>
      </dsp:nvSpPr>
      <dsp:spPr>
        <a:xfrm>
          <a:off x="4253948" y="1236671"/>
          <a:ext cx="1063487" cy="1227356"/>
        </a:xfrm>
        <a:prstGeom prst="rect">
          <a:avLst/>
        </a:prstGeom>
        <a:solidFill>
          <a:schemeClr val="accent4">
            <a:tint val="40000"/>
            <a:alpha val="90000"/>
            <a:hueOff val="6206815"/>
            <a:satOff val="-29283"/>
            <a:lumOff val="-1058"/>
            <a:alphaOff val="0"/>
          </a:schemeClr>
        </a:solidFill>
        <a:ln w="12700" cap="flat" cmpd="sng" algn="ctr">
          <a:solidFill>
            <a:schemeClr val="accent4">
              <a:tint val="40000"/>
              <a:alpha val="90000"/>
              <a:hueOff val="6206815"/>
              <a:satOff val="-29283"/>
              <a:lumOff val="-105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IN" sz="1300" kern="1200" dirty="0"/>
            <a:t>Creating the Model(RDD)</a:t>
          </a:r>
        </a:p>
      </dsp:txBody>
      <dsp:txXfrm>
        <a:off x="4253948" y="1236671"/>
        <a:ext cx="1063487" cy="1227356"/>
      </dsp:txXfrm>
    </dsp:sp>
    <dsp:sp modelId="{56747A0B-B22F-445F-993C-E0DA8379C7BA}">
      <dsp:nvSpPr>
        <dsp:cNvPr id="0" name=""/>
        <dsp:cNvSpPr/>
      </dsp:nvSpPr>
      <dsp:spPr>
        <a:xfrm>
          <a:off x="5317435" y="1236671"/>
          <a:ext cx="1063487" cy="1227356"/>
        </a:xfrm>
        <a:prstGeom prst="rect">
          <a:avLst/>
        </a:prstGeom>
        <a:solidFill>
          <a:schemeClr val="accent4">
            <a:tint val="40000"/>
            <a:alpha val="90000"/>
            <a:hueOff val="7758518"/>
            <a:satOff val="-36604"/>
            <a:lumOff val="-1322"/>
            <a:alphaOff val="0"/>
          </a:schemeClr>
        </a:solidFill>
        <a:ln w="12700" cap="flat" cmpd="sng" algn="ctr">
          <a:solidFill>
            <a:schemeClr val="accent4">
              <a:tint val="40000"/>
              <a:alpha val="90000"/>
              <a:hueOff val="7758518"/>
              <a:satOff val="-36604"/>
              <a:lumOff val="-13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IN" sz="1300" kern="1200" dirty="0"/>
            <a:t>Splitting the Data</a:t>
          </a:r>
        </a:p>
      </dsp:txBody>
      <dsp:txXfrm>
        <a:off x="5317435" y="1236671"/>
        <a:ext cx="1063487" cy="1227356"/>
      </dsp:txXfrm>
    </dsp:sp>
    <dsp:sp modelId="{92B2E485-818E-433E-8237-0CA050199083}">
      <dsp:nvSpPr>
        <dsp:cNvPr id="0" name=""/>
        <dsp:cNvSpPr/>
      </dsp:nvSpPr>
      <dsp:spPr>
        <a:xfrm>
          <a:off x="6380922" y="1236671"/>
          <a:ext cx="1063487" cy="1227356"/>
        </a:xfrm>
        <a:prstGeom prst="rect">
          <a:avLst/>
        </a:prstGeom>
        <a:solidFill>
          <a:schemeClr val="accent4">
            <a:tint val="40000"/>
            <a:alpha val="90000"/>
            <a:hueOff val="9310222"/>
            <a:satOff val="-43924"/>
            <a:lumOff val="-1587"/>
            <a:alphaOff val="0"/>
          </a:schemeClr>
        </a:solidFill>
        <a:ln w="12700" cap="flat" cmpd="sng" algn="ctr">
          <a:solidFill>
            <a:schemeClr val="accent4">
              <a:tint val="40000"/>
              <a:alpha val="90000"/>
              <a:hueOff val="9310222"/>
              <a:satOff val="-43924"/>
              <a:lumOff val="-158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IN" sz="1300" kern="1200" dirty="0"/>
            <a:t>Training the Model</a:t>
          </a:r>
        </a:p>
      </dsp:txBody>
      <dsp:txXfrm>
        <a:off x="6380922" y="1236671"/>
        <a:ext cx="1063487" cy="1227356"/>
      </dsp:txXfrm>
    </dsp:sp>
    <dsp:sp modelId="{9A201F27-2108-459A-97F7-E4C2ED2F1FBE}">
      <dsp:nvSpPr>
        <dsp:cNvPr id="0" name=""/>
        <dsp:cNvSpPr/>
      </dsp:nvSpPr>
      <dsp:spPr>
        <a:xfrm>
          <a:off x="7444409" y="1236671"/>
          <a:ext cx="1063487" cy="1227356"/>
        </a:xfrm>
        <a:prstGeom prst="rect">
          <a:avLst/>
        </a:prstGeom>
        <a:solidFill>
          <a:schemeClr val="accent4">
            <a:tint val="40000"/>
            <a:alpha val="90000"/>
            <a:hueOff val="10861925"/>
            <a:satOff val="-51245"/>
            <a:lumOff val="-1851"/>
            <a:alphaOff val="0"/>
          </a:schemeClr>
        </a:solidFill>
        <a:ln w="12700" cap="flat" cmpd="sng" algn="ctr">
          <a:solidFill>
            <a:schemeClr val="accent4">
              <a:tint val="40000"/>
              <a:alpha val="90000"/>
              <a:hueOff val="10861925"/>
              <a:satOff val="-51245"/>
              <a:lumOff val="-185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IN" sz="1300" kern="1200" dirty="0"/>
            <a:t>Running the prediction </a:t>
          </a:r>
        </a:p>
      </dsp:txBody>
      <dsp:txXfrm>
        <a:off x="7444409" y="1236671"/>
        <a:ext cx="1063487" cy="1227356"/>
      </dsp:txXfrm>
    </dsp:sp>
  </dsp:spTree>
</dsp:drawing>
</file>

<file path=ppt/diagrams/layout1.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24266F-F9C5-4727-BD1B-21387DE202E8}" type="datetimeFigureOut">
              <a:rPr lang="en-GB" smtClean="0"/>
              <a:t>02/07/2018</a:t>
            </a:fld>
            <a:endParaRPr lang="en-GB"/>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5DEA2-74B4-4330-B734-8DA2CF236BB7}" type="slidenum">
              <a:rPr lang="en-GB" smtClean="0"/>
              <a:t>‹Nº›</a:t>
            </a:fld>
            <a:endParaRPr lang="en-GB"/>
          </a:p>
        </p:txBody>
      </p:sp>
    </p:spTree>
    <p:extLst>
      <p:ext uri="{BB962C8B-B14F-4D97-AF65-F5344CB8AC3E}">
        <p14:creationId xmlns:p14="http://schemas.microsoft.com/office/powerpoint/2010/main" val="2284548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classifiers</a:t>
            </a:r>
            <a:endParaRPr lang="en-GB" dirty="0"/>
          </a:p>
        </p:txBody>
      </p:sp>
      <p:sp>
        <p:nvSpPr>
          <p:cNvPr id="4" name="Marcador de número de diapositiva 3"/>
          <p:cNvSpPr>
            <a:spLocks noGrp="1"/>
          </p:cNvSpPr>
          <p:nvPr>
            <p:ph type="sldNum" sz="quarter" idx="10"/>
          </p:nvPr>
        </p:nvSpPr>
        <p:spPr/>
        <p:txBody>
          <a:bodyPr/>
          <a:lstStyle/>
          <a:p>
            <a:fld id="{0335DEA2-74B4-4330-B734-8DA2CF236BB7}" type="slidenum">
              <a:rPr lang="en-GB" smtClean="0"/>
              <a:t>1</a:t>
            </a:fld>
            <a:endParaRPr lang="en-GB"/>
          </a:p>
        </p:txBody>
      </p:sp>
    </p:spTree>
    <p:extLst>
      <p:ext uri="{BB962C8B-B14F-4D97-AF65-F5344CB8AC3E}">
        <p14:creationId xmlns:p14="http://schemas.microsoft.com/office/powerpoint/2010/main" val="2611161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badi Extra Light" panose="020B0204020104020204" pitchFamily="34" charset="0"/>
              <a:ea typeface="Calibri" panose="020F0502020204030204" pitchFamily="34" charset="0"/>
            </a:endParaRPr>
          </a:p>
        </p:txBody>
      </p:sp>
      <p:sp>
        <p:nvSpPr>
          <p:cNvPr id="4" name="Marcador de número de diapositiva 3"/>
          <p:cNvSpPr>
            <a:spLocks noGrp="1"/>
          </p:cNvSpPr>
          <p:nvPr>
            <p:ph type="sldNum" sz="quarter" idx="10"/>
          </p:nvPr>
        </p:nvSpPr>
        <p:spPr/>
        <p:txBody>
          <a:bodyPr/>
          <a:lstStyle/>
          <a:p>
            <a:fld id="{0335DEA2-74B4-4330-B734-8DA2CF236BB7}" type="slidenum">
              <a:rPr lang="en-GB" smtClean="0"/>
              <a:t>10</a:t>
            </a:fld>
            <a:endParaRPr lang="en-GB"/>
          </a:p>
        </p:txBody>
      </p:sp>
    </p:spTree>
    <p:extLst>
      <p:ext uri="{BB962C8B-B14F-4D97-AF65-F5344CB8AC3E}">
        <p14:creationId xmlns:p14="http://schemas.microsoft.com/office/powerpoint/2010/main" val="4073038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335DEA2-74B4-4330-B734-8DA2CF236BB7}" type="slidenum">
              <a:rPr lang="en-GB" smtClean="0"/>
              <a:t>11</a:t>
            </a:fld>
            <a:endParaRPr lang="en-GB"/>
          </a:p>
        </p:txBody>
      </p:sp>
    </p:spTree>
    <p:extLst>
      <p:ext uri="{BB962C8B-B14F-4D97-AF65-F5344CB8AC3E}">
        <p14:creationId xmlns:p14="http://schemas.microsoft.com/office/powerpoint/2010/main" val="3027766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Alliteration: This is about the repetition of phonemes in a text. It is a generalization of the rhyme. As stated in [12], structural and phonetic properties of jokes are at least as important as their </a:t>
            </a:r>
            <a:r>
              <a:rPr lang="en-GB"/>
              <a:t>content.</a:t>
            </a:r>
          </a:p>
          <a:p>
            <a:r>
              <a:rPr lang="en-GB"/>
              <a:t>Ambiguity</a:t>
            </a:r>
            <a:r>
              <a:rPr lang="en-GB" dirty="0"/>
              <a:t>: It may be explained by the Incongruity Resolution Theory that ambiguity plays an important role, as it gives more than one interpretation to texts. </a:t>
            </a:r>
            <a:r>
              <a:rPr lang="en-GB" dirty="0" err="1"/>
              <a:t>Sjöbergh</a:t>
            </a:r>
            <a:r>
              <a:rPr lang="en-GB" dirty="0"/>
              <a:t> and Araki [22], </a:t>
            </a:r>
            <a:r>
              <a:rPr lang="en-GB" dirty="0" err="1"/>
              <a:t>Basili</a:t>
            </a:r>
            <a:r>
              <a:rPr lang="en-GB" dirty="0"/>
              <a:t> and </a:t>
            </a:r>
            <a:r>
              <a:rPr lang="en-GB" dirty="0" err="1"/>
              <a:t>Zanzotto</a:t>
            </a:r>
            <a:r>
              <a:rPr lang="en-GB" dirty="0"/>
              <a:t> [2], and Reyes, </a:t>
            </a:r>
            <a:r>
              <a:rPr lang="en-GB" dirty="0" err="1"/>
              <a:t>Buscaldi</a:t>
            </a:r>
            <a:r>
              <a:rPr lang="en-GB" dirty="0"/>
              <a:t>, and Rosso [18] mention different ways to measure it, such as counting the number of meanings of the words that appear or counting the number of possible syntax trees</a:t>
            </a:r>
            <a:endParaRPr lang="en-IN" dirty="0"/>
          </a:p>
        </p:txBody>
      </p:sp>
      <p:sp>
        <p:nvSpPr>
          <p:cNvPr id="4" name="Slide Number Placeholder 3"/>
          <p:cNvSpPr>
            <a:spLocks noGrp="1"/>
          </p:cNvSpPr>
          <p:nvPr>
            <p:ph type="sldNum" sz="quarter" idx="10"/>
          </p:nvPr>
        </p:nvSpPr>
        <p:spPr/>
        <p:txBody>
          <a:bodyPr/>
          <a:lstStyle/>
          <a:p>
            <a:fld id="{0335DEA2-74B4-4330-B734-8DA2CF236BB7}" type="slidenum">
              <a:rPr lang="en-GB" smtClean="0"/>
              <a:t>12</a:t>
            </a:fld>
            <a:endParaRPr lang="en-GB"/>
          </a:p>
        </p:txBody>
      </p:sp>
    </p:spTree>
    <p:extLst>
      <p:ext uri="{BB962C8B-B14F-4D97-AF65-F5344CB8AC3E}">
        <p14:creationId xmlns:p14="http://schemas.microsoft.com/office/powerpoint/2010/main" val="3109901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badi Extra Light" panose="020B0204020104020204" pitchFamily="34" charset="0"/>
              <a:ea typeface="Calibri" panose="020F0502020204030204" pitchFamily="34" charset="0"/>
            </a:endParaRPr>
          </a:p>
        </p:txBody>
      </p:sp>
      <p:sp>
        <p:nvSpPr>
          <p:cNvPr id="4" name="Marcador de número de diapositiva 3"/>
          <p:cNvSpPr>
            <a:spLocks noGrp="1"/>
          </p:cNvSpPr>
          <p:nvPr>
            <p:ph type="sldNum" sz="quarter" idx="10"/>
          </p:nvPr>
        </p:nvSpPr>
        <p:spPr/>
        <p:txBody>
          <a:bodyPr/>
          <a:lstStyle/>
          <a:p>
            <a:fld id="{0335DEA2-74B4-4330-B734-8DA2CF236BB7}" type="slidenum">
              <a:rPr lang="en-GB" smtClean="0"/>
              <a:t>13</a:t>
            </a:fld>
            <a:endParaRPr lang="en-GB"/>
          </a:p>
        </p:txBody>
      </p:sp>
    </p:spTree>
    <p:extLst>
      <p:ext uri="{BB962C8B-B14F-4D97-AF65-F5344CB8AC3E}">
        <p14:creationId xmlns:p14="http://schemas.microsoft.com/office/powerpoint/2010/main" val="1997068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badi Extra Light" panose="020B0204020104020204" pitchFamily="34" charset="0"/>
              <a:ea typeface="Calibri" panose="020F0502020204030204" pitchFamily="34" charset="0"/>
            </a:endParaRPr>
          </a:p>
        </p:txBody>
      </p:sp>
      <p:sp>
        <p:nvSpPr>
          <p:cNvPr id="4" name="Marcador de número de diapositiva 3"/>
          <p:cNvSpPr>
            <a:spLocks noGrp="1"/>
          </p:cNvSpPr>
          <p:nvPr>
            <p:ph type="sldNum" sz="quarter" idx="10"/>
          </p:nvPr>
        </p:nvSpPr>
        <p:spPr/>
        <p:txBody>
          <a:bodyPr/>
          <a:lstStyle/>
          <a:p>
            <a:fld id="{0335DEA2-74B4-4330-B734-8DA2CF236BB7}" type="slidenum">
              <a:rPr lang="en-GB" smtClean="0"/>
              <a:t>14</a:t>
            </a:fld>
            <a:endParaRPr lang="en-GB"/>
          </a:p>
        </p:txBody>
      </p:sp>
    </p:spTree>
    <p:extLst>
      <p:ext uri="{BB962C8B-B14F-4D97-AF65-F5344CB8AC3E}">
        <p14:creationId xmlns:p14="http://schemas.microsoft.com/office/powerpoint/2010/main" val="2217235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200" dirty="0" err="1">
                <a:latin typeface="Abadi Extra Light" panose="020B0204020104020204" pitchFamily="34" charset="0"/>
                <a:ea typeface="Calibri" panose="020F0502020204030204" pitchFamily="34" charset="0"/>
              </a:rPr>
              <a:t>Definitios</a:t>
            </a:r>
            <a:r>
              <a:rPr lang="es-CO" sz="1200" dirty="0">
                <a:latin typeface="Abadi Extra Light" panose="020B0204020104020204" pitchFamily="34" charset="0"/>
                <a:ea typeface="Calibri" panose="020F0502020204030204" pitchFamily="34" charset="0"/>
              </a:rPr>
              <a:t>: https://www.cs.cmu.edu/~alavie/papers/D15-1284.pdf</a:t>
            </a:r>
            <a:endParaRPr lang="en-GB" sz="1200" dirty="0">
              <a:latin typeface="Abadi Extra Light" panose="020B020402010402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badi Extra Light" panose="020B020402010402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badi Extra Light" panose="020B0204020104020204" pitchFamily="34" charset="0"/>
                <a:ea typeface="Calibri" panose="020F0502020204030204" pitchFamily="34" charset="0"/>
              </a:rPr>
              <a:t>Ambiguity : Ambiguity </a:t>
            </a:r>
            <a:r>
              <a:rPr lang="en-GB" sz="1200" dirty="0" err="1">
                <a:latin typeface="Abadi Extra Light" panose="020B0204020104020204" pitchFamily="34" charset="0"/>
                <a:ea typeface="Calibri" panose="020F0502020204030204" pitchFamily="34" charset="0"/>
              </a:rPr>
              <a:t>occours</a:t>
            </a:r>
            <a:r>
              <a:rPr lang="en-GB" sz="1200" dirty="0">
                <a:latin typeface="Abadi Extra Light" panose="020B0204020104020204" pitchFamily="34" charset="0"/>
                <a:ea typeface="Calibri" panose="020F0502020204030204" pitchFamily="34" charset="0"/>
              </a:rPr>
              <a:t> when sentence has a multiple meanings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badi Extra Light" panose="020B0204020104020204" pitchFamily="34" charset="0"/>
                <a:ea typeface="Calibri" panose="020F0502020204030204" pitchFamily="34" charset="0"/>
              </a:rPr>
              <a:t>It’s a crucial component for many humorous jokes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badi Extra Light" panose="020B020402010402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err="1">
                <a:latin typeface="Abadi Extra Light" panose="020B0204020104020204" pitchFamily="34" charset="0"/>
                <a:ea typeface="Calibri" panose="020F0502020204030204" pitchFamily="34" charset="0"/>
              </a:rPr>
              <a:t>Incongurity</a:t>
            </a:r>
            <a:r>
              <a:rPr lang="en-GB" sz="1200" dirty="0">
                <a:latin typeface="Abadi Extra Light" panose="020B0204020104020204" pitchFamily="34" charset="0"/>
                <a:ea typeface="Calibri" panose="020F0502020204030204" pitchFamily="34" charset="0"/>
              </a:rPr>
              <a:t>: </a:t>
            </a:r>
            <a:r>
              <a:rPr lang="en-GB" sz="1200" dirty="0" err="1">
                <a:latin typeface="Abadi Extra Light" panose="020B0204020104020204" pitchFamily="34" charset="0"/>
                <a:ea typeface="Calibri" panose="020F0502020204030204" pitchFamily="34" charset="0"/>
              </a:rPr>
              <a:t>Incongurity</a:t>
            </a:r>
            <a:r>
              <a:rPr lang="en-GB" sz="1200" dirty="0">
                <a:latin typeface="Abadi Extra Light" panose="020B0204020104020204" pitchFamily="34" charset="0"/>
                <a:ea typeface="Calibri" panose="020F0502020204030204" pitchFamily="34" charset="0"/>
              </a:rPr>
              <a:t> suggests that </a:t>
            </a:r>
            <a:r>
              <a:rPr lang="en-GB" sz="1200" dirty="0" err="1">
                <a:latin typeface="Abadi Extra Light" panose="020B0204020104020204" pitchFamily="34" charset="0"/>
                <a:ea typeface="Calibri" panose="020F0502020204030204" pitchFamily="34" charset="0"/>
              </a:rPr>
              <a:t>huomor</a:t>
            </a:r>
            <a:r>
              <a:rPr lang="en-GB" sz="1200" dirty="0">
                <a:latin typeface="Abadi Extra Light" panose="020B0204020104020204" pitchFamily="34" charset="0"/>
                <a:ea typeface="Calibri" panose="020F0502020204030204" pitchFamily="34" charset="0"/>
              </a:rPr>
              <a:t> arises when things that do not normally go together and it replaces a logic and familiarity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err="1">
                <a:latin typeface="Abadi Extra Light" panose="020B0204020104020204" pitchFamily="34" charset="0"/>
                <a:ea typeface="Calibri" panose="020F0502020204030204" pitchFamily="34" charset="0"/>
              </a:rPr>
              <a:t>Eg</a:t>
            </a:r>
            <a:r>
              <a:rPr lang="en-GB" sz="1200" dirty="0">
                <a:latin typeface="Abadi Extra Light" panose="020B0204020104020204" pitchFamily="34" charset="0"/>
                <a:ea typeface="Calibri" panose="020F0502020204030204" pitchFamily="34" charset="0"/>
              </a:rPr>
              <a:t>: outcome is different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badi Extra Light" panose="020B020402010402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badi Extra Light" panose="020B0204020104020204" pitchFamily="34" charset="0"/>
                <a:ea typeface="Calibri" panose="020F0502020204030204" pitchFamily="34" charset="0"/>
              </a:rPr>
              <a:t>Interpersonal effects: Besides humorous theories , One important theory behind the </a:t>
            </a:r>
            <a:r>
              <a:rPr lang="en-GB" sz="1200" dirty="0" err="1">
                <a:latin typeface="Abadi Extra Light" panose="020B0204020104020204" pitchFamily="34" charset="0"/>
                <a:ea typeface="Calibri" panose="020F0502020204030204" pitchFamily="34" charset="0"/>
              </a:rPr>
              <a:t>humpr</a:t>
            </a:r>
            <a:r>
              <a:rPr lang="en-GB" sz="1200" dirty="0">
                <a:latin typeface="Abadi Extra Light" panose="020B0204020104020204" pitchFamily="34" charset="0"/>
                <a:ea typeface="Calibri" panose="020F0502020204030204" pitchFamily="34" charset="0"/>
              </a:rPr>
              <a:t> is its social factors , especially regarding inter personal effects on </a:t>
            </a:r>
            <a:r>
              <a:rPr lang="en-GB" sz="1200" dirty="0" err="1">
                <a:latin typeface="Abadi Extra Light" panose="020B0204020104020204" pitchFamily="34" charset="0"/>
                <a:ea typeface="Calibri" panose="020F0502020204030204" pitchFamily="34" charset="0"/>
              </a:rPr>
              <a:t>recievers</a:t>
            </a:r>
            <a:r>
              <a:rPr lang="en-GB" sz="1200" dirty="0">
                <a:latin typeface="Abadi Extra Light" panose="020B0204020104020204" pitchFamily="34" charset="0"/>
                <a:ea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badi Extra Light" panose="020B020402010402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err="1">
                <a:latin typeface="Abadi Extra Light" panose="020B0204020104020204" pitchFamily="34" charset="0"/>
                <a:ea typeface="Calibri" panose="020F0502020204030204" pitchFamily="34" charset="0"/>
              </a:rPr>
              <a:t>i.E</a:t>
            </a:r>
            <a:r>
              <a:rPr lang="en-GB" sz="1200" dirty="0">
                <a:latin typeface="Abadi Extra Light" panose="020B0204020104020204" pitchFamily="34" charset="0"/>
                <a:ea typeface="Calibri" panose="020F0502020204030204" pitchFamily="34" charset="0"/>
              </a:rPr>
              <a:t> </a:t>
            </a:r>
            <a:r>
              <a:rPr lang="en-GB" sz="1200" dirty="0" err="1">
                <a:latin typeface="Abadi Extra Light" panose="020B0204020104020204" pitchFamily="34" charset="0"/>
                <a:ea typeface="Calibri" panose="020F0502020204030204" pitchFamily="34" charset="0"/>
              </a:rPr>
              <a:t>humor</a:t>
            </a:r>
            <a:r>
              <a:rPr lang="en-GB" sz="1200" dirty="0">
                <a:latin typeface="Abadi Extra Light" panose="020B0204020104020204" pitchFamily="34" charset="0"/>
                <a:ea typeface="Calibri" panose="020F0502020204030204" pitchFamily="34" charset="0"/>
              </a:rPr>
              <a:t> is essentially associated with the sentiment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badi Extra Light" panose="020B020402010402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badi Extra Light" panose="020B020402010402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badi Extra Light" panose="020B020402010402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badi Extra Light" panose="020B0204020104020204" pitchFamily="34" charset="0"/>
              <a:ea typeface="Calibri" panose="020F0502020204030204" pitchFamily="34" charset="0"/>
            </a:endParaRPr>
          </a:p>
        </p:txBody>
      </p:sp>
      <p:sp>
        <p:nvSpPr>
          <p:cNvPr id="4" name="Marcador de número de diapositiva 3"/>
          <p:cNvSpPr>
            <a:spLocks noGrp="1"/>
          </p:cNvSpPr>
          <p:nvPr>
            <p:ph type="sldNum" sz="quarter" idx="10"/>
          </p:nvPr>
        </p:nvSpPr>
        <p:spPr/>
        <p:txBody>
          <a:bodyPr/>
          <a:lstStyle/>
          <a:p>
            <a:fld id="{0335DEA2-74B4-4330-B734-8DA2CF236BB7}" type="slidenum">
              <a:rPr lang="en-GB" smtClean="0"/>
              <a:t>2</a:t>
            </a:fld>
            <a:endParaRPr lang="en-GB"/>
          </a:p>
        </p:txBody>
      </p:sp>
    </p:spTree>
    <p:extLst>
      <p:ext uri="{BB962C8B-B14F-4D97-AF65-F5344CB8AC3E}">
        <p14:creationId xmlns:p14="http://schemas.microsoft.com/office/powerpoint/2010/main" val="107820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badi Extra Light" panose="020B0204020104020204" pitchFamily="34" charset="0"/>
              <a:ea typeface="Calibri" panose="020F0502020204030204" pitchFamily="34" charset="0"/>
            </a:endParaRPr>
          </a:p>
        </p:txBody>
      </p:sp>
      <p:sp>
        <p:nvSpPr>
          <p:cNvPr id="4" name="Marcador de número de diapositiva 3"/>
          <p:cNvSpPr>
            <a:spLocks noGrp="1"/>
          </p:cNvSpPr>
          <p:nvPr>
            <p:ph type="sldNum" sz="quarter" idx="10"/>
          </p:nvPr>
        </p:nvSpPr>
        <p:spPr/>
        <p:txBody>
          <a:bodyPr/>
          <a:lstStyle/>
          <a:p>
            <a:fld id="{0335DEA2-74B4-4330-B734-8DA2CF236BB7}" type="slidenum">
              <a:rPr lang="en-GB" smtClean="0"/>
              <a:t>3</a:t>
            </a:fld>
            <a:endParaRPr lang="en-GB"/>
          </a:p>
        </p:txBody>
      </p:sp>
    </p:spTree>
    <p:extLst>
      <p:ext uri="{BB962C8B-B14F-4D97-AF65-F5344CB8AC3E}">
        <p14:creationId xmlns:p14="http://schemas.microsoft.com/office/powerpoint/2010/main" val="3016589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badi Extra Light" panose="020B0204020104020204" pitchFamily="34" charset="0"/>
              <a:ea typeface="Calibri" panose="020F0502020204030204" pitchFamily="34" charset="0"/>
            </a:endParaRPr>
          </a:p>
        </p:txBody>
      </p:sp>
      <p:sp>
        <p:nvSpPr>
          <p:cNvPr id="4" name="Marcador de número de diapositiva 3"/>
          <p:cNvSpPr>
            <a:spLocks noGrp="1"/>
          </p:cNvSpPr>
          <p:nvPr>
            <p:ph type="sldNum" sz="quarter" idx="10"/>
          </p:nvPr>
        </p:nvSpPr>
        <p:spPr/>
        <p:txBody>
          <a:bodyPr/>
          <a:lstStyle/>
          <a:p>
            <a:fld id="{0335DEA2-74B4-4330-B734-8DA2CF236BB7}" type="slidenum">
              <a:rPr lang="en-GB" smtClean="0"/>
              <a:t>4</a:t>
            </a:fld>
            <a:endParaRPr lang="en-GB"/>
          </a:p>
        </p:txBody>
      </p:sp>
    </p:spTree>
    <p:extLst>
      <p:ext uri="{BB962C8B-B14F-4D97-AF65-F5344CB8AC3E}">
        <p14:creationId xmlns:p14="http://schemas.microsoft.com/office/powerpoint/2010/main" val="107820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badi Extra Light" panose="020B0204020104020204" pitchFamily="34" charset="0"/>
              <a:ea typeface="Calibri" panose="020F0502020204030204" pitchFamily="34" charset="0"/>
            </a:endParaRPr>
          </a:p>
        </p:txBody>
      </p:sp>
      <p:sp>
        <p:nvSpPr>
          <p:cNvPr id="4" name="Marcador de número de diapositiva 3"/>
          <p:cNvSpPr>
            <a:spLocks noGrp="1"/>
          </p:cNvSpPr>
          <p:nvPr>
            <p:ph type="sldNum" sz="quarter" idx="10"/>
          </p:nvPr>
        </p:nvSpPr>
        <p:spPr/>
        <p:txBody>
          <a:bodyPr/>
          <a:lstStyle/>
          <a:p>
            <a:fld id="{0335DEA2-74B4-4330-B734-8DA2CF236BB7}" type="slidenum">
              <a:rPr lang="en-GB" smtClean="0"/>
              <a:t>5</a:t>
            </a:fld>
            <a:endParaRPr lang="en-GB"/>
          </a:p>
        </p:txBody>
      </p:sp>
    </p:spTree>
    <p:extLst>
      <p:ext uri="{BB962C8B-B14F-4D97-AF65-F5344CB8AC3E}">
        <p14:creationId xmlns:p14="http://schemas.microsoft.com/office/powerpoint/2010/main" val="1312268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badi Extra Light" panose="020B0204020104020204" pitchFamily="34" charset="0"/>
                <a:ea typeface="Calibri" panose="020F0502020204030204" pitchFamily="34" charset="0"/>
              </a:rPr>
              <a:t>https://machinelearningmastery.com/implement-linear-regression-stochastic-gradient-descent-scratch-python/</a:t>
            </a:r>
          </a:p>
        </p:txBody>
      </p:sp>
      <p:sp>
        <p:nvSpPr>
          <p:cNvPr id="4" name="Marcador de número de diapositiva 3"/>
          <p:cNvSpPr>
            <a:spLocks noGrp="1"/>
          </p:cNvSpPr>
          <p:nvPr>
            <p:ph type="sldNum" sz="quarter" idx="10"/>
          </p:nvPr>
        </p:nvSpPr>
        <p:spPr/>
        <p:txBody>
          <a:bodyPr/>
          <a:lstStyle/>
          <a:p>
            <a:fld id="{0335DEA2-74B4-4330-B734-8DA2CF236BB7}" type="slidenum">
              <a:rPr lang="en-GB" smtClean="0"/>
              <a:t>6</a:t>
            </a:fld>
            <a:endParaRPr lang="en-GB"/>
          </a:p>
        </p:txBody>
      </p:sp>
    </p:spTree>
    <p:extLst>
      <p:ext uri="{BB962C8B-B14F-4D97-AF65-F5344CB8AC3E}">
        <p14:creationId xmlns:p14="http://schemas.microsoft.com/office/powerpoint/2010/main" val="3165611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badi Extra Light" panose="020B0204020104020204" pitchFamily="34" charset="0"/>
                <a:ea typeface="Calibri" panose="020F0502020204030204" pitchFamily="34" charset="0"/>
              </a:rPr>
              <a:t>http://www.stat.yale.edu/Courses/1997-98/101/linreg.htm</a:t>
            </a:r>
          </a:p>
        </p:txBody>
      </p:sp>
      <p:sp>
        <p:nvSpPr>
          <p:cNvPr id="4" name="Marcador de número de diapositiva 3"/>
          <p:cNvSpPr>
            <a:spLocks noGrp="1"/>
          </p:cNvSpPr>
          <p:nvPr>
            <p:ph type="sldNum" sz="quarter" idx="10"/>
          </p:nvPr>
        </p:nvSpPr>
        <p:spPr/>
        <p:txBody>
          <a:bodyPr/>
          <a:lstStyle/>
          <a:p>
            <a:fld id="{0335DEA2-74B4-4330-B734-8DA2CF236BB7}" type="slidenum">
              <a:rPr lang="en-GB" smtClean="0"/>
              <a:t>7</a:t>
            </a:fld>
            <a:endParaRPr lang="en-GB"/>
          </a:p>
        </p:txBody>
      </p:sp>
    </p:spTree>
    <p:extLst>
      <p:ext uri="{BB962C8B-B14F-4D97-AF65-F5344CB8AC3E}">
        <p14:creationId xmlns:p14="http://schemas.microsoft.com/office/powerpoint/2010/main" val="4262771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r>
              <a:rPr lang="en-US" sz="1200" dirty="0">
                <a:latin typeface="Abadi Extra Light" panose="020B0204020104020204" pitchFamily="34" charset="0"/>
              </a:rPr>
              <a:t>Columnar storage layout - A query can examine and perform calculations on all values for a column while reading only a small fraction of the data from a data file or table.</a:t>
            </a:r>
          </a:p>
          <a:p>
            <a:pPr algn="just"/>
            <a:r>
              <a:rPr lang="en-US" sz="1200" dirty="0">
                <a:latin typeface="Abadi Extra Light" panose="020B0204020104020204" pitchFamily="34" charset="0"/>
              </a:rPr>
              <a:t>Flexible compression options - Data can be compressed with any of several codecs. Different data files can be compressed differently.</a:t>
            </a:r>
          </a:p>
          <a:p>
            <a:pPr algn="just"/>
            <a:r>
              <a:rPr lang="en-US" sz="1200" dirty="0">
                <a:latin typeface="Abadi Extra Light" panose="020B0204020104020204" pitchFamily="34" charset="0"/>
              </a:rPr>
              <a:t>Innovative encoding schemes - Sequences of identical, similar, or related data values can be represented in ways that save disk space and memory. The encoding schemes provide an extra level of space savings beyond overall compression for each data file.</a:t>
            </a:r>
          </a:p>
          <a:p>
            <a:pPr algn="just"/>
            <a:r>
              <a:rPr lang="en-US" sz="1200" dirty="0">
                <a:latin typeface="Abadi Extra Light" panose="020B0204020104020204" pitchFamily="34" charset="0"/>
              </a:rPr>
              <a:t>Large file size - The layout of Parquet data files is optimized for queries that process large volumes of data, with individual files in the </a:t>
            </a:r>
            <a:r>
              <a:rPr lang="en-US" sz="1200" dirty="0" err="1">
                <a:latin typeface="Abadi Extra Light" panose="020B0204020104020204" pitchFamily="34" charset="0"/>
              </a:rPr>
              <a:t>multimegabyte</a:t>
            </a:r>
            <a:r>
              <a:rPr lang="en-US" sz="1200" dirty="0">
                <a:latin typeface="Abadi Extra Light" panose="020B0204020104020204" pitchFamily="34" charset="0"/>
              </a:rPr>
              <a:t> or even gigabyte range.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badi Extra Light" panose="020B0204020104020204" pitchFamily="34" charset="0"/>
              <a:ea typeface="Calibri" panose="020F0502020204030204" pitchFamily="34" charset="0"/>
            </a:endParaRPr>
          </a:p>
        </p:txBody>
      </p:sp>
      <p:sp>
        <p:nvSpPr>
          <p:cNvPr id="4" name="Marcador de número de diapositiva 3"/>
          <p:cNvSpPr>
            <a:spLocks noGrp="1"/>
          </p:cNvSpPr>
          <p:nvPr>
            <p:ph type="sldNum" sz="quarter" idx="10"/>
          </p:nvPr>
        </p:nvSpPr>
        <p:spPr/>
        <p:txBody>
          <a:bodyPr/>
          <a:lstStyle/>
          <a:p>
            <a:fld id="{0335DEA2-74B4-4330-B734-8DA2CF236BB7}" type="slidenum">
              <a:rPr lang="en-GB" smtClean="0"/>
              <a:t>8</a:t>
            </a:fld>
            <a:endParaRPr lang="en-GB"/>
          </a:p>
        </p:txBody>
      </p:sp>
    </p:spTree>
    <p:extLst>
      <p:ext uri="{BB962C8B-B14F-4D97-AF65-F5344CB8AC3E}">
        <p14:creationId xmlns:p14="http://schemas.microsoft.com/office/powerpoint/2010/main" val="910806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badi Extra Light" panose="020B0204020104020204" pitchFamily="34" charset="0"/>
              <a:ea typeface="Calibri" panose="020F0502020204030204" pitchFamily="34" charset="0"/>
            </a:endParaRPr>
          </a:p>
        </p:txBody>
      </p:sp>
      <p:sp>
        <p:nvSpPr>
          <p:cNvPr id="4" name="Marcador de número de diapositiva 3"/>
          <p:cNvSpPr>
            <a:spLocks noGrp="1"/>
          </p:cNvSpPr>
          <p:nvPr>
            <p:ph type="sldNum" sz="quarter" idx="10"/>
          </p:nvPr>
        </p:nvSpPr>
        <p:spPr/>
        <p:txBody>
          <a:bodyPr/>
          <a:lstStyle/>
          <a:p>
            <a:fld id="{0335DEA2-74B4-4330-B734-8DA2CF236BB7}" type="slidenum">
              <a:rPr lang="en-GB" smtClean="0"/>
              <a:t>9</a:t>
            </a:fld>
            <a:endParaRPr lang="en-GB"/>
          </a:p>
        </p:txBody>
      </p:sp>
    </p:spTree>
    <p:extLst>
      <p:ext uri="{BB962C8B-B14F-4D97-AF65-F5344CB8AC3E}">
        <p14:creationId xmlns:p14="http://schemas.microsoft.com/office/powerpoint/2010/main" val="3004405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EF15C-C443-4245-BBF8-29C19527C34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123DAFFE-70EA-48EE-AB5D-C8073E0E05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092AB063-7254-461D-A8CC-F529B68F7ECA}"/>
              </a:ext>
            </a:extLst>
          </p:cNvPr>
          <p:cNvSpPr>
            <a:spLocks noGrp="1"/>
          </p:cNvSpPr>
          <p:nvPr>
            <p:ph type="dt" sz="half" idx="10"/>
          </p:nvPr>
        </p:nvSpPr>
        <p:spPr/>
        <p:txBody>
          <a:bodyPr/>
          <a:lstStyle/>
          <a:p>
            <a:fld id="{505F6B79-35FA-4FFB-A0A8-F215F7DB2963}" type="datetimeFigureOut">
              <a:rPr lang="es-ES" smtClean="0"/>
              <a:t>02/07/2018</a:t>
            </a:fld>
            <a:endParaRPr lang="es-ES"/>
          </a:p>
        </p:txBody>
      </p:sp>
      <p:sp>
        <p:nvSpPr>
          <p:cNvPr id="5" name="Marcador de pie de página 4">
            <a:extLst>
              <a:ext uri="{FF2B5EF4-FFF2-40B4-BE49-F238E27FC236}">
                <a16:creationId xmlns:a16="http://schemas.microsoft.com/office/drawing/2014/main" id="{0652EC4E-79A5-4D43-B891-AE92D69FE1A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358596F-3C37-4A08-9991-BD9EC1671057}"/>
              </a:ext>
            </a:extLst>
          </p:cNvPr>
          <p:cNvSpPr>
            <a:spLocks noGrp="1"/>
          </p:cNvSpPr>
          <p:nvPr>
            <p:ph type="sldNum" sz="quarter" idx="12"/>
          </p:nvPr>
        </p:nvSpPr>
        <p:spPr/>
        <p:txBody>
          <a:bodyPr/>
          <a:lstStyle/>
          <a:p>
            <a:fld id="{2D2C828E-4D7E-4E4D-B135-B5A5EE07F40D}" type="slidenum">
              <a:rPr lang="es-ES" smtClean="0"/>
              <a:t>‹Nº›</a:t>
            </a:fld>
            <a:endParaRPr lang="es-ES"/>
          </a:p>
        </p:txBody>
      </p:sp>
    </p:spTree>
    <p:extLst>
      <p:ext uri="{BB962C8B-B14F-4D97-AF65-F5344CB8AC3E}">
        <p14:creationId xmlns:p14="http://schemas.microsoft.com/office/powerpoint/2010/main" val="2342213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33DC90-644E-4AEE-B507-4CC0800F8B16}"/>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5CB37CC-3294-4772-BBBA-F90B083440F8}"/>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657A5C3-6DE3-4C8D-9060-7C3C9FD09F0F}"/>
              </a:ext>
            </a:extLst>
          </p:cNvPr>
          <p:cNvSpPr>
            <a:spLocks noGrp="1"/>
          </p:cNvSpPr>
          <p:nvPr>
            <p:ph type="dt" sz="half" idx="10"/>
          </p:nvPr>
        </p:nvSpPr>
        <p:spPr/>
        <p:txBody>
          <a:bodyPr/>
          <a:lstStyle/>
          <a:p>
            <a:fld id="{505F6B79-35FA-4FFB-A0A8-F215F7DB2963}" type="datetimeFigureOut">
              <a:rPr lang="es-ES" smtClean="0"/>
              <a:t>02/07/2018</a:t>
            </a:fld>
            <a:endParaRPr lang="es-ES"/>
          </a:p>
        </p:txBody>
      </p:sp>
      <p:sp>
        <p:nvSpPr>
          <p:cNvPr id="5" name="Marcador de pie de página 4">
            <a:extLst>
              <a:ext uri="{FF2B5EF4-FFF2-40B4-BE49-F238E27FC236}">
                <a16:creationId xmlns:a16="http://schemas.microsoft.com/office/drawing/2014/main" id="{39BDEB22-34C6-4DCC-8B62-04C79898802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D7CC077-755F-4316-BE46-94EB979AC9D3}"/>
              </a:ext>
            </a:extLst>
          </p:cNvPr>
          <p:cNvSpPr>
            <a:spLocks noGrp="1"/>
          </p:cNvSpPr>
          <p:nvPr>
            <p:ph type="sldNum" sz="quarter" idx="12"/>
          </p:nvPr>
        </p:nvSpPr>
        <p:spPr/>
        <p:txBody>
          <a:bodyPr/>
          <a:lstStyle/>
          <a:p>
            <a:fld id="{2D2C828E-4D7E-4E4D-B135-B5A5EE07F40D}" type="slidenum">
              <a:rPr lang="es-ES" smtClean="0"/>
              <a:t>‹Nº›</a:t>
            </a:fld>
            <a:endParaRPr lang="es-ES"/>
          </a:p>
        </p:txBody>
      </p:sp>
    </p:spTree>
    <p:extLst>
      <p:ext uri="{BB962C8B-B14F-4D97-AF65-F5344CB8AC3E}">
        <p14:creationId xmlns:p14="http://schemas.microsoft.com/office/powerpoint/2010/main" val="327230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5C55958-DC35-43D9-825C-054A36E9B2D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804D317C-4570-4DC9-B236-6A9066B9B7AC}"/>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AB611B2-91D4-4E99-B552-E6D6D60A2098}"/>
              </a:ext>
            </a:extLst>
          </p:cNvPr>
          <p:cNvSpPr>
            <a:spLocks noGrp="1"/>
          </p:cNvSpPr>
          <p:nvPr>
            <p:ph type="dt" sz="half" idx="10"/>
          </p:nvPr>
        </p:nvSpPr>
        <p:spPr/>
        <p:txBody>
          <a:bodyPr/>
          <a:lstStyle/>
          <a:p>
            <a:fld id="{505F6B79-35FA-4FFB-A0A8-F215F7DB2963}" type="datetimeFigureOut">
              <a:rPr lang="es-ES" smtClean="0"/>
              <a:t>02/07/2018</a:t>
            </a:fld>
            <a:endParaRPr lang="es-ES"/>
          </a:p>
        </p:txBody>
      </p:sp>
      <p:sp>
        <p:nvSpPr>
          <p:cNvPr id="5" name="Marcador de pie de página 4">
            <a:extLst>
              <a:ext uri="{FF2B5EF4-FFF2-40B4-BE49-F238E27FC236}">
                <a16:creationId xmlns:a16="http://schemas.microsoft.com/office/drawing/2014/main" id="{69D1428E-0FEF-4A16-9CBB-1C5B24E4F88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BEB66DD-705A-4844-AF07-8B9A33BEF362}"/>
              </a:ext>
            </a:extLst>
          </p:cNvPr>
          <p:cNvSpPr>
            <a:spLocks noGrp="1"/>
          </p:cNvSpPr>
          <p:nvPr>
            <p:ph type="sldNum" sz="quarter" idx="12"/>
          </p:nvPr>
        </p:nvSpPr>
        <p:spPr/>
        <p:txBody>
          <a:bodyPr/>
          <a:lstStyle/>
          <a:p>
            <a:fld id="{2D2C828E-4D7E-4E4D-B135-B5A5EE07F40D}" type="slidenum">
              <a:rPr lang="es-ES" smtClean="0"/>
              <a:t>‹Nº›</a:t>
            </a:fld>
            <a:endParaRPr lang="es-ES"/>
          </a:p>
        </p:txBody>
      </p:sp>
    </p:spTree>
    <p:extLst>
      <p:ext uri="{BB962C8B-B14F-4D97-AF65-F5344CB8AC3E}">
        <p14:creationId xmlns:p14="http://schemas.microsoft.com/office/powerpoint/2010/main" val="3458286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B8A67-5E53-4CE8-81CC-4B8E01A16C52}"/>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1ADD4DD-65D3-45FC-8C8C-BD411A9E1F1C}"/>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DBF10D7-E6FF-4706-965E-D28D297ED535}"/>
              </a:ext>
            </a:extLst>
          </p:cNvPr>
          <p:cNvSpPr>
            <a:spLocks noGrp="1"/>
          </p:cNvSpPr>
          <p:nvPr>
            <p:ph type="dt" sz="half" idx="10"/>
          </p:nvPr>
        </p:nvSpPr>
        <p:spPr/>
        <p:txBody>
          <a:bodyPr/>
          <a:lstStyle/>
          <a:p>
            <a:fld id="{505F6B79-35FA-4FFB-A0A8-F215F7DB2963}" type="datetimeFigureOut">
              <a:rPr lang="es-ES" smtClean="0"/>
              <a:t>02/07/2018</a:t>
            </a:fld>
            <a:endParaRPr lang="es-ES"/>
          </a:p>
        </p:txBody>
      </p:sp>
      <p:sp>
        <p:nvSpPr>
          <p:cNvPr id="5" name="Marcador de pie de página 4">
            <a:extLst>
              <a:ext uri="{FF2B5EF4-FFF2-40B4-BE49-F238E27FC236}">
                <a16:creationId xmlns:a16="http://schemas.microsoft.com/office/drawing/2014/main" id="{F8B9A054-B7C4-4F8C-908B-B191D7E45B0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50763AF-AAB6-4093-B670-452B639FE470}"/>
              </a:ext>
            </a:extLst>
          </p:cNvPr>
          <p:cNvSpPr>
            <a:spLocks noGrp="1"/>
          </p:cNvSpPr>
          <p:nvPr>
            <p:ph type="sldNum" sz="quarter" idx="12"/>
          </p:nvPr>
        </p:nvSpPr>
        <p:spPr/>
        <p:txBody>
          <a:bodyPr/>
          <a:lstStyle/>
          <a:p>
            <a:fld id="{2D2C828E-4D7E-4E4D-B135-B5A5EE07F40D}" type="slidenum">
              <a:rPr lang="es-ES" smtClean="0"/>
              <a:t>‹Nº›</a:t>
            </a:fld>
            <a:endParaRPr lang="es-ES"/>
          </a:p>
        </p:txBody>
      </p:sp>
    </p:spTree>
    <p:extLst>
      <p:ext uri="{BB962C8B-B14F-4D97-AF65-F5344CB8AC3E}">
        <p14:creationId xmlns:p14="http://schemas.microsoft.com/office/powerpoint/2010/main" val="4052532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0094DD-6A24-44AB-A972-6F1E407F1D9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340E5714-B777-456C-8508-7ED7CB27D8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50B87874-FD28-4B28-A6CD-3CE2AEB2CFD0}"/>
              </a:ext>
            </a:extLst>
          </p:cNvPr>
          <p:cNvSpPr>
            <a:spLocks noGrp="1"/>
          </p:cNvSpPr>
          <p:nvPr>
            <p:ph type="dt" sz="half" idx="10"/>
          </p:nvPr>
        </p:nvSpPr>
        <p:spPr/>
        <p:txBody>
          <a:bodyPr/>
          <a:lstStyle/>
          <a:p>
            <a:fld id="{505F6B79-35FA-4FFB-A0A8-F215F7DB2963}" type="datetimeFigureOut">
              <a:rPr lang="es-ES" smtClean="0"/>
              <a:t>02/07/2018</a:t>
            </a:fld>
            <a:endParaRPr lang="es-ES"/>
          </a:p>
        </p:txBody>
      </p:sp>
      <p:sp>
        <p:nvSpPr>
          <p:cNvPr id="5" name="Marcador de pie de página 4">
            <a:extLst>
              <a:ext uri="{FF2B5EF4-FFF2-40B4-BE49-F238E27FC236}">
                <a16:creationId xmlns:a16="http://schemas.microsoft.com/office/drawing/2014/main" id="{3053C260-17AF-4FC7-8632-0B25443505D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02868E1-A945-47AB-81F2-BCA8E2D80C89}"/>
              </a:ext>
            </a:extLst>
          </p:cNvPr>
          <p:cNvSpPr>
            <a:spLocks noGrp="1"/>
          </p:cNvSpPr>
          <p:nvPr>
            <p:ph type="sldNum" sz="quarter" idx="12"/>
          </p:nvPr>
        </p:nvSpPr>
        <p:spPr/>
        <p:txBody>
          <a:bodyPr/>
          <a:lstStyle/>
          <a:p>
            <a:fld id="{2D2C828E-4D7E-4E4D-B135-B5A5EE07F40D}" type="slidenum">
              <a:rPr lang="es-ES" smtClean="0"/>
              <a:t>‹Nº›</a:t>
            </a:fld>
            <a:endParaRPr lang="es-ES"/>
          </a:p>
        </p:txBody>
      </p:sp>
    </p:spTree>
    <p:extLst>
      <p:ext uri="{BB962C8B-B14F-4D97-AF65-F5344CB8AC3E}">
        <p14:creationId xmlns:p14="http://schemas.microsoft.com/office/powerpoint/2010/main" val="1040056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E6F0B7-D7E6-49FF-8C4A-E1C8A677644D}"/>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5FFB5D8-8EA5-437E-A0D6-378E29CFF38A}"/>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50D3FD34-01DF-4092-89B1-CE0FFEA26914}"/>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5570AC4F-4343-411A-82A4-FCE9DEF1FDDE}"/>
              </a:ext>
            </a:extLst>
          </p:cNvPr>
          <p:cNvSpPr>
            <a:spLocks noGrp="1"/>
          </p:cNvSpPr>
          <p:nvPr>
            <p:ph type="dt" sz="half" idx="10"/>
          </p:nvPr>
        </p:nvSpPr>
        <p:spPr/>
        <p:txBody>
          <a:bodyPr/>
          <a:lstStyle/>
          <a:p>
            <a:fld id="{505F6B79-35FA-4FFB-A0A8-F215F7DB2963}" type="datetimeFigureOut">
              <a:rPr lang="es-ES" smtClean="0"/>
              <a:t>02/07/2018</a:t>
            </a:fld>
            <a:endParaRPr lang="es-ES"/>
          </a:p>
        </p:txBody>
      </p:sp>
      <p:sp>
        <p:nvSpPr>
          <p:cNvPr id="6" name="Marcador de pie de página 5">
            <a:extLst>
              <a:ext uri="{FF2B5EF4-FFF2-40B4-BE49-F238E27FC236}">
                <a16:creationId xmlns:a16="http://schemas.microsoft.com/office/drawing/2014/main" id="{D9C15F9C-2220-4D06-9B7B-9C24270F801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CE4FCFE-452A-4FFF-84CB-F8F53BB1BD4F}"/>
              </a:ext>
            </a:extLst>
          </p:cNvPr>
          <p:cNvSpPr>
            <a:spLocks noGrp="1"/>
          </p:cNvSpPr>
          <p:nvPr>
            <p:ph type="sldNum" sz="quarter" idx="12"/>
          </p:nvPr>
        </p:nvSpPr>
        <p:spPr/>
        <p:txBody>
          <a:bodyPr/>
          <a:lstStyle/>
          <a:p>
            <a:fld id="{2D2C828E-4D7E-4E4D-B135-B5A5EE07F40D}" type="slidenum">
              <a:rPr lang="es-ES" smtClean="0"/>
              <a:t>‹Nº›</a:t>
            </a:fld>
            <a:endParaRPr lang="es-ES"/>
          </a:p>
        </p:txBody>
      </p:sp>
    </p:spTree>
    <p:extLst>
      <p:ext uri="{BB962C8B-B14F-4D97-AF65-F5344CB8AC3E}">
        <p14:creationId xmlns:p14="http://schemas.microsoft.com/office/powerpoint/2010/main" val="1180794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D92499-3083-4F66-A462-6CCD0EAF0163}"/>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A0AB56C-C502-4EC1-B57F-5F359FE463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8833DA49-1220-4445-931B-84391926BCF9}"/>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D4FE1D70-16A5-4F01-AE71-D497306BE2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56793A32-2FE6-4531-99CC-C3F64E60D251}"/>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CA78D455-3692-4051-9295-F7ED4492A60B}"/>
              </a:ext>
            </a:extLst>
          </p:cNvPr>
          <p:cNvSpPr>
            <a:spLocks noGrp="1"/>
          </p:cNvSpPr>
          <p:nvPr>
            <p:ph type="dt" sz="half" idx="10"/>
          </p:nvPr>
        </p:nvSpPr>
        <p:spPr/>
        <p:txBody>
          <a:bodyPr/>
          <a:lstStyle/>
          <a:p>
            <a:fld id="{505F6B79-35FA-4FFB-A0A8-F215F7DB2963}" type="datetimeFigureOut">
              <a:rPr lang="es-ES" smtClean="0"/>
              <a:t>02/07/2018</a:t>
            </a:fld>
            <a:endParaRPr lang="es-ES"/>
          </a:p>
        </p:txBody>
      </p:sp>
      <p:sp>
        <p:nvSpPr>
          <p:cNvPr id="8" name="Marcador de pie de página 7">
            <a:extLst>
              <a:ext uri="{FF2B5EF4-FFF2-40B4-BE49-F238E27FC236}">
                <a16:creationId xmlns:a16="http://schemas.microsoft.com/office/drawing/2014/main" id="{2B242A6D-9214-4EAA-A5A1-B4596CAC6A08}"/>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FB8D49CC-7540-48FB-A070-230223574E8F}"/>
              </a:ext>
            </a:extLst>
          </p:cNvPr>
          <p:cNvSpPr>
            <a:spLocks noGrp="1"/>
          </p:cNvSpPr>
          <p:nvPr>
            <p:ph type="sldNum" sz="quarter" idx="12"/>
          </p:nvPr>
        </p:nvSpPr>
        <p:spPr/>
        <p:txBody>
          <a:bodyPr/>
          <a:lstStyle/>
          <a:p>
            <a:fld id="{2D2C828E-4D7E-4E4D-B135-B5A5EE07F40D}" type="slidenum">
              <a:rPr lang="es-ES" smtClean="0"/>
              <a:t>‹Nº›</a:t>
            </a:fld>
            <a:endParaRPr lang="es-ES"/>
          </a:p>
        </p:txBody>
      </p:sp>
    </p:spTree>
    <p:extLst>
      <p:ext uri="{BB962C8B-B14F-4D97-AF65-F5344CB8AC3E}">
        <p14:creationId xmlns:p14="http://schemas.microsoft.com/office/powerpoint/2010/main" val="2570202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F68716-86D3-48BA-8B2A-60DAF20B97BC}"/>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0E2E734E-45D0-44DD-8190-FC876ED16AC9}"/>
              </a:ext>
            </a:extLst>
          </p:cNvPr>
          <p:cNvSpPr>
            <a:spLocks noGrp="1"/>
          </p:cNvSpPr>
          <p:nvPr>
            <p:ph type="dt" sz="half" idx="10"/>
          </p:nvPr>
        </p:nvSpPr>
        <p:spPr/>
        <p:txBody>
          <a:bodyPr/>
          <a:lstStyle/>
          <a:p>
            <a:fld id="{505F6B79-35FA-4FFB-A0A8-F215F7DB2963}" type="datetimeFigureOut">
              <a:rPr lang="es-ES" smtClean="0"/>
              <a:t>02/07/2018</a:t>
            </a:fld>
            <a:endParaRPr lang="es-ES"/>
          </a:p>
        </p:txBody>
      </p:sp>
      <p:sp>
        <p:nvSpPr>
          <p:cNvPr id="4" name="Marcador de pie de página 3">
            <a:extLst>
              <a:ext uri="{FF2B5EF4-FFF2-40B4-BE49-F238E27FC236}">
                <a16:creationId xmlns:a16="http://schemas.microsoft.com/office/drawing/2014/main" id="{BAB75F09-022C-46A5-B248-67EC892EE5E2}"/>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FFC980D8-6D7E-4784-859A-33944B9DC190}"/>
              </a:ext>
            </a:extLst>
          </p:cNvPr>
          <p:cNvSpPr>
            <a:spLocks noGrp="1"/>
          </p:cNvSpPr>
          <p:nvPr>
            <p:ph type="sldNum" sz="quarter" idx="12"/>
          </p:nvPr>
        </p:nvSpPr>
        <p:spPr/>
        <p:txBody>
          <a:bodyPr/>
          <a:lstStyle/>
          <a:p>
            <a:fld id="{2D2C828E-4D7E-4E4D-B135-B5A5EE07F40D}" type="slidenum">
              <a:rPr lang="es-ES" smtClean="0"/>
              <a:t>‹Nº›</a:t>
            </a:fld>
            <a:endParaRPr lang="es-ES"/>
          </a:p>
        </p:txBody>
      </p:sp>
    </p:spTree>
    <p:extLst>
      <p:ext uri="{BB962C8B-B14F-4D97-AF65-F5344CB8AC3E}">
        <p14:creationId xmlns:p14="http://schemas.microsoft.com/office/powerpoint/2010/main" val="4234762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290B9A5-52FE-4B29-8967-2D54CA82C05D}"/>
              </a:ext>
            </a:extLst>
          </p:cNvPr>
          <p:cNvSpPr>
            <a:spLocks noGrp="1"/>
          </p:cNvSpPr>
          <p:nvPr>
            <p:ph type="dt" sz="half" idx="10"/>
          </p:nvPr>
        </p:nvSpPr>
        <p:spPr/>
        <p:txBody>
          <a:bodyPr/>
          <a:lstStyle/>
          <a:p>
            <a:fld id="{505F6B79-35FA-4FFB-A0A8-F215F7DB2963}" type="datetimeFigureOut">
              <a:rPr lang="es-ES" smtClean="0"/>
              <a:t>02/07/2018</a:t>
            </a:fld>
            <a:endParaRPr lang="es-ES"/>
          </a:p>
        </p:txBody>
      </p:sp>
      <p:sp>
        <p:nvSpPr>
          <p:cNvPr id="3" name="Marcador de pie de página 2">
            <a:extLst>
              <a:ext uri="{FF2B5EF4-FFF2-40B4-BE49-F238E27FC236}">
                <a16:creationId xmlns:a16="http://schemas.microsoft.com/office/drawing/2014/main" id="{72094E24-684B-42C5-BC90-60DC37AE471E}"/>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48059A31-522F-4CBE-AB5C-5FF46848AE4A}"/>
              </a:ext>
            </a:extLst>
          </p:cNvPr>
          <p:cNvSpPr>
            <a:spLocks noGrp="1"/>
          </p:cNvSpPr>
          <p:nvPr>
            <p:ph type="sldNum" sz="quarter" idx="12"/>
          </p:nvPr>
        </p:nvSpPr>
        <p:spPr/>
        <p:txBody>
          <a:bodyPr/>
          <a:lstStyle/>
          <a:p>
            <a:fld id="{2D2C828E-4D7E-4E4D-B135-B5A5EE07F40D}" type="slidenum">
              <a:rPr lang="es-ES" smtClean="0"/>
              <a:t>‹Nº›</a:t>
            </a:fld>
            <a:endParaRPr lang="es-ES"/>
          </a:p>
        </p:txBody>
      </p:sp>
    </p:spTree>
    <p:extLst>
      <p:ext uri="{BB962C8B-B14F-4D97-AF65-F5344CB8AC3E}">
        <p14:creationId xmlns:p14="http://schemas.microsoft.com/office/powerpoint/2010/main" val="3465385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208BAB-05E9-4FB8-86E2-70FCCBAC34B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6BA4114-7970-42AD-8A0D-A84AE80BE3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C7FF3BA1-9B04-4F81-8EEE-E241043D8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2032CD86-19A4-425C-9A87-D411A1B04C40}"/>
              </a:ext>
            </a:extLst>
          </p:cNvPr>
          <p:cNvSpPr>
            <a:spLocks noGrp="1"/>
          </p:cNvSpPr>
          <p:nvPr>
            <p:ph type="dt" sz="half" idx="10"/>
          </p:nvPr>
        </p:nvSpPr>
        <p:spPr/>
        <p:txBody>
          <a:bodyPr/>
          <a:lstStyle/>
          <a:p>
            <a:fld id="{505F6B79-35FA-4FFB-A0A8-F215F7DB2963}" type="datetimeFigureOut">
              <a:rPr lang="es-ES" smtClean="0"/>
              <a:t>02/07/2018</a:t>
            </a:fld>
            <a:endParaRPr lang="es-ES"/>
          </a:p>
        </p:txBody>
      </p:sp>
      <p:sp>
        <p:nvSpPr>
          <p:cNvPr id="6" name="Marcador de pie de página 5">
            <a:extLst>
              <a:ext uri="{FF2B5EF4-FFF2-40B4-BE49-F238E27FC236}">
                <a16:creationId xmlns:a16="http://schemas.microsoft.com/office/drawing/2014/main" id="{F0BE447A-7122-44C3-B696-1FEBA111EB8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C3A8205-1C89-4C46-9F57-FDFE0BE499A8}"/>
              </a:ext>
            </a:extLst>
          </p:cNvPr>
          <p:cNvSpPr>
            <a:spLocks noGrp="1"/>
          </p:cNvSpPr>
          <p:nvPr>
            <p:ph type="sldNum" sz="quarter" idx="12"/>
          </p:nvPr>
        </p:nvSpPr>
        <p:spPr/>
        <p:txBody>
          <a:bodyPr/>
          <a:lstStyle/>
          <a:p>
            <a:fld id="{2D2C828E-4D7E-4E4D-B135-B5A5EE07F40D}" type="slidenum">
              <a:rPr lang="es-ES" smtClean="0"/>
              <a:t>‹Nº›</a:t>
            </a:fld>
            <a:endParaRPr lang="es-ES"/>
          </a:p>
        </p:txBody>
      </p:sp>
    </p:spTree>
    <p:extLst>
      <p:ext uri="{BB962C8B-B14F-4D97-AF65-F5344CB8AC3E}">
        <p14:creationId xmlns:p14="http://schemas.microsoft.com/office/powerpoint/2010/main" val="3042839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431548-6178-4BCF-B710-F5AE53DBDD1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6F577337-DAD6-4C26-89D2-435BB1BC09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0EB37982-5A43-47A8-BFBD-E5BABAEAFB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DA1C7939-A702-414A-82FA-46D8C6AC9D54}"/>
              </a:ext>
            </a:extLst>
          </p:cNvPr>
          <p:cNvSpPr>
            <a:spLocks noGrp="1"/>
          </p:cNvSpPr>
          <p:nvPr>
            <p:ph type="dt" sz="half" idx="10"/>
          </p:nvPr>
        </p:nvSpPr>
        <p:spPr/>
        <p:txBody>
          <a:bodyPr/>
          <a:lstStyle/>
          <a:p>
            <a:fld id="{505F6B79-35FA-4FFB-A0A8-F215F7DB2963}" type="datetimeFigureOut">
              <a:rPr lang="es-ES" smtClean="0"/>
              <a:t>02/07/2018</a:t>
            </a:fld>
            <a:endParaRPr lang="es-ES"/>
          </a:p>
        </p:txBody>
      </p:sp>
      <p:sp>
        <p:nvSpPr>
          <p:cNvPr id="6" name="Marcador de pie de página 5">
            <a:extLst>
              <a:ext uri="{FF2B5EF4-FFF2-40B4-BE49-F238E27FC236}">
                <a16:creationId xmlns:a16="http://schemas.microsoft.com/office/drawing/2014/main" id="{6DF0F32A-84BB-4610-BEB5-B9297E19B4A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8B813FDE-C08A-42E3-B1DB-B77416FEA476}"/>
              </a:ext>
            </a:extLst>
          </p:cNvPr>
          <p:cNvSpPr>
            <a:spLocks noGrp="1"/>
          </p:cNvSpPr>
          <p:nvPr>
            <p:ph type="sldNum" sz="quarter" idx="12"/>
          </p:nvPr>
        </p:nvSpPr>
        <p:spPr/>
        <p:txBody>
          <a:bodyPr/>
          <a:lstStyle/>
          <a:p>
            <a:fld id="{2D2C828E-4D7E-4E4D-B135-B5A5EE07F40D}" type="slidenum">
              <a:rPr lang="es-ES" smtClean="0"/>
              <a:t>‹Nº›</a:t>
            </a:fld>
            <a:endParaRPr lang="es-ES"/>
          </a:p>
        </p:txBody>
      </p:sp>
    </p:spTree>
    <p:extLst>
      <p:ext uri="{BB962C8B-B14F-4D97-AF65-F5344CB8AC3E}">
        <p14:creationId xmlns:p14="http://schemas.microsoft.com/office/powerpoint/2010/main" val="2306662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D0C31EC-C732-422D-8AE9-BE57794075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1303A77-F5DF-45E6-B8C3-567C36B424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6AF2476-7F50-4C83-9ADB-F94AF649C3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5F6B79-35FA-4FFB-A0A8-F215F7DB2963}" type="datetimeFigureOut">
              <a:rPr lang="es-ES" smtClean="0"/>
              <a:t>02/07/2018</a:t>
            </a:fld>
            <a:endParaRPr lang="es-ES"/>
          </a:p>
        </p:txBody>
      </p:sp>
      <p:sp>
        <p:nvSpPr>
          <p:cNvPr id="5" name="Marcador de pie de página 4">
            <a:extLst>
              <a:ext uri="{FF2B5EF4-FFF2-40B4-BE49-F238E27FC236}">
                <a16:creationId xmlns:a16="http://schemas.microsoft.com/office/drawing/2014/main" id="{16E391CD-8F6E-4581-BA00-0AC8B7A90B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2AEB88D1-E051-48C1-9C78-14F0B4FA13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C828E-4D7E-4E4D-B135-B5A5EE07F40D}" type="slidenum">
              <a:rPr lang="es-ES" smtClean="0"/>
              <a:t>‹Nº›</a:t>
            </a:fld>
            <a:endParaRPr lang="es-ES"/>
          </a:p>
        </p:txBody>
      </p:sp>
    </p:spTree>
    <p:extLst>
      <p:ext uri="{BB962C8B-B14F-4D97-AF65-F5344CB8AC3E}">
        <p14:creationId xmlns:p14="http://schemas.microsoft.com/office/powerpoint/2010/main" val="799335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jpeg"/><Relationship Id="rId7"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 Id="rId9" Type="http://schemas.openxmlformats.org/officeDocument/2006/relationships/image" Target="../media/image17.jpeg"/></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gif"/></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B63E2A8E-B00C-4733-BCD1-459526C81867}"/>
              </a:ext>
            </a:extLst>
          </p:cNvPr>
          <p:cNvSpPr txBox="1"/>
          <p:nvPr/>
        </p:nvSpPr>
        <p:spPr>
          <a:xfrm>
            <a:off x="1593926" y="5564167"/>
            <a:ext cx="10333841" cy="923330"/>
          </a:xfrm>
          <a:prstGeom prst="rect">
            <a:avLst/>
          </a:prstGeom>
          <a:noFill/>
        </p:spPr>
        <p:txBody>
          <a:bodyPr wrap="square" rtlCol="0">
            <a:spAutoFit/>
          </a:bodyPr>
          <a:lstStyle/>
          <a:p>
            <a:pPr algn="ctr"/>
            <a:r>
              <a:rPr lang="en-GB" b="1" dirty="0">
                <a:effectLst>
                  <a:outerShdw blurRad="38100" dist="38100" dir="2700000" algn="tl">
                    <a:srgbClr val="000000">
                      <a:alpha val="43137"/>
                    </a:srgbClr>
                  </a:outerShdw>
                </a:effectLst>
                <a:latin typeface="Abadi Extra Light" panose="020B0604020202020204" pitchFamily="34" charset="0"/>
              </a:rPr>
              <a:t>SEBASTIAN LAVERDE ALFONSO &amp; BATHALA SIVA</a:t>
            </a:r>
          </a:p>
          <a:p>
            <a:pPr algn="ctr"/>
            <a:r>
              <a:rPr lang="en-GB" dirty="0">
                <a:effectLst>
                  <a:outerShdw blurRad="38100" dist="38100" dir="2700000" algn="tl">
                    <a:srgbClr val="000000">
                      <a:alpha val="43137"/>
                    </a:srgbClr>
                  </a:outerShdw>
                </a:effectLst>
                <a:latin typeface="Abadi Extra Light" panose="020B0604020202020204" pitchFamily="34" charset="0"/>
              </a:rPr>
              <a:t>M.Sc. Computer Science for Digital Media</a:t>
            </a:r>
          </a:p>
          <a:p>
            <a:pPr algn="ctr"/>
            <a:r>
              <a:rPr lang="en-GB" dirty="0">
                <a:effectLst>
                  <a:outerShdw blurRad="38100" dist="38100" dir="2700000" algn="tl">
                    <a:srgbClr val="000000">
                      <a:alpha val="43137"/>
                    </a:srgbClr>
                  </a:outerShdw>
                </a:effectLst>
                <a:latin typeface="Abadi Extra Light" panose="020B0604020202020204" pitchFamily="34" charset="0"/>
              </a:rPr>
              <a:t>Big Data Architectures For Machine Learning and Data Mining</a:t>
            </a:r>
          </a:p>
        </p:txBody>
      </p:sp>
      <p:pic>
        <p:nvPicPr>
          <p:cNvPr id="4098" name="Picture 2" descr="Image result for logistic regression spark mllib">
            <a:extLst>
              <a:ext uri="{FF2B5EF4-FFF2-40B4-BE49-F238E27FC236}">
                <a16:creationId xmlns:a16="http://schemas.microsoft.com/office/drawing/2014/main" id="{AE10214C-3BFB-4FAC-A4CC-63248825B3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5270" y="2967335"/>
            <a:ext cx="1438809" cy="92333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is this a joke">
            <a:extLst>
              <a:ext uri="{FF2B5EF4-FFF2-40B4-BE49-F238E27FC236}">
                <a16:creationId xmlns:a16="http://schemas.microsoft.com/office/drawing/2014/main" id="{70E9594E-EE98-4E40-8A9C-7B3F64AA0C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3865" y="1913256"/>
            <a:ext cx="4247418" cy="324363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bauhaus university weimar">
            <a:extLst>
              <a:ext uri="{FF2B5EF4-FFF2-40B4-BE49-F238E27FC236}">
                <a16:creationId xmlns:a16="http://schemas.microsoft.com/office/drawing/2014/main" id="{53F62767-4116-4517-B910-38883515E32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91114" y="108578"/>
            <a:ext cx="2260209" cy="261925"/>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9D80925C-A6E4-4470-93FC-E778FA13CE06}"/>
              </a:ext>
            </a:extLst>
          </p:cNvPr>
          <p:cNvSpPr/>
          <p:nvPr/>
        </p:nvSpPr>
        <p:spPr>
          <a:xfrm>
            <a:off x="2243895" y="643711"/>
            <a:ext cx="8847358" cy="923330"/>
          </a:xfrm>
          <a:prstGeom prst="rect">
            <a:avLst/>
          </a:prstGeom>
          <a:noFill/>
        </p:spPr>
        <p:txBody>
          <a:bodyPr wrap="none" lIns="91440" tIns="45720" rIns="91440" bIns="45720">
            <a:spAutoFit/>
          </a:bodyPr>
          <a:lstStyle/>
          <a:p>
            <a:pPr algn="ctr"/>
            <a:r>
              <a:rPr lang="es-ES" sz="5400" b="1" dirty="0">
                <a:ln w="12700" cmpd="sng">
                  <a:solidFill>
                    <a:schemeClr val="accent1"/>
                  </a:solidFill>
                  <a:prstDash val="solid"/>
                </a:ln>
                <a:solidFill>
                  <a:schemeClr val="accent1">
                    <a:lumMod val="50000"/>
                  </a:schemeClr>
                </a:solidFill>
                <a:effectLst/>
              </a:rPr>
              <a:t>WHAT MAKES A JOKE FUNNY?</a:t>
            </a:r>
            <a:endParaRPr lang="es-ES" sz="5400" b="1" cap="none" spc="0" dirty="0">
              <a:ln w="12700" cmpd="sng">
                <a:solidFill>
                  <a:schemeClr val="accent1"/>
                </a:solidFill>
                <a:prstDash val="solid"/>
              </a:ln>
              <a:solidFill>
                <a:schemeClr val="accent1">
                  <a:lumMod val="50000"/>
                </a:schemeClr>
              </a:solidFill>
              <a:effectLst/>
            </a:endParaRPr>
          </a:p>
        </p:txBody>
      </p:sp>
    </p:spTree>
    <p:extLst>
      <p:ext uri="{BB962C8B-B14F-4D97-AF65-F5344CB8AC3E}">
        <p14:creationId xmlns:p14="http://schemas.microsoft.com/office/powerpoint/2010/main" val="324802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0698E1B6-49B5-4C97-A5F2-6B934AB1878C}"/>
              </a:ext>
            </a:extLst>
          </p:cNvPr>
          <p:cNvSpPr/>
          <p:nvPr/>
        </p:nvSpPr>
        <p:spPr>
          <a:xfrm>
            <a:off x="1872337" y="239540"/>
            <a:ext cx="4404796" cy="954107"/>
          </a:xfrm>
          <a:prstGeom prst="rect">
            <a:avLst/>
          </a:prstGeom>
        </p:spPr>
        <p:txBody>
          <a:bodyPr wrap="none">
            <a:spAutoFit/>
          </a:bodyPr>
          <a:lstStyle/>
          <a:p>
            <a:r>
              <a:rPr lang="es-CO" sz="3200" b="1" u="sng"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Overview </a:t>
            </a:r>
            <a:r>
              <a:rPr lang="es-CO" sz="3200" b="1" u="sng" dirty="0" err="1">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of</a:t>
            </a:r>
            <a:r>
              <a:rPr lang="es-CO" sz="3200" b="1" u="sng"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 </a:t>
            </a:r>
            <a:r>
              <a:rPr lang="es-CO" sz="3200" b="1" u="sng" dirty="0" err="1">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our</a:t>
            </a:r>
            <a:r>
              <a:rPr lang="es-CO" sz="3200" b="1" u="sng"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 </a:t>
            </a:r>
            <a:r>
              <a:rPr lang="es-CO" sz="3200" b="1" u="sng" dirty="0" err="1">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Dictionary</a:t>
            </a:r>
            <a:endParaRPr lang="es-CO" sz="3200" b="1" u="sng"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endParaRPr>
          </a:p>
          <a:p>
            <a:r>
              <a:rPr lang="es-CO" sz="2400" b="1" u="sng"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Content </a:t>
            </a:r>
            <a:r>
              <a:rPr lang="es-CO" sz="2400" b="1" u="sng" dirty="0" err="1">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based</a:t>
            </a:r>
            <a:r>
              <a:rPr lang="es-CO" sz="2400" b="1" u="sng"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 </a:t>
            </a:r>
            <a:r>
              <a:rPr lang="es-CO" sz="2400" b="1" u="sng" dirty="0" err="1">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feature</a:t>
            </a:r>
            <a:endParaRPr lang="en-GB" sz="1400" b="1" u="sng" dirty="0"/>
          </a:p>
        </p:txBody>
      </p:sp>
      <p:pic>
        <p:nvPicPr>
          <p:cNvPr id="13" name="Picture 6" descr="Image result for bauhaus university weimar">
            <a:extLst>
              <a:ext uri="{FF2B5EF4-FFF2-40B4-BE49-F238E27FC236}">
                <a16:creationId xmlns:a16="http://schemas.microsoft.com/office/drawing/2014/main" id="{736DE749-FFB9-4C6C-BF3F-96A7A5CDAC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91114" y="108578"/>
            <a:ext cx="2260209" cy="261925"/>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https://camo.githubusercontent.com/24f1fd74685da787aa397eec866c6b394b875783/687474703a2f2f766b6e696768742e6f72672f756e70657564656d6174682f6173736574732f696d616765732f6465736372697074696f6e5f6f665f726174696f5f6c6561726e696e675f666f725f6e6c705f6a6f6b65732e737667">
            <a:extLst>
              <a:ext uri="{FF2B5EF4-FFF2-40B4-BE49-F238E27FC236}">
                <a16:creationId xmlns:a16="http://schemas.microsoft.com/office/drawing/2014/main" id="{F966D30D-A29C-4699-89FD-D592E22023B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ectángulo 5">
            <a:extLst>
              <a:ext uri="{FF2B5EF4-FFF2-40B4-BE49-F238E27FC236}">
                <a16:creationId xmlns:a16="http://schemas.microsoft.com/office/drawing/2014/main" id="{24547732-C1C0-4ACB-B112-D731A2AC163C}"/>
              </a:ext>
            </a:extLst>
          </p:cNvPr>
          <p:cNvSpPr/>
          <p:nvPr/>
        </p:nvSpPr>
        <p:spPr>
          <a:xfrm>
            <a:off x="3070953" y="913939"/>
            <a:ext cx="4141206" cy="5334922"/>
          </a:xfrm>
          <a:prstGeom prst="rect">
            <a:avLst/>
          </a:prstGeom>
        </p:spPr>
        <p:txBody>
          <a:bodyPr wrap="square">
            <a:spAutoFit/>
          </a:bodyPr>
          <a:lstStyle/>
          <a:p>
            <a:pPr algn="just"/>
            <a:endParaRPr lang="en-US" sz="2400" b="1"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endParaRPr>
          </a:p>
          <a:p>
            <a:pPr algn="just"/>
            <a:endParaRPr lang="en-US" sz="2000" dirty="0">
              <a:latin typeface="Abadi Extra Light" panose="020B0204020104020204" pitchFamily="34" charset="0"/>
            </a:endParaRPr>
          </a:p>
          <a:p>
            <a:pPr marL="342900" indent="-342900" algn="just">
              <a:lnSpc>
                <a:spcPct val="150000"/>
              </a:lnSpc>
              <a:buFont typeface="Wingdings" panose="05000000000000000000" pitchFamily="2" charset="2"/>
              <a:buChar char="§"/>
            </a:pPr>
            <a:r>
              <a:rPr lang="en-US" sz="2000" dirty="0">
                <a:latin typeface="Abadi Extra Light" panose="020B0204020104020204" pitchFamily="34" charset="0"/>
              </a:rPr>
              <a:t>Swear Words</a:t>
            </a:r>
          </a:p>
          <a:p>
            <a:pPr marL="342900" indent="-342900" algn="just">
              <a:lnSpc>
                <a:spcPct val="150000"/>
              </a:lnSpc>
              <a:buFont typeface="Wingdings" panose="05000000000000000000" pitchFamily="2" charset="2"/>
              <a:buChar char="§"/>
            </a:pPr>
            <a:r>
              <a:rPr lang="en-US" sz="2000" dirty="0">
                <a:latin typeface="Abadi Extra Light" panose="020B0204020104020204" pitchFamily="34" charset="0"/>
              </a:rPr>
              <a:t>Adult Slang</a:t>
            </a:r>
          </a:p>
          <a:p>
            <a:pPr marL="342900" indent="-342900" algn="just">
              <a:lnSpc>
                <a:spcPct val="150000"/>
              </a:lnSpc>
              <a:buFont typeface="Wingdings" panose="05000000000000000000" pitchFamily="2" charset="2"/>
              <a:buChar char="§"/>
            </a:pPr>
            <a:r>
              <a:rPr lang="en-US" sz="2000" dirty="0">
                <a:latin typeface="Abadi Extra Light" panose="020B0204020104020204" pitchFamily="34" charset="0"/>
              </a:rPr>
              <a:t>Nationalities</a:t>
            </a:r>
          </a:p>
          <a:p>
            <a:pPr marL="342900" indent="-342900" algn="just">
              <a:lnSpc>
                <a:spcPct val="150000"/>
              </a:lnSpc>
              <a:buFont typeface="Wingdings" panose="05000000000000000000" pitchFamily="2" charset="2"/>
              <a:buChar char="§"/>
            </a:pPr>
            <a:r>
              <a:rPr lang="en-US" sz="2000" dirty="0">
                <a:latin typeface="Abadi Extra Light" panose="020B0204020104020204" pitchFamily="34" charset="0"/>
              </a:rPr>
              <a:t>Animals</a:t>
            </a:r>
          </a:p>
          <a:p>
            <a:pPr marL="342900" indent="-342900" algn="just">
              <a:lnSpc>
                <a:spcPct val="150000"/>
              </a:lnSpc>
              <a:buFont typeface="Wingdings" panose="05000000000000000000" pitchFamily="2" charset="2"/>
              <a:buChar char="§"/>
            </a:pPr>
            <a:r>
              <a:rPr lang="en-US" sz="2000" dirty="0">
                <a:latin typeface="Abadi Extra Light" panose="020B0204020104020204" pitchFamily="34" charset="0"/>
              </a:rPr>
              <a:t>Superheroes/villains</a:t>
            </a:r>
          </a:p>
          <a:p>
            <a:pPr marL="342900" indent="-342900" algn="just">
              <a:lnSpc>
                <a:spcPct val="150000"/>
              </a:lnSpc>
              <a:buFont typeface="Wingdings" panose="05000000000000000000" pitchFamily="2" charset="2"/>
              <a:buChar char="§"/>
            </a:pPr>
            <a:r>
              <a:rPr lang="en-US" sz="2000" dirty="0">
                <a:latin typeface="Abadi Extra Light" panose="020B0204020104020204" pitchFamily="34" charset="0"/>
              </a:rPr>
              <a:t>Disney characters</a:t>
            </a:r>
          </a:p>
          <a:p>
            <a:pPr marL="342900" indent="-342900" algn="just">
              <a:lnSpc>
                <a:spcPct val="150000"/>
              </a:lnSpc>
              <a:buFont typeface="Wingdings" panose="05000000000000000000" pitchFamily="2" charset="2"/>
              <a:buChar char="§"/>
            </a:pPr>
            <a:r>
              <a:rPr lang="en-US" sz="2000" dirty="0">
                <a:latin typeface="Abadi Extra Light" panose="020B0204020104020204" pitchFamily="34" charset="0"/>
              </a:rPr>
              <a:t>High score joke words</a:t>
            </a:r>
          </a:p>
          <a:p>
            <a:pPr marL="342900" indent="-342900" algn="just">
              <a:lnSpc>
                <a:spcPct val="150000"/>
              </a:lnSpc>
              <a:buFont typeface="Wingdings" panose="05000000000000000000" pitchFamily="2" charset="2"/>
              <a:buChar char="§"/>
            </a:pPr>
            <a:r>
              <a:rPr lang="en-US" sz="2000" dirty="0">
                <a:latin typeface="Abadi Extra Light" panose="020B0204020104020204" pitchFamily="34" charset="0"/>
              </a:rPr>
              <a:t>Cartoons</a:t>
            </a:r>
          </a:p>
          <a:p>
            <a:pPr marL="342900" indent="-342900" algn="just">
              <a:lnSpc>
                <a:spcPct val="150000"/>
              </a:lnSpc>
              <a:buFont typeface="Wingdings" panose="05000000000000000000" pitchFamily="2" charset="2"/>
              <a:buChar char="§"/>
            </a:pPr>
            <a:r>
              <a:rPr lang="en-US" sz="2000" dirty="0">
                <a:latin typeface="Abadi Extra Light" panose="020B0204020104020204" pitchFamily="34" charset="0"/>
              </a:rPr>
              <a:t>Movie characters </a:t>
            </a:r>
          </a:p>
          <a:p>
            <a:pPr marL="1071563" indent="-354013" algn="just">
              <a:lnSpc>
                <a:spcPct val="150000"/>
              </a:lnSpc>
              <a:buFont typeface="Arial" panose="020B0604020202020204" pitchFamily="34" charset="0"/>
              <a:buChar char="•"/>
            </a:pPr>
            <a:endParaRPr lang="en-US" sz="2000" dirty="0">
              <a:latin typeface="Abadi Extra Light" panose="020B0204020104020204" pitchFamily="34" charset="0"/>
            </a:endParaRPr>
          </a:p>
        </p:txBody>
      </p:sp>
      <p:pic>
        <p:nvPicPr>
          <p:cNvPr id="2050" name="Picture 2" descr="Related image">
            <a:extLst>
              <a:ext uri="{FF2B5EF4-FFF2-40B4-BE49-F238E27FC236}">
                <a16:creationId xmlns:a16="http://schemas.microsoft.com/office/drawing/2014/main" id="{84846CAC-45D2-4F7E-8720-AC28DAA64F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4410" y="2126615"/>
            <a:ext cx="226695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lated image">
            <a:extLst>
              <a:ext uri="{FF2B5EF4-FFF2-40B4-BE49-F238E27FC236}">
                <a16:creationId xmlns:a16="http://schemas.microsoft.com/office/drawing/2014/main" id="{F9FF0C52-84E9-47D4-AE64-A9CF225F43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1870" y="4640918"/>
            <a:ext cx="238125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disney cartoons characters">
            <a:extLst>
              <a:ext uri="{FF2B5EF4-FFF2-40B4-BE49-F238E27FC236}">
                <a16:creationId xmlns:a16="http://schemas.microsoft.com/office/drawing/2014/main" id="{4FB909C5-AEF5-48D4-A2BF-58983CE70F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50110" y="366411"/>
            <a:ext cx="2559883" cy="191991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lated image">
            <a:extLst>
              <a:ext uri="{FF2B5EF4-FFF2-40B4-BE49-F238E27FC236}">
                <a16:creationId xmlns:a16="http://schemas.microsoft.com/office/drawing/2014/main" id="{C93A0B1B-4C9E-472C-8D85-12403D978EF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68464" y="2238375"/>
            <a:ext cx="238125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nationality">
            <a:extLst>
              <a:ext uri="{FF2B5EF4-FFF2-40B4-BE49-F238E27FC236}">
                <a16:creationId xmlns:a16="http://schemas.microsoft.com/office/drawing/2014/main" id="{0C73BF3F-F441-47EE-A53E-66618039BA5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94965" y="531927"/>
            <a:ext cx="2654749" cy="146959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age result for swear words">
            <a:extLst>
              <a:ext uri="{FF2B5EF4-FFF2-40B4-BE49-F238E27FC236}">
                <a16:creationId xmlns:a16="http://schemas.microsoft.com/office/drawing/2014/main" id="{F9C0AEC5-53D3-48FF-BB19-B90B3E674B2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35427" y="5174516"/>
            <a:ext cx="2703355" cy="1683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941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7B44-6178-4539-BDAD-0F73234CFE5C}"/>
              </a:ext>
            </a:extLst>
          </p:cNvPr>
          <p:cNvSpPr>
            <a:spLocks noGrp="1"/>
          </p:cNvSpPr>
          <p:nvPr>
            <p:ph type="title"/>
          </p:nvPr>
        </p:nvSpPr>
        <p:spPr>
          <a:xfrm>
            <a:off x="1451113" y="-323980"/>
            <a:ext cx="10515600" cy="1325563"/>
          </a:xfrm>
        </p:spPr>
        <p:txBody>
          <a:bodyPr/>
          <a:lstStyle/>
          <a:p>
            <a:r>
              <a:rPr lang="en-IN" sz="3200" b="1" u="sng"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ea typeface="+mn-ea"/>
                <a:cs typeface="+mn-cs"/>
              </a:rPr>
              <a:t>Overview of the Project</a:t>
            </a:r>
          </a:p>
        </p:txBody>
      </p:sp>
      <p:graphicFrame>
        <p:nvGraphicFramePr>
          <p:cNvPr id="4" name="Diagram 3">
            <a:extLst>
              <a:ext uri="{FF2B5EF4-FFF2-40B4-BE49-F238E27FC236}">
                <a16:creationId xmlns:a16="http://schemas.microsoft.com/office/drawing/2014/main" id="{743C5A22-570C-4756-9A7C-BC92CA729BEF}"/>
              </a:ext>
            </a:extLst>
          </p:cNvPr>
          <p:cNvGraphicFramePr/>
          <p:nvPr>
            <p:extLst>
              <p:ext uri="{D42A27DB-BD31-4B8C-83A1-F6EECF244321}">
                <p14:modId xmlns:p14="http://schemas.microsoft.com/office/powerpoint/2010/main" val="309371502"/>
              </p:ext>
            </p:extLst>
          </p:nvPr>
        </p:nvGraphicFramePr>
        <p:xfrm>
          <a:off x="0" y="675862"/>
          <a:ext cx="3326296" cy="24749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a:extLst>
              <a:ext uri="{FF2B5EF4-FFF2-40B4-BE49-F238E27FC236}">
                <a16:creationId xmlns:a16="http://schemas.microsoft.com/office/drawing/2014/main" id="{9DE33E5E-00F1-4DA2-AC5E-E4EC1918390F}"/>
              </a:ext>
            </a:extLst>
          </p:cNvPr>
          <p:cNvGraphicFramePr/>
          <p:nvPr>
            <p:extLst>
              <p:ext uri="{D42A27DB-BD31-4B8C-83A1-F6EECF244321}">
                <p14:modId xmlns:p14="http://schemas.microsoft.com/office/powerpoint/2010/main" val="2727897993"/>
              </p:ext>
            </p:extLst>
          </p:nvPr>
        </p:nvGraphicFramePr>
        <p:xfrm>
          <a:off x="3458817" y="1457738"/>
          <a:ext cx="8507896" cy="413467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0" name="Arrow: Right 9">
            <a:extLst>
              <a:ext uri="{FF2B5EF4-FFF2-40B4-BE49-F238E27FC236}">
                <a16:creationId xmlns:a16="http://schemas.microsoft.com/office/drawing/2014/main" id="{240251D8-C8D2-4E95-BEEE-6CBB8DCB1A1A}"/>
              </a:ext>
            </a:extLst>
          </p:cNvPr>
          <p:cNvSpPr/>
          <p:nvPr/>
        </p:nvSpPr>
        <p:spPr>
          <a:xfrm>
            <a:off x="3617843" y="3578085"/>
            <a:ext cx="8189843" cy="225287"/>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799352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7B44-6178-4539-BDAD-0F73234CFE5C}"/>
              </a:ext>
            </a:extLst>
          </p:cNvPr>
          <p:cNvSpPr>
            <a:spLocks noGrp="1"/>
          </p:cNvSpPr>
          <p:nvPr>
            <p:ph type="title"/>
          </p:nvPr>
        </p:nvSpPr>
        <p:spPr>
          <a:xfrm>
            <a:off x="1676400" y="0"/>
            <a:ext cx="10515600" cy="1325563"/>
          </a:xfrm>
        </p:spPr>
        <p:txBody>
          <a:bodyPr/>
          <a:lstStyle/>
          <a:p>
            <a:r>
              <a:rPr lang="en-IN" sz="3200" b="1" u="sng"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ea typeface="+mn-ea"/>
                <a:cs typeface="+mn-cs"/>
              </a:rPr>
              <a:t>Improvement</a:t>
            </a:r>
          </a:p>
        </p:txBody>
      </p:sp>
      <p:sp>
        <p:nvSpPr>
          <p:cNvPr id="3" name="Rectángulo 2">
            <a:extLst>
              <a:ext uri="{FF2B5EF4-FFF2-40B4-BE49-F238E27FC236}">
                <a16:creationId xmlns:a16="http://schemas.microsoft.com/office/drawing/2014/main" id="{BB40341C-53DD-4B4B-BBD7-8AB416FA7FBF}"/>
              </a:ext>
            </a:extLst>
          </p:cNvPr>
          <p:cNvSpPr/>
          <p:nvPr/>
        </p:nvSpPr>
        <p:spPr>
          <a:xfrm>
            <a:off x="3436256" y="1185039"/>
            <a:ext cx="7750629" cy="5016758"/>
          </a:xfrm>
          <a:prstGeom prst="rect">
            <a:avLst/>
          </a:prstGeom>
        </p:spPr>
        <p:txBody>
          <a:bodyPr wrap="square">
            <a:spAutoFit/>
          </a:bodyPr>
          <a:lstStyle/>
          <a:p>
            <a:pPr marL="285750" indent="-285750">
              <a:buFont typeface="Arial" panose="020B0604020202020204" pitchFamily="34" charset="0"/>
              <a:buChar char="•"/>
            </a:pPr>
            <a:r>
              <a:rPr lang="en-GB" sz="2000" dirty="0">
                <a:latin typeface="Abadi Extra Light" panose="020B0204020104020204" pitchFamily="34" charset="0"/>
              </a:rPr>
              <a:t>Make a better and clean dictionary</a:t>
            </a:r>
          </a:p>
          <a:p>
            <a:endParaRPr lang="en-GB" sz="2000" dirty="0">
              <a:latin typeface="Abadi Extra Light" panose="020B0204020104020204" pitchFamily="34" charset="0"/>
            </a:endParaRPr>
          </a:p>
          <a:p>
            <a:pPr marL="285750" indent="-285750">
              <a:buFont typeface="Arial" panose="020B0604020202020204" pitchFamily="34" charset="0"/>
              <a:buChar char="•"/>
            </a:pPr>
            <a:r>
              <a:rPr lang="en-GB" sz="2000" dirty="0">
                <a:latin typeface="Abadi Extra Light" panose="020B0204020104020204" pitchFamily="34" charset="0"/>
              </a:rPr>
              <a:t>Clean the database from strange values</a:t>
            </a:r>
          </a:p>
          <a:p>
            <a:endParaRPr lang="en-GB" sz="2000" dirty="0">
              <a:latin typeface="Abadi Extra Light" panose="020B0204020104020204" pitchFamily="34" charset="0"/>
            </a:endParaRPr>
          </a:p>
          <a:p>
            <a:pPr marL="285750" indent="-285750">
              <a:buFont typeface="Arial" panose="020B0604020202020204" pitchFamily="34" charset="0"/>
              <a:buChar char="•"/>
            </a:pPr>
            <a:r>
              <a:rPr lang="en-GB" sz="2000" dirty="0">
                <a:latin typeface="Abadi Extra Light" panose="020B0204020104020204" pitchFamily="34" charset="0"/>
              </a:rPr>
              <a:t>Add more semantic features</a:t>
            </a:r>
          </a:p>
          <a:p>
            <a:endParaRPr lang="en-GB" sz="2000" dirty="0">
              <a:latin typeface="Abadi Extra Light" panose="020B0204020104020204" pitchFamily="34" charset="0"/>
            </a:endParaRPr>
          </a:p>
          <a:p>
            <a:pPr marL="285750" indent="-285750">
              <a:buFont typeface="Arial" panose="020B0604020202020204" pitchFamily="34" charset="0"/>
              <a:buChar char="•"/>
            </a:pPr>
            <a:r>
              <a:rPr lang="en-GB" sz="2000" dirty="0">
                <a:latin typeface="Abadi Extra Light" panose="020B0204020104020204" pitchFamily="34" charset="0"/>
              </a:rPr>
              <a:t>Run other regression with another distribution (not linear but gaussian)</a:t>
            </a:r>
          </a:p>
          <a:p>
            <a:endParaRPr lang="en-GB" sz="2000" dirty="0">
              <a:latin typeface="Abadi Extra Light" panose="020B0204020104020204" pitchFamily="34" charset="0"/>
            </a:endParaRPr>
          </a:p>
          <a:p>
            <a:pPr marL="285750" indent="-285750">
              <a:buFont typeface="Arial" panose="020B0604020202020204" pitchFamily="34" charset="0"/>
              <a:buChar char="•"/>
            </a:pPr>
            <a:r>
              <a:rPr lang="en-GB" sz="2000" dirty="0">
                <a:latin typeface="Abadi Extra Light" panose="020B0204020104020204" pitchFamily="34" charset="0"/>
              </a:rPr>
              <a:t>Run other algorithm like decision trees and SVM</a:t>
            </a:r>
          </a:p>
          <a:p>
            <a:endParaRPr lang="en-GB" sz="2000" dirty="0">
              <a:latin typeface="Abadi Extra Light" panose="020B0204020104020204" pitchFamily="34" charset="0"/>
            </a:endParaRPr>
          </a:p>
          <a:p>
            <a:pPr marL="285750" indent="-285750">
              <a:buFont typeface="Arial" panose="020B0604020202020204" pitchFamily="34" charset="0"/>
              <a:buChar char="•"/>
            </a:pPr>
            <a:r>
              <a:rPr lang="en-GB" sz="2000" dirty="0">
                <a:latin typeface="Abadi Extra Light" panose="020B0204020104020204" pitchFamily="34" charset="0"/>
              </a:rPr>
              <a:t>Combine them all and test a lot</a:t>
            </a:r>
          </a:p>
          <a:p>
            <a:endParaRPr lang="en-GB" sz="2000" dirty="0">
              <a:latin typeface="Abadi Extra Light" panose="020B0204020104020204" pitchFamily="34" charset="0"/>
            </a:endParaRPr>
          </a:p>
          <a:p>
            <a:pPr marL="285750" indent="-285750">
              <a:buFont typeface="Arial" panose="020B0604020202020204" pitchFamily="34" charset="0"/>
              <a:buChar char="•"/>
            </a:pPr>
            <a:r>
              <a:rPr lang="en-GB" sz="2000" dirty="0">
                <a:latin typeface="Abadi Extra Light" panose="020B0204020104020204" pitchFamily="34" charset="0"/>
              </a:rPr>
              <a:t>Try measuring other types of error (not compared with the Average but the more typical score perhaps)</a:t>
            </a:r>
          </a:p>
          <a:p>
            <a:endParaRPr lang="en-GB" sz="2000" dirty="0">
              <a:latin typeface="Abadi Extra Light" panose="020B0204020104020204" pitchFamily="34" charset="0"/>
            </a:endParaRPr>
          </a:p>
          <a:p>
            <a:pPr marL="285750" indent="-285750">
              <a:buFont typeface="Arial" panose="020B0604020202020204" pitchFamily="34" charset="0"/>
              <a:buChar char="•"/>
            </a:pPr>
            <a:r>
              <a:rPr lang="en-GB" sz="2000" dirty="0">
                <a:latin typeface="Abadi Extra Light" panose="020B0204020104020204" pitchFamily="34" charset="0"/>
              </a:rPr>
              <a:t>Analyse deeply the high score database</a:t>
            </a:r>
          </a:p>
        </p:txBody>
      </p:sp>
    </p:spTree>
    <p:extLst>
      <p:ext uri="{BB962C8B-B14F-4D97-AF65-F5344CB8AC3E}">
        <p14:creationId xmlns:p14="http://schemas.microsoft.com/office/powerpoint/2010/main" val="1025542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0698E1B6-49B5-4C97-A5F2-6B934AB1878C}"/>
              </a:ext>
            </a:extLst>
          </p:cNvPr>
          <p:cNvSpPr/>
          <p:nvPr/>
        </p:nvSpPr>
        <p:spPr>
          <a:xfrm>
            <a:off x="1978355" y="108578"/>
            <a:ext cx="2393989" cy="584775"/>
          </a:xfrm>
          <a:prstGeom prst="rect">
            <a:avLst/>
          </a:prstGeom>
        </p:spPr>
        <p:txBody>
          <a:bodyPr wrap="none">
            <a:spAutoFit/>
          </a:bodyPr>
          <a:lstStyle/>
          <a:p>
            <a:r>
              <a:rPr lang="en-IN" sz="3200" b="1" u="sng"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CONCLUSION</a:t>
            </a:r>
            <a:endParaRPr lang="en-GB" sz="3200" b="1" u="sng"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endParaRPr>
          </a:p>
        </p:txBody>
      </p:sp>
      <p:sp>
        <p:nvSpPr>
          <p:cNvPr id="6" name="Rectángulo 5">
            <a:extLst>
              <a:ext uri="{FF2B5EF4-FFF2-40B4-BE49-F238E27FC236}">
                <a16:creationId xmlns:a16="http://schemas.microsoft.com/office/drawing/2014/main" id="{268CDE2A-6300-46E6-AB3E-C3D386C98351}"/>
              </a:ext>
            </a:extLst>
          </p:cNvPr>
          <p:cNvSpPr/>
          <p:nvPr/>
        </p:nvSpPr>
        <p:spPr>
          <a:xfrm>
            <a:off x="1978355" y="535418"/>
            <a:ext cx="9605891" cy="4044953"/>
          </a:xfrm>
          <a:prstGeom prst="rect">
            <a:avLst/>
          </a:prstGeom>
        </p:spPr>
        <p:txBody>
          <a:bodyPr wrap="square">
            <a:spAutoFit/>
          </a:bodyPr>
          <a:lstStyle/>
          <a:p>
            <a:pPr algn="ctr"/>
            <a:endParaRPr lang="en-GB" sz="2000" dirty="0">
              <a:latin typeface="Abadi Extra Light" panose="020B0204020104020204" pitchFamily="34" charset="0"/>
              <a:sym typeface="Wingdings" panose="05000000000000000000" pitchFamily="2" charset="2"/>
            </a:endParaRPr>
          </a:p>
          <a:p>
            <a:pPr marL="1071563" indent="-354013" algn="just">
              <a:lnSpc>
                <a:spcPct val="150000"/>
              </a:lnSpc>
              <a:buFont typeface="Arial" panose="020B0604020202020204" pitchFamily="34" charset="0"/>
              <a:buChar char="•"/>
            </a:pPr>
            <a:r>
              <a:rPr lang="en-US" sz="2000" dirty="0">
                <a:latin typeface="Abadi Extra Light" panose="020B0204020104020204" pitchFamily="34" charset="0"/>
              </a:rPr>
              <a:t>In this project, we showed that regression techniques can be successfully applied for the question : </a:t>
            </a:r>
            <a:r>
              <a:rPr lang="en-US" sz="2000" dirty="0"/>
              <a:t>what makes a joke funny?</a:t>
            </a:r>
            <a:r>
              <a:rPr lang="en-US" sz="2000" dirty="0">
                <a:latin typeface="Abadi Extra Light" panose="020B0204020104020204" pitchFamily="34" charset="0"/>
              </a:rPr>
              <a:t>. Experimental results obtained on very large data sets showed that learning approaches can be efficiently used to score humorous texts.</a:t>
            </a:r>
          </a:p>
          <a:p>
            <a:pPr marL="1071563" indent="-354013" algn="just">
              <a:lnSpc>
                <a:spcPct val="150000"/>
              </a:lnSpc>
              <a:buFont typeface="Arial" panose="020B0604020202020204" pitchFamily="34" charset="0"/>
              <a:buChar char="•"/>
            </a:pPr>
            <a:r>
              <a:rPr lang="en-US" sz="2000" dirty="0">
                <a:latin typeface="Abadi Extra Light" panose="020B0204020104020204" pitchFamily="34" charset="0"/>
              </a:rPr>
              <a:t>Moreover, we have also showed that it is possible to bootstrap a very large and relatively clean corpus that falls under a certain genre (e.g. humor), starting with a handful of manually selected dataset and using filters based on document structural information and simple thematic clues.</a:t>
            </a:r>
          </a:p>
        </p:txBody>
      </p:sp>
      <p:pic>
        <p:nvPicPr>
          <p:cNvPr id="13" name="Picture 6" descr="Image result for bauhaus university weimar">
            <a:extLst>
              <a:ext uri="{FF2B5EF4-FFF2-40B4-BE49-F238E27FC236}">
                <a16:creationId xmlns:a16="http://schemas.microsoft.com/office/drawing/2014/main" id="{736DE749-FFB9-4C6C-BF3F-96A7A5CDAC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91114" y="108578"/>
            <a:ext cx="2260209" cy="261925"/>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A710739D-45D5-44C9-8B8F-2ED147ADDDB2}"/>
              </a:ext>
            </a:extLst>
          </p:cNvPr>
          <p:cNvSpPr/>
          <p:nvPr/>
        </p:nvSpPr>
        <p:spPr>
          <a:xfrm>
            <a:off x="3684563" y="5378670"/>
            <a:ext cx="8366760" cy="1887824"/>
          </a:xfrm>
          <a:prstGeom prst="rect">
            <a:avLst/>
          </a:prstGeom>
        </p:spPr>
        <p:txBody>
          <a:bodyPr wrap="square">
            <a:spAutoFit/>
          </a:bodyPr>
          <a:lstStyle/>
          <a:p>
            <a:pPr>
              <a:lnSpc>
                <a:spcPct val="150000"/>
              </a:lnSpc>
            </a:pPr>
            <a:r>
              <a:rPr lang="en-GB" sz="2000" dirty="0">
                <a:latin typeface="Abadi Extra Light" panose="020B0204020104020204" pitchFamily="34" charset="0"/>
              </a:rPr>
              <a:t>By analysis of the linguistic features that emerged like our dictionary and identifying structures behind </a:t>
            </a:r>
            <a:r>
              <a:rPr lang="en-GB" sz="2000" dirty="0" err="1">
                <a:latin typeface="Abadi Extra Light" panose="020B0204020104020204" pitchFamily="34" charset="0"/>
              </a:rPr>
              <a:t>humor</a:t>
            </a:r>
            <a:r>
              <a:rPr lang="en-GB" sz="2000" dirty="0">
                <a:latin typeface="Abadi Extra Light" panose="020B0204020104020204" pitchFamily="34" charset="0"/>
              </a:rPr>
              <a:t> like Ambiguity, Incongruity, Interpersonal Effect, Phonetic Style</a:t>
            </a:r>
          </a:p>
          <a:p>
            <a:pPr>
              <a:lnSpc>
                <a:spcPct val="150000"/>
              </a:lnSpc>
            </a:pPr>
            <a:r>
              <a:rPr lang="en-GB" sz="2000" dirty="0">
                <a:latin typeface="Abadi Extra Light" panose="020B0204020104020204" pitchFamily="34" charset="0"/>
              </a:rPr>
              <a:t> </a:t>
            </a:r>
          </a:p>
        </p:txBody>
      </p:sp>
      <p:sp>
        <p:nvSpPr>
          <p:cNvPr id="7" name="Rectángulo 6">
            <a:extLst>
              <a:ext uri="{FF2B5EF4-FFF2-40B4-BE49-F238E27FC236}">
                <a16:creationId xmlns:a16="http://schemas.microsoft.com/office/drawing/2014/main" id="{B49A0567-3E27-41E2-A522-CE4DEED1BB7B}"/>
              </a:ext>
            </a:extLst>
          </p:cNvPr>
          <p:cNvSpPr/>
          <p:nvPr/>
        </p:nvSpPr>
        <p:spPr>
          <a:xfrm>
            <a:off x="1422387" y="4858540"/>
            <a:ext cx="6566276" cy="400110"/>
          </a:xfrm>
          <a:prstGeom prst="rect">
            <a:avLst/>
          </a:prstGeom>
          <a:noFill/>
        </p:spPr>
        <p:txBody>
          <a:bodyPr wrap="square" lIns="91440" tIns="45720" rIns="91440" bIns="45720">
            <a:spAutoFit/>
          </a:bodyPr>
          <a:lstStyle/>
          <a:p>
            <a:pPr algn="ctr"/>
            <a:r>
              <a:rPr lang="es-ES" sz="2000" b="1" dirty="0">
                <a:ln w="12700" cmpd="sng">
                  <a:solidFill>
                    <a:schemeClr val="accent1"/>
                  </a:solidFill>
                  <a:prstDash val="solid"/>
                </a:ln>
                <a:solidFill>
                  <a:schemeClr val="accent1">
                    <a:lumMod val="50000"/>
                  </a:schemeClr>
                </a:solidFill>
                <a:effectLst/>
              </a:rPr>
              <a:t>WHAT MAKES A JOKE FUNNY?</a:t>
            </a:r>
            <a:endParaRPr lang="es-ES" sz="2000" b="1" cap="none" spc="0" dirty="0">
              <a:ln w="12700" cmpd="sng">
                <a:solidFill>
                  <a:schemeClr val="accent1"/>
                </a:solidFill>
                <a:prstDash val="solid"/>
              </a:ln>
              <a:solidFill>
                <a:schemeClr val="accent1">
                  <a:lumMod val="50000"/>
                </a:schemeClr>
              </a:solidFill>
              <a:effectLst/>
            </a:endParaRPr>
          </a:p>
        </p:txBody>
      </p:sp>
    </p:spTree>
    <p:extLst>
      <p:ext uri="{BB962C8B-B14F-4D97-AF65-F5344CB8AC3E}">
        <p14:creationId xmlns:p14="http://schemas.microsoft.com/office/powerpoint/2010/main" val="638663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6" descr="Image result for bauhaus university weimar">
            <a:extLst>
              <a:ext uri="{FF2B5EF4-FFF2-40B4-BE49-F238E27FC236}">
                <a16:creationId xmlns:a16="http://schemas.microsoft.com/office/drawing/2014/main" id="{736DE749-FFB9-4C6C-BF3F-96A7A5CDAC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91114" y="108578"/>
            <a:ext cx="2260209" cy="261925"/>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0FA62121-D844-4F0E-BC4A-6F0FDC88E0C9}"/>
              </a:ext>
            </a:extLst>
          </p:cNvPr>
          <p:cNvSpPr/>
          <p:nvPr/>
        </p:nvSpPr>
        <p:spPr>
          <a:xfrm>
            <a:off x="2429490" y="665494"/>
            <a:ext cx="8327136" cy="3416320"/>
          </a:xfrm>
          <a:prstGeom prst="rect">
            <a:avLst/>
          </a:prstGeom>
        </p:spPr>
        <p:txBody>
          <a:bodyPr wrap="square">
            <a:spAutoFit/>
          </a:bodyPr>
          <a:lstStyle/>
          <a:p>
            <a:r>
              <a:rPr lang="en-GB" dirty="0">
                <a:latin typeface="Consolas" panose="020B0609020204030204" pitchFamily="49" charset="0"/>
              </a:rPr>
              <a:t>score=5162,</a:t>
            </a:r>
          </a:p>
          <a:p>
            <a:endParaRPr lang="en-GB" dirty="0">
              <a:latin typeface="Consolas" panose="020B0609020204030204" pitchFamily="49" charset="0"/>
            </a:endParaRPr>
          </a:p>
          <a:p>
            <a:r>
              <a:rPr lang="en-GB" dirty="0">
                <a:latin typeface="Consolas" panose="020B0609020204030204" pitchFamily="49" charset="0"/>
              </a:rPr>
              <a:t>title='Two priests are out driving one day..’, </a:t>
            </a:r>
          </a:p>
          <a:p>
            <a:endParaRPr lang="en-GB" dirty="0">
              <a:latin typeface="Consolas" panose="020B0609020204030204" pitchFamily="49" charset="0"/>
            </a:endParaRPr>
          </a:p>
          <a:p>
            <a:r>
              <a:rPr lang="en-GB" dirty="0" err="1">
                <a:latin typeface="Consolas" panose="020B0609020204030204" pitchFamily="49" charset="0"/>
              </a:rPr>
              <a:t>selftext</a:t>
            </a:r>
            <a:r>
              <a:rPr lang="en-GB" dirty="0">
                <a:latin typeface="Consolas" panose="020B0609020204030204" pitchFamily="49" charset="0"/>
              </a:rPr>
              <a:t>='when they get pulled over by a police officer.\n\</a:t>
            </a:r>
            <a:r>
              <a:rPr lang="en-GB" dirty="0" err="1">
                <a:latin typeface="Consolas" panose="020B0609020204030204" pitchFamily="49" charset="0"/>
              </a:rPr>
              <a:t>nThe</a:t>
            </a:r>
            <a:r>
              <a:rPr lang="en-GB" dirty="0">
                <a:latin typeface="Consolas" panose="020B0609020204030204" pitchFamily="49" charset="0"/>
              </a:rPr>
              <a:t> 	   cop approaches the priests vehicle and says to the 	   driver\</a:t>
            </a:r>
            <a:r>
              <a:rPr lang="en-GB" dirty="0" err="1">
                <a:latin typeface="Consolas" panose="020B0609020204030204" pitchFamily="49" charset="0"/>
              </a:rPr>
              <a:t>n"Sorry</a:t>
            </a:r>
            <a:r>
              <a:rPr lang="en-GB" dirty="0">
                <a:latin typeface="Consolas" panose="020B0609020204030204" pitchFamily="49" charset="0"/>
              </a:rPr>
              <a:t> to pull you over father, but we\’re    	   looking for a couple of child molesters"\n\</a:t>
            </a:r>
            <a:r>
              <a:rPr lang="en-GB" dirty="0" err="1">
                <a:latin typeface="Consolas" panose="020B0609020204030204" pitchFamily="49" charset="0"/>
              </a:rPr>
              <a:t>nThe</a:t>
            </a:r>
            <a:r>
              <a:rPr lang="en-GB" dirty="0">
                <a:latin typeface="Consolas" panose="020B0609020204030204" pitchFamily="49" charset="0"/>
              </a:rPr>
              <a:t> two 	   priests look at each other for a few moments and have 	   a few quiet words to each other. The driver turns back 	   to the cop and says;\n\</a:t>
            </a:r>
            <a:r>
              <a:rPr lang="en-GB" dirty="0" err="1">
                <a:latin typeface="Consolas" panose="020B0609020204030204" pitchFamily="49" charset="0"/>
              </a:rPr>
              <a:t>n"Alright</a:t>
            </a:r>
            <a:r>
              <a:rPr lang="en-GB" dirty="0">
                <a:latin typeface="Consolas" panose="020B0609020204030204" pitchFamily="49" charset="0"/>
              </a:rPr>
              <a:t> officer, we\'ll do	   it"'</a:t>
            </a:r>
          </a:p>
        </p:txBody>
      </p:sp>
      <p:pic>
        <p:nvPicPr>
          <p:cNvPr id="1027" name="Picture 3" descr="Image result for QUESTIONS funny">
            <a:extLst>
              <a:ext uri="{FF2B5EF4-FFF2-40B4-BE49-F238E27FC236}">
                <a16:creationId xmlns:a16="http://schemas.microsoft.com/office/drawing/2014/main" id="{94460757-1623-4E75-8AA7-71ED5CD6F8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0319" y="4081814"/>
            <a:ext cx="23812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996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BE68D4C-477D-4714-A6D3-74E9E99BDA70}"/>
              </a:ext>
            </a:extLst>
          </p:cNvPr>
          <p:cNvSpPr/>
          <p:nvPr/>
        </p:nvSpPr>
        <p:spPr>
          <a:xfrm>
            <a:off x="2163885" y="288712"/>
            <a:ext cx="2380780" cy="584775"/>
          </a:xfrm>
          <a:prstGeom prst="rect">
            <a:avLst/>
          </a:prstGeom>
        </p:spPr>
        <p:txBody>
          <a:bodyPr wrap="none">
            <a:spAutoFit/>
          </a:bodyPr>
          <a:lstStyle/>
          <a:p>
            <a:r>
              <a:rPr lang="es-CO" sz="3200" b="1" u="sng"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REFERENCES</a:t>
            </a:r>
            <a:endParaRPr lang="en-GB" b="1" u="sng" dirty="0"/>
          </a:p>
        </p:txBody>
      </p:sp>
      <p:sp>
        <p:nvSpPr>
          <p:cNvPr id="6" name="Rectángulo 5">
            <a:extLst>
              <a:ext uri="{FF2B5EF4-FFF2-40B4-BE49-F238E27FC236}">
                <a16:creationId xmlns:a16="http://schemas.microsoft.com/office/drawing/2014/main" id="{C18CBD91-0EE1-4331-BB17-E7728AA7C296}"/>
              </a:ext>
            </a:extLst>
          </p:cNvPr>
          <p:cNvSpPr/>
          <p:nvPr/>
        </p:nvSpPr>
        <p:spPr>
          <a:xfrm>
            <a:off x="3354275" y="1328361"/>
            <a:ext cx="7809953" cy="4201278"/>
          </a:xfrm>
          <a:prstGeom prst="rect">
            <a:avLst/>
          </a:prstGeom>
        </p:spPr>
        <p:txBody>
          <a:bodyPr wrap="square">
            <a:spAutoFit/>
          </a:bodyPr>
          <a:lstStyle/>
          <a:p>
            <a:pPr algn="just">
              <a:lnSpc>
                <a:spcPct val="150000"/>
              </a:lnSpc>
            </a:pPr>
            <a:r>
              <a:rPr lang="en-GB" dirty="0">
                <a:latin typeface="Abadi Extra Light" panose="020B0204020104020204" pitchFamily="34" charset="0"/>
              </a:rPr>
              <a:t>https://www.wolframcloud.com/objects/agriffin/HumorDetector</a:t>
            </a:r>
          </a:p>
          <a:p>
            <a:pPr algn="just">
              <a:lnSpc>
                <a:spcPct val="150000"/>
              </a:lnSpc>
            </a:pPr>
            <a:r>
              <a:rPr lang="en-GB" dirty="0">
                <a:latin typeface="Abadi Extra Light" panose="020B0204020104020204" pitchFamily="34" charset="0"/>
              </a:rPr>
              <a:t>http://www.coli.uni-saarland.de/courses/cacl10/slides/Humor_Kaeshammer.</a:t>
            </a:r>
          </a:p>
          <a:p>
            <a:pPr algn="just">
              <a:lnSpc>
                <a:spcPct val="150000"/>
              </a:lnSpc>
            </a:pPr>
            <a:r>
              <a:rPr lang="en-GB" dirty="0">
                <a:latin typeface="Abadi Extra Light" panose="020B0204020104020204" pitchFamily="34" charset="0"/>
              </a:rPr>
              <a:t>http://web.eecs.umich.edu/~mihalcea/papers/mihalcea.emnlp05b.pdf</a:t>
            </a:r>
          </a:p>
          <a:p>
            <a:pPr algn="just">
              <a:lnSpc>
                <a:spcPct val="150000"/>
              </a:lnSpc>
            </a:pPr>
            <a:r>
              <a:rPr lang="en-GB" dirty="0">
                <a:latin typeface="Abadi Extra Light" panose="020B0204020104020204" pitchFamily="34" charset="0"/>
              </a:rPr>
              <a:t>https://www.cs.ox.ac.uk/files/244/mihalcea.cicling07.pdf</a:t>
            </a:r>
          </a:p>
          <a:p>
            <a:pPr algn="just">
              <a:lnSpc>
                <a:spcPct val="150000"/>
              </a:lnSpc>
            </a:pPr>
            <a:r>
              <a:rPr lang="en-GB" dirty="0">
                <a:latin typeface="Abadi Extra Light" panose="020B0204020104020204" pitchFamily="34" charset="0"/>
              </a:rPr>
              <a:t>https://github.com/pln-fing-udelar/pghumorhttps://pdfs.semanticscholar.org/9b13/5cab89155147f56559ddcc10b404c44f5db9.pd</a:t>
            </a:r>
          </a:p>
          <a:p>
            <a:pPr algn="just">
              <a:lnSpc>
                <a:spcPct val="150000"/>
              </a:lnSpc>
            </a:pPr>
            <a:r>
              <a:rPr lang="en-GB" dirty="0">
                <a:latin typeface="Abadi Extra Light" panose="020B0204020104020204" pitchFamily="34" charset="0"/>
              </a:rPr>
              <a:t>https://web.stanford.edu/~jurafsky/slp3/6. </a:t>
            </a:r>
          </a:p>
          <a:p>
            <a:pPr algn="just">
              <a:lnSpc>
                <a:spcPct val="150000"/>
              </a:lnSpc>
            </a:pPr>
            <a:r>
              <a:rPr lang="en-GB" dirty="0">
                <a:latin typeface="Abadi Extra Light" panose="020B0204020104020204" pitchFamily="34" charset="0"/>
              </a:rPr>
              <a:t>https://github.com/wsilva/humor-classifier-with-naive-bayes/blob/master/python/NaiveBayesWordClassifier.py</a:t>
            </a:r>
          </a:p>
        </p:txBody>
      </p:sp>
    </p:spTree>
    <p:extLst>
      <p:ext uri="{BB962C8B-B14F-4D97-AF65-F5344CB8AC3E}">
        <p14:creationId xmlns:p14="http://schemas.microsoft.com/office/powerpoint/2010/main" val="2166259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0698E1B6-49B5-4C97-A5F2-6B934AB1878C}"/>
              </a:ext>
            </a:extLst>
          </p:cNvPr>
          <p:cNvSpPr/>
          <p:nvPr/>
        </p:nvSpPr>
        <p:spPr>
          <a:xfrm>
            <a:off x="1872337" y="239540"/>
            <a:ext cx="3499676" cy="584775"/>
          </a:xfrm>
          <a:prstGeom prst="rect">
            <a:avLst/>
          </a:prstGeom>
        </p:spPr>
        <p:txBody>
          <a:bodyPr wrap="none">
            <a:spAutoFit/>
          </a:bodyPr>
          <a:lstStyle/>
          <a:p>
            <a:r>
              <a:rPr lang="es-CO" sz="3200" b="1" u="sng"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HUMOR DETECTION</a:t>
            </a:r>
            <a:endParaRPr lang="en-GB" b="1" u="sng" dirty="0"/>
          </a:p>
        </p:txBody>
      </p:sp>
      <p:sp>
        <p:nvSpPr>
          <p:cNvPr id="6" name="Rectángulo 5">
            <a:extLst>
              <a:ext uri="{FF2B5EF4-FFF2-40B4-BE49-F238E27FC236}">
                <a16:creationId xmlns:a16="http://schemas.microsoft.com/office/drawing/2014/main" id="{268CDE2A-6300-46E6-AB3E-C3D386C98351}"/>
              </a:ext>
            </a:extLst>
          </p:cNvPr>
          <p:cNvSpPr/>
          <p:nvPr/>
        </p:nvSpPr>
        <p:spPr>
          <a:xfrm>
            <a:off x="2445432" y="608127"/>
            <a:ext cx="9605891" cy="7550913"/>
          </a:xfrm>
          <a:prstGeom prst="rect">
            <a:avLst/>
          </a:prstGeom>
        </p:spPr>
        <p:txBody>
          <a:bodyPr wrap="square">
            <a:spAutoFit/>
          </a:bodyPr>
          <a:lstStyle/>
          <a:p>
            <a:pPr algn="ctr"/>
            <a:endParaRPr lang="en-GB" sz="2000" dirty="0">
              <a:latin typeface="Abadi Extra Light" panose="020B0204020104020204" pitchFamily="34" charset="0"/>
              <a:sym typeface="Wingdings" panose="05000000000000000000" pitchFamily="2" charset="2"/>
            </a:endParaRPr>
          </a:p>
          <a:p>
            <a:pPr algn="just"/>
            <a:r>
              <a:rPr lang="en-US" sz="2400" b="1"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What is humor? </a:t>
            </a:r>
          </a:p>
          <a:p>
            <a:pPr marL="717550" algn="just">
              <a:lnSpc>
                <a:spcPct val="150000"/>
              </a:lnSpc>
            </a:pPr>
            <a:endParaRPr lang="en-US" sz="1200" b="1"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endParaRPr>
          </a:p>
          <a:p>
            <a:pPr marL="717550" algn="just">
              <a:lnSpc>
                <a:spcPct val="150000"/>
              </a:lnSpc>
            </a:pPr>
            <a:r>
              <a:rPr lang="en-GB" sz="2000" dirty="0">
                <a:latin typeface="Abadi Extra Light" panose="020B0204020104020204" pitchFamily="34" charset="0"/>
              </a:rPr>
              <a:t>Caleb Warren and Peter McGraw: </a:t>
            </a:r>
            <a:r>
              <a:rPr lang="en-GB" sz="2000" i="1" dirty="0">
                <a:solidFill>
                  <a:schemeClr val="accent1">
                    <a:lumMod val="50000"/>
                  </a:schemeClr>
                </a:solidFill>
                <a:latin typeface="Abadi Extra Light" panose="020B0204020104020204" pitchFamily="34" charset="0"/>
              </a:rPr>
              <a:t>“</a:t>
            </a:r>
            <a:r>
              <a:rPr lang="en-GB" sz="2000" i="1" dirty="0" err="1">
                <a:solidFill>
                  <a:schemeClr val="accent1">
                    <a:lumMod val="50000"/>
                  </a:schemeClr>
                </a:solidFill>
                <a:latin typeface="Abadi Extra Light" panose="020B0204020104020204" pitchFamily="34" charset="0"/>
              </a:rPr>
              <a:t>humor</a:t>
            </a:r>
            <a:r>
              <a:rPr lang="en-GB" sz="2000" i="1" dirty="0">
                <a:solidFill>
                  <a:schemeClr val="accent1">
                    <a:lumMod val="50000"/>
                  </a:schemeClr>
                </a:solidFill>
                <a:latin typeface="Abadi Extra Light" panose="020B0204020104020204" pitchFamily="34" charset="0"/>
              </a:rPr>
              <a:t> is a psychological response characterized by the positive emotion of amusement, the appraisal that something is funny, and the tendency to laugh.”</a:t>
            </a:r>
          </a:p>
          <a:p>
            <a:pPr marL="717550" algn="just">
              <a:lnSpc>
                <a:spcPct val="150000"/>
              </a:lnSpc>
            </a:pPr>
            <a:endParaRPr lang="en-US" sz="2000" i="1" dirty="0">
              <a:solidFill>
                <a:schemeClr val="accent1">
                  <a:lumMod val="50000"/>
                </a:schemeClr>
              </a:solidFill>
              <a:latin typeface="Abadi Extra Light" panose="020B0204020104020204" pitchFamily="34" charset="0"/>
            </a:endParaRPr>
          </a:p>
          <a:p>
            <a:pPr algn="just"/>
            <a:r>
              <a:rPr lang="en-US" sz="2400" b="1"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What is humor detection ? </a:t>
            </a:r>
          </a:p>
          <a:p>
            <a:pPr algn="just"/>
            <a:endParaRPr lang="en-US" sz="2400" b="1"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endParaRPr>
          </a:p>
          <a:p>
            <a:pPr algn="just"/>
            <a:r>
              <a:rPr lang="en-GB" sz="2400" dirty="0">
                <a:solidFill>
                  <a:schemeClr val="tx2"/>
                </a:solidFill>
                <a:effectLst>
                  <a:outerShdw blurRad="38100" dist="38100" dir="2700000" algn="tl">
                    <a:srgbClr val="000000">
                      <a:alpha val="43137"/>
                    </a:srgbClr>
                  </a:outerShdw>
                </a:effectLst>
              </a:rPr>
              <a:t>	Latent Structures behind </a:t>
            </a:r>
            <a:r>
              <a:rPr lang="en-GB" sz="2400" dirty="0" err="1">
                <a:solidFill>
                  <a:schemeClr val="tx2"/>
                </a:solidFill>
                <a:effectLst>
                  <a:outerShdw blurRad="38100" dist="38100" dir="2700000" algn="tl">
                    <a:srgbClr val="000000">
                      <a:alpha val="43137"/>
                    </a:srgbClr>
                  </a:outerShdw>
                </a:effectLst>
              </a:rPr>
              <a:t>Humor</a:t>
            </a:r>
            <a:endParaRPr lang="en-GB" sz="2400" dirty="0">
              <a:solidFill>
                <a:schemeClr val="tx2"/>
              </a:solidFill>
              <a:effectLst>
                <a:outerShdw blurRad="38100" dist="38100" dir="2700000" algn="tl">
                  <a:srgbClr val="000000">
                    <a:alpha val="43137"/>
                  </a:srgbClr>
                </a:outerShdw>
              </a:effectLst>
            </a:endParaRPr>
          </a:p>
          <a:p>
            <a:pPr algn="just"/>
            <a:endParaRPr lang="en-US" sz="1050" b="1"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endParaRPr>
          </a:p>
          <a:p>
            <a:pPr marL="1985963" lvl="2" indent="-354013" algn="just">
              <a:lnSpc>
                <a:spcPct val="150000"/>
              </a:lnSpc>
              <a:buFont typeface="Arial" panose="020B0604020202020204" pitchFamily="34" charset="0"/>
              <a:buChar char="•"/>
            </a:pPr>
            <a:r>
              <a:rPr lang="en-US" sz="2000" dirty="0">
                <a:latin typeface="Abadi Extra Light" panose="020B0204020104020204" pitchFamily="34" charset="0"/>
              </a:rPr>
              <a:t>Ambiguity</a:t>
            </a:r>
          </a:p>
          <a:p>
            <a:pPr marL="1985963" lvl="2" indent="-354013" algn="just">
              <a:lnSpc>
                <a:spcPct val="150000"/>
              </a:lnSpc>
              <a:buFont typeface="Arial" panose="020B0604020202020204" pitchFamily="34" charset="0"/>
              <a:buChar char="•"/>
            </a:pPr>
            <a:r>
              <a:rPr lang="en-US" sz="2000" dirty="0">
                <a:latin typeface="Abadi Extra Light" panose="020B0204020104020204" pitchFamily="34" charset="0"/>
              </a:rPr>
              <a:t>Incongruity</a:t>
            </a:r>
          </a:p>
          <a:p>
            <a:pPr marL="1985963" lvl="2" indent="-354013" algn="just">
              <a:lnSpc>
                <a:spcPct val="150000"/>
              </a:lnSpc>
              <a:buFont typeface="Arial" panose="020B0604020202020204" pitchFamily="34" charset="0"/>
              <a:buChar char="•"/>
            </a:pPr>
            <a:r>
              <a:rPr lang="en-US" sz="2000" dirty="0">
                <a:latin typeface="Abadi Extra Light" panose="020B0204020104020204" pitchFamily="34" charset="0"/>
              </a:rPr>
              <a:t>Interpersonal Effect</a:t>
            </a:r>
          </a:p>
          <a:p>
            <a:pPr marL="1985963" lvl="2" indent="-354013" algn="just">
              <a:lnSpc>
                <a:spcPct val="150000"/>
              </a:lnSpc>
              <a:buFont typeface="Arial" panose="020B0604020202020204" pitchFamily="34" charset="0"/>
              <a:buChar char="•"/>
            </a:pPr>
            <a:r>
              <a:rPr lang="en-US" sz="2000" dirty="0">
                <a:latin typeface="Abadi Extra Light" panose="020B0204020104020204" pitchFamily="34" charset="0"/>
              </a:rPr>
              <a:t>Phonetic Style</a:t>
            </a:r>
          </a:p>
          <a:p>
            <a:pPr marL="1985963" lvl="2" indent="-354013" algn="just">
              <a:lnSpc>
                <a:spcPct val="150000"/>
              </a:lnSpc>
              <a:buFont typeface="Arial" panose="020B0604020202020204" pitchFamily="34" charset="0"/>
              <a:buChar char="•"/>
            </a:pPr>
            <a:endParaRPr lang="en-US" sz="2000" dirty="0">
              <a:latin typeface="Abadi Extra Light" panose="020B0204020104020204" pitchFamily="34" charset="0"/>
            </a:endParaRPr>
          </a:p>
          <a:p>
            <a:pPr marL="1071563" indent="-354013" algn="just">
              <a:lnSpc>
                <a:spcPct val="150000"/>
              </a:lnSpc>
              <a:buFont typeface="Arial" panose="020B0604020202020204" pitchFamily="34" charset="0"/>
              <a:buChar char="•"/>
            </a:pPr>
            <a:endParaRPr lang="en-US" sz="2000" dirty="0">
              <a:latin typeface="Abadi Extra Light" panose="020B0204020104020204" pitchFamily="34" charset="0"/>
            </a:endParaRPr>
          </a:p>
          <a:p>
            <a:pPr marL="1071563" indent="-354013" algn="just">
              <a:lnSpc>
                <a:spcPct val="150000"/>
              </a:lnSpc>
              <a:buFont typeface="Arial" panose="020B0604020202020204" pitchFamily="34" charset="0"/>
              <a:buChar char="•"/>
            </a:pPr>
            <a:endParaRPr lang="en-GB" sz="2000" dirty="0">
              <a:latin typeface="Abadi Extra Light" panose="020B0204020104020204" pitchFamily="34" charset="0"/>
            </a:endParaRPr>
          </a:p>
        </p:txBody>
      </p:sp>
      <p:pic>
        <p:nvPicPr>
          <p:cNvPr id="13" name="Picture 6" descr="Image result for bauhaus university weimar">
            <a:extLst>
              <a:ext uri="{FF2B5EF4-FFF2-40B4-BE49-F238E27FC236}">
                <a16:creationId xmlns:a16="http://schemas.microsoft.com/office/drawing/2014/main" id="{736DE749-FFB9-4C6C-BF3F-96A7A5CDAC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91114" y="108578"/>
            <a:ext cx="2260209" cy="26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990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0698E1B6-49B5-4C97-A5F2-6B934AB1878C}"/>
              </a:ext>
            </a:extLst>
          </p:cNvPr>
          <p:cNvSpPr/>
          <p:nvPr/>
        </p:nvSpPr>
        <p:spPr>
          <a:xfrm>
            <a:off x="1659721" y="108578"/>
            <a:ext cx="4553298" cy="584775"/>
          </a:xfrm>
          <a:prstGeom prst="rect">
            <a:avLst/>
          </a:prstGeom>
        </p:spPr>
        <p:txBody>
          <a:bodyPr wrap="none">
            <a:spAutoFit/>
          </a:bodyPr>
          <a:lstStyle/>
          <a:p>
            <a:r>
              <a:rPr lang="es-CO" sz="3200" b="1" u="sng"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COMPUTATIONAL HUMOR</a:t>
            </a:r>
            <a:endParaRPr lang="en-GB" b="1" u="sng" dirty="0"/>
          </a:p>
        </p:txBody>
      </p:sp>
      <p:sp>
        <p:nvSpPr>
          <p:cNvPr id="6" name="Rectángulo 5">
            <a:extLst>
              <a:ext uri="{FF2B5EF4-FFF2-40B4-BE49-F238E27FC236}">
                <a16:creationId xmlns:a16="http://schemas.microsoft.com/office/drawing/2014/main" id="{268CDE2A-6300-46E6-AB3E-C3D386C98351}"/>
              </a:ext>
            </a:extLst>
          </p:cNvPr>
          <p:cNvSpPr/>
          <p:nvPr/>
        </p:nvSpPr>
        <p:spPr>
          <a:xfrm>
            <a:off x="1588601" y="370503"/>
            <a:ext cx="9605891" cy="2293000"/>
          </a:xfrm>
          <a:prstGeom prst="rect">
            <a:avLst/>
          </a:prstGeom>
        </p:spPr>
        <p:txBody>
          <a:bodyPr wrap="square">
            <a:spAutoFit/>
          </a:bodyPr>
          <a:lstStyle/>
          <a:p>
            <a:pPr marL="717550" algn="just">
              <a:lnSpc>
                <a:spcPct val="150000"/>
              </a:lnSpc>
            </a:pPr>
            <a:endParaRPr lang="en-GB" sz="2000" dirty="0">
              <a:latin typeface="Abadi Extra Light" panose="020B0204020104020204" pitchFamily="34" charset="0"/>
              <a:sym typeface="Wingdings" panose="05000000000000000000" pitchFamily="2" charset="2"/>
            </a:endParaRPr>
          </a:p>
          <a:p>
            <a:pPr marL="717550" algn="just">
              <a:lnSpc>
                <a:spcPct val="150000"/>
              </a:lnSpc>
            </a:pPr>
            <a:r>
              <a:rPr lang="en-US" sz="2000" dirty="0">
                <a:latin typeface="Abadi Extra Light" panose="020B0204020104020204" pitchFamily="34" charset="0"/>
              </a:rPr>
              <a:t>Computational humor is a branch of computational linguistics and artificial intelligence which uses computers in humor research.</a:t>
            </a:r>
          </a:p>
          <a:p>
            <a:pPr marL="717550" algn="just">
              <a:lnSpc>
                <a:spcPct val="150000"/>
              </a:lnSpc>
            </a:pPr>
            <a:endParaRPr lang="en-US" sz="1100" b="1" dirty="0">
              <a:solidFill>
                <a:srgbClr val="4472C4">
                  <a:lumMod val="50000"/>
                </a:srgbClr>
              </a:solidFill>
              <a:effectLst>
                <a:outerShdw blurRad="38100" dist="38100" dir="2700000" algn="tl">
                  <a:srgbClr val="000000">
                    <a:alpha val="43137"/>
                  </a:srgbClr>
                </a:outerShdw>
              </a:effectLst>
              <a:latin typeface="Abadi Extra Light" panose="020B0204020104020204" pitchFamily="34" charset="0"/>
            </a:endParaRPr>
          </a:p>
          <a:p>
            <a:pPr marL="717550" algn="just">
              <a:lnSpc>
                <a:spcPct val="150000"/>
              </a:lnSpc>
            </a:pPr>
            <a:r>
              <a:rPr lang="en-US" sz="2400" b="1"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Joke recognition Approaches:</a:t>
            </a:r>
          </a:p>
        </p:txBody>
      </p:sp>
      <p:pic>
        <p:nvPicPr>
          <p:cNvPr id="13" name="Picture 6" descr="Image result for bauhaus university weimar">
            <a:extLst>
              <a:ext uri="{FF2B5EF4-FFF2-40B4-BE49-F238E27FC236}">
                <a16:creationId xmlns:a16="http://schemas.microsoft.com/office/drawing/2014/main" id="{736DE749-FFB9-4C6C-BF3F-96A7A5CDAC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91114" y="108578"/>
            <a:ext cx="2260209" cy="261925"/>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D82D9022-8DB3-42F9-BEE6-2ED600AEEB4F}"/>
              </a:ext>
            </a:extLst>
          </p:cNvPr>
          <p:cNvPicPr>
            <a:picLocks noChangeAspect="1"/>
          </p:cNvPicPr>
          <p:nvPr/>
        </p:nvPicPr>
        <p:blipFill>
          <a:blip r:embed="rId4"/>
          <a:stretch>
            <a:fillRect/>
          </a:stretch>
        </p:blipFill>
        <p:spPr>
          <a:xfrm>
            <a:off x="2402431" y="2790450"/>
            <a:ext cx="6271306" cy="3843056"/>
          </a:xfrm>
          <a:prstGeom prst="rect">
            <a:avLst/>
          </a:prstGeom>
        </p:spPr>
      </p:pic>
    </p:spTree>
    <p:extLst>
      <p:ext uri="{BB962C8B-B14F-4D97-AF65-F5344CB8AC3E}">
        <p14:creationId xmlns:p14="http://schemas.microsoft.com/office/powerpoint/2010/main" val="750285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268CDE2A-6300-46E6-AB3E-C3D386C98351}"/>
              </a:ext>
            </a:extLst>
          </p:cNvPr>
          <p:cNvSpPr/>
          <p:nvPr/>
        </p:nvSpPr>
        <p:spPr>
          <a:xfrm>
            <a:off x="2068061" y="-411817"/>
            <a:ext cx="9605891" cy="4503925"/>
          </a:xfrm>
          <a:prstGeom prst="rect">
            <a:avLst/>
          </a:prstGeom>
        </p:spPr>
        <p:txBody>
          <a:bodyPr wrap="square">
            <a:spAutoFit/>
          </a:bodyPr>
          <a:lstStyle/>
          <a:p>
            <a:pPr algn="just"/>
            <a:endParaRPr lang="en-US" sz="2400" b="1"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endParaRPr>
          </a:p>
          <a:p>
            <a:pPr algn="just"/>
            <a:r>
              <a:rPr lang="en-US" sz="3200" b="1" u="sng"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How humor detection  works? </a:t>
            </a:r>
          </a:p>
          <a:p>
            <a:pPr algn="just"/>
            <a:endParaRPr lang="en-US" sz="2400" b="1"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endParaRPr>
          </a:p>
          <a:p>
            <a:pPr algn="just">
              <a:lnSpc>
                <a:spcPct val="150000"/>
              </a:lnSpc>
            </a:pPr>
            <a:r>
              <a:rPr lang="en-US" sz="2000" dirty="0">
                <a:latin typeface="Abadi Extra Light" panose="020B0204020104020204" pitchFamily="34" charset="0"/>
              </a:rPr>
              <a:t>1. We experiment with automatic classification techniques using:</a:t>
            </a:r>
          </a:p>
          <a:p>
            <a:pPr algn="just">
              <a:lnSpc>
                <a:spcPct val="150000"/>
              </a:lnSpc>
            </a:pPr>
            <a:endParaRPr lang="en-US" sz="2000" dirty="0">
              <a:latin typeface="Abadi Extra Light" panose="020B0204020104020204" pitchFamily="34" charset="0"/>
            </a:endParaRPr>
          </a:p>
          <a:p>
            <a:pPr algn="just">
              <a:lnSpc>
                <a:spcPct val="150000"/>
              </a:lnSpc>
            </a:pPr>
            <a:r>
              <a:rPr lang="en-US" sz="2000" dirty="0">
                <a:latin typeface="Abadi Extra Light" panose="020B0204020104020204" pitchFamily="34" charset="0"/>
              </a:rPr>
              <a:t> (a) Heuristics based on humor-specific </a:t>
            </a:r>
            <a:r>
              <a:rPr lang="en-US" sz="2000" b="1" dirty="0">
                <a:latin typeface="Abadi Extra Light" panose="020B0204020104020204" pitchFamily="34" charset="0"/>
              </a:rPr>
              <a:t>stylistic features </a:t>
            </a:r>
            <a:r>
              <a:rPr lang="en-US" sz="2000" dirty="0">
                <a:latin typeface="Abadi Extra Light" panose="020B0204020104020204" pitchFamily="34" charset="0"/>
              </a:rPr>
              <a:t>(alliteration, antonymy, slang); </a:t>
            </a:r>
          </a:p>
          <a:p>
            <a:pPr marL="542925" indent="-542925" algn="just">
              <a:lnSpc>
                <a:spcPct val="150000"/>
              </a:lnSpc>
            </a:pPr>
            <a:r>
              <a:rPr lang="en-US" sz="2000" dirty="0">
                <a:latin typeface="Abadi Extra Light" panose="020B0204020104020204" pitchFamily="34" charset="0"/>
              </a:rPr>
              <a:t> (b) </a:t>
            </a:r>
            <a:r>
              <a:rPr lang="en-US" sz="2000" b="1" dirty="0">
                <a:solidFill>
                  <a:srgbClr val="C00000"/>
                </a:solidFill>
                <a:latin typeface="Abadi Extra Light" panose="020B0204020104020204" pitchFamily="34" charset="0"/>
              </a:rPr>
              <a:t>Content-based features</a:t>
            </a:r>
            <a:r>
              <a:rPr lang="en-US" sz="2000" dirty="0">
                <a:latin typeface="Abadi Extra Light" panose="020B0204020104020204" pitchFamily="34" charset="0"/>
              </a:rPr>
              <a:t>, within a learning framework formulated as a typical text classification task </a:t>
            </a:r>
          </a:p>
          <a:p>
            <a:pPr marL="450850" indent="-450850" algn="just">
              <a:lnSpc>
                <a:spcPct val="150000"/>
              </a:lnSpc>
            </a:pPr>
            <a:r>
              <a:rPr lang="en-US" sz="2000" dirty="0">
                <a:latin typeface="Abadi Extra Light" panose="020B0204020104020204" pitchFamily="34" charset="0"/>
              </a:rPr>
              <a:t> (c) </a:t>
            </a:r>
            <a:r>
              <a:rPr lang="en-US" sz="2000" b="1" dirty="0">
                <a:latin typeface="Abadi Extra Light" panose="020B0204020104020204" pitchFamily="34" charset="0"/>
              </a:rPr>
              <a:t>combined stylistic and content-based features</a:t>
            </a:r>
            <a:r>
              <a:rPr lang="en-US" sz="2000" dirty="0">
                <a:latin typeface="Abadi Extra Light" panose="020B0204020104020204" pitchFamily="34" charset="0"/>
              </a:rPr>
              <a:t>, integrated in a stacked machine learning framework.</a:t>
            </a:r>
            <a:endParaRPr lang="en-GB" sz="2000" dirty="0">
              <a:latin typeface="Abadi Extra Light" panose="020B0204020104020204" pitchFamily="34" charset="0"/>
            </a:endParaRPr>
          </a:p>
        </p:txBody>
      </p:sp>
      <p:pic>
        <p:nvPicPr>
          <p:cNvPr id="13" name="Picture 6" descr="Image result for bauhaus university weimar">
            <a:extLst>
              <a:ext uri="{FF2B5EF4-FFF2-40B4-BE49-F238E27FC236}">
                <a16:creationId xmlns:a16="http://schemas.microsoft.com/office/drawing/2014/main" id="{736DE749-FFB9-4C6C-BF3F-96A7A5CDAC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91114" y="108578"/>
            <a:ext cx="2260209" cy="261925"/>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C3898C22-F516-475D-B6CE-3914EA945476}"/>
              </a:ext>
            </a:extLst>
          </p:cNvPr>
          <p:cNvSpPr/>
          <p:nvPr/>
        </p:nvSpPr>
        <p:spPr>
          <a:xfrm>
            <a:off x="2068061" y="4083621"/>
            <a:ext cx="7340210" cy="400110"/>
          </a:xfrm>
          <a:prstGeom prst="rect">
            <a:avLst/>
          </a:prstGeom>
        </p:spPr>
        <p:txBody>
          <a:bodyPr wrap="square">
            <a:spAutoFit/>
          </a:bodyPr>
          <a:lstStyle/>
          <a:p>
            <a:r>
              <a:rPr lang="en-GB" sz="2000" dirty="0">
                <a:latin typeface="Abadi Extra Light" panose="020B0204020104020204" pitchFamily="34" charset="0"/>
              </a:rPr>
              <a:t>2. Use </a:t>
            </a:r>
            <a:r>
              <a:rPr lang="en-GB" sz="2000" b="1" dirty="0" err="1">
                <a:latin typeface="Abadi Extra Light" panose="020B0204020104020204" pitchFamily="34" charset="0"/>
              </a:rPr>
              <a:t>Labeled</a:t>
            </a:r>
            <a:r>
              <a:rPr lang="en-GB" sz="2000" b="1" dirty="0">
                <a:latin typeface="Abadi Extra Light" panose="020B0204020104020204" pitchFamily="34" charset="0"/>
              </a:rPr>
              <a:t> data </a:t>
            </a:r>
            <a:r>
              <a:rPr lang="en-GB" sz="2000" dirty="0">
                <a:latin typeface="Abadi Extra Light" panose="020B0204020104020204" pitchFamily="34" charset="0"/>
              </a:rPr>
              <a:t>to train a regression:</a:t>
            </a:r>
          </a:p>
        </p:txBody>
      </p:sp>
      <p:pic>
        <p:nvPicPr>
          <p:cNvPr id="4" name="Imagen 3">
            <a:extLst>
              <a:ext uri="{FF2B5EF4-FFF2-40B4-BE49-F238E27FC236}">
                <a16:creationId xmlns:a16="http://schemas.microsoft.com/office/drawing/2014/main" id="{6A1E2C9C-F3E2-4F87-AEC9-97B6DEC5431F}"/>
              </a:ext>
            </a:extLst>
          </p:cNvPr>
          <p:cNvPicPr>
            <a:picLocks noChangeAspect="1"/>
          </p:cNvPicPr>
          <p:nvPr/>
        </p:nvPicPr>
        <p:blipFill>
          <a:blip r:embed="rId4"/>
          <a:stretch>
            <a:fillRect/>
          </a:stretch>
        </p:blipFill>
        <p:spPr>
          <a:xfrm>
            <a:off x="6716219" y="3721731"/>
            <a:ext cx="2248349" cy="1289918"/>
          </a:xfrm>
          <a:prstGeom prst="rect">
            <a:avLst/>
          </a:prstGeom>
        </p:spPr>
      </p:pic>
    </p:spTree>
    <p:extLst>
      <p:ext uri="{BB962C8B-B14F-4D97-AF65-F5344CB8AC3E}">
        <p14:creationId xmlns:p14="http://schemas.microsoft.com/office/powerpoint/2010/main" val="830414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0698E1B6-49B5-4C97-A5F2-6B934AB1878C}"/>
              </a:ext>
            </a:extLst>
          </p:cNvPr>
          <p:cNvSpPr/>
          <p:nvPr/>
        </p:nvSpPr>
        <p:spPr>
          <a:xfrm>
            <a:off x="1872337" y="239540"/>
            <a:ext cx="2994731" cy="861774"/>
          </a:xfrm>
          <a:prstGeom prst="rect">
            <a:avLst/>
          </a:prstGeom>
        </p:spPr>
        <p:txBody>
          <a:bodyPr wrap="none">
            <a:spAutoFit/>
          </a:bodyPr>
          <a:lstStyle/>
          <a:p>
            <a:r>
              <a:rPr lang="en-IN" sz="3200" b="1" u="sng"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Linear Regression</a:t>
            </a:r>
          </a:p>
          <a:p>
            <a:endParaRPr lang="en-GB" b="1" u="sng" dirty="0"/>
          </a:p>
        </p:txBody>
      </p:sp>
      <p:sp>
        <p:nvSpPr>
          <p:cNvPr id="6" name="Rectángulo 5">
            <a:extLst>
              <a:ext uri="{FF2B5EF4-FFF2-40B4-BE49-F238E27FC236}">
                <a16:creationId xmlns:a16="http://schemas.microsoft.com/office/drawing/2014/main" id="{268CDE2A-6300-46E6-AB3E-C3D386C98351}"/>
              </a:ext>
            </a:extLst>
          </p:cNvPr>
          <p:cNvSpPr/>
          <p:nvPr/>
        </p:nvSpPr>
        <p:spPr>
          <a:xfrm>
            <a:off x="1872337" y="670427"/>
            <a:ext cx="9797149" cy="4780924"/>
          </a:xfrm>
          <a:prstGeom prst="rect">
            <a:avLst/>
          </a:prstGeom>
        </p:spPr>
        <p:txBody>
          <a:bodyPr wrap="square">
            <a:spAutoFit/>
          </a:bodyPr>
          <a:lstStyle/>
          <a:p>
            <a:pPr algn="ctr"/>
            <a:endParaRPr lang="en-GB" sz="2000" dirty="0">
              <a:latin typeface="Abadi Extra Light" panose="020B0204020104020204" pitchFamily="34" charset="0"/>
              <a:sym typeface="Wingdings" panose="05000000000000000000" pitchFamily="2" charset="2"/>
            </a:endParaRPr>
          </a:p>
          <a:p>
            <a:pPr marL="342900" indent="-342900" algn="just">
              <a:buFont typeface="Arial" panose="020B0604020202020204" pitchFamily="34" charset="0"/>
              <a:buChar char="•"/>
            </a:pPr>
            <a:r>
              <a:rPr lang="en-US" sz="2400" b="1"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What is </a:t>
            </a:r>
            <a:r>
              <a:rPr lang="en-IN" sz="2400" b="1"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Linear Regression ?</a:t>
            </a:r>
            <a:endParaRPr lang="en-US" sz="2400" b="1"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endParaRPr>
          </a:p>
          <a:p>
            <a:pPr algn="just"/>
            <a:endParaRPr lang="en-US" sz="2400" b="1"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endParaRPr>
          </a:p>
          <a:p>
            <a:pPr marL="1071563" indent="-354013" algn="just">
              <a:lnSpc>
                <a:spcPct val="150000"/>
              </a:lnSpc>
              <a:buFont typeface="Arial" panose="020B0604020202020204" pitchFamily="34" charset="0"/>
              <a:buChar char="•"/>
            </a:pPr>
            <a:r>
              <a:rPr lang="en-US" sz="2000" dirty="0">
                <a:latin typeface="Abadi Extra Light" panose="020B0204020104020204" pitchFamily="34" charset="0"/>
              </a:rPr>
              <a:t>Linear regression attempts to model the relationship between two variables by fitting a linear equation to observed data. One variable is considered to be an explanatory variable, and the other is considered to be a dependent variable.</a:t>
            </a:r>
          </a:p>
          <a:p>
            <a:pPr marL="1071563" indent="-354013" algn="just">
              <a:lnSpc>
                <a:spcPct val="150000"/>
              </a:lnSpc>
              <a:buFont typeface="Arial" panose="020B0604020202020204" pitchFamily="34" charset="0"/>
              <a:buChar char="•"/>
            </a:pPr>
            <a:r>
              <a:rPr lang="en-GB" sz="2000" dirty="0">
                <a:latin typeface="Abadi Extra Light" panose="020B0204020104020204" pitchFamily="34" charset="0"/>
              </a:rPr>
              <a:t>Linear regression is a technique for predicting a real value.</a:t>
            </a:r>
          </a:p>
          <a:p>
            <a:pPr marL="1071563" indent="-354013" algn="just">
              <a:lnSpc>
                <a:spcPct val="150000"/>
              </a:lnSpc>
              <a:buFont typeface="Arial" panose="020B0604020202020204" pitchFamily="34" charset="0"/>
              <a:buChar char="•"/>
            </a:pPr>
            <a:r>
              <a:rPr lang="en-GB" sz="2000" b="1" dirty="0">
                <a:latin typeface="Abadi Extra Light" panose="020B0204020104020204" pitchFamily="34" charset="0"/>
              </a:rPr>
              <a:t>Predictions</a:t>
            </a:r>
            <a:r>
              <a:rPr lang="en-GB" sz="2000" dirty="0">
                <a:latin typeface="Abadi Extra Light" panose="020B0204020104020204" pitchFamily="34" charset="0"/>
              </a:rPr>
              <a:t> are made as a combination of the input values to predict the output value.</a:t>
            </a:r>
          </a:p>
          <a:p>
            <a:pPr marL="1071563" indent="-354013" algn="just">
              <a:lnSpc>
                <a:spcPct val="150000"/>
              </a:lnSpc>
              <a:buFont typeface="Arial" panose="020B0604020202020204" pitchFamily="34" charset="0"/>
              <a:buChar char="•"/>
            </a:pPr>
            <a:r>
              <a:rPr lang="en-GB" sz="2000" dirty="0">
                <a:latin typeface="Abadi Extra Light" panose="020B0204020104020204" pitchFamily="34" charset="0"/>
              </a:rPr>
              <a:t>Each input attribute (x) is weighted using a coefficient (b), and the goal of the learning algorithm is to discover a set of coefficients that results in good predictions (y).</a:t>
            </a:r>
            <a:endParaRPr lang="en-US" sz="2000" dirty="0">
              <a:latin typeface="Abadi Extra Light" panose="020B0204020104020204" pitchFamily="34" charset="0"/>
            </a:endParaRPr>
          </a:p>
        </p:txBody>
      </p:sp>
      <p:pic>
        <p:nvPicPr>
          <p:cNvPr id="13" name="Picture 6" descr="Image result for bauhaus university weimar">
            <a:extLst>
              <a:ext uri="{FF2B5EF4-FFF2-40B4-BE49-F238E27FC236}">
                <a16:creationId xmlns:a16="http://schemas.microsoft.com/office/drawing/2014/main" id="{736DE749-FFB9-4C6C-BF3F-96A7A5CDAC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91114" y="108578"/>
            <a:ext cx="2260209" cy="26192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linearregression">
            <a:extLst>
              <a:ext uri="{FF2B5EF4-FFF2-40B4-BE49-F238E27FC236}">
                <a16:creationId xmlns:a16="http://schemas.microsoft.com/office/drawing/2014/main" id="{F2FE2E2B-4F5E-4FBA-B74D-18C123D259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307" y="4810097"/>
            <a:ext cx="3119359" cy="2066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6516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0698E1B6-49B5-4C97-A5F2-6B934AB1878C}"/>
              </a:ext>
            </a:extLst>
          </p:cNvPr>
          <p:cNvSpPr/>
          <p:nvPr/>
        </p:nvSpPr>
        <p:spPr>
          <a:xfrm>
            <a:off x="1337287" y="239540"/>
            <a:ext cx="4905510" cy="861774"/>
          </a:xfrm>
          <a:prstGeom prst="rect">
            <a:avLst/>
          </a:prstGeom>
        </p:spPr>
        <p:txBody>
          <a:bodyPr wrap="none">
            <a:spAutoFit/>
          </a:bodyPr>
          <a:lstStyle/>
          <a:p>
            <a:r>
              <a:rPr lang="en-IN" sz="3200" b="1" u="sng"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Linear Regression with SGD ?</a:t>
            </a:r>
            <a:endParaRPr lang="en-US" sz="3200" b="1" u="sng"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endParaRPr>
          </a:p>
          <a:p>
            <a:endParaRPr lang="en-GB" b="1" u="sng" dirty="0"/>
          </a:p>
        </p:txBody>
      </p:sp>
      <p:pic>
        <p:nvPicPr>
          <p:cNvPr id="13" name="Picture 6" descr="Image result for bauhaus university weimar">
            <a:extLst>
              <a:ext uri="{FF2B5EF4-FFF2-40B4-BE49-F238E27FC236}">
                <a16:creationId xmlns:a16="http://schemas.microsoft.com/office/drawing/2014/main" id="{736DE749-FFB9-4C6C-BF3F-96A7A5CDAC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91114" y="108578"/>
            <a:ext cx="2260209" cy="2619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7392F5F-4117-42CF-BB18-E4CAC8A85BAE}"/>
              </a:ext>
            </a:extLst>
          </p:cNvPr>
          <p:cNvSpPr/>
          <p:nvPr/>
        </p:nvSpPr>
        <p:spPr>
          <a:xfrm>
            <a:off x="1811594" y="1037598"/>
            <a:ext cx="9841926" cy="3416320"/>
          </a:xfrm>
          <a:prstGeom prst="rect">
            <a:avLst/>
          </a:prstGeom>
        </p:spPr>
        <p:txBody>
          <a:bodyPr wrap="square">
            <a:spAutoFit/>
          </a:bodyPr>
          <a:lstStyle/>
          <a:p>
            <a:pPr marL="342900" indent="-342900" algn="just" fontAlgn="base">
              <a:buFont typeface="Arial" panose="020B0604020202020204" pitchFamily="34" charset="0"/>
              <a:buChar char="•"/>
            </a:pPr>
            <a:r>
              <a:rPr lang="en-GB" dirty="0">
                <a:latin typeface="Abadi Extra Light" panose="020B0204020104020204" pitchFamily="34" charset="0"/>
              </a:rPr>
              <a:t>Gradient Descent is the process of minimizing a function by following the gradients of the cost function.</a:t>
            </a:r>
          </a:p>
          <a:p>
            <a:pPr marL="342900" indent="-342900" algn="just" fontAlgn="base">
              <a:buFont typeface="Arial" panose="020B0604020202020204" pitchFamily="34" charset="0"/>
              <a:buChar char="•"/>
            </a:pPr>
            <a:endParaRPr lang="en-US" dirty="0">
              <a:latin typeface="Abadi Extra Light" panose="020B0204020104020204" pitchFamily="34" charset="0"/>
            </a:endParaRPr>
          </a:p>
          <a:p>
            <a:pPr marL="342900" indent="-342900" algn="just" fontAlgn="base">
              <a:buFont typeface="Arial" panose="020B0604020202020204" pitchFamily="34" charset="0"/>
              <a:buChar char="•"/>
            </a:pPr>
            <a:r>
              <a:rPr lang="en-US" dirty="0">
                <a:latin typeface="Abadi Extra Light" panose="020B0204020104020204" pitchFamily="34" charset="0"/>
              </a:rPr>
              <a:t>In machine learning, we can use a technique that evaluates and updates the coefficients every iteration called stochastic gradient descent to minimize the error of a model on our training data.</a:t>
            </a:r>
          </a:p>
          <a:p>
            <a:pPr marL="342900" indent="-342900" algn="just" fontAlgn="base">
              <a:buFont typeface="Arial" panose="020B0604020202020204" pitchFamily="34" charset="0"/>
              <a:buChar char="•"/>
            </a:pPr>
            <a:endParaRPr lang="en-US" dirty="0">
              <a:latin typeface="Abadi Extra Light" panose="020B0204020104020204" pitchFamily="34" charset="0"/>
            </a:endParaRPr>
          </a:p>
          <a:p>
            <a:pPr marL="342900" indent="-342900" algn="just" fontAlgn="base">
              <a:buFont typeface="Arial" panose="020B0604020202020204" pitchFamily="34" charset="0"/>
              <a:buChar char="•"/>
            </a:pPr>
            <a:r>
              <a:rPr lang="en-US" dirty="0">
                <a:latin typeface="Abadi Extra Light" panose="020B0204020104020204" pitchFamily="34" charset="0"/>
              </a:rPr>
              <a:t>The way this optimization algorithm works is that each training instance is shown to the model one at a time. The model makes a prediction for a training instance, the error is calculated and the model is updated in order to reduce the error for the next prediction. This process is repeated for a fixed number of iterations.</a:t>
            </a:r>
          </a:p>
          <a:p>
            <a:pPr marL="342900" indent="-342900" algn="just" fontAlgn="base">
              <a:buFont typeface="Arial" panose="020B0604020202020204" pitchFamily="34" charset="0"/>
              <a:buChar char="•"/>
            </a:pPr>
            <a:endParaRPr lang="en-US" dirty="0">
              <a:latin typeface="Abadi Extra Light" panose="020B0204020104020204" pitchFamily="34" charset="0"/>
            </a:endParaRPr>
          </a:p>
          <a:p>
            <a:pPr marL="342900" indent="-342900" algn="just" fontAlgn="base">
              <a:buFont typeface="Arial" panose="020B0604020202020204" pitchFamily="34" charset="0"/>
              <a:buChar char="•"/>
            </a:pPr>
            <a:r>
              <a:rPr lang="en-US" dirty="0">
                <a:latin typeface="Abadi Extra Light" panose="020B0204020104020204" pitchFamily="34" charset="0"/>
              </a:rPr>
              <a:t>This procedure can be used to find the set of coefficients in a model that result in the smallest error for the model on the training data.</a:t>
            </a:r>
          </a:p>
        </p:txBody>
      </p:sp>
      <p:pic>
        <p:nvPicPr>
          <p:cNvPr id="1026" name="Picture 2" descr="Related image">
            <a:extLst>
              <a:ext uri="{FF2B5EF4-FFF2-40B4-BE49-F238E27FC236}">
                <a16:creationId xmlns:a16="http://schemas.microsoft.com/office/drawing/2014/main" id="{DCC773BC-C2CF-4EE7-B24B-B98500DF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7834" y="4336262"/>
            <a:ext cx="4653280" cy="2521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6016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0698E1B6-49B5-4C97-A5F2-6B934AB1878C}"/>
              </a:ext>
            </a:extLst>
          </p:cNvPr>
          <p:cNvSpPr/>
          <p:nvPr/>
        </p:nvSpPr>
        <p:spPr>
          <a:xfrm>
            <a:off x="1872337" y="239540"/>
            <a:ext cx="4260525" cy="584775"/>
          </a:xfrm>
          <a:prstGeom prst="rect">
            <a:avLst/>
          </a:prstGeom>
        </p:spPr>
        <p:txBody>
          <a:bodyPr wrap="none">
            <a:spAutoFit/>
          </a:bodyPr>
          <a:lstStyle/>
          <a:p>
            <a:r>
              <a:rPr lang="en-IN" sz="3200" b="1" u="sng"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Least-Squares Regression</a:t>
            </a:r>
          </a:p>
        </p:txBody>
      </p:sp>
      <p:sp>
        <p:nvSpPr>
          <p:cNvPr id="6" name="Rectángulo 5">
            <a:extLst>
              <a:ext uri="{FF2B5EF4-FFF2-40B4-BE49-F238E27FC236}">
                <a16:creationId xmlns:a16="http://schemas.microsoft.com/office/drawing/2014/main" id="{268CDE2A-6300-46E6-AB3E-C3D386C98351}"/>
              </a:ext>
            </a:extLst>
          </p:cNvPr>
          <p:cNvSpPr/>
          <p:nvPr/>
        </p:nvSpPr>
        <p:spPr>
          <a:xfrm>
            <a:off x="2339415" y="531927"/>
            <a:ext cx="9605891" cy="3180486"/>
          </a:xfrm>
          <a:prstGeom prst="rect">
            <a:avLst/>
          </a:prstGeom>
        </p:spPr>
        <p:txBody>
          <a:bodyPr wrap="square">
            <a:spAutoFit/>
          </a:bodyPr>
          <a:lstStyle/>
          <a:p>
            <a:pPr algn="just"/>
            <a:endParaRPr lang="en-US" sz="2400" b="1"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endParaRPr>
          </a:p>
          <a:p>
            <a:pPr marL="1071563" indent="-354013" algn="just">
              <a:lnSpc>
                <a:spcPct val="150000"/>
              </a:lnSpc>
              <a:buFont typeface="Arial" panose="020B0604020202020204" pitchFamily="34" charset="0"/>
              <a:buChar char="•"/>
            </a:pPr>
            <a:r>
              <a:rPr lang="en-US" sz="2000" dirty="0">
                <a:latin typeface="Abadi Extra Light" panose="020B0204020104020204" pitchFamily="34" charset="0"/>
              </a:rPr>
              <a:t>The most common method for fitting a regression line is the method of least-squares. This method calculates the best-fitting line for the observed data by minimizing the sum of the squares of the vertical deviations from each data point to the line (if a point lies on the fitted line exactly, then its vertical deviation is 0). Because the deviations are first squared, then summed, there are no cancellations between positive and negative values</a:t>
            </a:r>
            <a:r>
              <a:rPr lang="en-US" dirty="0"/>
              <a:t>.</a:t>
            </a:r>
            <a:r>
              <a:rPr lang="en-US" sz="2000" dirty="0">
                <a:latin typeface="Abadi Extra Light" panose="020B0204020104020204" pitchFamily="34" charset="0"/>
              </a:rPr>
              <a:t> </a:t>
            </a:r>
          </a:p>
        </p:txBody>
      </p:sp>
      <p:pic>
        <p:nvPicPr>
          <p:cNvPr id="13" name="Picture 6" descr="Image result for bauhaus university weimar">
            <a:extLst>
              <a:ext uri="{FF2B5EF4-FFF2-40B4-BE49-F238E27FC236}">
                <a16:creationId xmlns:a16="http://schemas.microsoft.com/office/drawing/2014/main" id="{736DE749-FFB9-4C6C-BF3F-96A7A5CDAC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91114" y="108578"/>
            <a:ext cx="2260209" cy="26192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www.stat.yale.edu/Courses/1997-98/101/lsline.gif">
            <a:extLst>
              <a:ext uri="{FF2B5EF4-FFF2-40B4-BE49-F238E27FC236}">
                <a16:creationId xmlns:a16="http://schemas.microsoft.com/office/drawing/2014/main" id="{9DA1EDCF-CF4C-464F-A88B-61F6CADB7A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703" y="3873837"/>
            <a:ext cx="4588391" cy="3039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5623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0698E1B6-49B5-4C97-A5F2-6B934AB1878C}"/>
              </a:ext>
            </a:extLst>
          </p:cNvPr>
          <p:cNvSpPr/>
          <p:nvPr/>
        </p:nvSpPr>
        <p:spPr>
          <a:xfrm>
            <a:off x="1872337" y="239540"/>
            <a:ext cx="2790059" cy="584775"/>
          </a:xfrm>
          <a:prstGeom prst="rect">
            <a:avLst/>
          </a:prstGeom>
        </p:spPr>
        <p:txBody>
          <a:bodyPr wrap="none">
            <a:spAutoFit/>
          </a:bodyPr>
          <a:lstStyle/>
          <a:p>
            <a:r>
              <a:rPr lang="en-US" sz="3200" b="1" u="sng"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Apache Parquet</a:t>
            </a:r>
            <a:r>
              <a:rPr lang="en-IN" sz="3200" b="1" u="sng"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 </a:t>
            </a:r>
          </a:p>
        </p:txBody>
      </p:sp>
      <p:sp>
        <p:nvSpPr>
          <p:cNvPr id="6" name="Rectángulo 5">
            <a:extLst>
              <a:ext uri="{FF2B5EF4-FFF2-40B4-BE49-F238E27FC236}">
                <a16:creationId xmlns:a16="http://schemas.microsoft.com/office/drawing/2014/main" id="{268CDE2A-6300-46E6-AB3E-C3D386C98351}"/>
              </a:ext>
            </a:extLst>
          </p:cNvPr>
          <p:cNvSpPr/>
          <p:nvPr/>
        </p:nvSpPr>
        <p:spPr>
          <a:xfrm>
            <a:off x="2559605" y="531927"/>
            <a:ext cx="9605891" cy="4873257"/>
          </a:xfrm>
          <a:prstGeom prst="rect">
            <a:avLst/>
          </a:prstGeom>
        </p:spPr>
        <p:txBody>
          <a:bodyPr wrap="square">
            <a:spAutoFit/>
          </a:bodyPr>
          <a:lstStyle/>
          <a:p>
            <a:pPr algn="just"/>
            <a:endParaRPr lang="en-US" sz="2400" b="1"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endParaRPr>
          </a:p>
          <a:p>
            <a:pPr algn="just">
              <a:lnSpc>
                <a:spcPct val="150000"/>
              </a:lnSpc>
            </a:pPr>
            <a:r>
              <a:rPr lang="en-US" sz="2000" dirty="0">
                <a:latin typeface="Abadi Extra Light" panose="020B0204020104020204" pitchFamily="34" charset="0"/>
              </a:rPr>
              <a:t>The most Apache Parquet is a columnar storage format available to any component in the Hadoop ecosystem, regardless of the data processing framework, data model, or programming language. The Parquet file format incorporates several features that support data warehouse-style operations:</a:t>
            </a:r>
          </a:p>
          <a:p>
            <a:pPr algn="just"/>
            <a:endParaRPr lang="en-US" sz="2000" dirty="0">
              <a:latin typeface="Abadi Extra Light" panose="020B0204020104020204" pitchFamily="34" charset="0"/>
            </a:endParaRPr>
          </a:p>
          <a:p>
            <a:pPr marL="342900" indent="-342900" algn="just">
              <a:lnSpc>
                <a:spcPct val="150000"/>
              </a:lnSpc>
              <a:buFont typeface="Wingdings" panose="05000000000000000000" pitchFamily="2" charset="2"/>
              <a:buChar char="§"/>
            </a:pPr>
            <a:r>
              <a:rPr lang="en-US" sz="2000" dirty="0">
                <a:latin typeface="Abadi Extra Light" panose="020B0204020104020204" pitchFamily="34" charset="0"/>
              </a:rPr>
              <a:t>Columnar storage layout </a:t>
            </a:r>
          </a:p>
          <a:p>
            <a:pPr marL="342900" indent="-342900" algn="just">
              <a:lnSpc>
                <a:spcPct val="150000"/>
              </a:lnSpc>
              <a:buFont typeface="Wingdings" panose="05000000000000000000" pitchFamily="2" charset="2"/>
              <a:buChar char="§"/>
            </a:pPr>
            <a:r>
              <a:rPr lang="en-US" sz="2000" dirty="0">
                <a:latin typeface="Abadi Extra Light" panose="020B0204020104020204" pitchFamily="34" charset="0"/>
              </a:rPr>
              <a:t>Flexible compression options  </a:t>
            </a:r>
          </a:p>
          <a:p>
            <a:pPr marL="342900" indent="-342900" algn="just">
              <a:lnSpc>
                <a:spcPct val="150000"/>
              </a:lnSpc>
              <a:buFont typeface="Wingdings" panose="05000000000000000000" pitchFamily="2" charset="2"/>
              <a:buChar char="§"/>
            </a:pPr>
            <a:r>
              <a:rPr lang="en-US" sz="2000" dirty="0">
                <a:latin typeface="Abadi Extra Light" panose="020B0204020104020204" pitchFamily="34" charset="0"/>
              </a:rPr>
              <a:t>Innovative encoding schemes </a:t>
            </a:r>
          </a:p>
          <a:p>
            <a:pPr marL="342900" indent="-342900" algn="just">
              <a:lnSpc>
                <a:spcPct val="150000"/>
              </a:lnSpc>
              <a:buFont typeface="Wingdings" panose="05000000000000000000" pitchFamily="2" charset="2"/>
              <a:buChar char="§"/>
            </a:pPr>
            <a:r>
              <a:rPr lang="en-US" sz="2000" dirty="0">
                <a:latin typeface="Abadi Extra Light" panose="020B0204020104020204" pitchFamily="34" charset="0"/>
              </a:rPr>
              <a:t>Large file size </a:t>
            </a:r>
          </a:p>
          <a:p>
            <a:pPr marL="1071563" indent="-354013" algn="just">
              <a:lnSpc>
                <a:spcPct val="150000"/>
              </a:lnSpc>
              <a:buFont typeface="Arial" panose="020B0604020202020204" pitchFamily="34" charset="0"/>
              <a:buChar char="•"/>
            </a:pPr>
            <a:endParaRPr lang="en-US" sz="2000" dirty="0">
              <a:latin typeface="Abadi Extra Light" panose="020B0204020104020204" pitchFamily="34" charset="0"/>
            </a:endParaRPr>
          </a:p>
        </p:txBody>
      </p:sp>
      <p:pic>
        <p:nvPicPr>
          <p:cNvPr id="13" name="Picture 6" descr="Image result for bauhaus university weimar">
            <a:extLst>
              <a:ext uri="{FF2B5EF4-FFF2-40B4-BE49-F238E27FC236}">
                <a16:creationId xmlns:a16="http://schemas.microsoft.com/office/drawing/2014/main" id="{736DE749-FFB9-4C6C-BF3F-96A7A5CDAC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91114" y="108578"/>
            <a:ext cx="2260209" cy="26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119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0698E1B6-49B5-4C97-A5F2-6B934AB1878C}"/>
              </a:ext>
            </a:extLst>
          </p:cNvPr>
          <p:cNvSpPr/>
          <p:nvPr/>
        </p:nvSpPr>
        <p:spPr>
          <a:xfrm>
            <a:off x="1872337" y="239540"/>
            <a:ext cx="2985369" cy="584775"/>
          </a:xfrm>
          <a:prstGeom prst="rect">
            <a:avLst/>
          </a:prstGeom>
        </p:spPr>
        <p:txBody>
          <a:bodyPr wrap="none">
            <a:spAutoFit/>
          </a:bodyPr>
          <a:lstStyle/>
          <a:p>
            <a:r>
              <a:rPr lang="es-CO" sz="3200" b="1" u="sng" dirty="0">
                <a:solidFill>
                  <a:srgbClr val="4472C4">
                    <a:lumMod val="50000"/>
                  </a:srgbClr>
                </a:solidFill>
                <a:effectLst>
                  <a:outerShdw blurRad="38100" dist="38100" dir="2700000" algn="tl">
                    <a:srgbClr val="000000">
                      <a:alpha val="43137"/>
                    </a:srgbClr>
                  </a:outerShdw>
                </a:effectLst>
                <a:latin typeface="Abadi Extra Light" panose="020B0604020202020204" pitchFamily="34" charset="0"/>
              </a:rPr>
              <a:t>Basic Architecture</a:t>
            </a:r>
            <a:endParaRPr lang="en-GB" b="1" u="sng" dirty="0"/>
          </a:p>
        </p:txBody>
      </p:sp>
      <p:pic>
        <p:nvPicPr>
          <p:cNvPr id="13" name="Picture 6" descr="Image result for bauhaus university weimar">
            <a:extLst>
              <a:ext uri="{FF2B5EF4-FFF2-40B4-BE49-F238E27FC236}">
                <a16:creationId xmlns:a16="http://schemas.microsoft.com/office/drawing/2014/main" id="{736DE749-FFB9-4C6C-BF3F-96A7A5CDAC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91114" y="108578"/>
            <a:ext cx="2260209" cy="261925"/>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https://camo.githubusercontent.com/24f1fd74685da787aa397eec866c6b394b875783/687474703a2f2f766b6e696768742e6f72672f756e70657564656d6174682f6173736574732f696d616765732f6465736372697074696f6e5f6f665f726174696f5f6c6561726e696e675f666f725f6e6c705f6a6f6b65732e737667">
            <a:extLst>
              <a:ext uri="{FF2B5EF4-FFF2-40B4-BE49-F238E27FC236}">
                <a16:creationId xmlns:a16="http://schemas.microsoft.com/office/drawing/2014/main" id="{F966D30D-A29C-4699-89FD-D592E22023B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Graphic 3">
            <a:extLst>
              <a:ext uri="{FF2B5EF4-FFF2-40B4-BE49-F238E27FC236}">
                <a16:creationId xmlns:a16="http://schemas.microsoft.com/office/drawing/2014/main" id="{792C1DCD-1686-4806-9829-D094550B068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72564" y="728871"/>
            <a:ext cx="9378759" cy="4505739"/>
          </a:xfrm>
          <a:prstGeom prst="rect">
            <a:avLst/>
          </a:prstGeom>
        </p:spPr>
      </p:pic>
    </p:spTree>
    <p:extLst>
      <p:ext uri="{BB962C8B-B14F-4D97-AF65-F5344CB8AC3E}">
        <p14:creationId xmlns:p14="http://schemas.microsoft.com/office/powerpoint/2010/main" val="279911732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394</TotalTime>
  <Words>1335</Words>
  <Application>Microsoft Office PowerPoint</Application>
  <PresentationFormat>Panorámica</PresentationFormat>
  <Paragraphs>159</Paragraphs>
  <Slides>15</Slides>
  <Notes>14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15</vt:i4>
      </vt:variant>
    </vt:vector>
  </HeadingPairs>
  <TitlesOfParts>
    <vt:vector size="22" baseType="lpstr">
      <vt:lpstr>Abadi Extra Light</vt:lpstr>
      <vt:lpstr>Arial</vt:lpstr>
      <vt:lpstr>Calibri</vt:lpstr>
      <vt:lpstr>Calibri Light</vt:lpstr>
      <vt:lpstr>Consolas</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Overview of the Project</vt:lpstr>
      <vt:lpstr>Improvement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Sebastián Laverde Alfonso</dc:creator>
  <cp:lastModifiedBy>Sebastián Laverde Alfonso</cp:lastModifiedBy>
  <cp:revision>98</cp:revision>
  <dcterms:created xsi:type="dcterms:W3CDTF">2018-04-29T12:49:58Z</dcterms:created>
  <dcterms:modified xsi:type="dcterms:W3CDTF">2018-07-01T23:12:07Z</dcterms:modified>
</cp:coreProperties>
</file>