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4"/>
  </p:sldMasterIdLst>
  <p:notesMasterIdLst>
    <p:notesMasterId r:id="rId9"/>
  </p:notesMasterIdLst>
  <p:sldIdLst>
    <p:sldId id="347" r:id="rId5"/>
    <p:sldId id="684" r:id="rId6"/>
    <p:sldId id="690" r:id="rId7"/>
    <p:sldId id="6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451"/>
    <a:srgbClr val="D2ECB6"/>
    <a:srgbClr val="0037A4"/>
    <a:srgbClr val="0043C8"/>
    <a:srgbClr val="BAE18F"/>
    <a:srgbClr val="1563FF"/>
    <a:srgbClr val="9BBCFF"/>
    <a:srgbClr val="007FDE"/>
    <a:srgbClr val="21A0FF"/>
    <a:srgbClr val="BAE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8BE28-AA8B-4AD1-BAD0-8F8668457396}" v="157" dt="2021-10-08T07:14:35.816"/>
  </p1510:revLst>
</p1510:revInfo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1458" autoAdjust="0"/>
  </p:normalViewPr>
  <p:slideViewPr>
    <p:cSldViewPr snapToGrid="0">
      <p:cViewPr varScale="1">
        <p:scale>
          <a:sx n="64" d="100"/>
          <a:sy n="64" d="100"/>
        </p:scale>
        <p:origin x="100" y="52"/>
      </p:cViewPr>
      <p:guideLst>
        <p:guide orient="horz" pos="2160"/>
        <p:guide pos="3840"/>
        <p:guide orient="horz" pos="21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3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dwani, Mahesh" userId="S::mahesh.gidwani@optum.com::42c6db9b-b25c-42ba-9018-25293629412e" providerId="AD" clId="Web-{7388BE28-AA8B-4AD1-BAD0-8F8668457396}"/>
    <pc:docChg chg="delSld modSld">
      <pc:chgData name="Gidwani, Mahesh" userId="S::mahesh.gidwani@optum.com::42c6db9b-b25c-42ba-9018-25293629412e" providerId="AD" clId="Web-{7388BE28-AA8B-4AD1-BAD0-8F8668457396}" dt="2021-10-08T07:14:35.816" v="152"/>
      <pc:docMkLst>
        <pc:docMk/>
      </pc:docMkLst>
      <pc:sldChg chg="modSp">
        <pc:chgData name="Gidwani, Mahesh" userId="S::mahesh.gidwani@optum.com::42c6db9b-b25c-42ba-9018-25293629412e" providerId="AD" clId="Web-{7388BE28-AA8B-4AD1-BAD0-8F8668457396}" dt="2021-10-08T07:14:33.582" v="151" actId="20577"/>
        <pc:sldMkLst>
          <pc:docMk/>
          <pc:sldMk cId="384899786" sldId="684"/>
        </pc:sldMkLst>
        <pc:spChg chg="mod">
          <ac:chgData name="Gidwani, Mahesh" userId="S::mahesh.gidwani@optum.com::42c6db9b-b25c-42ba-9018-25293629412e" providerId="AD" clId="Web-{7388BE28-AA8B-4AD1-BAD0-8F8668457396}" dt="2021-10-08T07:14:33.582" v="151" actId="20577"/>
          <ac:spMkLst>
            <pc:docMk/>
            <pc:sldMk cId="384899786" sldId="684"/>
            <ac:spMk id="2" creationId="{5DA7DA6A-9A28-46EA-B7CB-5963F1D36109}"/>
          </ac:spMkLst>
        </pc:spChg>
        <pc:spChg chg="mod">
          <ac:chgData name="Gidwani, Mahesh" userId="S::mahesh.gidwani@optum.com::42c6db9b-b25c-42ba-9018-25293629412e" providerId="AD" clId="Web-{7388BE28-AA8B-4AD1-BAD0-8F8668457396}" dt="2021-10-08T07:14:18.441" v="138" actId="20577"/>
          <ac:spMkLst>
            <pc:docMk/>
            <pc:sldMk cId="384899786" sldId="684"/>
            <ac:spMk id="6" creationId="{843ED239-EAEB-4510-A8AD-BA7F74579C30}"/>
          </ac:spMkLst>
        </pc:spChg>
      </pc:sldChg>
      <pc:sldChg chg="del">
        <pc:chgData name="Gidwani, Mahesh" userId="S::mahesh.gidwani@optum.com::42c6db9b-b25c-42ba-9018-25293629412e" providerId="AD" clId="Web-{7388BE28-AA8B-4AD1-BAD0-8F8668457396}" dt="2021-10-08T07:14:35.816" v="152"/>
        <pc:sldMkLst>
          <pc:docMk/>
          <pc:sldMk cId="769710816" sldId="6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059E1-8A92-412E-9FFC-46DC2A12AD1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1AA27-3892-4360-B986-D6B124C2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8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gray">
          <a:xfrm>
            <a:off x="0" y="-233"/>
            <a:ext cx="12192000" cy="6864344"/>
            <a:chOff x="0" y="-233"/>
            <a:chExt cx="9144000" cy="51482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" r="85"/>
            <a:stretch/>
          </p:blipFill>
          <p:spPr bwMode="gray">
            <a:xfrm>
              <a:off x="0" y="0"/>
              <a:ext cx="9144000" cy="51480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gray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96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0"/>
            <a:ext cx="7440386" cy="2735839"/>
          </a:xfrm>
        </p:spPr>
        <p:txBody>
          <a:bodyPr anchor="b"/>
          <a:lstStyle>
            <a:lvl1pPr algn="l"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0"/>
            <a:ext cx="7440386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0" y="4990648"/>
            <a:ext cx="7440011" cy="70258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6D6A4-086B-4EFB-B01A-4739B42A6A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238B657-F5A1-CE4E-BE44-E7119FF99A44}" type="datetime1">
              <a:rPr lang="en-US" smtClean="0"/>
              <a:pPr/>
              <a:t>10/8/2021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62FAE-D3E7-4AF2-9F04-7B5F288F0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2" y="5795737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0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picture icon in middle of slide to add full bleed picture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0" y="-5893"/>
            <a:ext cx="12192000" cy="6858000"/>
          </a:xfr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>
            <a:lvl1pPr>
              <a:def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 algn="ctr" defTabSz="91419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0"/>
            <a:ext cx="7440386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 | Image instructions at right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0"/>
            <a:ext cx="7440386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12293599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400" dirty="0"/>
              <a:t>4 STEPS to customizing this title slide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Right </a:t>
            </a:r>
            <a:r>
              <a:rPr lang="en-US" sz="1400" dirty="0" err="1"/>
              <a:t>cick</a:t>
            </a:r>
            <a:r>
              <a:rPr lang="en-US" sz="1400" dirty="0"/>
              <a:t> on presentation title placeholder &gt; Send to Back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Select white gradient overlay &gt; Send to Back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Click on Picture icon in center of picture placeholder &gt; Navigate to image &gt; Insert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Right click on Slide Thumbnail &gt; Hit Reset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0" y="4990648"/>
            <a:ext cx="7440011" cy="7025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12293599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400" dirty="0"/>
              <a:t>4 STEPS to customizing this title slide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Right </a:t>
            </a:r>
            <a:r>
              <a:rPr lang="en-US" sz="1400" dirty="0" err="1"/>
              <a:t>cick</a:t>
            </a:r>
            <a:r>
              <a:rPr lang="en-US" sz="1400" dirty="0"/>
              <a:t> on presentation title placeholder &gt; Send to Back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Select white gradient overlay &gt; Send to Back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Click on Picture icon in center of picture placeholder &gt; Navigate to image &gt; Insert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Right click on Slide Thumbnail &gt; Hit Reset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12293599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400" dirty="0"/>
              <a:t>4 STEPS to customizing this title slide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Right </a:t>
            </a:r>
            <a:r>
              <a:rPr lang="en-US" sz="1400" dirty="0" err="1"/>
              <a:t>cick</a:t>
            </a:r>
            <a:r>
              <a:rPr lang="en-US" sz="1400" dirty="0"/>
              <a:t> on presentation title placeholder &gt; Send to Back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Select white gradient overlay &gt; Send to Back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Click on Picture icon in center of picture placeholder &gt; Navigate to image &gt; Insert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Right click on Slide Thumbnail &gt; Hit Reset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76653B-7108-453B-9B83-C7F4FB60F995}"/>
              </a:ext>
            </a:extLst>
          </p:cNvPr>
          <p:cNvSpPr/>
          <p:nvPr/>
        </p:nvSpPr>
        <p:spPr bwMode="gray">
          <a:xfrm>
            <a:off x="12293599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400" dirty="0"/>
              <a:t>4 STEPS to customizing this title slide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Right </a:t>
            </a:r>
            <a:r>
              <a:rPr lang="en-US" sz="1400" dirty="0" err="1"/>
              <a:t>cick</a:t>
            </a:r>
            <a:r>
              <a:rPr lang="en-US" sz="1400" dirty="0"/>
              <a:t> on presentation title placeholder &gt; Send to Back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Select white gradient overlay &gt; Send to Back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Click on Picture icon in center of picture placeholder &gt; Navigate to image &gt; Insert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Right click on Slide Thumbnail &gt; Hit Reset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B2ADF1-764A-4F68-BB0A-1874814E7521}"/>
              </a:ext>
            </a:extLst>
          </p:cNvPr>
          <p:cNvSpPr/>
          <p:nvPr/>
        </p:nvSpPr>
        <p:spPr bwMode="gray">
          <a:xfrm>
            <a:off x="12293599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400" dirty="0"/>
              <a:t>4 STEPS to customizing this title slide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Right </a:t>
            </a:r>
            <a:r>
              <a:rPr lang="en-US" sz="1400" dirty="0" err="1"/>
              <a:t>cick</a:t>
            </a:r>
            <a:r>
              <a:rPr lang="en-US" sz="1400" dirty="0"/>
              <a:t> on presentation title placeholder &gt; Send to Back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Select white gradient overlay &gt; Send to Back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Click on Picture icon in center of picture placeholder &gt; Navigate to image &gt; Insert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Right click on Slide Thumbnail &gt; Hit Reset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21BB3F-CBC9-45BD-BE44-5074087344C5}"/>
              </a:ext>
            </a:extLst>
          </p:cNvPr>
          <p:cNvSpPr/>
          <p:nvPr userDrawn="1"/>
        </p:nvSpPr>
        <p:spPr bwMode="gray">
          <a:xfrm>
            <a:off x="12293599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400" dirty="0"/>
              <a:t>4 STEPS to customizing this title slide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Right click on presentation title placeholder &gt; Send to Back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Select white gradient overlay &gt; Send to Back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Click on Picture icon in center of picture placeholder &gt; Navigate to image &gt; Insert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Right click on Slide Thumbnail &gt; Hit Reset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89E88-7755-437F-A367-C0D1CAAA7DB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30CA33-0408-7843-BED9-E167C47D3192}" type="datetime1">
              <a:rPr lang="en-US" smtClean="0"/>
              <a:t>10/8/2021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F992B04-FE0A-48EA-A5CC-B98E75A5F90D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353112" y="5795737"/>
            <a:ext cx="2186148" cy="66764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19D5C0-3E30-4D27-B93A-DE8877DFA135}"/>
              </a:ext>
            </a:extLst>
          </p:cNvPr>
          <p:cNvSpPr/>
          <p:nvPr userDrawn="1"/>
        </p:nvSpPr>
        <p:spPr bwMode="gray">
          <a:xfrm>
            <a:off x="14478000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400" dirty="0"/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154530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B12D-92C4-3B43-B1D8-9965D43BF638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11315700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316272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1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0" y="1825625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2B7-E70D-5C40-876F-2AAFEE548D55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11315700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393536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2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0" y="1825625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FFF-AA19-A248-B278-6D3F06A4B752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95300" y="1118282"/>
            <a:ext cx="5502275" cy="492125"/>
          </a:xfrm>
        </p:spPr>
        <p:txBody>
          <a:bodyPr anchor="t"/>
          <a:lstStyle>
            <a:lvl1pPr marL="0" indent="0">
              <a:buNone/>
              <a:defRPr sz="26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18282"/>
            <a:ext cx="5638800" cy="492125"/>
          </a:xfrm>
        </p:spPr>
        <p:txBody>
          <a:bodyPr anchor="t"/>
          <a:lstStyle>
            <a:lvl1pPr marL="0" indent="0">
              <a:buNone/>
              <a:defRPr sz="26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</p:spTree>
    <p:extLst>
      <p:ext uri="{BB962C8B-B14F-4D97-AF65-F5344CB8AC3E}">
        <p14:creationId xmlns:p14="http://schemas.microsoft.com/office/powerpoint/2010/main" val="70746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73E-47F9-FC40-A96F-1496DECD9ED4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20450" y="6486982"/>
            <a:ext cx="612322" cy="365125"/>
          </a:xfrm>
        </p:spPr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82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</p:spTree>
    <p:extLst>
      <p:ext uri="{BB962C8B-B14F-4D97-AF65-F5344CB8AC3E}">
        <p14:creationId xmlns:p14="http://schemas.microsoft.com/office/powerpoint/2010/main" val="190323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DB-8334-D945-AB69-E456494DD0B0}" type="datetime1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11315700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166584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84CC8E-C163-4D27-8E8B-087072A6A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55" y="2285998"/>
            <a:ext cx="5440691" cy="22860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AF8D2C-76F0-D549-A0B8-B671FEC30492}" type="datetime1">
              <a:rPr lang="en-US" smtClean="0"/>
              <a:t>10/8/2021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23175" y="182880"/>
            <a:ext cx="10659231" cy="634296"/>
          </a:xfrm>
          <a:prstGeom prst="rect">
            <a:avLst/>
          </a:prstGeom>
        </p:spPr>
        <p:txBody>
          <a:bodyPr vert="horz" lIns="0" rIns="0" anchor="ctr"/>
          <a:lstStyle>
            <a:lvl1pPr>
              <a:defRPr sz="1200" b="1" i="0">
                <a:solidFill>
                  <a:srgbClr val="F26F1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940282" y="1219203"/>
            <a:ext cx="10642121" cy="4145083"/>
          </a:xfrm>
          <a:prstGeom prst="rect">
            <a:avLst/>
          </a:prstGeom>
        </p:spPr>
        <p:txBody>
          <a:bodyPr vert="horz" lIns="0" tIns="0" rIns="0" bIns="0" anchor="t"/>
          <a:lstStyle>
            <a:lvl1pPr marL="257102" marR="0" indent="-257102" algn="l" defTabSz="68560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lang="en-US" sz="1800" b="0" i="0" kern="1200" dirty="0" smtClean="0">
                <a:solidFill>
                  <a:srgbClr val="424242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marL="257102" marR="0" lvl="0" indent="-257102" algn="l" defTabSz="68560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257102" marR="0" lvl="0" indent="-257102" algn="l" defTabSz="68560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257102" marR="0" lvl="0" indent="-257102" algn="l" defTabSz="68560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257102" marR="0" lvl="0" indent="-257102" algn="l" defTabSz="68560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545627" y="6518148"/>
            <a:ext cx="343664" cy="1388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525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6575370D-4E78-C44F-8DB3-41D140BF8D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5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4D087D-EF83-4A62-AD98-E31A422A9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0" y="0"/>
            <a:ext cx="11315700" cy="10740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0" y="1825625"/>
            <a:ext cx="11315700" cy="40744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81000" y="7386865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15958EA-D2E5-6B40-9C49-1CF399DB248A}" type="datetime1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82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64900" y="6486982"/>
            <a:ext cx="54247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310D8EA-3107-4873-B9AB-DD7D3E7905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B69FDF-A621-430B-ADCC-6492A766DF3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21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77" r:id="rId8"/>
    <p:sldLayoutId id="214748387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55565A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​"/>
        <a:defRPr sz="2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30188" indent="-230188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2286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​"/>
        <a:defRPr sz="2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458788" indent="-230188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685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914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914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914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914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2" pos="3816" userDrawn="1">
          <p15:clr>
            <a:srgbClr val="FDE53C"/>
          </p15:clr>
        </p15:guide>
        <p15:guide id="73" orient="horz" pos="3720" userDrawn="1">
          <p15:clr>
            <a:srgbClr val="F26B43"/>
          </p15:clr>
        </p15:guide>
        <p15:guide id="74" userDrawn="1">
          <p15:clr>
            <a:srgbClr val="F26B43"/>
          </p15:clr>
        </p15:guide>
        <p15:guide id="75" pos="7440" userDrawn="1">
          <p15:clr>
            <a:srgbClr val="F26B43"/>
          </p15:clr>
        </p15:guide>
        <p15:guide id="76" pos="264" userDrawn="1">
          <p15:clr>
            <a:srgbClr val="F26B43"/>
          </p15:clr>
        </p15:guide>
        <p15:guide id="77" orient="horz" pos="4080" userDrawn="1">
          <p15:clr>
            <a:srgbClr val="F26B43"/>
          </p15:clr>
        </p15:guide>
        <p15:guide id="78" pos="312" userDrawn="1">
          <p15:clr>
            <a:srgbClr val="F26B43"/>
          </p15:clr>
        </p15:guide>
        <p15:guide id="79" orient="horz" pos="240" userDrawn="1">
          <p15:clr>
            <a:srgbClr val="F26B43"/>
          </p15:clr>
        </p15:guide>
        <p15:guide id="80" orient="horz" pos="360" userDrawn="1">
          <p15:clr>
            <a:srgbClr val="F26B43"/>
          </p15:clr>
        </p15:guide>
        <p15:guide id="81" orient="horz" pos="696" userDrawn="1">
          <p15:clr>
            <a:srgbClr val="F26B43"/>
          </p15:clr>
        </p15:guide>
        <p15:guide id="82" orient="horz" pos="2472" userDrawn="1">
          <p15:clr>
            <a:srgbClr val="F26B43"/>
          </p15:clr>
        </p15:guide>
        <p15:guide id="83" orient="horz" pos="4224" userDrawn="1">
          <p15:clr>
            <a:srgbClr val="F26B43"/>
          </p15:clr>
        </p15:guide>
        <p15:guide id="84" pos="7392" userDrawn="1">
          <p15:clr>
            <a:srgbClr val="F26B43"/>
          </p15:clr>
        </p15:guide>
        <p15:guide id="85" pos="3864" userDrawn="1">
          <p15:clr>
            <a:srgbClr val="FDE53C"/>
          </p15:clr>
        </p15:guide>
        <p15:guide id="86" pos="2688" userDrawn="1">
          <p15:clr>
            <a:srgbClr val="F26B43"/>
          </p15:clr>
        </p15:guide>
        <p15:guide id="87" pos="4992" userDrawn="1">
          <p15:clr>
            <a:srgbClr val="F26B43"/>
          </p15:clr>
        </p15:guide>
        <p15:guide id="88" pos="2640" userDrawn="1">
          <p15:clr>
            <a:srgbClr val="F26B43"/>
          </p15:clr>
        </p15:guide>
        <p15:guide id="89" pos="5040" userDrawn="1">
          <p15:clr>
            <a:srgbClr val="F26B43"/>
          </p15:clr>
        </p15:guide>
        <p15:guide id="90" orient="horz" pos="2424" userDrawn="1">
          <p15:clr>
            <a:srgbClr val="F26B43"/>
          </p15:clr>
        </p15:guide>
        <p15:guide id="91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95301" y="1104900"/>
            <a:ext cx="9874826" cy="2735839"/>
          </a:xfrm>
        </p:spPr>
        <p:txBody>
          <a:bodyPr/>
          <a:lstStyle/>
          <a:p>
            <a:br>
              <a:rPr lang="en-US" dirty="0">
                <a:latin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Optum </a:t>
            </a:r>
            <a:r>
              <a:rPr lang="en-US" dirty="0" err="1">
                <a:latin typeface="Calibri" panose="020F0502020204030204" pitchFamily="34" charset="0"/>
              </a:rPr>
              <a:t>Stratethon</a:t>
            </a:r>
            <a:r>
              <a:rPr lang="en-US" dirty="0">
                <a:latin typeface="Calibri" panose="020F0502020204030204" pitchFamily="34" charset="0"/>
              </a:rPr>
              <a:t> Season 3</a:t>
            </a:r>
            <a:br>
              <a:rPr lang="en-US" dirty="0">
                <a:latin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</a:rPr>
            </a:b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579225" y="6486525"/>
            <a:ext cx="612775" cy="365125"/>
          </a:xfrm>
        </p:spPr>
        <p:txBody>
          <a:bodyPr/>
          <a:lstStyle/>
          <a:p>
            <a:fld id="{3310D8EA-3107-4873-B9AB-DD7D3E79053A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267450" y="6486525"/>
            <a:ext cx="5924550" cy="365125"/>
          </a:xfrm>
        </p:spPr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1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DA6A-9A28-46EA-B7CB-5963F1D3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15" y="0"/>
            <a:ext cx="10886090" cy="1074058"/>
          </a:xfrm>
        </p:spPr>
        <p:txBody>
          <a:bodyPr/>
          <a:lstStyle/>
          <a:p>
            <a:r>
              <a:rPr lang="en-US" b="1" dirty="0">
                <a:solidFill>
                  <a:srgbClr val="F26F16"/>
                </a:solidFill>
                <a:latin typeface="Calibri"/>
                <a:cs typeface="Calibri"/>
              </a:rPr>
              <a:t>Business Problem &amp; Solution</a:t>
            </a:r>
            <a:endParaRPr lang="en-US" b="1" dirty="0">
              <a:solidFill>
                <a:srgbClr val="F26F1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C2283-4096-4CD7-B0F8-C9D08476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1FB0F-1FED-46DE-B81B-491C484C5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43ED239-EAEB-4510-A8AD-BA7F74579C30}"/>
              </a:ext>
            </a:extLst>
          </p:cNvPr>
          <p:cNvSpPr txBox="1">
            <a:spLocks/>
          </p:cNvSpPr>
          <p:nvPr/>
        </p:nvSpPr>
        <p:spPr>
          <a:xfrm>
            <a:off x="529115" y="1152248"/>
            <a:ext cx="11278256" cy="4701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2301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4587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ts val="450"/>
              </a:spcBef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alibri"/>
                <a:cs typeface="Calibri"/>
              </a:rPr>
              <a:t>Problem statement in two-three bullet points and the Solution that might include Product Idea, Metrics and what we want to Achieve </a:t>
            </a:r>
          </a:p>
          <a:p>
            <a:pPr defTabSz="685800">
              <a:lnSpc>
                <a:spcPct val="100000"/>
              </a:lnSpc>
              <a:spcBef>
                <a:spcPts val="450"/>
              </a:spcBef>
              <a:buNone/>
              <a:defRPr/>
            </a:pPr>
            <a:endParaRPr lang="en-US" sz="1600" dirty="0">
              <a:solidFill>
                <a:schemeClr val="accent4"/>
              </a:solidFill>
              <a:latin typeface="Calibri"/>
              <a:cs typeface="Calibri"/>
            </a:endParaRPr>
          </a:p>
          <a:p>
            <a:pPr defTabSz="685800">
              <a:lnSpc>
                <a:spcPct val="100000"/>
              </a:lnSpc>
              <a:spcBef>
                <a:spcPts val="450"/>
              </a:spcBef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B0D48-07BB-404A-AE84-B060E3D83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75370D-4E78-C44F-8DB3-41D140BF8DE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45F543-9706-4F3D-A5BF-3857C4C1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37" y="493986"/>
            <a:ext cx="11390586" cy="546538"/>
          </a:xfrm>
        </p:spPr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Value Proposition and Differentiators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3F71ACE-DE43-4C8F-A950-701D4F8088CE}"/>
              </a:ext>
            </a:extLst>
          </p:cNvPr>
          <p:cNvSpPr txBox="1">
            <a:spLocks/>
          </p:cNvSpPr>
          <p:nvPr/>
        </p:nvSpPr>
        <p:spPr>
          <a:xfrm>
            <a:off x="529115" y="1152248"/>
            <a:ext cx="11278256" cy="4701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2301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4587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ts val="450"/>
              </a:spcBef>
              <a:buNone/>
              <a:defRPr/>
            </a:pPr>
            <a:r>
              <a:rPr lang="en-US" sz="1600" dirty="0">
                <a:solidFill>
                  <a:schemeClr val="accent4"/>
                </a:solidFill>
              </a:rPr>
              <a:t>Impact, USP of the idea, Competitors (if applicable)</a:t>
            </a:r>
          </a:p>
        </p:txBody>
      </p:sp>
    </p:spTree>
    <p:extLst>
      <p:ext uri="{BB962C8B-B14F-4D97-AF65-F5344CB8AC3E}">
        <p14:creationId xmlns:p14="http://schemas.microsoft.com/office/powerpoint/2010/main" val="141123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84753" y="1689032"/>
            <a:ext cx="9874826" cy="2735839"/>
          </a:xfrm>
        </p:spPr>
        <p:txBody>
          <a:bodyPr/>
          <a:lstStyle/>
          <a:p>
            <a:br>
              <a:rPr lang="en-US" dirty="0">
                <a:latin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Thank you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579225" y="6486525"/>
            <a:ext cx="612775" cy="365125"/>
          </a:xfrm>
        </p:spPr>
        <p:txBody>
          <a:bodyPr/>
          <a:lstStyle/>
          <a:p>
            <a:fld id="{3310D8EA-3107-4873-B9AB-DD7D3E79053A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267450" y="6486525"/>
            <a:ext cx="5924550" cy="365125"/>
          </a:xfrm>
        </p:spPr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02349"/>
      </p:ext>
    </p:extLst>
  </p:cSld>
  <p:clrMapOvr>
    <a:masterClrMapping/>
  </p:clrMapOvr>
</p:sld>
</file>

<file path=ppt/theme/theme1.xml><?xml version="1.0" encoding="utf-8"?>
<a:theme xmlns:a="http://schemas.openxmlformats.org/drawingml/2006/main" name="Optum WIdescreen 2017">
  <a:themeElements>
    <a:clrScheme name="Optum May 2017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EA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:thm15="http://schemas.microsoft.com/office/thememl/2012/main" name="Optum Template Widescreen - 2017 - 06.27.17.potx" id="{14CCB6DF-C717-4413-BCDA-15B71AA5CDD8}" vid="{817E4C5E-750D-4B97-8ADE-F637BD8C07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77C848D80B54DAE207F2960633FBD" ma:contentTypeVersion="0" ma:contentTypeDescription="Create a new document." ma:contentTypeScope="" ma:versionID="60d15934cd702e2a69e74ccd349bfb1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FC9F1D-5B3A-463E-A481-AC24386F4D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0297D7-6120-4AEC-BD90-27546ED06F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72DBA8-2504-4AD1-BD72-3562DB5094E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Optum Template Widescreen - 2017 - 06.27.17</Template>
  <TotalTime>14433</TotalTime>
  <Words>106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Optum WIdescreen 2017</vt:lpstr>
      <vt:lpstr>  Optum Stratethon Season 3  </vt:lpstr>
      <vt:lpstr>Business Problem &amp; Solution</vt:lpstr>
      <vt:lpstr>Value Proposition and Differentiators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Optum PowerPoint template - 2017</dc:title>
  <dc:creator>Sandra Johnson</dc:creator>
  <cp:lastModifiedBy>Sivadasank, Siji</cp:lastModifiedBy>
  <cp:revision>2581</cp:revision>
  <dcterms:created xsi:type="dcterms:W3CDTF">2017-07-17T15:17:37Z</dcterms:created>
  <dcterms:modified xsi:type="dcterms:W3CDTF">2021-10-08T07:14:39Z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0x0101007DE77C848D80B54DAE207F2960633FBD</vt:lpwstr>
  </property>
</Properties>
</file>