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498" y="53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93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8100" y="299695"/>
            <a:ext cx="822870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GB" sz="4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GB" sz="4000" dirty="0"/>
              <a:t>Comprehensive Analysis and Transformation of Account Sales Data</a:t>
            </a: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48CC32-552B-F8EA-B764-C2F2B9722DFE}"/>
              </a:ext>
            </a:extLst>
          </p:cNvPr>
          <p:cNvSpPr txBox="1"/>
          <p:nvPr/>
        </p:nvSpPr>
        <p:spPr>
          <a:xfrm>
            <a:off x="1786379" y="5597165"/>
            <a:ext cx="55712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Shivaan Shah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60FD8-C386-495D-1B23-E76865532B86}"/>
              </a:ext>
            </a:extLst>
          </p:cNvPr>
          <p:cNvSpPr txBox="1"/>
          <p:nvPr/>
        </p:nvSpPr>
        <p:spPr>
          <a:xfrm>
            <a:off x="457200" y="988517"/>
            <a:ext cx="79373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Key Issues Identified: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Inconsistent and unstructured sales data across multiple accounts hinders comprehensive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Lack of sorted and organized data makes it difficult to identify top-performing products and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Existing data presentation does not support quick decision-making or strategic planning.</a:t>
            </a:r>
          </a:p>
        </p:txBody>
      </p:sp>
      <p:sp>
        <p:nvSpPr>
          <p:cNvPr id="7" name="Google Shape;112;p3">
            <a:extLst>
              <a:ext uri="{FF2B5EF4-FFF2-40B4-BE49-F238E27FC236}">
                <a16:creationId xmlns:a16="http://schemas.microsoft.com/office/drawing/2014/main" id="{DD4127CE-4B3F-C443-922C-9A9010401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Problem Statement</a:t>
            </a:r>
            <a:endParaRPr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4CB394F-AB49-C28A-F8C6-C5BCBBC59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53363"/>
            <a:ext cx="793736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have sales trends evolved over time?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sales figures by account?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yearly sales value?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900" dirty="0">
                <a:solidFill>
                  <a:srgbClr val="0070C0"/>
                </a:solidFill>
              </a:rPr>
              <a:t>Data Analysis and Visualization </a:t>
            </a:r>
            <a:endParaRPr sz="2900" dirty="0"/>
          </a:p>
        </p:txBody>
      </p:sp>
      <p:sp>
        <p:nvSpPr>
          <p:cNvPr id="121" name="Google Shape;121;p4"/>
          <p:cNvSpPr txBox="1"/>
          <p:nvPr/>
        </p:nvSpPr>
        <p:spPr>
          <a:xfrm>
            <a:off x="772354" y="1244263"/>
            <a:ext cx="7914446" cy="35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Sales Over Time:</a:t>
            </a: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GB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- Depicts trends and patterns in sales performance across different time periods.</a:t>
            </a: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GB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</a:t>
            </a: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Sales by Account:</a:t>
            </a: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GB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- Illustrates the distribution of sales among various accounts to identify top-performing clients and potential areas for growth.</a:t>
            </a: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GB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</a:t>
            </a: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Year Sales Value:</a:t>
            </a: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GB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- Represents the total sales value achieved each year to assess overall business performance and year-on-year growth.</a:t>
            </a:r>
            <a:endParaRPr sz="20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900" dirty="0">
                <a:solidFill>
                  <a:srgbClr val="0070C0"/>
                </a:solidFill>
              </a:rPr>
              <a:t>Data Analysis and Visualization </a:t>
            </a:r>
            <a:endParaRPr sz="2900" dirty="0"/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207432-0D3F-6235-D16D-93CB4E0DD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185" y="1160007"/>
            <a:ext cx="6589630" cy="45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0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900" dirty="0">
                <a:solidFill>
                  <a:srgbClr val="0070C0"/>
                </a:solidFill>
              </a:rPr>
              <a:t>Summary:</a:t>
            </a:r>
            <a:endParaRPr sz="2900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635B17-275A-DEFA-89A5-C581B0000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494"/>
            <a:ext cx="810705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Sales Trends: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patterns and seasonal variations in sales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Accounts: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high-value accounts and address issues with underperforming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Yearly Sales: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 overall growth and investigate factors affecting sales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 Strategies: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 marketing and sales strategies based on trends, account performance, and yearly sales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Regularly: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Continuously monitor and update strategies based on ongoing sales analysis.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Problem Statement</vt:lpstr>
      <vt:lpstr>Data Analysis and Visualization </vt:lpstr>
      <vt:lpstr>Data Analysis and Visualization 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Li, Andrew X</dc:creator>
  <cp:lastModifiedBy>SHAH SHIVAAN PARAG</cp:lastModifiedBy>
  <cp:revision>1</cp:revision>
  <dcterms:created xsi:type="dcterms:W3CDTF">2020-03-26T22:50:15Z</dcterms:created>
  <dcterms:modified xsi:type="dcterms:W3CDTF">2024-07-24T14:26:50Z</dcterms:modified>
</cp:coreProperties>
</file>