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7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9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3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2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36A6-10B2-4D50-A9AE-6F3C6644B06C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68EF-B861-48C2-80C4-828FB3706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7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React- Part II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Resource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96542" y="3244334"/>
            <a:ext cx="4409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https://react.dev/learn/thinking-in-react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50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and nest components</a:t>
            </a:r>
          </a:p>
          <a:p>
            <a:r>
              <a:rPr lang="en-US" dirty="0"/>
              <a:t>How to add markup and styles</a:t>
            </a:r>
          </a:p>
          <a:p>
            <a:r>
              <a:rPr lang="en-US" dirty="0"/>
              <a:t>How to display data</a:t>
            </a:r>
          </a:p>
          <a:p>
            <a:r>
              <a:rPr lang="en-US" dirty="0"/>
              <a:t>How to render conditions and lists</a:t>
            </a:r>
          </a:p>
          <a:p>
            <a:r>
              <a:rPr lang="en-US" dirty="0"/>
              <a:t>How to respond to events and update the screen</a:t>
            </a:r>
          </a:p>
          <a:p>
            <a:r>
              <a:rPr lang="en-US" dirty="0"/>
              <a:t>How to share data between component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17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535"/>
          </a:xfrm>
        </p:spPr>
        <p:txBody>
          <a:bodyPr>
            <a:normAutofit fontScale="90000"/>
          </a:bodyPr>
          <a:lstStyle/>
          <a:p>
            <a:r>
              <a:rPr lang="en-IN" b="1" smtClean="0"/>
              <a:t/>
            </a:r>
            <a:br>
              <a:rPr lang="en-IN" b="1" smtClean="0"/>
            </a:br>
            <a:r>
              <a:rPr lang="en-IN" b="1" smtClean="0"/>
              <a:t>Creating </a:t>
            </a:r>
            <a:r>
              <a:rPr lang="en-IN" b="1" dirty="0"/>
              <a:t>and nesting components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React- Part II </vt:lpstr>
      <vt:lpstr>Best Resource</vt:lpstr>
      <vt:lpstr>Topics</vt:lpstr>
      <vt:lpstr> Creating and nesting components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 Part II </dc:title>
  <dc:creator>admin</dc:creator>
  <cp:lastModifiedBy>admin</cp:lastModifiedBy>
  <cp:revision>1</cp:revision>
  <dcterms:created xsi:type="dcterms:W3CDTF">2024-05-20T21:33:44Z</dcterms:created>
  <dcterms:modified xsi:type="dcterms:W3CDTF">2024-05-20T21:36:29Z</dcterms:modified>
</cp:coreProperties>
</file>