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2"/>
  </p:notesMasterIdLst>
  <p:handoutMasterIdLst>
    <p:handoutMasterId r:id="rId23"/>
  </p:handoutMasterIdLst>
  <p:sldIdLst>
    <p:sldId id="265" r:id="rId3"/>
    <p:sldId id="266" r:id="rId4"/>
    <p:sldId id="270" r:id="rId5"/>
    <p:sldId id="271" r:id="rId6"/>
    <p:sldId id="272" r:id="rId7"/>
    <p:sldId id="273" r:id="rId8"/>
    <p:sldId id="274" r:id="rId9"/>
    <p:sldId id="285" r:id="rId10"/>
    <p:sldId id="275" r:id="rId11"/>
    <p:sldId id="276" r:id="rId12"/>
    <p:sldId id="277" r:id="rId13"/>
    <p:sldId id="286" r:id="rId14"/>
    <p:sldId id="279" r:id="rId15"/>
    <p:sldId id="278" r:id="rId16"/>
    <p:sldId id="281" r:id="rId17"/>
    <p:sldId id="282" r:id="rId18"/>
    <p:sldId id="283" r:id="rId19"/>
    <p:sldId id="28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0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9BDA-BD19-4064-BF2C-14D89FF3C190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8E8E-C91D-44A0-93D6-1E4294D2C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08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DF147-A9B1-468D-860B-052CCDB90DB6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8310F-3F7A-4A9C-892D-242CD6C38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10F-3F7A-4A9C-892D-242CD6C380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3B0C-DDAB-42F4-8C24-B1FE6CABC65D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C6A-E15D-42F1-AAF6-839123805FBB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4DB9-A473-442C-B086-D1F93506A4BE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991-E95B-472C-BB57-B5B9032A924B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7AFD-ABC7-4364-90EF-95B15C8A323B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589463"/>
            <a:ext cx="1012825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9738"/>
            <a:ext cx="1012825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E068-E05A-439C-97F8-45AC8119FCD5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5111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4296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825" y="365125"/>
            <a:ext cx="10134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03B3-DEE5-43F8-925B-912AA65DCD81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9832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9832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454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454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454" y="274638"/>
            <a:ext cx="1012299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C9F-8B7D-49D2-9820-A92EA66BAD43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9C-4DF7-43AB-9953-A9E9C32BDFAB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3EC7-B7A8-467B-A043-A6BA6621D453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619" y="987425"/>
            <a:ext cx="5943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13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3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6EBB-3674-4C80-A7FF-3B979F5315DA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6249" y="987425"/>
            <a:ext cx="59436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767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6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9F0484A-F300-4B64-A3A1-4509DE43DA60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644" y="6356350"/>
            <a:ext cx="5926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85938" y="6356350"/>
            <a:ext cx="767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842422B5-12DA-40CC-AE4D-EB9F472458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>
            <a:solidFill>
              <a:schemeClr val="accent1">
                <a:lumMod val="75000"/>
              </a:schemeClr>
            </a:solidFill>
          </a:ln>
          <a:solidFill>
            <a:schemeClr val="accent6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4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0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768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Dexter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Device font set according </a:t>
            </a:r>
          </a:p>
          <a:p>
            <a:pPr marL="0" indent="0">
              <a:buNone/>
            </a:pPr>
            <a:r>
              <a:rPr lang="en-IN" dirty="0" smtClean="0"/>
              <a:t>to user preferences </a:t>
            </a:r>
          </a:p>
          <a:p>
            <a:r>
              <a:rPr lang="en-IN" dirty="0" smtClean="0"/>
              <a:t>Hence scalable pixel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 = scalable pixel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3" y="166254"/>
            <a:ext cx="4336471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5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Only choose 4-5 text sizes to show </a:t>
            </a:r>
          </a:p>
          <a:p>
            <a:r>
              <a:rPr lang="en-IN" dirty="0" smtClean="0"/>
              <a:t>Google font </a:t>
            </a:r>
          </a:p>
          <a:p>
            <a:r>
              <a:rPr lang="en-IN" dirty="0" smtClean="0"/>
              <a:t>4-5 colours that  go well with Theme </a:t>
            </a:r>
          </a:p>
          <a:p>
            <a:r>
              <a:rPr lang="en-IN" dirty="0" smtClean="0"/>
              <a:t>Material Design colours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Theme setting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84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427018"/>
            <a:ext cx="11679382" cy="51400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Theme setting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78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Default size given by android as </a:t>
            </a:r>
          </a:p>
          <a:p>
            <a:pPr marL="0" indent="0">
              <a:buNone/>
            </a:pPr>
            <a:r>
              <a:rPr lang="en-IN" dirty="0" err="1"/>
              <a:t>Android:textAppearance</a:t>
            </a:r>
            <a:r>
              <a:rPr lang="en-IN" dirty="0"/>
              <a:t> = “?</a:t>
            </a:r>
            <a:r>
              <a:rPr lang="en-IN" dirty="0" err="1"/>
              <a:t>android:textAppearanceMedium</a:t>
            </a:r>
            <a:r>
              <a:rPr lang="en-IN" dirty="0"/>
              <a:t>”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Theme setting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3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ImageView</a:t>
            </a:r>
            <a:r>
              <a:rPr lang="en-IN" dirty="0" smtClean="0"/>
              <a:t> needs </a:t>
            </a:r>
            <a:r>
              <a:rPr lang="en-IN" dirty="0" err="1" smtClean="0"/>
              <a:t>android:src</a:t>
            </a:r>
            <a:r>
              <a:rPr lang="en-IN" dirty="0" smtClean="0"/>
              <a:t> </a:t>
            </a:r>
          </a:p>
          <a:p>
            <a:r>
              <a:rPr lang="en-IN" dirty="0" smtClean="0"/>
              <a:t>Image </a:t>
            </a:r>
            <a:r>
              <a:rPr lang="en-IN" dirty="0" err="1" smtClean="0"/>
              <a:t>scaleType</a:t>
            </a:r>
            <a:r>
              <a:rPr lang="en-IN" dirty="0" smtClean="0"/>
              <a:t>  =&gt;  </a:t>
            </a:r>
            <a:r>
              <a:rPr lang="en-IN" dirty="0" err="1" smtClean="0"/>
              <a:t>center</a:t>
            </a:r>
            <a:r>
              <a:rPr lang="en-IN" dirty="0" smtClean="0"/>
              <a:t> / </a:t>
            </a:r>
            <a:r>
              <a:rPr lang="en-IN" dirty="0" err="1" smtClean="0"/>
              <a:t>crop_center</a:t>
            </a:r>
            <a:r>
              <a:rPr lang="en-IN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ImageView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59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Always use image as resource </a:t>
            </a:r>
          </a:p>
          <a:p>
            <a:pPr marL="0" indent="0">
              <a:buNone/>
            </a:pPr>
            <a:r>
              <a:rPr lang="en-IN" b="1" dirty="0"/>
              <a:t>&lt;</a:t>
            </a:r>
            <a:r>
              <a:rPr lang="en-IN" b="1" dirty="0" err="1"/>
              <a:t>ImageView</a:t>
            </a:r>
            <a:endParaRPr lang="en-IN" b="1" dirty="0"/>
          </a:p>
          <a:p>
            <a:pPr marL="0" indent="0">
              <a:buNone/>
            </a:pPr>
            <a:r>
              <a:rPr lang="en-IN" b="1" dirty="0" err="1"/>
              <a:t>android:id</a:t>
            </a:r>
            <a:r>
              <a:rPr lang="en-IN" b="1" dirty="0"/>
              <a:t>="@+id/</a:t>
            </a:r>
            <a:r>
              <a:rPr lang="en-IN" b="1" dirty="0" err="1"/>
              <a:t>photo_image_view</a:t>
            </a:r>
            <a:r>
              <a:rPr lang="en-IN" b="1" dirty="0"/>
              <a:t>"</a:t>
            </a:r>
          </a:p>
          <a:p>
            <a:pPr marL="0" indent="0">
              <a:buNone/>
            </a:pPr>
            <a:r>
              <a:rPr lang="en-IN" b="1" dirty="0" err="1"/>
              <a:t>android:layout_width</a:t>
            </a:r>
            <a:r>
              <a:rPr lang="en-IN" b="1" dirty="0"/>
              <a:t>="</a:t>
            </a:r>
            <a:r>
              <a:rPr lang="en-IN" b="1" dirty="0" err="1"/>
              <a:t>match_parent</a:t>
            </a:r>
            <a:r>
              <a:rPr lang="en-IN" b="1" dirty="0"/>
              <a:t>"</a:t>
            </a:r>
          </a:p>
          <a:p>
            <a:pPr marL="0" indent="0">
              <a:buNone/>
            </a:pPr>
            <a:r>
              <a:rPr lang="en-IN" b="1" dirty="0" err="1"/>
              <a:t>android:layout_height</a:t>
            </a:r>
            <a:r>
              <a:rPr lang="en-IN" b="1" dirty="0"/>
              <a:t>="</a:t>
            </a:r>
            <a:r>
              <a:rPr lang="en-IN" b="1" dirty="0" err="1"/>
              <a:t>match_parent</a:t>
            </a:r>
            <a:r>
              <a:rPr lang="en-IN" b="1" dirty="0"/>
              <a:t>"</a:t>
            </a:r>
          </a:p>
          <a:p>
            <a:pPr marL="0" indent="0">
              <a:buNone/>
            </a:pPr>
            <a:r>
              <a:rPr lang="en-IN" b="1" dirty="0" err="1"/>
              <a:t>android:scaleType</a:t>
            </a:r>
            <a:r>
              <a:rPr lang="en-IN" b="1" dirty="0"/>
              <a:t>="</a:t>
            </a:r>
            <a:r>
              <a:rPr lang="en-IN" b="1" dirty="0" err="1"/>
              <a:t>centerCrop</a:t>
            </a:r>
            <a:r>
              <a:rPr lang="en-IN" b="1" dirty="0"/>
              <a:t>"</a:t>
            </a:r>
          </a:p>
          <a:p>
            <a:pPr marL="0" indent="0">
              <a:buNone/>
            </a:pPr>
            <a:r>
              <a:rPr lang="en-IN" b="1" dirty="0" err="1"/>
              <a:t>android:src</a:t>
            </a:r>
            <a:r>
              <a:rPr lang="en-IN" b="1" dirty="0"/>
              <a:t>="@</a:t>
            </a:r>
            <a:r>
              <a:rPr lang="en-IN" b="1" dirty="0" err="1"/>
              <a:t>drawable</a:t>
            </a:r>
            <a:r>
              <a:rPr lang="en-IN" b="1" dirty="0"/>
              <a:t>/beach" /&gt;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ImageView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05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RelativeLayout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LinearLayout</a:t>
            </a:r>
            <a:r>
              <a:rPr lang="en-IN" dirty="0" smtClean="0"/>
              <a:t> </a:t>
            </a:r>
          </a:p>
          <a:p>
            <a:r>
              <a:rPr lang="en-IN" dirty="0"/>
              <a:t>P</a:t>
            </a:r>
            <a:r>
              <a:rPr lang="en-IN" dirty="0" smtClean="0"/>
              <a:t>arent View </a:t>
            </a:r>
          </a:p>
          <a:p>
            <a:r>
              <a:rPr lang="en-IN" dirty="0" smtClean="0"/>
              <a:t>Child View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74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Place views in linear fashion </a:t>
            </a:r>
          </a:p>
          <a:p>
            <a:r>
              <a:rPr lang="en-IN" dirty="0" smtClean="0"/>
              <a:t>Vertical</a:t>
            </a:r>
          </a:p>
          <a:p>
            <a:r>
              <a:rPr lang="en-IN" dirty="0" smtClean="0"/>
              <a:t>Horizontal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LinearLayout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26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Place views relative to Parent</a:t>
            </a:r>
          </a:p>
          <a:p>
            <a:r>
              <a:rPr lang="en-IN" dirty="0" smtClean="0"/>
              <a:t>Place views relative to each other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RelativeLayout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33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layout to use ?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08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Everything is a view in Android </a:t>
            </a:r>
          </a:p>
          <a:p>
            <a:pPr lvl="0"/>
            <a:r>
              <a:rPr lang="en-US" dirty="0" smtClean="0"/>
              <a:t>Text </a:t>
            </a:r>
          </a:p>
          <a:p>
            <a:pPr lvl="0"/>
            <a:r>
              <a:rPr lang="en-US" dirty="0" smtClean="0"/>
              <a:t>Image Button 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 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Everything is a view in Android 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 view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479" y="240434"/>
            <a:ext cx="3857625" cy="62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Named in </a:t>
            </a:r>
            <a:r>
              <a:rPr lang="en-US" dirty="0" err="1"/>
              <a:t>c</a:t>
            </a:r>
            <a:r>
              <a:rPr lang="en-US" dirty="0" err="1" smtClean="0"/>
              <a:t>amelCase</a:t>
            </a:r>
            <a:r>
              <a:rPr lang="en-US" dirty="0" smtClean="0"/>
              <a:t> </a:t>
            </a:r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TextView</a:t>
            </a:r>
            <a:r>
              <a:rPr lang="en-US" dirty="0" smtClean="0"/>
              <a:t> , </a:t>
            </a:r>
            <a:r>
              <a:rPr lang="en-US" dirty="0" err="1" smtClean="0"/>
              <a:t>ImageView</a:t>
            </a:r>
            <a:r>
              <a:rPr lang="en-US" dirty="0" smtClean="0"/>
              <a:t>, Button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3505200"/>
            <a:ext cx="1086196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2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Name of the tag </a:t>
            </a:r>
          </a:p>
          <a:p>
            <a:r>
              <a:rPr lang="en-IN" dirty="0" smtClean="0"/>
              <a:t>Properties of tag – gives behaviour same as person </a:t>
            </a:r>
          </a:p>
          <a:p>
            <a:r>
              <a:rPr lang="en-IN" dirty="0" smtClean="0"/>
              <a:t>Closing tag </a:t>
            </a:r>
          </a:p>
          <a:p>
            <a:r>
              <a:rPr lang="en-IN" dirty="0" smtClean="0"/>
              <a:t>Self Closing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explained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67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/>
              <a:t>TextView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android:text</a:t>
            </a:r>
            <a:r>
              <a:rPr lang="en-IN" dirty="0"/>
              <a:t>="Welcome to work shop!"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android:background</a:t>
            </a:r>
            <a:r>
              <a:rPr lang="en-IN" dirty="0"/>
              <a:t>="@</a:t>
            </a:r>
            <a:r>
              <a:rPr lang="en-IN" dirty="0" err="1"/>
              <a:t>android:color</a:t>
            </a:r>
            <a:r>
              <a:rPr lang="en-IN" dirty="0"/>
              <a:t>/</a:t>
            </a:r>
            <a:r>
              <a:rPr lang="en-IN" dirty="0" err="1"/>
              <a:t>darker_gray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android:layout_width</a:t>
            </a:r>
            <a:r>
              <a:rPr lang="en-IN" dirty="0"/>
              <a:t>="150dp"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android:layout_height</a:t>
            </a:r>
            <a:r>
              <a:rPr lang="en-IN" dirty="0"/>
              <a:t>="75dp" </a:t>
            </a:r>
            <a:r>
              <a:rPr lang="en-IN" dirty="0" smtClean="0"/>
              <a:t>/&gt;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Some properties of tag are set by default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TextView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74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DP = Density Independent Pixel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819049"/>
            <a:ext cx="11346872" cy="43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2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DP = Density Independent Pixel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579419"/>
            <a:ext cx="11734800" cy="48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Different no. of pixel in same space </a:t>
            </a:r>
          </a:p>
          <a:p>
            <a:r>
              <a:rPr lang="en-IN" dirty="0" smtClean="0"/>
              <a:t>About the fixed height and width </a:t>
            </a:r>
          </a:p>
          <a:p>
            <a:r>
              <a:rPr lang="en-IN" dirty="0" smtClean="0"/>
              <a:t>How to use </a:t>
            </a:r>
            <a:r>
              <a:rPr lang="en-IN" dirty="0" err="1" smtClean="0"/>
              <a:t>wrap_content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03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rligi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  <a:ln>
          <a:solidFill>
            <a:schemeClr val="accent4">
              <a:lumMod val="5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hirligig design template" id="{C20C433A-93F8-478B-AC4D-DD4E52A28B92}" vid="{C901235C-D99E-4DA4-B3B6-5E8DC515C8A8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9C49E1-11F2-4EB9-9390-F2D155C1A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Whirligig design slides</Template>
  <TotalTime>0</TotalTime>
  <Words>243</Words>
  <Application>Microsoft Office PowerPoint</Application>
  <PresentationFormat>Widescreen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Whirligig design template</vt:lpstr>
      <vt:lpstr>Android UI</vt:lpstr>
      <vt:lpstr>Everything is a view </vt:lpstr>
      <vt:lpstr>Everything is a view </vt:lpstr>
      <vt:lpstr>View Details</vt:lpstr>
      <vt:lpstr>Tag explained </vt:lpstr>
      <vt:lpstr>TextView </vt:lpstr>
      <vt:lpstr>DP = Density Independent Pixel </vt:lpstr>
      <vt:lpstr>DP = Density Independent Pixel </vt:lpstr>
      <vt:lpstr>DP</vt:lpstr>
      <vt:lpstr>SP = scalable pixel </vt:lpstr>
      <vt:lpstr>Theme setting </vt:lpstr>
      <vt:lpstr>Theme setting </vt:lpstr>
      <vt:lpstr>Theme setting </vt:lpstr>
      <vt:lpstr>ImageView </vt:lpstr>
      <vt:lpstr>ImageView </vt:lpstr>
      <vt:lpstr>Layouts  </vt:lpstr>
      <vt:lpstr>LinearLayout </vt:lpstr>
      <vt:lpstr>RelativeLayout</vt:lpstr>
      <vt:lpstr>Questions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2017-03-15T08:54:05Z</dcterms:created>
  <dcterms:modified xsi:type="dcterms:W3CDTF">2017-03-15T11:31:36Z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TC034606169991</vt:lpwstr>
  </property>
</Properties>
</file>