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15084425" cy="82073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4B"/>
    <a:srgbClr val="3366CC"/>
    <a:srgbClr val="6699FF"/>
    <a:srgbClr val="3399FF"/>
    <a:srgbClr val="3C8AD0"/>
    <a:srgbClr val="F8D7DA"/>
    <a:srgbClr val="FF696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6EAD4C-38B1-45F2-9ABD-E5C2627676DA}" v="151" dt="2025-05-20T14:57:17.2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66" d="100"/>
          <a:sy n="66" d="100"/>
        </p:scale>
        <p:origin x="7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CHARAN JANJIRALA" userId="1dbbabe477f1bb49" providerId="LiveId" clId="{296EAD4C-38B1-45F2-9ABD-E5C2627676DA}"/>
    <pc:docChg chg="undo redo custSel delSld modSld modMainMaster modNotesMaster">
      <pc:chgData name="SHIVACHARAN JANJIRALA" userId="1dbbabe477f1bb49" providerId="LiveId" clId="{296EAD4C-38B1-45F2-9ABD-E5C2627676DA}" dt="2025-05-20T14:57:17.282" v="1597"/>
      <pc:docMkLst>
        <pc:docMk/>
      </pc:docMkLst>
      <pc:sldChg chg="addSp delSp modSp mod modTransition modNotes">
        <pc:chgData name="SHIVACHARAN JANJIRALA" userId="1dbbabe477f1bb49" providerId="LiveId" clId="{296EAD4C-38B1-45F2-9ABD-E5C2627676DA}" dt="2025-05-20T14:57:17.282" v="1597"/>
        <pc:sldMkLst>
          <pc:docMk/>
          <pc:sldMk cId="3981056754" sldId="256"/>
        </pc:sldMkLst>
        <pc:spChg chg="add del mod">
          <ac:chgData name="SHIVACHARAN JANJIRALA" userId="1dbbabe477f1bb49" providerId="LiveId" clId="{296EAD4C-38B1-45F2-9ABD-E5C2627676DA}" dt="2025-04-22T15:04:01.500" v="592" actId="47"/>
          <ac:spMkLst>
            <pc:docMk/>
            <pc:sldMk cId="3981056754" sldId="256"/>
            <ac:spMk id="3" creationId="{985BFABC-88A8-DFC9-79DB-903A1A90D4F4}"/>
          </ac:spMkLst>
        </pc:spChg>
        <pc:spChg chg="add mod">
          <ac:chgData name="SHIVACHARAN JANJIRALA" userId="1dbbabe477f1bb49" providerId="LiveId" clId="{296EAD4C-38B1-45F2-9ABD-E5C2627676DA}" dt="2025-05-06T13:11:52.551" v="1576" actId="404"/>
          <ac:spMkLst>
            <pc:docMk/>
            <pc:sldMk cId="3981056754" sldId="256"/>
            <ac:spMk id="8" creationId="{A67FAEB3-226D-992C-F80E-E60A0566DFEF}"/>
          </ac:spMkLst>
        </pc:spChg>
        <pc:spChg chg="add del mod">
          <ac:chgData name="SHIVACHARAN JANJIRALA" userId="1dbbabe477f1bb49" providerId="LiveId" clId="{296EAD4C-38B1-45F2-9ABD-E5C2627676DA}" dt="2025-04-22T17:24:07.438" v="1543" actId="14100"/>
          <ac:spMkLst>
            <pc:docMk/>
            <pc:sldMk cId="3981056754" sldId="256"/>
            <ac:spMk id="16" creationId="{1B58EC45-60DD-257B-981C-4B1F12D5E61E}"/>
          </ac:spMkLst>
        </pc:spChg>
        <pc:spChg chg="add mod">
          <ac:chgData name="SHIVACHARAN JANJIRALA" userId="1dbbabe477f1bb49" providerId="LiveId" clId="{296EAD4C-38B1-45F2-9ABD-E5C2627676DA}" dt="2025-05-06T13:09:54.707" v="1548" actId="14100"/>
          <ac:spMkLst>
            <pc:docMk/>
            <pc:sldMk cId="3981056754" sldId="256"/>
            <ac:spMk id="40" creationId="{33C73937-A95E-236C-2C0C-83AD7740AD9C}"/>
          </ac:spMkLst>
        </pc:spChg>
        <pc:spChg chg="add mod">
          <ac:chgData name="SHIVACHARAN JANJIRALA" userId="1dbbabe477f1bb49" providerId="LiveId" clId="{296EAD4C-38B1-45F2-9ABD-E5C2627676DA}" dt="2025-05-06T13:09:51.167" v="1547" actId="14100"/>
          <ac:spMkLst>
            <pc:docMk/>
            <pc:sldMk cId="3981056754" sldId="256"/>
            <ac:spMk id="41" creationId="{2E4DD496-6E6D-760E-6456-7D5F69FC388A}"/>
          </ac:spMkLst>
        </pc:spChg>
        <pc:spChg chg="add mod">
          <ac:chgData name="SHIVACHARAN JANJIRALA" userId="1dbbabe477f1bb49" providerId="LiveId" clId="{296EAD4C-38B1-45F2-9ABD-E5C2627676DA}" dt="2025-05-06T13:09:36.805" v="1544" actId="14100"/>
          <ac:spMkLst>
            <pc:docMk/>
            <pc:sldMk cId="3981056754" sldId="256"/>
            <ac:spMk id="42" creationId="{2B98F4F1-393B-C651-A47D-7A208BA28BD4}"/>
          </ac:spMkLst>
        </pc:spChg>
        <pc:spChg chg="add mod">
          <ac:chgData name="SHIVACHARAN JANJIRALA" userId="1dbbabe477f1bb49" providerId="LiveId" clId="{296EAD4C-38B1-45F2-9ABD-E5C2627676DA}" dt="2025-05-06T13:09:40.455" v="1545" actId="14100"/>
          <ac:spMkLst>
            <pc:docMk/>
            <pc:sldMk cId="3981056754" sldId="256"/>
            <ac:spMk id="43" creationId="{391FD505-633D-6622-90B3-2C7875804C68}"/>
          </ac:spMkLst>
        </pc:spChg>
        <pc:spChg chg="add mod">
          <ac:chgData name="SHIVACHARAN JANJIRALA" userId="1dbbabe477f1bb49" providerId="LiveId" clId="{296EAD4C-38B1-45F2-9ABD-E5C2627676DA}" dt="2025-05-06T13:09:45.106" v="1546" actId="14100"/>
          <ac:spMkLst>
            <pc:docMk/>
            <pc:sldMk cId="3981056754" sldId="256"/>
            <ac:spMk id="44" creationId="{815E2246-156F-40BF-DA4A-EF31320352DB}"/>
          </ac:spMkLst>
        </pc:spChg>
        <pc:spChg chg="mod">
          <ac:chgData name="SHIVACHARAN JANJIRALA" userId="1dbbabe477f1bb49" providerId="LiveId" clId="{296EAD4C-38B1-45F2-9ABD-E5C2627676DA}" dt="2025-04-22T12:08:27.961" v="496" actId="14861"/>
          <ac:spMkLst>
            <pc:docMk/>
            <pc:sldMk cId="3981056754" sldId="256"/>
            <ac:spMk id="202" creationId="{6DB05B3F-C85C-7C5B-62DB-D629CBFB7026}"/>
          </ac:spMkLst>
        </pc:spChg>
        <pc:spChg chg="mod">
          <ac:chgData name="SHIVACHARAN JANJIRALA" userId="1dbbabe477f1bb49" providerId="LiveId" clId="{296EAD4C-38B1-45F2-9ABD-E5C2627676DA}" dt="2025-04-22T15:22:37.610" v="941" actId="20577"/>
          <ac:spMkLst>
            <pc:docMk/>
            <pc:sldMk cId="3981056754" sldId="256"/>
            <ac:spMk id="203" creationId="{DAA00D55-8694-D644-7303-41B9E46436CD}"/>
          </ac:spMkLst>
        </pc:spChg>
        <pc:spChg chg="mod">
          <ac:chgData name="SHIVACHARAN JANJIRALA" userId="1dbbabe477f1bb49" providerId="LiveId" clId="{296EAD4C-38B1-45F2-9ABD-E5C2627676DA}" dt="2025-04-22T12:08:27.961" v="496" actId="14861"/>
          <ac:spMkLst>
            <pc:docMk/>
            <pc:sldMk cId="3981056754" sldId="256"/>
            <ac:spMk id="206" creationId="{6BD3728A-4376-9092-15DE-E1CD2CB30F71}"/>
          </ac:spMkLst>
        </pc:spChg>
        <pc:spChg chg="mod">
          <ac:chgData name="SHIVACHARAN JANJIRALA" userId="1dbbabe477f1bb49" providerId="LiveId" clId="{296EAD4C-38B1-45F2-9ABD-E5C2627676DA}" dt="2025-04-22T15:22:30.641" v="940" actId="20577"/>
          <ac:spMkLst>
            <pc:docMk/>
            <pc:sldMk cId="3981056754" sldId="256"/>
            <ac:spMk id="207" creationId="{07E748AB-C350-762B-8DB9-D4BB6A3F13D3}"/>
          </ac:spMkLst>
        </pc:spChg>
        <pc:spChg chg="mod">
          <ac:chgData name="SHIVACHARAN JANJIRALA" userId="1dbbabe477f1bb49" providerId="LiveId" clId="{296EAD4C-38B1-45F2-9ABD-E5C2627676DA}" dt="2025-04-22T12:08:27.961" v="496" actId="14861"/>
          <ac:spMkLst>
            <pc:docMk/>
            <pc:sldMk cId="3981056754" sldId="256"/>
            <ac:spMk id="210" creationId="{4340905E-A6B8-2BA8-8C85-03DCF04C98CA}"/>
          </ac:spMkLst>
        </pc:spChg>
        <pc:spChg chg="mod">
          <ac:chgData name="SHIVACHARAN JANJIRALA" userId="1dbbabe477f1bb49" providerId="LiveId" clId="{296EAD4C-38B1-45F2-9ABD-E5C2627676DA}" dt="2025-04-22T15:22:23.918" v="939" actId="20577"/>
          <ac:spMkLst>
            <pc:docMk/>
            <pc:sldMk cId="3981056754" sldId="256"/>
            <ac:spMk id="211" creationId="{6B90E637-8BD2-B149-BF96-C66634428751}"/>
          </ac:spMkLst>
        </pc:spChg>
        <pc:spChg chg="mod">
          <ac:chgData name="SHIVACHARAN JANJIRALA" userId="1dbbabe477f1bb49" providerId="LiveId" clId="{296EAD4C-38B1-45F2-9ABD-E5C2627676DA}" dt="2025-04-22T14:45:09.346" v="548"/>
          <ac:spMkLst>
            <pc:docMk/>
            <pc:sldMk cId="3981056754" sldId="256"/>
            <ac:spMk id="232" creationId="{5E4B0D5D-2587-2FB0-A92D-0E51BF63C610}"/>
          </ac:spMkLst>
        </pc:spChg>
        <pc:spChg chg="mod">
          <ac:chgData name="SHIVACHARAN JANJIRALA" userId="1dbbabe477f1bb49" providerId="LiveId" clId="{296EAD4C-38B1-45F2-9ABD-E5C2627676DA}" dt="2025-04-22T15:29:58.010" v="994" actId="20577"/>
          <ac:spMkLst>
            <pc:docMk/>
            <pc:sldMk cId="3981056754" sldId="256"/>
            <ac:spMk id="233" creationId="{1EDDF0FE-8B30-807B-1C10-481DB572E069}"/>
          </ac:spMkLst>
        </pc:spChg>
        <pc:spChg chg="mod">
          <ac:chgData name="SHIVACHARAN JANJIRALA" userId="1dbbabe477f1bb49" providerId="LiveId" clId="{296EAD4C-38B1-45F2-9ABD-E5C2627676DA}" dt="2025-04-22T14:45:09.346" v="548"/>
          <ac:spMkLst>
            <pc:docMk/>
            <pc:sldMk cId="3981056754" sldId="256"/>
            <ac:spMk id="236" creationId="{5ACC89E8-03D8-5C45-9D21-472533259115}"/>
          </ac:spMkLst>
        </pc:spChg>
        <pc:spChg chg="mod">
          <ac:chgData name="SHIVACHARAN JANJIRALA" userId="1dbbabe477f1bb49" providerId="LiveId" clId="{296EAD4C-38B1-45F2-9ABD-E5C2627676DA}" dt="2025-04-22T15:31:13.607" v="1007" actId="403"/>
          <ac:spMkLst>
            <pc:docMk/>
            <pc:sldMk cId="3981056754" sldId="256"/>
            <ac:spMk id="237" creationId="{0035B63B-E749-7111-B710-CBA817505A3B}"/>
          </ac:spMkLst>
        </pc:spChg>
        <pc:spChg chg="mod">
          <ac:chgData name="SHIVACHARAN JANJIRALA" userId="1dbbabe477f1bb49" providerId="LiveId" clId="{296EAD4C-38B1-45F2-9ABD-E5C2627676DA}" dt="2025-04-22T12:09:05.626" v="498" actId="14861"/>
          <ac:spMkLst>
            <pc:docMk/>
            <pc:sldMk cId="3981056754" sldId="256"/>
            <ac:spMk id="240" creationId="{18E621DD-5583-6905-97BF-083E7CBE18B4}"/>
          </ac:spMkLst>
        </pc:spChg>
        <pc:spChg chg="mod">
          <ac:chgData name="SHIVACHARAN JANJIRALA" userId="1dbbabe477f1bb49" providerId="LiveId" clId="{296EAD4C-38B1-45F2-9ABD-E5C2627676DA}" dt="2025-04-22T15:28:06.612" v="972" actId="20577"/>
          <ac:spMkLst>
            <pc:docMk/>
            <pc:sldMk cId="3981056754" sldId="256"/>
            <ac:spMk id="241" creationId="{13BEE3D3-B922-83CA-E521-AB92D4D2F3B5}"/>
          </ac:spMkLst>
        </pc:spChg>
        <pc:spChg chg="mod">
          <ac:chgData name="SHIVACHARAN JANJIRALA" userId="1dbbabe477f1bb49" providerId="LiveId" clId="{296EAD4C-38B1-45F2-9ABD-E5C2627676DA}" dt="2025-04-22T12:10:43.994" v="502" actId="14861"/>
          <ac:spMkLst>
            <pc:docMk/>
            <pc:sldMk cId="3981056754" sldId="256"/>
            <ac:spMk id="248" creationId="{75898279-4A4C-A2A1-1347-6675E8543174}"/>
          </ac:spMkLst>
        </pc:spChg>
        <pc:spChg chg="mod">
          <ac:chgData name="SHIVACHARAN JANJIRALA" userId="1dbbabe477f1bb49" providerId="LiveId" clId="{296EAD4C-38B1-45F2-9ABD-E5C2627676DA}" dt="2025-04-22T15:40:11.339" v="1105" actId="403"/>
          <ac:spMkLst>
            <pc:docMk/>
            <pc:sldMk cId="3981056754" sldId="256"/>
            <ac:spMk id="249" creationId="{F5AE1C02-8527-2562-D186-19EE25237A7D}"/>
          </ac:spMkLst>
        </pc:spChg>
        <pc:spChg chg="mod">
          <ac:chgData name="SHIVACHARAN JANJIRALA" userId="1dbbabe477f1bb49" providerId="LiveId" clId="{296EAD4C-38B1-45F2-9ABD-E5C2627676DA}" dt="2025-04-22T12:10:43.994" v="502" actId="14861"/>
          <ac:spMkLst>
            <pc:docMk/>
            <pc:sldMk cId="3981056754" sldId="256"/>
            <ac:spMk id="252" creationId="{A8C0EE2A-A816-DE14-0774-F9D182F99B25}"/>
          </ac:spMkLst>
        </pc:spChg>
        <pc:spChg chg="mod">
          <ac:chgData name="SHIVACHARAN JANJIRALA" userId="1dbbabe477f1bb49" providerId="LiveId" clId="{296EAD4C-38B1-45F2-9ABD-E5C2627676DA}" dt="2025-04-22T15:36:42.157" v="1080" actId="5793"/>
          <ac:spMkLst>
            <pc:docMk/>
            <pc:sldMk cId="3981056754" sldId="256"/>
            <ac:spMk id="253" creationId="{A29886DA-49A6-A8D4-DA65-62C5A652C210}"/>
          </ac:spMkLst>
        </pc:spChg>
        <pc:spChg chg="mod">
          <ac:chgData name="SHIVACHARAN JANJIRALA" userId="1dbbabe477f1bb49" providerId="LiveId" clId="{296EAD4C-38B1-45F2-9ABD-E5C2627676DA}" dt="2025-04-22T12:10:43.994" v="502" actId="14861"/>
          <ac:spMkLst>
            <pc:docMk/>
            <pc:sldMk cId="3981056754" sldId="256"/>
            <ac:spMk id="256" creationId="{7B975CC1-DDEA-4562-DC3F-DDCD89D285A3}"/>
          </ac:spMkLst>
        </pc:spChg>
        <pc:spChg chg="mod">
          <ac:chgData name="SHIVACHARAN JANJIRALA" userId="1dbbabe477f1bb49" providerId="LiveId" clId="{296EAD4C-38B1-45F2-9ABD-E5C2627676DA}" dt="2025-04-22T15:34:19.299" v="1035"/>
          <ac:spMkLst>
            <pc:docMk/>
            <pc:sldMk cId="3981056754" sldId="256"/>
            <ac:spMk id="257" creationId="{59E2D562-D8C9-DBB3-E7D5-915115AFF9EA}"/>
          </ac:spMkLst>
        </pc:spChg>
        <pc:spChg chg="mod">
          <ac:chgData name="SHIVACHARAN JANJIRALA" userId="1dbbabe477f1bb49" providerId="LiveId" clId="{296EAD4C-38B1-45F2-9ABD-E5C2627676DA}" dt="2025-04-22T12:11:01.186" v="503" actId="14861"/>
          <ac:spMkLst>
            <pc:docMk/>
            <pc:sldMk cId="3981056754" sldId="256"/>
            <ac:spMk id="264" creationId="{2F16B10F-9913-F514-4192-15F4E5925127}"/>
          </ac:spMkLst>
        </pc:spChg>
        <pc:spChg chg="mod">
          <ac:chgData name="SHIVACHARAN JANJIRALA" userId="1dbbabe477f1bb49" providerId="LiveId" clId="{296EAD4C-38B1-45F2-9ABD-E5C2627676DA}" dt="2025-04-22T16:36:42.017" v="1166" actId="20577"/>
          <ac:spMkLst>
            <pc:docMk/>
            <pc:sldMk cId="3981056754" sldId="256"/>
            <ac:spMk id="265" creationId="{8B0FEDA8-DD53-E393-5876-00987347C067}"/>
          </ac:spMkLst>
        </pc:spChg>
        <pc:spChg chg="mod">
          <ac:chgData name="SHIVACHARAN JANJIRALA" userId="1dbbabe477f1bb49" providerId="LiveId" clId="{296EAD4C-38B1-45F2-9ABD-E5C2627676DA}" dt="2025-04-22T12:11:01.186" v="503" actId="14861"/>
          <ac:spMkLst>
            <pc:docMk/>
            <pc:sldMk cId="3981056754" sldId="256"/>
            <ac:spMk id="268" creationId="{7AE6378D-AACA-B229-D43D-D9FB58BB4D83}"/>
          </ac:spMkLst>
        </pc:spChg>
        <pc:spChg chg="mod">
          <ac:chgData name="SHIVACHARAN JANJIRALA" userId="1dbbabe477f1bb49" providerId="LiveId" clId="{296EAD4C-38B1-45F2-9ABD-E5C2627676DA}" dt="2025-04-22T16:36:36.206" v="1164" actId="20577"/>
          <ac:spMkLst>
            <pc:docMk/>
            <pc:sldMk cId="3981056754" sldId="256"/>
            <ac:spMk id="269" creationId="{E57EA279-5F7B-AE3E-7179-09877A26FDF0}"/>
          </ac:spMkLst>
        </pc:spChg>
        <pc:spChg chg="mod">
          <ac:chgData name="SHIVACHARAN JANJIRALA" userId="1dbbabe477f1bb49" providerId="LiveId" clId="{296EAD4C-38B1-45F2-9ABD-E5C2627676DA}" dt="2025-04-22T12:11:01.186" v="503" actId="14861"/>
          <ac:spMkLst>
            <pc:docMk/>
            <pc:sldMk cId="3981056754" sldId="256"/>
            <ac:spMk id="272" creationId="{E63E458D-7EAD-997D-3A2F-450912A4C782}"/>
          </ac:spMkLst>
        </pc:spChg>
        <pc:spChg chg="mod">
          <ac:chgData name="SHIVACHARAN JANJIRALA" userId="1dbbabe477f1bb49" providerId="LiveId" clId="{296EAD4C-38B1-45F2-9ABD-E5C2627676DA}" dt="2025-04-22T16:36:31.055" v="1162" actId="20577"/>
          <ac:spMkLst>
            <pc:docMk/>
            <pc:sldMk cId="3981056754" sldId="256"/>
            <ac:spMk id="273" creationId="{E6081B8F-DB03-AA64-06AD-6004477F7E33}"/>
          </ac:spMkLst>
        </pc:spChg>
        <pc:spChg chg="mod">
          <ac:chgData name="SHIVACHARAN JANJIRALA" userId="1dbbabe477f1bb49" providerId="LiveId" clId="{296EAD4C-38B1-45F2-9ABD-E5C2627676DA}" dt="2025-04-22T14:45:09.346" v="548"/>
          <ac:spMkLst>
            <pc:docMk/>
            <pc:sldMk cId="3981056754" sldId="256"/>
            <ac:spMk id="280" creationId="{3F1D4642-4913-2177-D60A-1E185F19BC73}"/>
          </ac:spMkLst>
        </pc:spChg>
        <pc:spChg chg="mod">
          <ac:chgData name="SHIVACHARAN JANJIRALA" userId="1dbbabe477f1bb49" providerId="LiveId" clId="{296EAD4C-38B1-45F2-9ABD-E5C2627676DA}" dt="2025-04-22T16:41:10.791" v="1214" actId="20577"/>
          <ac:spMkLst>
            <pc:docMk/>
            <pc:sldMk cId="3981056754" sldId="256"/>
            <ac:spMk id="281" creationId="{41F07630-1895-FC25-B8C9-1872C24286B8}"/>
          </ac:spMkLst>
        </pc:spChg>
        <pc:spChg chg="mod">
          <ac:chgData name="SHIVACHARAN JANJIRALA" userId="1dbbabe477f1bb49" providerId="LiveId" clId="{296EAD4C-38B1-45F2-9ABD-E5C2627676DA}" dt="2025-04-22T12:11:42.805" v="504" actId="14861"/>
          <ac:spMkLst>
            <pc:docMk/>
            <pc:sldMk cId="3981056754" sldId="256"/>
            <ac:spMk id="284" creationId="{3E4C6418-B940-FCB3-D5AD-FFE6A14C8485}"/>
          </ac:spMkLst>
        </pc:spChg>
        <pc:spChg chg="mod">
          <ac:chgData name="SHIVACHARAN JANJIRALA" userId="1dbbabe477f1bb49" providerId="LiveId" clId="{296EAD4C-38B1-45F2-9ABD-E5C2627676DA}" dt="2025-04-22T16:41:06.555" v="1211" actId="20577"/>
          <ac:spMkLst>
            <pc:docMk/>
            <pc:sldMk cId="3981056754" sldId="256"/>
            <ac:spMk id="285" creationId="{3F2704B9-29EE-D431-511D-F5A52F37D491}"/>
          </ac:spMkLst>
        </pc:spChg>
        <pc:spChg chg="mod">
          <ac:chgData name="SHIVACHARAN JANJIRALA" userId="1dbbabe477f1bb49" providerId="LiveId" clId="{296EAD4C-38B1-45F2-9ABD-E5C2627676DA}" dt="2025-04-22T14:45:09.346" v="548"/>
          <ac:spMkLst>
            <pc:docMk/>
            <pc:sldMk cId="3981056754" sldId="256"/>
            <ac:spMk id="288" creationId="{EDA0DADF-CB3D-4190-AA47-B795F062F9EE}"/>
          </ac:spMkLst>
        </pc:spChg>
        <pc:spChg chg="mod">
          <ac:chgData name="SHIVACHARAN JANJIRALA" userId="1dbbabe477f1bb49" providerId="LiveId" clId="{296EAD4C-38B1-45F2-9ABD-E5C2627676DA}" dt="2025-04-22T16:41:01.785" v="1209" actId="5793"/>
          <ac:spMkLst>
            <pc:docMk/>
            <pc:sldMk cId="3981056754" sldId="256"/>
            <ac:spMk id="289" creationId="{FCF0AF96-A487-604A-B960-495F700F8686}"/>
          </ac:spMkLst>
        </pc:spChg>
        <pc:grpChg chg="add mod">
          <ac:chgData name="SHIVACHARAN JANJIRALA" userId="1dbbabe477f1bb49" providerId="LiveId" clId="{296EAD4C-38B1-45F2-9ABD-E5C2627676DA}" dt="2025-04-22T17:09:35.892" v="1453" actId="164"/>
          <ac:grpSpMkLst>
            <pc:docMk/>
            <pc:sldMk cId="3981056754" sldId="256"/>
            <ac:grpSpMk id="62" creationId="{9C2D0C42-B5E7-3DE7-61A6-DBA09C1ECD89}"/>
          </ac:grpSpMkLst>
        </pc:grpChg>
        <pc:grpChg chg="add del mod">
          <ac:chgData name="SHIVACHARAN JANJIRALA" userId="1dbbabe477f1bb49" providerId="LiveId" clId="{296EAD4C-38B1-45F2-9ABD-E5C2627676DA}" dt="2025-05-06T13:10:33.888" v="1557" actId="14100"/>
          <ac:grpSpMkLst>
            <pc:docMk/>
            <pc:sldMk cId="3981056754" sldId="256"/>
            <ac:grpSpMk id="197" creationId="{E6905C40-733B-87F6-B299-132D8C71CB71}"/>
          </ac:grpSpMkLst>
        </pc:grpChg>
        <pc:grpChg chg="add mod">
          <ac:chgData name="SHIVACHARAN JANJIRALA" userId="1dbbabe477f1bb49" providerId="LiveId" clId="{296EAD4C-38B1-45F2-9ABD-E5C2627676DA}" dt="2025-05-06T13:10:28.255" v="1556" actId="14100"/>
          <ac:grpSpMkLst>
            <pc:docMk/>
            <pc:sldMk cId="3981056754" sldId="256"/>
            <ac:grpSpMk id="227" creationId="{125761E4-2559-1B06-93FB-7AF29D17E39A}"/>
          </ac:grpSpMkLst>
        </pc:grpChg>
        <pc:grpChg chg="mod">
          <ac:chgData name="SHIVACHARAN JANJIRALA" userId="1dbbabe477f1bb49" providerId="LiveId" clId="{296EAD4C-38B1-45F2-9ABD-E5C2627676DA}" dt="2025-04-22T10:41:52.102" v="59"/>
          <ac:grpSpMkLst>
            <pc:docMk/>
            <pc:sldMk cId="3981056754" sldId="256"/>
            <ac:grpSpMk id="228" creationId="{2BCDDE01-41DA-3B0D-2912-6744C19342AA}"/>
          </ac:grpSpMkLst>
        </pc:grpChg>
        <pc:grpChg chg="mod">
          <ac:chgData name="SHIVACHARAN JANJIRALA" userId="1dbbabe477f1bb49" providerId="LiveId" clId="{296EAD4C-38B1-45F2-9ABD-E5C2627676DA}" dt="2025-04-22T10:41:52.102" v="59"/>
          <ac:grpSpMkLst>
            <pc:docMk/>
            <pc:sldMk cId="3981056754" sldId="256"/>
            <ac:grpSpMk id="229" creationId="{5CB08584-F59B-C53A-ECBA-55326ADB09E6}"/>
          </ac:grpSpMkLst>
        </pc:grpChg>
        <pc:grpChg chg="mod">
          <ac:chgData name="SHIVACHARAN JANJIRALA" userId="1dbbabe477f1bb49" providerId="LiveId" clId="{296EAD4C-38B1-45F2-9ABD-E5C2627676DA}" dt="2025-04-22T10:41:52.102" v="59"/>
          <ac:grpSpMkLst>
            <pc:docMk/>
            <pc:sldMk cId="3981056754" sldId="256"/>
            <ac:grpSpMk id="230" creationId="{AE84917A-DEEC-AADA-3278-2A76AB54FA90}"/>
          </ac:grpSpMkLst>
        </pc:grpChg>
        <pc:grpChg chg="mod">
          <ac:chgData name="SHIVACHARAN JANJIRALA" userId="1dbbabe477f1bb49" providerId="LiveId" clId="{296EAD4C-38B1-45F2-9ABD-E5C2627676DA}" dt="2025-05-06T13:10:18.594" v="1553" actId="14100"/>
          <ac:grpSpMkLst>
            <pc:docMk/>
            <pc:sldMk cId="3981056754" sldId="256"/>
            <ac:grpSpMk id="243" creationId="{43B9EC81-A2CB-A2A2-AEB3-BA14700A6EF1}"/>
          </ac:grpSpMkLst>
        </pc:grpChg>
        <pc:grpChg chg="mod">
          <ac:chgData name="SHIVACHARAN JANJIRALA" userId="1dbbabe477f1bb49" providerId="LiveId" clId="{296EAD4C-38B1-45F2-9ABD-E5C2627676DA}" dt="2025-04-22T10:41:52.442" v="60"/>
          <ac:grpSpMkLst>
            <pc:docMk/>
            <pc:sldMk cId="3981056754" sldId="256"/>
            <ac:grpSpMk id="244" creationId="{E2E37E9B-41D0-AB0E-8764-CEEED37E1963}"/>
          </ac:grpSpMkLst>
        </pc:grpChg>
        <pc:grpChg chg="mod">
          <ac:chgData name="SHIVACHARAN JANJIRALA" userId="1dbbabe477f1bb49" providerId="LiveId" clId="{296EAD4C-38B1-45F2-9ABD-E5C2627676DA}" dt="2025-04-22T10:41:52.442" v="60"/>
          <ac:grpSpMkLst>
            <pc:docMk/>
            <pc:sldMk cId="3981056754" sldId="256"/>
            <ac:grpSpMk id="246" creationId="{83B4406F-C80D-9DBF-B338-768134C475F1}"/>
          </ac:grpSpMkLst>
        </pc:grpChg>
        <pc:grpChg chg="mod">
          <ac:chgData name="SHIVACHARAN JANJIRALA" userId="1dbbabe477f1bb49" providerId="LiveId" clId="{296EAD4C-38B1-45F2-9ABD-E5C2627676DA}" dt="2025-04-22T10:41:52.442" v="60"/>
          <ac:grpSpMkLst>
            <pc:docMk/>
            <pc:sldMk cId="3981056754" sldId="256"/>
            <ac:grpSpMk id="251" creationId="{47F34C91-2E8E-74FA-C296-CCEBAB57E900}"/>
          </ac:grpSpMkLst>
        </pc:grpChg>
        <pc:grpChg chg="mod">
          <ac:chgData name="SHIVACHARAN JANJIRALA" userId="1dbbabe477f1bb49" providerId="LiveId" clId="{296EAD4C-38B1-45F2-9ABD-E5C2627676DA}" dt="2025-04-22T10:41:52.442" v="60"/>
          <ac:grpSpMkLst>
            <pc:docMk/>
            <pc:sldMk cId="3981056754" sldId="256"/>
            <ac:grpSpMk id="255" creationId="{B046DB4C-ECDF-A04F-37D9-97EC3DC4D430}"/>
          </ac:grpSpMkLst>
        </pc:grpChg>
        <pc:grpChg chg="add mod">
          <ac:chgData name="SHIVACHARAN JANJIRALA" userId="1dbbabe477f1bb49" providerId="LiveId" clId="{296EAD4C-38B1-45F2-9ABD-E5C2627676DA}" dt="2025-05-06T13:10:41.161" v="1558" actId="14100"/>
          <ac:grpSpMkLst>
            <pc:docMk/>
            <pc:sldMk cId="3981056754" sldId="256"/>
            <ac:grpSpMk id="259" creationId="{5DFE461C-6BCA-785D-A8D2-F5A7C5E170EB}"/>
          </ac:grpSpMkLst>
        </pc:grpChg>
        <pc:grpChg chg="mod">
          <ac:chgData name="SHIVACHARAN JANJIRALA" userId="1dbbabe477f1bb49" providerId="LiveId" clId="{296EAD4C-38B1-45F2-9ABD-E5C2627676DA}" dt="2025-04-22T10:41:52.795" v="61"/>
          <ac:grpSpMkLst>
            <pc:docMk/>
            <pc:sldMk cId="3981056754" sldId="256"/>
            <ac:grpSpMk id="261" creationId="{5FB984E9-9D1C-4F72-A6C4-019D09277F96}"/>
          </ac:grpSpMkLst>
        </pc:grpChg>
        <pc:grpChg chg="mod">
          <ac:chgData name="SHIVACHARAN JANJIRALA" userId="1dbbabe477f1bb49" providerId="LiveId" clId="{296EAD4C-38B1-45F2-9ABD-E5C2627676DA}" dt="2025-04-22T10:41:52.795" v="61"/>
          <ac:grpSpMkLst>
            <pc:docMk/>
            <pc:sldMk cId="3981056754" sldId="256"/>
            <ac:grpSpMk id="262" creationId="{3878A2DF-AD55-CE3D-5158-10C9F405A3A0}"/>
          </ac:grpSpMkLst>
        </pc:grpChg>
        <pc:grpChg chg="mod">
          <ac:chgData name="SHIVACHARAN JANJIRALA" userId="1dbbabe477f1bb49" providerId="LiveId" clId="{296EAD4C-38B1-45F2-9ABD-E5C2627676DA}" dt="2025-04-22T10:41:52.795" v="61"/>
          <ac:grpSpMkLst>
            <pc:docMk/>
            <pc:sldMk cId="3981056754" sldId="256"/>
            <ac:grpSpMk id="263" creationId="{77595987-8310-2EC0-7D8F-1EF13F8661DC}"/>
          </ac:grpSpMkLst>
        </pc:grpChg>
        <pc:grpChg chg="add mod">
          <ac:chgData name="SHIVACHARAN JANJIRALA" userId="1dbbabe477f1bb49" providerId="LiveId" clId="{296EAD4C-38B1-45F2-9ABD-E5C2627676DA}" dt="2025-05-06T13:10:45.922" v="1559" actId="14100"/>
          <ac:grpSpMkLst>
            <pc:docMk/>
            <pc:sldMk cId="3981056754" sldId="256"/>
            <ac:grpSpMk id="275" creationId="{3B6524BA-12C3-02C2-B25A-A022CCE67031}"/>
          </ac:grpSpMkLst>
        </pc:grpChg>
        <pc:grpChg chg="mod">
          <ac:chgData name="SHIVACHARAN JANJIRALA" userId="1dbbabe477f1bb49" providerId="LiveId" clId="{296EAD4C-38B1-45F2-9ABD-E5C2627676DA}" dt="2025-04-22T10:41:53.167" v="62"/>
          <ac:grpSpMkLst>
            <pc:docMk/>
            <pc:sldMk cId="3981056754" sldId="256"/>
            <ac:grpSpMk id="279" creationId="{3885ED78-5EEF-8608-9A69-00500817FA68}"/>
          </ac:grpSpMkLst>
        </pc:grpChg>
        <pc:grpChg chg="mod">
          <ac:chgData name="SHIVACHARAN JANJIRALA" userId="1dbbabe477f1bb49" providerId="LiveId" clId="{296EAD4C-38B1-45F2-9ABD-E5C2627676DA}" dt="2025-04-22T10:41:53.167" v="62"/>
          <ac:grpSpMkLst>
            <pc:docMk/>
            <pc:sldMk cId="3981056754" sldId="256"/>
            <ac:grpSpMk id="283" creationId="{FCC42F0F-8C88-1AC4-D42A-E41093A82DB1}"/>
          </ac:grpSpMkLst>
        </pc:grpChg>
        <pc:grpChg chg="mod">
          <ac:chgData name="SHIVACHARAN JANJIRALA" userId="1dbbabe477f1bb49" providerId="LiveId" clId="{296EAD4C-38B1-45F2-9ABD-E5C2627676DA}" dt="2025-04-22T10:41:53.167" v="62"/>
          <ac:grpSpMkLst>
            <pc:docMk/>
            <pc:sldMk cId="3981056754" sldId="256"/>
            <ac:grpSpMk id="287" creationId="{E677D8C2-02EB-E986-A04F-AA556EAC5B36}"/>
          </ac:grpSpMkLst>
        </pc:grpChg>
        <pc:grpChg chg="add mod">
          <ac:chgData name="SHIVACHARAN JANJIRALA" userId="1dbbabe477f1bb49" providerId="LiveId" clId="{296EAD4C-38B1-45F2-9ABD-E5C2627676DA}" dt="2025-04-22T17:14:16.215" v="1485" actId="1076"/>
          <ac:grpSpMkLst>
            <pc:docMk/>
            <pc:sldMk cId="3981056754" sldId="256"/>
            <ac:grpSpMk id="292" creationId="{DDD6EC3D-00F9-C2A6-9BD3-59F1555B23A1}"/>
          </ac:grpSpMkLst>
        </pc:grpChg>
        <pc:grpChg chg="add mod">
          <ac:chgData name="SHIVACHARAN JANJIRALA" userId="1dbbabe477f1bb49" providerId="LiveId" clId="{296EAD4C-38B1-45F2-9ABD-E5C2627676DA}" dt="2025-04-22T17:16:19.920" v="1498" actId="164"/>
          <ac:grpSpMkLst>
            <pc:docMk/>
            <pc:sldMk cId="3981056754" sldId="256"/>
            <ac:grpSpMk id="308" creationId="{B9F80466-2A17-5239-E868-AB04AF503803}"/>
          </ac:grpSpMkLst>
        </pc:grpChg>
        <pc:grpChg chg="add mod">
          <ac:chgData name="SHIVACHARAN JANJIRALA" userId="1dbbabe477f1bb49" providerId="LiveId" clId="{296EAD4C-38B1-45F2-9ABD-E5C2627676DA}" dt="2025-04-22T17:16:27.937" v="1499" actId="164"/>
          <ac:grpSpMkLst>
            <pc:docMk/>
            <pc:sldMk cId="3981056754" sldId="256"/>
            <ac:grpSpMk id="309" creationId="{0679CE15-E107-5A88-C0AC-20CA5EC6111B}"/>
          </ac:grpSpMkLst>
        </pc:grpChg>
        <pc:picChg chg="add mod">
          <ac:chgData name="SHIVACHARAN JANJIRALA" userId="1dbbabe477f1bb49" providerId="LiveId" clId="{296EAD4C-38B1-45F2-9ABD-E5C2627676DA}" dt="2025-04-22T17:23:53.165" v="1542" actId="14100"/>
          <ac:picMkLst>
            <pc:docMk/>
            <pc:sldMk cId="3981056754" sldId="256"/>
            <ac:picMk id="312" creationId="{AA65ADDB-5BDC-ACA8-465A-DDCD9D153DDC}"/>
          </ac:picMkLst>
        </pc:picChg>
        <pc:cxnChg chg="add mod">
          <ac:chgData name="SHIVACHARAN JANJIRALA" userId="1dbbabe477f1bb49" providerId="LiveId" clId="{296EAD4C-38B1-45F2-9ABD-E5C2627676DA}" dt="2025-04-22T17:10:17.392" v="1455" actId="1582"/>
          <ac:cxnSpMkLst>
            <pc:docMk/>
            <pc:sldMk cId="3981056754" sldId="256"/>
            <ac:cxnSpMk id="59" creationId="{A6870F4F-9B3E-E801-A10A-3CD978594B3B}"/>
          </ac:cxnSpMkLst>
        </pc:cxnChg>
        <pc:cxnChg chg="add mod">
          <ac:chgData name="SHIVACHARAN JANJIRALA" userId="1dbbabe477f1bb49" providerId="LiveId" clId="{296EAD4C-38B1-45F2-9ABD-E5C2627676DA}" dt="2025-04-22T17:10:17.392" v="1455" actId="1582"/>
          <ac:cxnSpMkLst>
            <pc:docMk/>
            <pc:sldMk cId="3981056754" sldId="256"/>
            <ac:cxnSpMk id="61" creationId="{EE5983CF-F51D-726D-A64D-BB6702E77F22}"/>
          </ac:cxnSpMkLst>
        </pc:cxnChg>
        <pc:cxnChg chg="add mod">
          <ac:chgData name="SHIVACHARAN JANJIRALA" userId="1dbbabe477f1bb49" providerId="LiveId" clId="{296EAD4C-38B1-45F2-9ABD-E5C2627676DA}" dt="2025-04-22T17:13:58.742" v="1483" actId="1582"/>
          <ac:cxnSpMkLst>
            <pc:docMk/>
            <pc:sldMk cId="3981056754" sldId="256"/>
            <ac:cxnSpMk id="192" creationId="{96A84F3D-0785-7892-81BF-18BCFE65637A}"/>
          </ac:cxnSpMkLst>
        </pc:cxnChg>
        <pc:cxnChg chg="add mod">
          <ac:chgData name="SHIVACHARAN JANJIRALA" userId="1dbbabe477f1bb49" providerId="LiveId" clId="{296EAD4C-38B1-45F2-9ABD-E5C2627676DA}" dt="2025-05-06T13:09:51.167" v="1547" actId="14100"/>
          <ac:cxnSpMkLst>
            <pc:docMk/>
            <pc:sldMk cId="3981056754" sldId="256"/>
            <ac:cxnSpMk id="222" creationId="{28813722-C2FE-0EA5-F00F-089199020F58}"/>
          </ac:cxnSpMkLst>
        </pc:cxnChg>
        <pc:cxnChg chg="mod">
          <ac:chgData name="SHIVACHARAN JANJIRALA" userId="1dbbabe477f1bb49" providerId="LiveId" clId="{296EAD4C-38B1-45F2-9ABD-E5C2627676DA}" dt="2025-04-22T10:50:22.688" v="98" actId="208"/>
          <ac:cxnSpMkLst>
            <pc:docMk/>
            <pc:sldMk cId="3981056754" sldId="256"/>
            <ac:cxnSpMk id="234" creationId="{9A29251C-B3F1-4875-8CD1-6D687F166672}"/>
          </ac:cxnSpMkLst>
        </pc:cxnChg>
        <pc:cxnChg chg="mod">
          <ac:chgData name="SHIVACHARAN JANJIRALA" userId="1dbbabe477f1bb49" providerId="LiveId" clId="{296EAD4C-38B1-45F2-9ABD-E5C2627676DA}" dt="2025-04-22T10:50:22.688" v="98" actId="208"/>
          <ac:cxnSpMkLst>
            <pc:docMk/>
            <pc:sldMk cId="3981056754" sldId="256"/>
            <ac:cxnSpMk id="238" creationId="{94B84400-50F6-C006-D860-AC53E15C1EC4}"/>
          </ac:cxnSpMkLst>
        </pc:cxnChg>
        <pc:cxnChg chg="mod">
          <ac:chgData name="SHIVACHARAN JANJIRALA" userId="1dbbabe477f1bb49" providerId="LiveId" clId="{296EAD4C-38B1-45F2-9ABD-E5C2627676DA}" dt="2025-04-22T10:50:22.688" v="98" actId="208"/>
          <ac:cxnSpMkLst>
            <pc:docMk/>
            <pc:sldMk cId="3981056754" sldId="256"/>
            <ac:cxnSpMk id="242" creationId="{A39E487F-682D-A50C-464F-FABF7EB88504}"/>
          </ac:cxnSpMkLst>
        </pc:cxnChg>
        <pc:cxnChg chg="mod">
          <ac:chgData name="SHIVACHARAN JANJIRALA" userId="1dbbabe477f1bb49" providerId="LiveId" clId="{296EAD4C-38B1-45F2-9ABD-E5C2627676DA}" dt="2025-04-22T10:50:31.944" v="99" actId="208"/>
          <ac:cxnSpMkLst>
            <pc:docMk/>
            <pc:sldMk cId="3981056754" sldId="256"/>
            <ac:cxnSpMk id="250" creationId="{506C052A-6F98-F912-4A1E-D4E6195C6CC3}"/>
          </ac:cxnSpMkLst>
        </pc:cxnChg>
        <pc:cxnChg chg="mod">
          <ac:chgData name="SHIVACHARAN JANJIRALA" userId="1dbbabe477f1bb49" providerId="LiveId" clId="{296EAD4C-38B1-45F2-9ABD-E5C2627676DA}" dt="2025-04-22T10:50:31.944" v="99" actId="208"/>
          <ac:cxnSpMkLst>
            <pc:docMk/>
            <pc:sldMk cId="3981056754" sldId="256"/>
            <ac:cxnSpMk id="254" creationId="{8547DCEE-D0BE-AD1A-4E21-EA9FBD80E0A3}"/>
          </ac:cxnSpMkLst>
        </pc:cxnChg>
        <pc:cxnChg chg="mod">
          <ac:chgData name="SHIVACHARAN JANJIRALA" userId="1dbbabe477f1bb49" providerId="LiveId" clId="{296EAD4C-38B1-45F2-9ABD-E5C2627676DA}" dt="2025-04-22T10:50:31.944" v="99" actId="208"/>
          <ac:cxnSpMkLst>
            <pc:docMk/>
            <pc:sldMk cId="3981056754" sldId="256"/>
            <ac:cxnSpMk id="258" creationId="{235C6147-8FDE-6E15-4CAD-D7B76054B4DE}"/>
          </ac:cxnSpMkLst>
        </pc:cxnChg>
        <pc:cxnChg chg="mod">
          <ac:chgData name="SHIVACHARAN JANJIRALA" userId="1dbbabe477f1bb49" providerId="LiveId" clId="{296EAD4C-38B1-45F2-9ABD-E5C2627676DA}" dt="2025-04-22T10:50:56.212" v="100" actId="208"/>
          <ac:cxnSpMkLst>
            <pc:docMk/>
            <pc:sldMk cId="3981056754" sldId="256"/>
            <ac:cxnSpMk id="266" creationId="{D12B305B-1F64-BF65-BA23-861BEF697B9C}"/>
          </ac:cxnSpMkLst>
        </pc:cxnChg>
        <pc:cxnChg chg="mod">
          <ac:chgData name="SHIVACHARAN JANJIRALA" userId="1dbbabe477f1bb49" providerId="LiveId" clId="{296EAD4C-38B1-45F2-9ABD-E5C2627676DA}" dt="2025-04-22T10:50:56.212" v="100" actId="208"/>
          <ac:cxnSpMkLst>
            <pc:docMk/>
            <pc:sldMk cId="3981056754" sldId="256"/>
            <ac:cxnSpMk id="270" creationId="{56E2181A-9AE5-B05C-0750-FBDB754554F1}"/>
          </ac:cxnSpMkLst>
        </pc:cxnChg>
        <pc:cxnChg chg="mod">
          <ac:chgData name="SHIVACHARAN JANJIRALA" userId="1dbbabe477f1bb49" providerId="LiveId" clId="{296EAD4C-38B1-45F2-9ABD-E5C2627676DA}" dt="2025-04-22T10:50:56.212" v="100" actId="208"/>
          <ac:cxnSpMkLst>
            <pc:docMk/>
            <pc:sldMk cId="3981056754" sldId="256"/>
            <ac:cxnSpMk id="274" creationId="{2B81BA88-C4AD-F84F-E241-8609B6638BB3}"/>
          </ac:cxnSpMkLst>
        </pc:cxnChg>
        <pc:cxnChg chg="mod">
          <ac:chgData name="SHIVACHARAN JANJIRALA" userId="1dbbabe477f1bb49" providerId="LiveId" clId="{296EAD4C-38B1-45F2-9ABD-E5C2627676DA}" dt="2025-04-22T10:51:02.213" v="101" actId="208"/>
          <ac:cxnSpMkLst>
            <pc:docMk/>
            <pc:sldMk cId="3981056754" sldId="256"/>
            <ac:cxnSpMk id="282" creationId="{F188757F-6804-38A8-F02F-E7409C556A31}"/>
          </ac:cxnSpMkLst>
        </pc:cxnChg>
        <pc:cxnChg chg="mod">
          <ac:chgData name="SHIVACHARAN JANJIRALA" userId="1dbbabe477f1bb49" providerId="LiveId" clId="{296EAD4C-38B1-45F2-9ABD-E5C2627676DA}" dt="2025-04-22T10:51:02.213" v="101" actId="208"/>
          <ac:cxnSpMkLst>
            <pc:docMk/>
            <pc:sldMk cId="3981056754" sldId="256"/>
            <ac:cxnSpMk id="286" creationId="{AEA626F2-4F8E-2D75-F777-43025903C39E}"/>
          </ac:cxnSpMkLst>
        </pc:cxnChg>
        <pc:cxnChg chg="mod">
          <ac:chgData name="SHIVACHARAN JANJIRALA" userId="1dbbabe477f1bb49" providerId="LiveId" clId="{296EAD4C-38B1-45F2-9ABD-E5C2627676DA}" dt="2025-04-22T10:51:02.213" v="101" actId="208"/>
          <ac:cxnSpMkLst>
            <pc:docMk/>
            <pc:sldMk cId="3981056754" sldId="256"/>
            <ac:cxnSpMk id="290" creationId="{84998654-5E68-2833-5627-2DCF7D0E7B0F}"/>
          </ac:cxnSpMkLst>
        </pc:cxnChg>
        <pc:cxnChg chg="add mod">
          <ac:chgData name="SHIVACHARAN JANJIRALA" userId="1dbbabe477f1bb49" providerId="LiveId" clId="{296EAD4C-38B1-45F2-9ABD-E5C2627676DA}" dt="2025-05-06T13:09:36.805" v="1544" actId="14100"/>
          <ac:cxnSpMkLst>
            <pc:docMk/>
            <pc:sldMk cId="3981056754" sldId="256"/>
            <ac:cxnSpMk id="296" creationId="{08B0F1D8-2606-61CE-FEDA-462A61ADA7C8}"/>
          </ac:cxnSpMkLst>
        </pc:cxnChg>
        <pc:cxnChg chg="add mod">
          <ac:chgData name="SHIVACHARAN JANJIRALA" userId="1dbbabe477f1bb49" providerId="LiveId" clId="{296EAD4C-38B1-45F2-9ABD-E5C2627676DA}" dt="2025-04-22T17:16:40.394" v="1501" actId="1582"/>
          <ac:cxnSpMkLst>
            <pc:docMk/>
            <pc:sldMk cId="3981056754" sldId="256"/>
            <ac:cxnSpMk id="300" creationId="{41E67B4D-5835-613F-C995-44788AB2F3D9}"/>
          </ac:cxnSpMkLst>
        </pc:cxnChg>
        <pc:cxnChg chg="add mod">
          <ac:chgData name="SHIVACHARAN JANJIRALA" userId="1dbbabe477f1bb49" providerId="LiveId" clId="{296EAD4C-38B1-45F2-9ABD-E5C2627676DA}" dt="2025-05-06T13:09:40.455" v="1545" actId="14100"/>
          <ac:cxnSpMkLst>
            <pc:docMk/>
            <pc:sldMk cId="3981056754" sldId="256"/>
            <ac:cxnSpMk id="302" creationId="{822FF244-6E43-8672-765F-8274DAB07D00}"/>
          </ac:cxnSpMkLst>
        </pc:cxnChg>
        <pc:cxnChg chg="add mod">
          <ac:chgData name="SHIVACHARAN JANJIRALA" userId="1dbbabe477f1bb49" providerId="LiveId" clId="{296EAD4C-38B1-45F2-9ABD-E5C2627676DA}" dt="2025-04-22T17:17:25.494" v="1504" actId="14100"/>
          <ac:cxnSpMkLst>
            <pc:docMk/>
            <pc:sldMk cId="3981056754" sldId="256"/>
            <ac:cxnSpMk id="305" creationId="{AFF5AA70-0DE5-DBAE-9BAB-AC510F85A74F}"/>
          </ac:cxnSpMkLst>
        </pc:cxnChg>
        <pc:cxnChg chg="add mod">
          <ac:chgData name="SHIVACHARAN JANJIRALA" userId="1dbbabe477f1bb49" providerId="LiveId" clId="{296EAD4C-38B1-45F2-9ABD-E5C2627676DA}" dt="2025-05-06T13:09:45.106" v="1546" actId="14100"/>
          <ac:cxnSpMkLst>
            <pc:docMk/>
            <pc:sldMk cId="3981056754" sldId="256"/>
            <ac:cxnSpMk id="307" creationId="{022DFB7F-7065-BCB2-AE46-3876B8D0C010}"/>
          </ac:cxnSpMkLst>
        </pc:cxnChg>
      </pc:sldChg>
      <pc:sldChg chg="addSp delSp modSp del">
        <pc:chgData name="SHIVACHARAN JANJIRALA" userId="1dbbabe477f1bb49" providerId="LiveId" clId="{296EAD4C-38B1-45F2-9ABD-E5C2627676DA}" dt="2025-05-20T14:55:12.460" v="1579" actId="47"/>
        <pc:sldMkLst>
          <pc:docMk/>
          <pc:sldMk cId="2499846305" sldId="257"/>
        </pc:sldMkLst>
      </pc:sldChg>
      <pc:sldMasterChg chg="modSp modSldLayout">
        <pc:chgData name="SHIVACHARAN JANJIRALA" userId="1dbbabe477f1bb49" providerId="LiveId" clId="{296EAD4C-38B1-45F2-9ABD-E5C2627676DA}" dt="2025-04-22T14:45:09.346" v="548"/>
        <pc:sldMasterMkLst>
          <pc:docMk/>
          <pc:sldMasterMk cId="3618765780" sldId="2147483648"/>
        </pc:sldMasterMkLst>
        <pc:sldLayoutChg chg="modSp">
          <pc:chgData name="SHIVACHARAN JANJIRALA" userId="1dbbabe477f1bb49" providerId="LiveId" clId="{296EAD4C-38B1-45F2-9ABD-E5C2627676DA}" dt="2025-04-22T14:45:09.346" v="548"/>
          <pc:sldLayoutMkLst>
            <pc:docMk/>
            <pc:sldMasterMk cId="3618765780" sldId="2147483648"/>
            <pc:sldLayoutMk cId="3059286045" sldId="2147483649"/>
          </pc:sldLayoutMkLst>
        </pc:sldLayoutChg>
        <pc:sldLayoutChg chg="modSp">
          <pc:chgData name="SHIVACHARAN JANJIRALA" userId="1dbbabe477f1bb49" providerId="LiveId" clId="{296EAD4C-38B1-45F2-9ABD-E5C2627676DA}" dt="2025-04-22T14:45:09.346" v="548"/>
          <pc:sldLayoutMkLst>
            <pc:docMk/>
            <pc:sldMasterMk cId="3618765780" sldId="2147483648"/>
            <pc:sldLayoutMk cId="2706609952" sldId="2147483651"/>
          </pc:sldLayoutMkLst>
        </pc:sldLayoutChg>
        <pc:sldLayoutChg chg="modSp">
          <pc:chgData name="SHIVACHARAN JANJIRALA" userId="1dbbabe477f1bb49" providerId="LiveId" clId="{296EAD4C-38B1-45F2-9ABD-E5C2627676DA}" dt="2025-04-22T14:45:09.346" v="548"/>
          <pc:sldLayoutMkLst>
            <pc:docMk/>
            <pc:sldMasterMk cId="3618765780" sldId="2147483648"/>
            <pc:sldLayoutMk cId="4004686269" sldId="2147483652"/>
          </pc:sldLayoutMkLst>
        </pc:sldLayoutChg>
        <pc:sldLayoutChg chg="modSp">
          <pc:chgData name="SHIVACHARAN JANJIRALA" userId="1dbbabe477f1bb49" providerId="LiveId" clId="{296EAD4C-38B1-45F2-9ABD-E5C2627676DA}" dt="2025-04-22T14:45:09.346" v="548"/>
          <pc:sldLayoutMkLst>
            <pc:docMk/>
            <pc:sldMasterMk cId="3618765780" sldId="2147483648"/>
            <pc:sldLayoutMk cId="3650515580" sldId="2147483653"/>
          </pc:sldLayoutMkLst>
        </pc:sldLayoutChg>
        <pc:sldLayoutChg chg="modSp">
          <pc:chgData name="SHIVACHARAN JANJIRALA" userId="1dbbabe477f1bb49" providerId="LiveId" clId="{296EAD4C-38B1-45F2-9ABD-E5C2627676DA}" dt="2025-04-22T14:45:09.346" v="548"/>
          <pc:sldLayoutMkLst>
            <pc:docMk/>
            <pc:sldMasterMk cId="3618765780" sldId="2147483648"/>
            <pc:sldLayoutMk cId="1703477836" sldId="2147483656"/>
          </pc:sldLayoutMkLst>
        </pc:sldLayoutChg>
        <pc:sldLayoutChg chg="modSp">
          <pc:chgData name="SHIVACHARAN JANJIRALA" userId="1dbbabe477f1bb49" providerId="LiveId" clId="{296EAD4C-38B1-45F2-9ABD-E5C2627676DA}" dt="2025-04-22T14:45:09.346" v="548"/>
          <pc:sldLayoutMkLst>
            <pc:docMk/>
            <pc:sldMasterMk cId="3618765780" sldId="2147483648"/>
            <pc:sldLayoutMk cId="366184155" sldId="2147483657"/>
          </pc:sldLayoutMkLst>
        </pc:sldLayoutChg>
        <pc:sldLayoutChg chg="modSp">
          <pc:chgData name="SHIVACHARAN JANJIRALA" userId="1dbbabe477f1bb49" providerId="LiveId" clId="{296EAD4C-38B1-45F2-9ABD-E5C2627676DA}" dt="2025-04-22T14:45:09.346" v="548"/>
          <pc:sldLayoutMkLst>
            <pc:docMk/>
            <pc:sldMasterMk cId="3618765780" sldId="2147483648"/>
            <pc:sldLayoutMk cId="437531588" sldId="2147483659"/>
          </pc:sldLayoutMkLst>
        </pc:sldLayoutChg>
      </pc:sldMasterChg>
      <pc:sldMasterChg chg="modSp modSldLayout">
        <pc:chgData name="SHIVACHARAN JANJIRALA" userId="1dbbabe477f1bb49" providerId="LiveId" clId="{296EAD4C-38B1-45F2-9ABD-E5C2627676DA}" dt="2025-04-22T14:02:31.824" v="547"/>
        <pc:sldMasterMkLst>
          <pc:docMk/>
          <pc:sldMasterMk cId="1903744954" sldId="2147483660"/>
        </pc:sldMasterMkLst>
        <pc:sldLayoutChg chg="modSp">
          <pc:chgData name="SHIVACHARAN JANJIRALA" userId="1dbbabe477f1bb49" providerId="LiveId" clId="{296EAD4C-38B1-45F2-9ABD-E5C2627676DA}" dt="2025-04-22T14:02:31.824" v="547"/>
          <pc:sldLayoutMkLst>
            <pc:docMk/>
            <pc:sldMasterMk cId="1903744954" sldId="2147483660"/>
            <pc:sldLayoutMk cId="4060635350" sldId="2147483661"/>
          </pc:sldLayoutMkLst>
        </pc:sldLayoutChg>
        <pc:sldLayoutChg chg="modSp">
          <pc:chgData name="SHIVACHARAN JANJIRALA" userId="1dbbabe477f1bb49" providerId="LiveId" clId="{296EAD4C-38B1-45F2-9ABD-E5C2627676DA}" dt="2025-04-22T14:02:31.824" v="547"/>
          <pc:sldLayoutMkLst>
            <pc:docMk/>
            <pc:sldMasterMk cId="1903744954" sldId="2147483660"/>
            <pc:sldLayoutMk cId="3351937179" sldId="2147483663"/>
          </pc:sldLayoutMkLst>
        </pc:sldLayoutChg>
        <pc:sldLayoutChg chg="modSp">
          <pc:chgData name="SHIVACHARAN JANJIRALA" userId="1dbbabe477f1bb49" providerId="LiveId" clId="{296EAD4C-38B1-45F2-9ABD-E5C2627676DA}" dt="2025-04-22T14:02:31.824" v="547"/>
          <pc:sldLayoutMkLst>
            <pc:docMk/>
            <pc:sldMasterMk cId="1903744954" sldId="2147483660"/>
            <pc:sldLayoutMk cId="1695791467" sldId="2147483664"/>
          </pc:sldLayoutMkLst>
        </pc:sldLayoutChg>
        <pc:sldLayoutChg chg="modSp">
          <pc:chgData name="SHIVACHARAN JANJIRALA" userId="1dbbabe477f1bb49" providerId="LiveId" clId="{296EAD4C-38B1-45F2-9ABD-E5C2627676DA}" dt="2025-04-22T14:02:31.824" v="547"/>
          <pc:sldLayoutMkLst>
            <pc:docMk/>
            <pc:sldMasterMk cId="1903744954" sldId="2147483660"/>
            <pc:sldLayoutMk cId="2603843414" sldId="2147483665"/>
          </pc:sldLayoutMkLst>
        </pc:sldLayoutChg>
        <pc:sldLayoutChg chg="modSp">
          <pc:chgData name="SHIVACHARAN JANJIRALA" userId="1dbbabe477f1bb49" providerId="LiveId" clId="{296EAD4C-38B1-45F2-9ABD-E5C2627676DA}" dt="2025-04-22T14:02:31.824" v="547"/>
          <pc:sldLayoutMkLst>
            <pc:docMk/>
            <pc:sldMasterMk cId="1903744954" sldId="2147483660"/>
            <pc:sldLayoutMk cId="2590077537" sldId="2147483668"/>
          </pc:sldLayoutMkLst>
        </pc:sldLayoutChg>
        <pc:sldLayoutChg chg="modSp">
          <pc:chgData name="SHIVACHARAN JANJIRALA" userId="1dbbabe477f1bb49" providerId="LiveId" clId="{296EAD4C-38B1-45F2-9ABD-E5C2627676DA}" dt="2025-04-22T14:02:31.824" v="547"/>
          <pc:sldLayoutMkLst>
            <pc:docMk/>
            <pc:sldMasterMk cId="1903744954" sldId="2147483660"/>
            <pc:sldLayoutMk cId="3975312536" sldId="2147483669"/>
          </pc:sldLayoutMkLst>
        </pc:sldLayoutChg>
        <pc:sldLayoutChg chg="modSp">
          <pc:chgData name="SHIVACHARAN JANJIRALA" userId="1dbbabe477f1bb49" providerId="LiveId" clId="{296EAD4C-38B1-45F2-9ABD-E5C2627676DA}" dt="2025-04-22T14:02:31.824" v="547"/>
          <pc:sldLayoutMkLst>
            <pc:docMk/>
            <pc:sldMasterMk cId="1903744954" sldId="2147483660"/>
            <pc:sldLayoutMk cId="1737630120" sldId="2147483671"/>
          </pc:sldLayoutMkLst>
        </pc:sldLayoutChg>
      </pc:sldMasterChg>
      <pc:sldMasterChg chg="modSp modSldLayout">
        <pc:chgData name="SHIVACHARAN JANJIRALA" userId="1dbbabe477f1bb49" providerId="LiveId" clId="{296EAD4C-38B1-45F2-9ABD-E5C2627676DA}" dt="2025-04-22T14:02:29.960" v="545"/>
        <pc:sldMasterMkLst>
          <pc:docMk/>
          <pc:sldMasterMk cId="4016700794" sldId="2147483672"/>
        </pc:sldMasterMkLst>
        <pc:sldLayoutChg chg="modSp">
          <pc:chgData name="SHIVACHARAN JANJIRALA" userId="1dbbabe477f1bb49" providerId="LiveId" clId="{296EAD4C-38B1-45F2-9ABD-E5C2627676DA}" dt="2025-04-22T14:02:29.960" v="545"/>
          <pc:sldLayoutMkLst>
            <pc:docMk/>
            <pc:sldMasterMk cId="4016700794" sldId="2147483672"/>
            <pc:sldLayoutMk cId="3056656795" sldId="2147483673"/>
          </pc:sldLayoutMkLst>
        </pc:sldLayoutChg>
        <pc:sldLayoutChg chg="modSp">
          <pc:chgData name="SHIVACHARAN JANJIRALA" userId="1dbbabe477f1bb49" providerId="LiveId" clId="{296EAD4C-38B1-45F2-9ABD-E5C2627676DA}" dt="2025-04-22T14:02:29.960" v="545"/>
          <pc:sldLayoutMkLst>
            <pc:docMk/>
            <pc:sldMasterMk cId="4016700794" sldId="2147483672"/>
            <pc:sldLayoutMk cId="2065110744" sldId="2147483675"/>
          </pc:sldLayoutMkLst>
        </pc:sldLayoutChg>
        <pc:sldLayoutChg chg="modSp">
          <pc:chgData name="SHIVACHARAN JANJIRALA" userId="1dbbabe477f1bb49" providerId="LiveId" clId="{296EAD4C-38B1-45F2-9ABD-E5C2627676DA}" dt="2025-04-22T14:02:29.960" v="545"/>
          <pc:sldLayoutMkLst>
            <pc:docMk/>
            <pc:sldMasterMk cId="4016700794" sldId="2147483672"/>
            <pc:sldLayoutMk cId="1976059924" sldId="2147483676"/>
          </pc:sldLayoutMkLst>
        </pc:sldLayoutChg>
        <pc:sldLayoutChg chg="modSp">
          <pc:chgData name="SHIVACHARAN JANJIRALA" userId="1dbbabe477f1bb49" providerId="LiveId" clId="{296EAD4C-38B1-45F2-9ABD-E5C2627676DA}" dt="2025-04-22T14:02:29.960" v="545"/>
          <pc:sldLayoutMkLst>
            <pc:docMk/>
            <pc:sldMasterMk cId="4016700794" sldId="2147483672"/>
            <pc:sldLayoutMk cId="2542080688" sldId="2147483677"/>
          </pc:sldLayoutMkLst>
        </pc:sldLayoutChg>
        <pc:sldLayoutChg chg="modSp">
          <pc:chgData name="SHIVACHARAN JANJIRALA" userId="1dbbabe477f1bb49" providerId="LiveId" clId="{296EAD4C-38B1-45F2-9ABD-E5C2627676DA}" dt="2025-04-22T14:02:29.960" v="545"/>
          <pc:sldLayoutMkLst>
            <pc:docMk/>
            <pc:sldMasterMk cId="4016700794" sldId="2147483672"/>
            <pc:sldLayoutMk cId="852805461" sldId="2147483680"/>
          </pc:sldLayoutMkLst>
        </pc:sldLayoutChg>
        <pc:sldLayoutChg chg="modSp">
          <pc:chgData name="SHIVACHARAN JANJIRALA" userId="1dbbabe477f1bb49" providerId="LiveId" clId="{296EAD4C-38B1-45F2-9ABD-E5C2627676DA}" dt="2025-04-22T14:02:29.960" v="545"/>
          <pc:sldLayoutMkLst>
            <pc:docMk/>
            <pc:sldMasterMk cId="4016700794" sldId="2147483672"/>
            <pc:sldLayoutMk cId="3565332815" sldId="2147483681"/>
          </pc:sldLayoutMkLst>
        </pc:sldLayoutChg>
        <pc:sldLayoutChg chg="modSp">
          <pc:chgData name="SHIVACHARAN JANJIRALA" userId="1dbbabe477f1bb49" providerId="LiveId" clId="{296EAD4C-38B1-45F2-9ABD-E5C2627676DA}" dt="2025-04-22T14:02:29.960" v="545"/>
          <pc:sldLayoutMkLst>
            <pc:docMk/>
            <pc:sldMasterMk cId="4016700794" sldId="2147483672"/>
            <pc:sldLayoutMk cId="4227272922" sldId="2147483683"/>
          </pc:sldLayoutMkLst>
        </pc:sldLayoutChg>
      </pc:sldMasterChg>
      <pc:sldMasterChg chg="modSp modSldLayout">
        <pc:chgData name="SHIVACHARAN JANJIRALA" userId="1dbbabe477f1bb49" providerId="LiveId" clId="{296EAD4C-38B1-45F2-9ABD-E5C2627676DA}" dt="2025-04-22T14:02:29.499" v="544"/>
        <pc:sldMasterMkLst>
          <pc:docMk/>
          <pc:sldMasterMk cId="2391864735" sldId="2147483684"/>
        </pc:sldMasterMkLst>
        <pc:sldLayoutChg chg="modSp">
          <pc:chgData name="SHIVACHARAN JANJIRALA" userId="1dbbabe477f1bb49" providerId="LiveId" clId="{296EAD4C-38B1-45F2-9ABD-E5C2627676DA}" dt="2025-04-22T14:02:29.499" v="544"/>
          <pc:sldLayoutMkLst>
            <pc:docMk/>
            <pc:sldMasterMk cId="2391864735" sldId="2147483684"/>
            <pc:sldLayoutMk cId="1322553850" sldId="2147483685"/>
          </pc:sldLayoutMkLst>
        </pc:sldLayoutChg>
        <pc:sldLayoutChg chg="modSp">
          <pc:chgData name="SHIVACHARAN JANJIRALA" userId="1dbbabe477f1bb49" providerId="LiveId" clId="{296EAD4C-38B1-45F2-9ABD-E5C2627676DA}" dt="2025-04-22T14:02:29.499" v="544"/>
          <pc:sldLayoutMkLst>
            <pc:docMk/>
            <pc:sldMasterMk cId="2391864735" sldId="2147483684"/>
            <pc:sldLayoutMk cId="2735731848" sldId="2147483687"/>
          </pc:sldLayoutMkLst>
        </pc:sldLayoutChg>
        <pc:sldLayoutChg chg="modSp">
          <pc:chgData name="SHIVACHARAN JANJIRALA" userId="1dbbabe477f1bb49" providerId="LiveId" clId="{296EAD4C-38B1-45F2-9ABD-E5C2627676DA}" dt="2025-04-22T14:02:29.499" v="544"/>
          <pc:sldLayoutMkLst>
            <pc:docMk/>
            <pc:sldMasterMk cId="2391864735" sldId="2147483684"/>
            <pc:sldLayoutMk cId="371289462" sldId="2147483688"/>
          </pc:sldLayoutMkLst>
        </pc:sldLayoutChg>
        <pc:sldLayoutChg chg="modSp">
          <pc:chgData name="SHIVACHARAN JANJIRALA" userId="1dbbabe477f1bb49" providerId="LiveId" clId="{296EAD4C-38B1-45F2-9ABD-E5C2627676DA}" dt="2025-04-22T14:02:29.499" v="544"/>
          <pc:sldLayoutMkLst>
            <pc:docMk/>
            <pc:sldMasterMk cId="2391864735" sldId="2147483684"/>
            <pc:sldLayoutMk cId="3983702661" sldId="2147483689"/>
          </pc:sldLayoutMkLst>
        </pc:sldLayoutChg>
        <pc:sldLayoutChg chg="modSp">
          <pc:chgData name="SHIVACHARAN JANJIRALA" userId="1dbbabe477f1bb49" providerId="LiveId" clId="{296EAD4C-38B1-45F2-9ABD-E5C2627676DA}" dt="2025-04-22T14:02:29.499" v="544"/>
          <pc:sldLayoutMkLst>
            <pc:docMk/>
            <pc:sldMasterMk cId="2391864735" sldId="2147483684"/>
            <pc:sldLayoutMk cId="965897896" sldId="2147483692"/>
          </pc:sldLayoutMkLst>
        </pc:sldLayoutChg>
        <pc:sldLayoutChg chg="modSp">
          <pc:chgData name="SHIVACHARAN JANJIRALA" userId="1dbbabe477f1bb49" providerId="LiveId" clId="{296EAD4C-38B1-45F2-9ABD-E5C2627676DA}" dt="2025-04-22T14:02:29.499" v="544"/>
          <pc:sldLayoutMkLst>
            <pc:docMk/>
            <pc:sldMasterMk cId="2391864735" sldId="2147483684"/>
            <pc:sldLayoutMk cId="3590873524" sldId="2147483693"/>
          </pc:sldLayoutMkLst>
        </pc:sldLayoutChg>
        <pc:sldLayoutChg chg="modSp">
          <pc:chgData name="SHIVACHARAN JANJIRALA" userId="1dbbabe477f1bb49" providerId="LiveId" clId="{296EAD4C-38B1-45F2-9ABD-E5C2627676DA}" dt="2025-04-22T14:02:29.499" v="544"/>
          <pc:sldLayoutMkLst>
            <pc:docMk/>
            <pc:sldMasterMk cId="2391864735" sldId="2147483684"/>
            <pc:sldLayoutMk cId="564255813" sldId="214748369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19375-F5BA-4FDF-A174-48F4901BADEB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1143000"/>
            <a:ext cx="5670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136BE-DB7C-4961-BF95-AB6CF64D2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388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47318" rtl="0" eaLnBrk="1" latinLnBrk="0" hangingPunct="1">
      <a:defRPr sz="1243" kern="1200">
        <a:solidFill>
          <a:schemeClr val="tx1"/>
        </a:solidFill>
        <a:latin typeface="+mn-lt"/>
        <a:ea typeface="+mn-ea"/>
        <a:cs typeface="+mn-cs"/>
      </a:defRPr>
    </a:lvl1pPr>
    <a:lvl2pPr marL="473659" algn="l" defTabSz="947318" rtl="0" eaLnBrk="1" latinLnBrk="0" hangingPunct="1">
      <a:defRPr sz="1243" kern="1200">
        <a:solidFill>
          <a:schemeClr val="tx1"/>
        </a:solidFill>
        <a:latin typeface="+mn-lt"/>
        <a:ea typeface="+mn-ea"/>
        <a:cs typeface="+mn-cs"/>
      </a:defRPr>
    </a:lvl2pPr>
    <a:lvl3pPr marL="947318" algn="l" defTabSz="947318" rtl="0" eaLnBrk="1" latinLnBrk="0" hangingPunct="1">
      <a:defRPr sz="1243" kern="1200">
        <a:solidFill>
          <a:schemeClr val="tx1"/>
        </a:solidFill>
        <a:latin typeface="+mn-lt"/>
        <a:ea typeface="+mn-ea"/>
        <a:cs typeface="+mn-cs"/>
      </a:defRPr>
    </a:lvl3pPr>
    <a:lvl4pPr marL="1420978" algn="l" defTabSz="947318" rtl="0" eaLnBrk="1" latinLnBrk="0" hangingPunct="1">
      <a:defRPr sz="1243" kern="1200">
        <a:solidFill>
          <a:schemeClr val="tx1"/>
        </a:solidFill>
        <a:latin typeface="+mn-lt"/>
        <a:ea typeface="+mn-ea"/>
        <a:cs typeface="+mn-cs"/>
      </a:defRPr>
    </a:lvl4pPr>
    <a:lvl5pPr marL="1894637" algn="l" defTabSz="947318" rtl="0" eaLnBrk="1" latinLnBrk="0" hangingPunct="1">
      <a:defRPr sz="1243" kern="1200">
        <a:solidFill>
          <a:schemeClr val="tx1"/>
        </a:solidFill>
        <a:latin typeface="+mn-lt"/>
        <a:ea typeface="+mn-ea"/>
        <a:cs typeface="+mn-cs"/>
      </a:defRPr>
    </a:lvl5pPr>
    <a:lvl6pPr marL="2368296" algn="l" defTabSz="947318" rtl="0" eaLnBrk="1" latinLnBrk="0" hangingPunct="1">
      <a:defRPr sz="1243" kern="1200">
        <a:solidFill>
          <a:schemeClr val="tx1"/>
        </a:solidFill>
        <a:latin typeface="+mn-lt"/>
        <a:ea typeface="+mn-ea"/>
        <a:cs typeface="+mn-cs"/>
      </a:defRPr>
    </a:lvl6pPr>
    <a:lvl7pPr marL="2841955" algn="l" defTabSz="947318" rtl="0" eaLnBrk="1" latinLnBrk="0" hangingPunct="1">
      <a:defRPr sz="1243" kern="1200">
        <a:solidFill>
          <a:schemeClr val="tx1"/>
        </a:solidFill>
        <a:latin typeface="+mn-lt"/>
        <a:ea typeface="+mn-ea"/>
        <a:cs typeface="+mn-cs"/>
      </a:defRPr>
    </a:lvl7pPr>
    <a:lvl8pPr marL="3315614" algn="l" defTabSz="947318" rtl="0" eaLnBrk="1" latinLnBrk="0" hangingPunct="1">
      <a:defRPr sz="1243" kern="1200">
        <a:solidFill>
          <a:schemeClr val="tx1"/>
        </a:solidFill>
        <a:latin typeface="+mn-lt"/>
        <a:ea typeface="+mn-ea"/>
        <a:cs typeface="+mn-cs"/>
      </a:defRPr>
    </a:lvl8pPr>
    <a:lvl9pPr marL="3789274" algn="l" defTabSz="947318" rtl="0" eaLnBrk="1" latinLnBrk="0" hangingPunct="1">
      <a:defRPr sz="12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93725" y="1143000"/>
            <a:ext cx="5670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136BE-DB7C-4961-BF95-AB6CF64D2F7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221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5553" y="1343199"/>
            <a:ext cx="11313319" cy="2857382"/>
          </a:xfrm>
        </p:spPr>
        <p:txBody>
          <a:bodyPr anchor="b"/>
          <a:lstStyle>
            <a:lvl1pPr algn="ctr">
              <a:defRPr sz="7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5553" y="4310772"/>
            <a:ext cx="11313319" cy="1981549"/>
          </a:xfrm>
        </p:spPr>
        <p:txBody>
          <a:bodyPr/>
          <a:lstStyle>
            <a:lvl1pPr marL="0" indent="0" algn="ctr">
              <a:buNone/>
              <a:defRPr sz="2872"/>
            </a:lvl1pPr>
            <a:lvl2pPr marL="547177" indent="0" algn="ctr">
              <a:buNone/>
              <a:defRPr sz="2394"/>
            </a:lvl2pPr>
            <a:lvl3pPr marL="1094354" indent="0" algn="ctr">
              <a:buNone/>
              <a:defRPr sz="2154"/>
            </a:lvl3pPr>
            <a:lvl4pPr marL="1641531" indent="0" algn="ctr">
              <a:buNone/>
              <a:defRPr sz="1915"/>
            </a:lvl4pPr>
            <a:lvl5pPr marL="2188708" indent="0" algn="ctr">
              <a:buNone/>
              <a:defRPr sz="1915"/>
            </a:lvl5pPr>
            <a:lvl6pPr marL="2735885" indent="0" algn="ctr">
              <a:buNone/>
              <a:defRPr sz="1915"/>
            </a:lvl6pPr>
            <a:lvl7pPr marL="3283062" indent="0" algn="ctr">
              <a:buNone/>
              <a:defRPr sz="1915"/>
            </a:lvl7pPr>
            <a:lvl8pPr marL="3830239" indent="0" algn="ctr">
              <a:buNone/>
              <a:defRPr sz="1915"/>
            </a:lvl8pPr>
            <a:lvl9pPr marL="4377416" indent="0" algn="ctr">
              <a:buNone/>
              <a:defRPr sz="19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F93-51CE-4AF5-BD99-19AAD79BF1C5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1896-8FD4-48B6-B6A2-3DB2D8E3C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42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F93-51CE-4AF5-BD99-19AAD79BF1C5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1896-8FD4-48B6-B6A2-3DB2D8E3C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52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4792" y="436967"/>
            <a:ext cx="3252579" cy="69553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7054" y="436967"/>
            <a:ext cx="9569182" cy="69553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F93-51CE-4AF5-BD99-19AAD79BF1C5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1896-8FD4-48B6-B6A2-3DB2D8E3C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96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F93-51CE-4AF5-BD99-19AAD79BF1C5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1896-8FD4-48B6-B6A2-3DB2D8E3C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08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198" y="2046146"/>
            <a:ext cx="13010317" cy="3414039"/>
          </a:xfrm>
        </p:spPr>
        <p:txBody>
          <a:bodyPr anchor="b"/>
          <a:lstStyle>
            <a:lvl1pPr>
              <a:defRPr sz="7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198" y="5492483"/>
            <a:ext cx="13010317" cy="1795363"/>
          </a:xfrm>
        </p:spPr>
        <p:txBody>
          <a:bodyPr/>
          <a:lstStyle>
            <a:lvl1pPr marL="0" indent="0">
              <a:buNone/>
              <a:defRPr sz="2872">
                <a:solidFill>
                  <a:schemeClr val="tx1">
                    <a:tint val="75000"/>
                  </a:schemeClr>
                </a:solidFill>
              </a:defRPr>
            </a:lvl1pPr>
            <a:lvl2pPr marL="547177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2pPr>
            <a:lvl3pPr marL="1094354" indent="0">
              <a:buNone/>
              <a:defRPr sz="2154">
                <a:solidFill>
                  <a:schemeClr val="tx1">
                    <a:tint val="75000"/>
                  </a:schemeClr>
                </a:solidFill>
              </a:defRPr>
            </a:lvl3pPr>
            <a:lvl4pPr marL="1641531" indent="0">
              <a:buNone/>
              <a:defRPr sz="1915">
                <a:solidFill>
                  <a:schemeClr val="tx1">
                    <a:tint val="75000"/>
                  </a:schemeClr>
                </a:solidFill>
              </a:defRPr>
            </a:lvl4pPr>
            <a:lvl5pPr marL="2188708" indent="0">
              <a:buNone/>
              <a:defRPr sz="1915">
                <a:solidFill>
                  <a:schemeClr val="tx1">
                    <a:tint val="75000"/>
                  </a:schemeClr>
                </a:solidFill>
              </a:defRPr>
            </a:lvl5pPr>
            <a:lvl6pPr marL="2735885" indent="0">
              <a:buNone/>
              <a:defRPr sz="1915">
                <a:solidFill>
                  <a:schemeClr val="tx1">
                    <a:tint val="75000"/>
                  </a:schemeClr>
                </a:solidFill>
              </a:defRPr>
            </a:lvl6pPr>
            <a:lvl7pPr marL="3283062" indent="0">
              <a:buNone/>
              <a:defRPr sz="1915">
                <a:solidFill>
                  <a:schemeClr val="tx1">
                    <a:tint val="75000"/>
                  </a:schemeClr>
                </a:solidFill>
              </a:defRPr>
            </a:lvl7pPr>
            <a:lvl8pPr marL="3830239" indent="0">
              <a:buNone/>
              <a:defRPr sz="1915">
                <a:solidFill>
                  <a:schemeClr val="tx1">
                    <a:tint val="75000"/>
                  </a:schemeClr>
                </a:solidFill>
              </a:defRPr>
            </a:lvl8pPr>
            <a:lvl9pPr marL="4377416" indent="0">
              <a:buNone/>
              <a:defRPr sz="19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F93-51CE-4AF5-BD99-19AAD79BF1C5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1896-8FD4-48B6-B6A2-3DB2D8E3C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75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7054" y="2184834"/>
            <a:ext cx="6410881" cy="5207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6490" y="2184834"/>
            <a:ext cx="6410881" cy="5207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F93-51CE-4AF5-BD99-19AAD79BF1C5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1896-8FD4-48B6-B6A2-3DB2D8E3C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14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19" y="436967"/>
            <a:ext cx="13010317" cy="15863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020" y="2011948"/>
            <a:ext cx="6381418" cy="986024"/>
          </a:xfrm>
        </p:spPr>
        <p:txBody>
          <a:bodyPr anchor="b"/>
          <a:lstStyle>
            <a:lvl1pPr marL="0" indent="0">
              <a:buNone/>
              <a:defRPr sz="2872" b="1"/>
            </a:lvl1pPr>
            <a:lvl2pPr marL="547177" indent="0">
              <a:buNone/>
              <a:defRPr sz="2394" b="1"/>
            </a:lvl2pPr>
            <a:lvl3pPr marL="1094354" indent="0">
              <a:buNone/>
              <a:defRPr sz="2154" b="1"/>
            </a:lvl3pPr>
            <a:lvl4pPr marL="1641531" indent="0">
              <a:buNone/>
              <a:defRPr sz="1915" b="1"/>
            </a:lvl4pPr>
            <a:lvl5pPr marL="2188708" indent="0">
              <a:buNone/>
              <a:defRPr sz="1915" b="1"/>
            </a:lvl5pPr>
            <a:lvl6pPr marL="2735885" indent="0">
              <a:buNone/>
              <a:defRPr sz="1915" b="1"/>
            </a:lvl6pPr>
            <a:lvl7pPr marL="3283062" indent="0">
              <a:buNone/>
              <a:defRPr sz="1915" b="1"/>
            </a:lvl7pPr>
            <a:lvl8pPr marL="3830239" indent="0">
              <a:buNone/>
              <a:defRPr sz="1915" b="1"/>
            </a:lvl8pPr>
            <a:lvl9pPr marL="4377416" indent="0">
              <a:buNone/>
              <a:defRPr sz="19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9020" y="2997972"/>
            <a:ext cx="6381418" cy="44095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6490" y="2011948"/>
            <a:ext cx="6412845" cy="986024"/>
          </a:xfrm>
        </p:spPr>
        <p:txBody>
          <a:bodyPr anchor="b"/>
          <a:lstStyle>
            <a:lvl1pPr marL="0" indent="0">
              <a:buNone/>
              <a:defRPr sz="2872" b="1"/>
            </a:lvl1pPr>
            <a:lvl2pPr marL="547177" indent="0">
              <a:buNone/>
              <a:defRPr sz="2394" b="1"/>
            </a:lvl2pPr>
            <a:lvl3pPr marL="1094354" indent="0">
              <a:buNone/>
              <a:defRPr sz="2154" b="1"/>
            </a:lvl3pPr>
            <a:lvl4pPr marL="1641531" indent="0">
              <a:buNone/>
              <a:defRPr sz="1915" b="1"/>
            </a:lvl4pPr>
            <a:lvl5pPr marL="2188708" indent="0">
              <a:buNone/>
              <a:defRPr sz="1915" b="1"/>
            </a:lvl5pPr>
            <a:lvl6pPr marL="2735885" indent="0">
              <a:buNone/>
              <a:defRPr sz="1915" b="1"/>
            </a:lvl6pPr>
            <a:lvl7pPr marL="3283062" indent="0">
              <a:buNone/>
              <a:defRPr sz="1915" b="1"/>
            </a:lvl7pPr>
            <a:lvl8pPr marL="3830239" indent="0">
              <a:buNone/>
              <a:defRPr sz="1915" b="1"/>
            </a:lvl8pPr>
            <a:lvl9pPr marL="4377416" indent="0">
              <a:buNone/>
              <a:defRPr sz="19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6490" y="2997972"/>
            <a:ext cx="6412845" cy="44095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F93-51CE-4AF5-BD99-19AAD79BF1C5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1896-8FD4-48B6-B6A2-3DB2D8E3C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86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F93-51CE-4AF5-BD99-19AAD79BF1C5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1896-8FD4-48B6-B6A2-3DB2D8E3C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65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F93-51CE-4AF5-BD99-19AAD79BF1C5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1896-8FD4-48B6-B6A2-3DB2D8E3C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0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20" y="547158"/>
            <a:ext cx="4865119" cy="1915054"/>
          </a:xfrm>
        </p:spPr>
        <p:txBody>
          <a:bodyPr anchor="b"/>
          <a:lstStyle>
            <a:lvl1pPr>
              <a:defRPr sz="38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2845" y="1181711"/>
            <a:ext cx="7636490" cy="5832556"/>
          </a:xfrm>
        </p:spPr>
        <p:txBody>
          <a:bodyPr/>
          <a:lstStyle>
            <a:lvl1pPr>
              <a:defRPr sz="3830"/>
            </a:lvl1pPr>
            <a:lvl2pPr>
              <a:defRPr sz="3351"/>
            </a:lvl2pPr>
            <a:lvl3pPr>
              <a:defRPr sz="2872"/>
            </a:lvl3pPr>
            <a:lvl4pPr>
              <a:defRPr sz="2394"/>
            </a:lvl4pPr>
            <a:lvl5pPr>
              <a:defRPr sz="2394"/>
            </a:lvl5pPr>
            <a:lvl6pPr>
              <a:defRPr sz="2394"/>
            </a:lvl6pPr>
            <a:lvl7pPr>
              <a:defRPr sz="2394"/>
            </a:lvl7pPr>
            <a:lvl8pPr>
              <a:defRPr sz="2394"/>
            </a:lvl8pPr>
            <a:lvl9pPr>
              <a:defRPr sz="2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020" y="2462213"/>
            <a:ext cx="4865119" cy="4561553"/>
          </a:xfrm>
        </p:spPr>
        <p:txBody>
          <a:bodyPr/>
          <a:lstStyle>
            <a:lvl1pPr marL="0" indent="0">
              <a:buNone/>
              <a:defRPr sz="1915"/>
            </a:lvl1pPr>
            <a:lvl2pPr marL="547177" indent="0">
              <a:buNone/>
              <a:defRPr sz="1676"/>
            </a:lvl2pPr>
            <a:lvl3pPr marL="1094354" indent="0">
              <a:buNone/>
              <a:defRPr sz="1436"/>
            </a:lvl3pPr>
            <a:lvl4pPr marL="1641531" indent="0">
              <a:buNone/>
              <a:defRPr sz="1197"/>
            </a:lvl4pPr>
            <a:lvl5pPr marL="2188708" indent="0">
              <a:buNone/>
              <a:defRPr sz="1197"/>
            </a:lvl5pPr>
            <a:lvl6pPr marL="2735885" indent="0">
              <a:buNone/>
              <a:defRPr sz="1197"/>
            </a:lvl6pPr>
            <a:lvl7pPr marL="3283062" indent="0">
              <a:buNone/>
              <a:defRPr sz="1197"/>
            </a:lvl7pPr>
            <a:lvl8pPr marL="3830239" indent="0">
              <a:buNone/>
              <a:defRPr sz="1197"/>
            </a:lvl8pPr>
            <a:lvl9pPr marL="4377416" indent="0">
              <a:buNone/>
              <a:defRPr sz="1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F93-51CE-4AF5-BD99-19AAD79BF1C5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1896-8FD4-48B6-B6A2-3DB2D8E3C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26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20" y="547158"/>
            <a:ext cx="4865119" cy="1915054"/>
          </a:xfrm>
        </p:spPr>
        <p:txBody>
          <a:bodyPr anchor="b"/>
          <a:lstStyle>
            <a:lvl1pPr>
              <a:defRPr sz="38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12845" y="1181711"/>
            <a:ext cx="7636490" cy="5832556"/>
          </a:xfrm>
        </p:spPr>
        <p:txBody>
          <a:bodyPr anchor="t"/>
          <a:lstStyle>
            <a:lvl1pPr marL="0" indent="0">
              <a:buNone/>
              <a:defRPr sz="3830"/>
            </a:lvl1pPr>
            <a:lvl2pPr marL="547177" indent="0">
              <a:buNone/>
              <a:defRPr sz="3351"/>
            </a:lvl2pPr>
            <a:lvl3pPr marL="1094354" indent="0">
              <a:buNone/>
              <a:defRPr sz="2872"/>
            </a:lvl3pPr>
            <a:lvl4pPr marL="1641531" indent="0">
              <a:buNone/>
              <a:defRPr sz="2394"/>
            </a:lvl4pPr>
            <a:lvl5pPr marL="2188708" indent="0">
              <a:buNone/>
              <a:defRPr sz="2394"/>
            </a:lvl5pPr>
            <a:lvl6pPr marL="2735885" indent="0">
              <a:buNone/>
              <a:defRPr sz="2394"/>
            </a:lvl6pPr>
            <a:lvl7pPr marL="3283062" indent="0">
              <a:buNone/>
              <a:defRPr sz="2394"/>
            </a:lvl7pPr>
            <a:lvl8pPr marL="3830239" indent="0">
              <a:buNone/>
              <a:defRPr sz="2394"/>
            </a:lvl8pPr>
            <a:lvl9pPr marL="4377416" indent="0">
              <a:buNone/>
              <a:defRPr sz="2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020" y="2462213"/>
            <a:ext cx="4865119" cy="4561553"/>
          </a:xfrm>
        </p:spPr>
        <p:txBody>
          <a:bodyPr/>
          <a:lstStyle>
            <a:lvl1pPr marL="0" indent="0">
              <a:buNone/>
              <a:defRPr sz="1915"/>
            </a:lvl1pPr>
            <a:lvl2pPr marL="547177" indent="0">
              <a:buNone/>
              <a:defRPr sz="1676"/>
            </a:lvl2pPr>
            <a:lvl3pPr marL="1094354" indent="0">
              <a:buNone/>
              <a:defRPr sz="1436"/>
            </a:lvl3pPr>
            <a:lvl4pPr marL="1641531" indent="0">
              <a:buNone/>
              <a:defRPr sz="1197"/>
            </a:lvl4pPr>
            <a:lvl5pPr marL="2188708" indent="0">
              <a:buNone/>
              <a:defRPr sz="1197"/>
            </a:lvl5pPr>
            <a:lvl6pPr marL="2735885" indent="0">
              <a:buNone/>
              <a:defRPr sz="1197"/>
            </a:lvl6pPr>
            <a:lvl7pPr marL="3283062" indent="0">
              <a:buNone/>
              <a:defRPr sz="1197"/>
            </a:lvl7pPr>
            <a:lvl8pPr marL="3830239" indent="0">
              <a:buNone/>
              <a:defRPr sz="1197"/>
            </a:lvl8pPr>
            <a:lvl9pPr marL="4377416" indent="0">
              <a:buNone/>
              <a:defRPr sz="1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9F93-51CE-4AF5-BD99-19AAD79BF1C5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1896-8FD4-48B6-B6A2-3DB2D8E3C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02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7054" y="436967"/>
            <a:ext cx="13010317" cy="1586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7054" y="2184834"/>
            <a:ext cx="13010317" cy="5207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7054" y="7607021"/>
            <a:ext cx="3393996" cy="436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19F93-51CE-4AF5-BD99-19AAD79BF1C5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6716" y="7607021"/>
            <a:ext cx="5090993" cy="436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3375" y="7607021"/>
            <a:ext cx="3393996" cy="436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21896-8FD4-48B6-B6A2-3DB2D8E3C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99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94354" rtl="0" eaLnBrk="1" latinLnBrk="0" hangingPunct="1">
        <a:lnSpc>
          <a:spcPct val="90000"/>
        </a:lnSpc>
        <a:spcBef>
          <a:spcPct val="0"/>
        </a:spcBef>
        <a:buNone/>
        <a:defRPr sz="52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3588" indent="-273588" algn="l" defTabSz="1094354" rtl="0" eaLnBrk="1" latinLnBrk="0" hangingPunct="1">
        <a:lnSpc>
          <a:spcPct val="90000"/>
        </a:lnSpc>
        <a:spcBef>
          <a:spcPts val="1197"/>
        </a:spcBef>
        <a:buFont typeface="Arial" panose="020B0604020202020204" pitchFamily="34" charset="0"/>
        <a:buChar char="•"/>
        <a:defRPr sz="3351" kern="1200">
          <a:solidFill>
            <a:schemeClr val="tx1"/>
          </a:solidFill>
          <a:latin typeface="+mn-lt"/>
          <a:ea typeface="+mn-ea"/>
          <a:cs typeface="+mn-cs"/>
        </a:defRPr>
      </a:lvl1pPr>
      <a:lvl2pPr marL="820765" indent="-273588" algn="l" defTabSz="1094354" rtl="0" eaLnBrk="1" latinLnBrk="0" hangingPunct="1">
        <a:lnSpc>
          <a:spcPct val="90000"/>
        </a:lnSpc>
        <a:spcBef>
          <a:spcPts val="598"/>
        </a:spcBef>
        <a:buFont typeface="Arial" panose="020B0604020202020204" pitchFamily="34" charset="0"/>
        <a:buChar char="•"/>
        <a:defRPr sz="2872" kern="1200">
          <a:solidFill>
            <a:schemeClr val="tx1"/>
          </a:solidFill>
          <a:latin typeface="+mn-lt"/>
          <a:ea typeface="+mn-ea"/>
          <a:cs typeface="+mn-cs"/>
        </a:defRPr>
      </a:lvl2pPr>
      <a:lvl3pPr marL="1367942" indent="-273588" algn="l" defTabSz="1094354" rtl="0" eaLnBrk="1" latinLnBrk="0" hangingPunct="1">
        <a:lnSpc>
          <a:spcPct val="90000"/>
        </a:lnSpc>
        <a:spcBef>
          <a:spcPts val="598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3pPr>
      <a:lvl4pPr marL="1915119" indent="-273588" algn="l" defTabSz="1094354" rtl="0" eaLnBrk="1" latinLnBrk="0" hangingPunct="1">
        <a:lnSpc>
          <a:spcPct val="90000"/>
        </a:lnSpc>
        <a:spcBef>
          <a:spcPts val="598"/>
        </a:spcBef>
        <a:buFont typeface="Arial" panose="020B0604020202020204" pitchFamily="34" charset="0"/>
        <a:buChar char="•"/>
        <a:defRPr sz="2154" kern="1200">
          <a:solidFill>
            <a:schemeClr val="tx1"/>
          </a:solidFill>
          <a:latin typeface="+mn-lt"/>
          <a:ea typeface="+mn-ea"/>
          <a:cs typeface="+mn-cs"/>
        </a:defRPr>
      </a:lvl4pPr>
      <a:lvl5pPr marL="2462296" indent="-273588" algn="l" defTabSz="1094354" rtl="0" eaLnBrk="1" latinLnBrk="0" hangingPunct="1">
        <a:lnSpc>
          <a:spcPct val="90000"/>
        </a:lnSpc>
        <a:spcBef>
          <a:spcPts val="598"/>
        </a:spcBef>
        <a:buFont typeface="Arial" panose="020B0604020202020204" pitchFamily="34" charset="0"/>
        <a:buChar char="•"/>
        <a:defRPr sz="2154" kern="1200">
          <a:solidFill>
            <a:schemeClr val="tx1"/>
          </a:solidFill>
          <a:latin typeface="+mn-lt"/>
          <a:ea typeface="+mn-ea"/>
          <a:cs typeface="+mn-cs"/>
        </a:defRPr>
      </a:lvl5pPr>
      <a:lvl6pPr marL="3009473" indent="-273588" algn="l" defTabSz="1094354" rtl="0" eaLnBrk="1" latinLnBrk="0" hangingPunct="1">
        <a:lnSpc>
          <a:spcPct val="90000"/>
        </a:lnSpc>
        <a:spcBef>
          <a:spcPts val="598"/>
        </a:spcBef>
        <a:buFont typeface="Arial" panose="020B0604020202020204" pitchFamily="34" charset="0"/>
        <a:buChar char="•"/>
        <a:defRPr sz="2154" kern="1200">
          <a:solidFill>
            <a:schemeClr val="tx1"/>
          </a:solidFill>
          <a:latin typeface="+mn-lt"/>
          <a:ea typeface="+mn-ea"/>
          <a:cs typeface="+mn-cs"/>
        </a:defRPr>
      </a:lvl6pPr>
      <a:lvl7pPr marL="3556650" indent="-273588" algn="l" defTabSz="1094354" rtl="0" eaLnBrk="1" latinLnBrk="0" hangingPunct="1">
        <a:lnSpc>
          <a:spcPct val="90000"/>
        </a:lnSpc>
        <a:spcBef>
          <a:spcPts val="598"/>
        </a:spcBef>
        <a:buFont typeface="Arial" panose="020B0604020202020204" pitchFamily="34" charset="0"/>
        <a:buChar char="•"/>
        <a:defRPr sz="2154" kern="1200">
          <a:solidFill>
            <a:schemeClr val="tx1"/>
          </a:solidFill>
          <a:latin typeface="+mn-lt"/>
          <a:ea typeface="+mn-ea"/>
          <a:cs typeface="+mn-cs"/>
        </a:defRPr>
      </a:lvl7pPr>
      <a:lvl8pPr marL="4103827" indent="-273588" algn="l" defTabSz="1094354" rtl="0" eaLnBrk="1" latinLnBrk="0" hangingPunct="1">
        <a:lnSpc>
          <a:spcPct val="90000"/>
        </a:lnSpc>
        <a:spcBef>
          <a:spcPts val="598"/>
        </a:spcBef>
        <a:buFont typeface="Arial" panose="020B0604020202020204" pitchFamily="34" charset="0"/>
        <a:buChar char="•"/>
        <a:defRPr sz="2154" kern="1200">
          <a:solidFill>
            <a:schemeClr val="tx1"/>
          </a:solidFill>
          <a:latin typeface="+mn-lt"/>
          <a:ea typeface="+mn-ea"/>
          <a:cs typeface="+mn-cs"/>
        </a:defRPr>
      </a:lvl8pPr>
      <a:lvl9pPr marL="4651004" indent="-273588" algn="l" defTabSz="1094354" rtl="0" eaLnBrk="1" latinLnBrk="0" hangingPunct="1">
        <a:lnSpc>
          <a:spcPct val="90000"/>
        </a:lnSpc>
        <a:spcBef>
          <a:spcPts val="598"/>
        </a:spcBef>
        <a:buFont typeface="Arial" panose="020B0604020202020204" pitchFamily="34" charset="0"/>
        <a:buChar char="•"/>
        <a:defRPr sz="21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4354" rtl="0" eaLnBrk="1" latinLnBrk="0" hangingPunct="1">
        <a:defRPr sz="2154" kern="1200">
          <a:solidFill>
            <a:schemeClr val="tx1"/>
          </a:solidFill>
          <a:latin typeface="+mn-lt"/>
          <a:ea typeface="+mn-ea"/>
          <a:cs typeface="+mn-cs"/>
        </a:defRPr>
      </a:lvl1pPr>
      <a:lvl2pPr marL="547177" algn="l" defTabSz="1094354" rtl="0" eaLnBrk="1" latinLnBrk="0" hangingPunct="1">
        <a:defRPr sz="2154" kern="1200">
          <a:solidFill>
            <a:schemeClr val="tx1"/>
          </a:solidFill>
          <a:latin typeface="+mn-lt"/>
          <a:ea typeface="+mn-ea"/>
          <a:cs typeface="+mn-cs"/>
        </a:defRPr>
      </a:lvl2pPr>
      <a:lvl3pPr marL="1094354" algn="l" defTabSz="1094354" rtl="0" eaLnBrk="1" latinLnBrk="0" hangingPunct="1">
        <a:defRPr sz="2154" kern="1200">
          <a:solidFill>
            <a:schemeClr val="tx1"/>
          </a:solidFill>
          <a:latin typeface="+mn-lt"/>
          <a:ea typeface="+mn-ea"/>
          <a:cs typeface="+mn-cs"/>
        </a:defRPr>
      </a:lvl3pPr>
      <a:lvl4pPr marL="1641531" algn="l" defTabSz="1094354" rtl="0" eaLnBrk="1" latinLnBrk="0" hangingPunct="1">
        <a:defRPr sz="2154" kern="1200">
          <a:solidFill>
            <a:schemeClr val="tx1"/>
          </a:solidFill>
          <a:latin typeface="+mn-lt"/>
          <a:ea typeface="+mn-ea"/>
          <a:cs typeface="+mn-cs"/>
        </a:defRPr>
      </a:lvl4pPr>
      <a:lvl5pPr marL="2188708" algn="l" defTabSz="1094354" rtl="0" eaLnBrk="1" latinLnBrk="0" hangingPunct="1">
        <a:defRPr sz="2154" kern="1200">
          <a:solidFill>
            <a:schemeClr val="tx1"/>
          </a:solidFill>
          <a:latin typeface="+mn-lt"/>
          <a:ea typeface="+mn-ea"/>
          <a:cs typeface="+mn-cs"/>
        </a:defRPr>
      </a:lvl5pPr>
      <a:lvl6pPr marL="2735885" algn="l" defTabSz="1094354" rtl="0" eaLnBrk="1" latinLnBrk="0" hangingPunct="1">
        <a:defRPr sz="2154" kern="1200">
          <a:solidFill>
            <a:schemeClr val="tx1"/>
          </a:solidFill>
          <a:latin typeface="+mn-lt"/>
          <a:ea typeface="+mn-ea"/>
          <a:cs typeface="+mn-cs"/>
        </a:defRPr>
      </a:lvl6pPr>
      <a:lvl7pPr marL="3283062" algn="l" defTabSz="1094354" rtl="0" eaLnBrk="1" latinLnBrk="0" hangingPunct="1">
        <a:defRPr sz="2154" kern="1200">
          <a:solidFill>
            <a:schemeClr val="tx1"/>
          </a:solidFill>
          <a:latin typeface="+mn-lt"/>
          <a:ea typeface="+mn-ea"/>
          <a:cs typeface="+mn-cs"/>
        </a:defRPr>
      </a:lvl7pPr>
      <a:lvl8pPr marL="3830239" algn="l" defTabSz="1094354" rtl="0" eaLnBrk="1" latinLnBrk="0" hangingPunct="1">
        <a:defRPr sz="2154" kern="1200">
          <a:solidFill>
            <a:schemeClr val="tx1"/>
          </a:solidFill>
          <a:latin typeface="+mn-lt"/>
          <a:ea typeface="+mn-ea"/>
          <a:cs typeface="+mn-cs"/>
        </a:defRPr>
      </a:lvl8pPr>
      <a:lvl9pPr marL="4377416" algn="l" defTabSz="1094354" rtl="0" eaLnBrk="1" latinLnBrk="0" hangingPunct="1">
        <a:defRPr sz="21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B58EC45-60DD-257B-981C-4B1F12D5E61E}"/>
              </a:ext>
            </a:extLst>
          </p:cNvPr>
          <p:cNvSpPr/>
          <p:nvPr/>
        </p:nvSpPr>
        <p:spPr>
          <a:xfrm>
            <a:off x="74584" y="3629550"/>
            <a:ext cx="1708253" cy="104778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MECE</a:t>
            </a:r>
          </a:p>
          <a:p>
            <a:pPr algn="ctr"/>
            <a:r>
              <a:rPr lang="en-IN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BREAKDOWN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DBDBB2E-387D-075B-593C-DDB9D0B0C19A}"/>
              </a:ext>
            </a:extLst>
          </p:cNvPr>
          <p:cNvCxnSpPr/>
          <p:nvPr/>
        </p:nvCxnSpPr>
        <p:spPr>
          <a:xfrm>
            <a:off x="7345567" y="92171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6905C40-733B-87F6-B299-132D8C71CB71}"/>
              </a:ext>
            </a:extLst>
          </p:cNvPr>
          <p:cNvGrpSpPr/>
          <p:nvPr/>
        </p:nvGrpSpPr>
        <p:grpSpPr>
          <a:xfrm>
            <a:off x="3356658" y="60915"/>
            <a:ext cx="11544449" cy="1601286"/>
            <a:chOff x="3621861" y="223618"/>
            <a:chExt cx="8334330" cy="1375995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22596CFE-CE0E-00BC-D46F-3B2F91393445}"/>
                </a:ext>
              </a:extLst>
            </p:cNvPr>
            <p:cNvGrpSpPr/>
            <p:nvPr/>
          </p:nvGrpSpPr>
          <p:grpSpPr>
            <a:xfrm>
              <a:off x="3621861" y="223618"/>
              <a:ext cx="2771537" cy="1332542"/>
              <a:chOff x="3621861" y="223618"/>
              <a:chExt cx="2771537" cy="1332542"/>
            </a:xfrm>
          </p:grpSpPr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341468E5-73A2-A704-A501-1C28CB55B22C}"/>
                  </a:ext>
                </a:extLst>
              </p:cNvPr>
              <p:cNvGrpSpPr/>
              <p:nvPr/>
            </p:nvGrpSpPr>
            <p:grpSpPr>
              <a:xfrm>
                <a:off x="3621861" y="223618"/>
                <a:ext cx="2771537" cy="1332542"/>
                <a:chOff x="3413760" y="235539"/>
                <a:chExt cx="8571409" cy="1304986"/>
              </a:xfrm>
            </p:grpSpPr>
            <p:sp>
              <p:nvSpPr>
                <p:cNvPr id="211" name="Rectangle: Rounded Corners 210">
                  <a:extLst>
                    <a:ext uri="{FF2B5EF4-FFF2-40B4-BE49-F238E27FC236}">
                      <a16:creationId xmlns:a16="http://schemas.microsoft.com/office/drawing/2014/main" id="{6B90E637-8BD2-B149-BF96-C66634428751}"/>
                    </a:ext>
                  </a:extLst>
                </p:cNvPr>
                <p:cNvSpPr/>
                <p:nvPr/>
              </p:nvSpPr>
              <p:spPr>
                <a:xfrm>
                  <a:off x="3438576" y="235539"/>
                  <a:ext cx="8546593" cy="130498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76200">
                  <a:solidFill>
                    <a:schemeClr val="bg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endParaRPr lang="en-US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endParaRPr lang="en-US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r>
                    <a:rPr lang="en-US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Group customers by region, order frequency, and total spending.</a:t>
                  </a: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r>
                    <a:rPr lang="en-US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Identify high-value vs. low-engagement customers.</a:t>
                  </a: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r>
                    <a:rPr lang="en-US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Use clustering to find behavioral patterns.</a:t>
                  </a:r>
                </a:p>
                <a:p>
                  <a:endParaRPr lang="en-IN" sz="1200" dirty="0"/>
                </a:p>
              </p:txBody>
            </p: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0AABF9B9-431B-51A2-3772-0A26DC5500DF}"/>
                    </a:ext>
                  </a:extLst>
                </p:cNvPr>
                <p:cNvCxnSpPr/>
                <p:nvPr/>
              </p:nvCxnSpPr>
              <p:spPr>
                <a:xfrm>
                  <a:off x="3413760" y="493776"/>
                  <a:ext cx="8546592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4340905E-A6B8-2BA8-8C85-03DCF04C98CA}"/>
                  </a:ext>
                </a:extLst>
              </p:cNvPr>
              <p:cNvSpPr/>
              <p:nvPr/>
            </p:nvSpPr>
            <p:spPr>
              <a:xfrm>
                <a:off x="3791713" y="280362"/>
                <a:ext cx="2444496" cy="159491"/>
              </a:xfrm>
              <a:prstGeom prst="rect">
                <a:avLst/>
              </a:prstGeom>
              <a:ln w="76200">
                <a:solidFill>
                  <a:schemeClr val="bg1"/>
                </a:solidFill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>
                    <a:solidFill>
                      <a:schemeClr val="accent1">
                        <a:lumMod val="50000"/>
                      </a:schemeClr>
                    </a:solidFill>
                  </a:rPr>
                  <a:t>Customer Segmentation</a:t>
                </a:r>
              </a:p>
            </p:txBody>
          </p: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C1A6946A-FFFD-8B14-5918-58E5F5C7BA79}"/>
                </a:ext>
              </a:extLst>
            </p:cNvPr>
            <p:cNvGrpSpPr/>
            <p:nvPr/>
          </p:nvGrpSpPr>
          <p:grpSpPr>
            <a:xfrm>
              <a:off x="6383898" y="229198"/>
              <a:ext cx="2818277" cy="1352809"/>
              <a:chOff x="3621859" y="235349"/>
              <a:chExt cx="2818277" cy="1352809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303B23D9-1215-4779-F76E-CBE5934DDE5C}"/>
                  </a:ext>
                </a:extLst>
              </p:cNvPr>
              <p:cNvGrpSpPr/>
              <p:nvPr/>
            </p:nvGrpSpPr>
            <p:grpSpPr>
              <a:xfrm>
                <a:off x="3621859" y="235349"/>
                <a:ext cx="2818277" cy="1352809"/>
                <a:chOff x="3413755" y="247027"/>
                <a:chExt cx="8715964" cy="1324834"/>
              </a:xfrm>
            </p:grpSpPr>
            <p:sp>
              <p:nvSpPr>
                <p:cNvPr id="207" name="Rectangle: Rounded Corners 206">
                  <a:extLst>
                    <a:ext uri="{FF2B5EF4-FFF2-40B4-BE49-F238E27FC236}">
                      <a16:creationId xmlns:a16="http://schemas.microsoft.com/office/drawing/2014/main" id="{07E748AB-C350-762B-8DB9-D4BB6A3F13D3}"/>
                    </a:ext>
                  </a:extLst>
                </p:cNvPr>
                <p:cNvSpPr/>
                <p:nvPr/>
              </p:nvSpPr>
              <p:spPr>
                <a:xfrm>
                  <a:off x="3413755" y="247027"/>
                  <a:ext cx="8715964" cy="1324834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76200">
                  <a:solidFill>
                    <a:schemeClr val="bg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endParaRPr lang="en-US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r>
                    <a:rPr lang="en-US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Calculate total revenue per customer over time.</a:t>
                  </a: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r>
                    <a:rPr lang="en-US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Compare lifetime values across regions or segments.</a:t>
                  </a: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r>
                    <a:rPr lang="en-US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Identify top contributors to revenue</a:t>
                  </a:r>
                  <a:r>
                    <a:rPr lang="en-US" altLang="en-US" sz="1200" dirty="0">
                      <a:latin typeface="Arial" panose="020B0604020202020204" pitchFamily="34" charset="0"/>
                    </a:rPr>
                    <a:t>.</a:t>
                  </a:r>
                  <a:endParaRPr lang="en-US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algn="ctr"/>
                  <a:endParaRPr lang="en-IN" sz="1200" dirty="0"/>
                </a:p>
              </p:txBody>
            </p: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6E42DDE3-A594-B94A-9F37-BCAD3C36FFDC}"/>
                    </a:ext>
                  </a:extLst>
                </p:cNvPr>
                <p:cNvCxnSpPr/>
                <p:nvPr/>
              </p:nvCxnSpPr>
              <p:spPr>
                <a:xfrm>
                  <a:off x="3413760" y="493776"/>
                  <a:ext cx="8546592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6BD3728A-4376-9092-15DE-E1CD2CB30F71}"/>
                  </a:ext>
                </a:extLst>
              </p:cNvPr>
              <p:cNvSpPr/>
              <p:nvPr/>
            </p:nvSpPr>
            <p:spPr>
              <a:xfrm>
                <a:off x="3791712" y="286513"/>
                <a:ext cx="2444496" cy="159491"/>
              </a:xfrm>
              <a:prstGeom prst="rect">
                <a:avLst/>
              </a:prstGeom>
              <a:ln w="76200">
                <a:solidFill>
                  <a:schemeClr val="bg1"/>
                </a:solidFill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>
                    <a:solidFill>
                      <a:schemeClr val="accent1">
                        <a:lumMod val="50000"/>
                      </a:schemeClr>
                    </a:solidFill>
                  </a:rPr>
                  <a:t>Customer Lifetime Value</a:t>
                </a:r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39CA818C-D764-4CB8-B4DF-46B2E8496054}"/>
                </a:ext>
              </a:extLst>
            </p:cNvPr>
            <p:cNvGrpSpPr/>
            <p:nvPr/>
          </p:nvGrpSpPr>
          <p:grpSpPr>
            <a:xfrm>
              <a:off x="9147412" y="229197"/>
              <a:ext cx="2808779" cy="1370416"/>
              <a:chOff x="3621861" y="235348"/>
              <a:chExt cx="2808779" cy="1370416"/>
            </a:xfrm>
          </p:grpSpPr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723902E3-8EFE-4961-FEA5-9CF8A306EF1B}"/>
                  </a:ext>
                </a:extLst>
              </p:cNvPr>
              <p:cNvGrpSpPr/>
              <p:nvPr/>
            </p:nvGrpSpPr>
            <p:grpSpPr>
              <a:xfrm>
                <a:off x="3621861" y="235348"/>
                <a:ext cx="2808779" cy="1370416"/>
                <a:chOff x="3413759" y="247026"/>
                <a:chExt cx="8686589" cy="1342077"/>
              </a:xfrm>
            </p:grpSpPr>
            <p:sp>
              <p:nvSpPr>
                <p:cNvPr id="203" name="Rectangle: Rounded Corners 202">
                  <a:extLst>
                    <a:ext uri="{FF2B5EF4-FFF2-40B4-BE49-F238E27FC236}">
                      <a16:creationId xmlns:a16="http://schemas.microsoft.com/office/drawing/2014/main" id="{DAA00D55-8694-D644-7303-41B9E46436CD}"/>
                    </a:ext>
                  </a:extLst>
                </p:cNvPr>
                <p:cNvSpPr/>
                <p:nvPr/>
              </p:nvSpPr>
              <p:spPr>
                <a:xfrm>
                  <a:off x="3413759" y="247026"/>
                  <a:ext cx="8686589" cy="1342077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76200">
                  <a:solidFill>
                    <a:schemeClr val="bg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endParaRPr lang="en-US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endParaRPr lang="en-US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r>
                    <a:rPr lang="en-US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Track repeat purchase behavior over specific periods.</a:t>
                  </a: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r>
                    <a:rPr lang="en-US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Identify at-risk customers using churn indicators.</a:t>
                  </a: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r>
                    <a:rPr lang="en-US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Analyze retention rate by cohort.</a:t>
                  </a:r>
                </a:p>
                <a:p>
                  <a:pPr algn="ctr"/>
                  <a:endParaRPr lang="en-IN" sz="1200" dirty="0"/>
                </a:p>
              </p:txBody>
            </p: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C0A69C53-7E3F-9382-81D3-DD4DCDDD9E41}"/>
                    </a:ext>
                  </a:extLst>
                </p:cNvPr>
                <p:cNvCxnSpPr/>
                <p:nvPr/>
              </p:nvCxnSpPr>
              <p:spPr>
                <a:xfrm>
                  <a:off x="3413760" y="493776"/>
                  <a:ext cx="8546592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6DB05B3F-C85C-7C5B-62DB-D629CBFB7026}"/>
                  </a:ext>
                </a:extLst>
              </p:cNvPr>
              <p:cNvSpPr/>
              <p:nvPr/>
            </p:nvSpPr>
            <p:spPr>
              <a:xfrm>
                <a:off x="3791712" y="286513"/>
                <a:ext cx="2444496" cy="159491"/>
              </a:xfrm>
              <a:prstGeom prst="rect">
                <a:avLst/>
              </a:prstGeom>
              <a:ln w="76200">
                <a:solidFill>
                  <a:schemeClr val="bg1"/>
                </a:solidFill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>
                    <a:solidFill>
                      <a:schemeClr val="accent1">
                        <a:lumMod val="50000"/>
                      </a:schemeClr>
                    </a:solidFill>
                  </a:rPr>
                  <a:t>Customer Retention</a:t>
                </a:r>
              </a:p>
            </p:txBody>
          </p:sp>
        </p:grp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125761E4-2559-1B06-93FB-7AF29D17E39A}"/>
              </a:ext>
            </a:extLst>
          </p:cNvPr>
          <p:cNvGrpSpPr/>
          <p:nvPr/>
        </p:nvGrpSpPr>
        <p:grpSpPr>
          <a:xfrm>
            <a:off x="3465854" y="1785008"/>
            <a:ext cx="11435252" cy="1445379"/>
            <a:chOff x="3621861" y="229199"/>
            <a:chExt cx="8308277" cy="1135639"/>
          </a:xfrm>
        </p:grpSpPr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2BCDDE01-41DA-3B0D-2912-6744C19342AA}"/>
                </a:ext>
              </a:extLst>
            </p:cNvPr>
            <p:cNvGrpSpPr/>
            <p:nvPr/>
          </p:nvGrpSpPr>
          <p:grpSpPr>
            <a:xfrm>
              <a:off x="3621861" y="235350"/>
              <a:ext cx="2769107" cy="1129488"/>
              <a:chOff x="3621861" y="235350"/>
              <a:chExt cx="2769107" cy="1129488"/>
            </a:xfrm>
          </p:grpSpPr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921470DF-0E4F-CB9C-B3B4-2D087771BE73}"/>
                  </a:ext>
                </a:extLst>
              </p:cNvPr>
              <p:cNvGrpSpPr/>
              <p:nvPr/>
            </p:nvGrpSpPr>
            <p:grpSpPr>
              <a:xfrm>
                <a:off x="3621861" y="235350"/>
                <a:ext cx="2769107" cy="1129488"/>
                <a:chOff x="3413760" y="247028"/>
                <a:chExt cx="8563896" cy="1106131"/>
              </a:xfrm>
            </p:grpSpPr>
            <p:sp>
              <p:nvSpPr>
                <p:cNvPr id="241" name="Rectangle: Rounded Corners 240">
                  <a:extLst>
                    <a:ext uri="{FF2B5EF4-FFF2-40B4-BE49-F238E27FC236}">
                      <a16:creationId xmlns:a16="http://schemas.microsoft.com/office/drawing/2014/main" id="{13BEE3D3-B922-83CA-E521-AB92D4D2F3B5}"/>
                    </a:ext>
                  </a:extLst>
                </p:cNvPr>
                <p:cNvSpPr/>
                <p:nvPr/>
              </p:nvSpPr>
              <p:spPr>
                <a:xfrm>
                  <a:off x="3413760" y="247028"/>
                  <a:ext cx="8563896" cy="1106131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76200">
                  <a:solidFill>
                    <a:schemeClr val="bg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endParaRPr lang="en-US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endParaRPr lang="en-US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r>
                    <a:rPr lang="en-US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Visualize sales over time (monthly, quarterly, yearly).</a:t>
                  </a: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r>
                    <a:rPr lang="en-US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Identify seasonal peaks and dips.</a:t>
                  </a: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r>
                    <a:rPr lang="en-US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Correlate trends with promotional activities.</a:t>
                  </a:r>
                </a:p>
                <a:p>
                  <a:pPr algn="ctr"/>
                  <a:endParaRPr lang="en-IN" sz="1200" dirty="0"/>
                </a:p>
              </p:txBody>
            </p: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A39E487F-682D-A50C-464F-FABF7EB88504}"/>
                    </a:ext>
                  </a:extLst>
                </p:cNvPr>
                <p:cNvCxnSpPr/>
                <p:nvPr/>
              </p:nvCxnSpPr>
              <p:spPr>
                <a:xfrm>
                  <a:off x="3413760" y="493776"/>
                  <a:ext cx="8546592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18E621DD-5583-6905-97BF-083E7CBE18B4}"/>
                  </a:ext>
                </a:extLst>
              </p:cNvPr>
              <p:cNvSpPr/>
              <p:nvPr/>
            </p:nvSpPr>
            <p:spPr>
              <a:xfrm>
                <a:off x="3791712" y="286515"/>
                <a:ext cx="2444496" cy="153338"/>
              </a:xfrm>
              <a:prstGeom prst="rect">
                <a:avLst/>
              </a:prstGeom>
              <a:ln w="76200">
                <a:solidFill>
                  <a:schemeClr val="bg1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>
                    <a:solidFill>
                      <a:schemeClr val="accent2">
                        <a:lumMod val="50000"/>
                      </a:schemeClr>
                    </a:solidFill>
                  </a:rPr>
                  <a:t>Sales Trends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5CB08584-F59B-C53A-ECBA-55326ADB09E6}"/>
                </a:ext>
              </a:extLst>
            </p:cNvPr>
            <p:cNvGrpSpPr/>
            <p:nvPr/>
          </p:nvGrpSpPr>
          <p:grpSpPr>
            <a:xfrm>
              <a:off x="6383900" y="229199"/>
              <a:ext cx="2769107" cy="1129488"/>
              <a:chOff x="3621861" y="235350"/>
              <a:chExt cx="2769107" cy="1129488"/>
            </a:xfrm>
          </p:grpSpPr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C7094B24-A0F6-3175-223C-DAC16CEFCF6B}"/>
                  </a:ext>
                </a:extLst>
              </p:cNvPr>
              <p:cNvGrpSpPr/>
              <p:nvPr/>
            </p:nvGrpSpPr>
            <p:grpSpPr>
              <a:xfrm>
                <a:off x="3621861" y="235350"/>
                <a:ext cx="2769107" cy="1129488"/>
                <a:chOff x="3413760" y="247028"/>
                <a:chExt cx="8563896" cy="1106131"/>
              </a:xfrm>
            </p:grpSpPr>
            <p:sp>
              <p:nvSpPr>
                <p:cNvPr id="237" name="Rectangle: Rounded Corners 236">
                  <a:extLst>
                    <a:ext uri="{FF2B5EF4-FFF2-40B4-BE49-F238E27FC236}">
                      <a16:creationId xmlns:a16="http://schemas.microsoft.com/office/drawing/2014/main" id="{0035B63B-E749-7111-B710-CBA817505A3B}"/>
                    </a:ext>
                  </a:extLst>
                </p:cNvPr>
                <p:cNvSpPr/>
                <p:nvPr/>
              </p:nvSpPr>
              <p:spPr>
                <a:xfrm>
                  <a:off x="3413760" y="247028"/>
                  <a:ext cx="8563896" cy="1106131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76200">
                  <a:solidFill>
                    <a:schemeClr val="bg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endParaRPr lang="en-US" altLang="en-US" sz="1100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endParaRPr lang="en-US" altLang="en-US" sz="1100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r>
                    <a:rPr lang="en-US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Rank products by units sold and revenue.</a:t>
                  </a: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r>
                    <a:rPr lang="en-US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Identify top customers by purchase volume.</a:t>
                  </a: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r>
                    <a:rPr lang="en-US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Highlight products with increasing/decreasing demand.</a:t>
                  </a:r>
                </a:p>
                <a:p>
                  <a:pPr algn="ctr"/>
                  <a:endParaRPr lang="en-IN" sz="1100" dirty="0"/>
                </a:p>
              </p:txBody>
            </p: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94B84400-50F6-C006-D860-AC53E15C1EC4}"/>
                    </a:ext>
                  </a:extLst>
                </p:cNvPr>
                <p:cNvCxnSpPr/>
                <p:nvPr/>
              </p:nvCxnSpPr>
              <p:spPr>
                <a:xfrm>
                  <a:off x="3413760" y="493776"/>
                  <a:ext cx="8546592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5ACC89E8-03D8-5C45-9D21-472533259115}"/>
                  </a:ext>
                </a:extLst>
              </p:cNvPr>
              <p:cNvSpPr/>
              <p:nvPr/>
            </p:nvSpPr>
            <p:spPr>
              <a:xfrm>
                <a:off x="3791712" y="286515"/>
                <a:ext cx="2444496" cy="159490"/>
              </a:xfrm>
              <a:prstGeom prst="rect">
                <a:avLst/>
              </a:prstGeom>
              <a:ln w="76200">
                <a:solidFill>
                  <a:schemeClr val="bg1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>
                    <a:solidFill>
                      <a:schemeClr val="accent2">
                        <a:lumMod val="50000"/>
                      </a:schemeClr>
                    </a:solidFill>
                  </a:rPr>
                  <a:t>Top Products and Customers</a:t>
                </a:r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AE84917A-DEEC-AADA-3278-2A76AB54FA90}"/>
                </a:ext>
              </a:extLst>
            </p:cNvPr>
            <p:cNvGrpSpPr/>
            <p:nvPr/>
          </p:nvGrpSpPr>
          <p:grpSpPr>
            <a:xfrm>
              <a:off x="9147413" y="229200"/>
              <a:ext cx="2782725" cy="1129488"/>
              <a:chOff x="3621862" y="235351"/>
              <a:chExt cx="2782725" cy="1129488"/>
            </a:xfrm>
          </p:grpSpPr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3E6C6AFB-C585-C3A7-9347-4EF347BDE97B}"/>
                  </a:ext>
                </a:extLst>
              </p:cNvPr>
              <p:cNvGrpSpPr/>
              <p:nvPr/>
            </p:nvGrpSpPr>
            <p:grpSpPr>
              <a:xfrm>
                <a:off x="3621862" y="235351"/>
                <a:ext cx="2782725" cy="1129488"/>
                <a:chOff x="3413760" y="247029"/>
                <a:chExt cx="8606012" cy="1106131"/>
              </a:xfrm>
            </p:grpSpPr>
            <p:sp>
              <p:nvSpPr>
                <p:cNvPr id="233" name="Rectangle: Rounded Corners 232">
                  <a:extLst>
                    <a:ext uri="{FF2B5EF4-FFF2-40B4-BE49-F238E27FC236}">
                      <a16:creationId xmlns:a16="http://schemas.microsoft.com/office/drawing/2014/main" id="{1EDDF0FE-8B30-807B-1C10-481DB572E069}"/>
                    </a:ext>
                  </a:extLst>
                </p:cNvPr>
                <p:cNvSpPr/>
                <p:nvPr/>
              </p:nvSpPr>
              <p:spPr>
                <a:xfrm>
                  <a:off x="3455876" y="247029"/>
                  <a:ext cx="8563896" cy="1106131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76200">
                  <a:solidFill>
                    <a:schemeClr val="bg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endParaRPr lang="en-US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endParaRPr lang="en-US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endParaRPr lang="en-US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r>
                    <a:rPr lang="en-US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Break down revenue by product category, region, or customer type.</a:t>
                  </a: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r>
                    <a:rPr lang="en-US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Calculate average order value (AOV).</a:t>
                  </a: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r>
                    <a:rPr lang="en-US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Compare revenue performance across sales channels.</a:t>
                  </a:r>
                </a:p>
                <a:p>
                  <a:pPr algn="ctr"/>
                  <a:endParaRPr lang="en-IN" sz="1200" dirty="0"/>
                </a:p>
              </p:txBody>
            </p: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9A29251C-B3F1-4875-8CD1-6D687F166672}"/>
                    </a:ext>
                  </a:extLst>
                </p:cNvPr>
                <p:cNvCxnSpPr/>
                <p:nvPr/>
              </p:nvCxnSpPr>
              <p:spPr>
                <a:xfrm>
                  <a:off x="3413760" y="493776"/>
                  <a:ext cx="8546592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5E4B0D5D-2587-2FB0-A92D-0E51BF63C610}"/>
                  </a:ext>
                </a:extLst>
              </p:cNvPr>
              <p:cNvSpPr/>
              <p:nvPr/>
            </p:nvSpPr>
            <p:spPr>
              <a:xfrm>
                <a:off x="3791712" y="286515"/>
                <a:ext cx="2444496" cy="159490"/>
              </a:xfrm>
              <a:prstGeom prst="rect">
                <a:avLst/>
              </a:prstGeom>
              <a:ln w="76200">
                <a:solidFill>
                  <a:schemeClr val="bg1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>
                    <a:solidFill>
                      <a:schemeClr val="accent2">
                        <a:lumMod val="50000"/>
                      </a:schemeClr>
                    </a:solidFill>
                  </a:rPr>
                  <a:t>Revenue Analysis</a:t>
                </a:r>
              </a:p>
            </p:txBody>
          </p:sp>
        </p:grp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43B9EC81-A2CB-A2A2-AEB3-BA14700A6EF1}"/>
              </a:ext>
            </a:extLst>
          </p:cNvPr>
          <p:cNvGrpSpPr/>
          <p:nvPr/>
        </p:nvGrpSpPr>
        <p:grpSpPr>
          <a:xfrm>
            <a:off x="3448763" y="3462519"/>
            <a:ext cx="11452344" cy="1449312"/>
            <a:chOff x="3621861" y="229199"/>
            <a:chExt cx="8294659" cy="1135639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2E37E9B-41D0-AB0E-8764-CEEED37E1963}"/>
                </a:ext>
              </a:extLst>
            </p:cNvPr>
            <p:cNvGrpSpPr/>
            <p:nvPr/>
          </p:nvGrpSpPr>
          <p:grpSpPr>
            <a:xfrm>
              <a:off x="3621861" y="235350"/>
              <a:ext cx="2769107" cy="1129488"/>
              <a:chOff x="3621861" y="235350"/>
              <a:chExt cx="2769107" cy="1129488"/>
            </a:xfrm>
          </p:grpSpPr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B046DB4C-ECDF-A04F-37D9-97EC3DC4D430}"/>
                  </a:ext>
                </a:extLst>
              </p:cNvPr>
              <p:cNvGrpSpPr/>
              <p:nvPr/>
            </p:nvGrpSpPr>
            <p:grpSpPr>
              <a:xfrm>
                <a:off x="3621861" y="235350"/>
                <a:ext cx="2769107" cy="1129488"/>
                <a:chOff x="3413760" y="247028"/>
                <a:chExt cx="8563896" cy="1106131"/>
              </a:xfrm>
            </p:grpSpPr>
            <p:sp>
              <p:nvSpPr>
                <p:cNvPr id="257" name="Rectangle: Rounded Corners 256">
                  <a:extLst>
                    <a:ext uri="{FF2B5EF4-FFF2-40B4-BE49-F238E27FC236}">
                      <a16:creationId xmlns:a16="http://schemas.microsoft.com/office/drawing/2014/main" id="{59E2D562-D8C9-DBB3-E7D5-915115AFF9EA}"/>
                    </a:ext>
                  </a:extLst>
                </p:cNvPr>
                <p:cNvSpPr/>
                <p:nvPr/>
              </p:nvSpPr>
              <p:spPr>
                <a:xfrm>
                  <a:off x="3413760" y="247028"/>
                  <a:ext cx="8563896" cy="1106131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76200">
                  <a:solidFill>
                    <a:schemeClr val="bg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r>
                    <a:rPr lang="en-US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Track stock levels in real time.</a:t>
                  </a: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r>
                    <a:rPr lang="en-US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Identify products below reorder levels.</a:t>
                  </a: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r>
                    <a:rPr lang="en-US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Monitor units on order vs. units in stock.</a:t>
                  </a:r>
                </a:p>
                <a:p>
                  <a:pPr algn="ctr"/>
                  <a:endParaRPr lang="en-IN" sz="1200" dirty="0"/>
                </a:p>
              </p:txBody>
            </p: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235C6147-8FDE-6E15-4CAD-D7B76054B4DE}"/>
                    </a:ext>
                  </a:extLst>
                </p:cNvPr>
                <p:cNvCxnSpPr/>
                <p:nvPr/>
              </p:nvCxnSpPr>
              <p:spPr>
                <a:xfrm>
                  <a:off x="3413760" y="493776"/>
                  <a:ext cx="8546592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7B975CC1-DDEA-4562-DC3F-DDCD89D285A3}"/>
                  </a:ext>
                </a:extLst>
              </p:cNvPr>
              <p:cNvSpPr/>
              <p:nvPr/>
            </p:nvSpPr>
            <p:spPr>
              <a:xfrm>
                <a:off x="3791712" y="262000"/>
                <a:ext cx="2444496" cy="186574"/>
              </a:xfrm>
              <a:prstGeom prst="rect">
                <a:avLst/>
              </a:prstGeom>
              <a:ln w="76200">
                <a:solidFill>
                  <a:schemeClr val="bg1"/>
                </a:solidFill>
              </a:ln>
              <a:effectLst>
                <a:glow rad="101600">
                  <a:schemeClr val="accent4">
                    <a:lumMod val="75000"/>
                    <a:alpha val="6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>
                    <a:solidFill>
                      <a:schemeClr val="accent4">
                        <a:lumMod val="50000"/>
                      </a:schemeClr>
                    </a:solidFill>
                  </a:rPr>
                  <a:t>Stock Monitoring</a:t>
                </a: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F6195D7A-46CC-E12E-04CE-D0A4B11C53E9}"/>
                </a:ext>
              </a:extLst>
            </p:cNvPr>
            <p:cNvGrpSpPr/>
            <p:nvPr/>
          </p:nvGrpSpPr>
          <p:grpSpPr>
            <a:xfrm>
              <a:off x="6383899" y="229199"/>
              <a:ext cx="2769107" cy="1129488"/>
              <a:chOff x="3621860" y="235350"/>
              <a:chExt cx="2769107" cy="1129488"/>
            </a:xfrm>
          </p:grpSpPr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47F34C91-2E8E-74FA-C296-CCEBAB57E900}"/>
                  </a:ext>
                </a:extLst>
              </p:cNvPr>
              <p:cNvGrpSpPr/>
              <p:nvPr/>
            </p:nvGrpSpPr>
            <p:grpSpPr>
              <a:xfrm>
                <a:off x="3621860" y="235350"/>
                <a:ext cx="2769107" cy="1129488"/>
                <a:chOff x="3413760" y="247028"/>
                <a:chExt cx="8563898" cy="1106131"/>
              </a:xfrm>
            </p:grpSpPr>
            <p:sp>
              <p:nvSpPr>
                <p:cNvPr id="253" name="Rectangle: Rounded Corners 252">
                  <a:extLst>
                    <a:ext uri="{FF2B5EF4-FFF2-40B4-BE49-F238E27FC236}">
                      <a16:creationId xmlns:a16="http://schemas.microsoft.com/office/drawing/2014/main" id="{A29886DA-49A6-A8D4-DA65-62C5A652C210}"/>
                    </a:ext>
                  </a:extLst>
                </p:cNvPr>
                <p:cNvSpPr/>
                <p:nvPr/>
              </p:nvSpPr>
              <p:spPr>
                <a:xfrm>
                  <a:off x="3413761" y="247028"/>
                  <a:ext cx="8563897" cy="1106131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76200">
                  <a:solidFill>
                    <a:schemeClr val="bg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endParaRPr lang="en-US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endParaRPr lang="en-US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endParaRPr lang="en-US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r>
                    <a:rPr lang="en-US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Compare turnover rates (fast- vs. slow-moving products).</a:t>
                  </a: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r>
                    <a:rPr lang="en-US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Identify products with frequent stockouts.</a:t>
                  </a: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r>
                    <a:rPr lang="en-US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Assess product lifecycle (launch, maturity, decline).</a:t>
                  </a:r>
                </a:p>
                <a:p>
                  <a:pPr algn="ctr"/>
                  <a:r>
                    <a:rPr lang="en-US" sz="1200" dirty="0"/>
                    <a:t>.</a:t>
                  </a:r>
                  <a:endParaRPr lang="en-IN" sz="1200" dirty="0"/>
                </a:p>
              </p:txBody>
            </p: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8547DCEE-D0BE-AD1A-4E21-EA9FBD80E0A3}"/>
                    </a:ext>
                  </a:extLst>
                </p:cNvPr>
                <p:cNvCxnSpPr/>
                <p:nvPr/>
              </p:nvCxnSpPr>
              <p:spPr>
                <a:xfrm>
                  <a:off x="3413760" y="493776"/>
                  <a:ext cx="8546592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A8C0EE2A-A816-DE14-0774-F9D182F99B25}"/>
                  </a:ext>
                </a:extLst>
              </p:cNvPr>
              <p:cNvSpPr/>
              <p:nvPr/>
            </p:nvSpPr>
            <p:spPr>
              <a:xfrm>
                <a:off x="3791712" y="268696"/>
                <a:ext cx="2444496" cy="181030"/>
              </a:xfrm>
              <a:prstGeom prst="rect">
                <a:avLst/>
              </a:prstGeom>
              <a:ln w="76200">
                <a:solidFill>
                  <a:schemeClr val="bg1"/>
                </a:solidFill>
              </a:ln>
              <a:effectLst>
                <a:glow rad="101600">
                  <a:schemeClr val="accent4">
                    <a:lumMod val="75000"/>
                    <a:alpha val="6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>
                    <a:solidFill>
                      <a:schemeClr val="accent4">
                        <a:lumMod val="50000"/>
                      </a:schemeClr>
                    </a:solidFill>
                  </a:rPr>
                  <a:t>Product Performance</a:t>
                </a:r>
              </a:p>
            </p:txBody>
          </p:sp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83B4406F-C80D-9DBF-B338-768134C475F1}"/>
                </a:ext>
              </a:extLst>
            </p:cNvPr>
            <p:cNvGrpSpPr/>
            <p:nvPr/>
          </p:nvGrpSpPr>
          <p:grpSpPr>
            <a:xfrm>
              <a:off x="9147411" y="229200"/>
              <a:ext cx="2769109" cy="1129488"/>
              <a:chOff x="3621860" y="235351"/>
              <a:chExt cx="2769109" cy="1129488"/>
            </a:xfrm>
          </p:grpSpPr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4E22AEAB-C179-FAAD-B97F-3A66635809A3}"/>
                  </a:ext>
                </a:extLst>
              </p:cNvPr>
              <p:cNvGrpSpPr/>
              <p:nvPr/>
            </p:nvGrpSpPr>
            <p:grpSpPr>
              <a:xfrm>
                <a:off x="3621860" y="235351"/>
                <a:ext cx="2769109" cy="1129488"/>
                <a:chOff x="3413754" y="247029"/>
                <a:chExt cx="8563899" cy="1106131"/>
              </a:xfrm>
            </p:grpSpPr>
            <p:sp>
              <p:nvSpPr>
                <p:cNvPr id="249" name="Rectangle: Rounded Corners 248">
                  <a:extLst>
                    <a:ext uri="{FF2B5EF4-FFF2-40B4-BE49-F238E27FC236}">
                      <a16:creationId xmlns:a16="http://schemas.microsoft.com/office/drawing/2014/main" id="{F5AE1C02-8527-2562-D186-19EE25237A7D}"/>
                    </a:ext>
                  </a:extLst>
                </p:cNvPr>
                <p:cNvSpPr/>
                <p:nvPr/>
              </p:nvSpPr>
              <p:spPr>
                <a:xfrm>
                  <a:off x="3413754" y="247029"/>
                  <a:ext cx="8563899" cy="1106131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76200">
                  <a:solidFill>
                    <a:schemeClr val="bg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endParaRPr lang="en-US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r>
                    <a:rPr lang="en-US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Measure lead time from suppliers.</a:t>
                  </a: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r>
                    <a:rPr lang="en-US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Evaluate supplier reliability and delivery punctuality.</a:t>
                  </a: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r>
                    <a:rPr lang="en-US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Track restock frequency and volume.</a:t>
                  </a:r>
                </a:p>
              </p:txBody>
            </p: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506C052A-6F98-F912-4A1E-D4E6195C6CC3}"/>
                    </a:ext>
                  </a:extLst>
                </p:cNvPr>
                <p:cNvCxnSpPr/>
                <p:nvPr/>
              </p:nvCxnSpPr>
              <p:spPr>
                <a:xfrm>
                  <a:off x="3413760" y="493776"/>
                  <a:ext cx="8546592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75898279-4A4C-A2A1-1347-6675E8543174}"/>
                  </a:ext>
                </a:extLst>
              </p:cNvPr>
              <p:cNvSpPr/>
              <p:nvPr/>
            </p:nvSpPr>
            <p:spPr>
              <a:xfrm>
                <a:off x="3791712" y="268696"/>
                <a:ext cx="2444496" cy="181030"/>
              </a:xfrm>
              <a:prstGeom prst="rect">
                <a:avLst/>
              </a:prstGeom>
              <a:ln w="76200">
                <a:solidFill>
                  <a:schemeClr val="bg1"/>
                </a:solidFill>
              </a:ln>
              <a:effectLst>
                <a:glow rad="101600">
                  <a:schemeClr val="accent4">
                    <a:lumMod val="75000"/>
                    <a:alpha val="6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>
                    <a:solidFill>
                      <a:schemeClr val="accent4">
                        <a:lumMod val="50000"/>
                      </a:schemeClr>
                    </a:solidFill>
                  </a:rPr>
                  <a:t>Supply Chain Analysis</a:t>
                </a:r>
              </a:p>
            </p:txBody>
          </p:sp>
        </p:grp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5DFE461C-6BCA-785D-A8D2-F5A7C5E170EB}"/>
              </a:ext>
            </a:extLst>
          </p:cNvPr>
          <p:cNvGrpSpPr/>
          <p:nvPr/>
        </p:nvGrpSpPr>
        <p:grpSpPr>
          <a:xfrm>
            <a:off x="3465854" y="5143963"/>
            <a:ext cx="11435252" cy="1285366"/>
            <a:chOff x="3621861" y="229199"/>
            <a:chExt cx="8294658" cy="1135639"/>
          </a:xfrm>
        </p:grpSpPr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8E5FA351-F6DD-225D-2910-CFD2276CD7E9}"/>
                </a:ext>
              </a:extLst>
            </p:cNvPr>
            <p:cNvGrpSpPr/>
            <p:nvPr/>
          </p:nvGrpSpPr>
          <p:grpSpPr>
            <a:xfrm>
              <a:off x="3621861" y="235350"/>
              <a:ext cx="2769107" cy="1129488"/>
              <a:chOff x="3621861" y="235350"/>
              <a:chExt cx="2769107" cy="1129488"/>
            </a:xfrm>
          </p:grpSpPr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7366E491-A7DF-0A1F-415C-9D65608AEA9A}"/>
                  </a:ext>
                </a:extLst>
              </p:cNvPr>
              <p:cNvGrpSpPr/>
              <p:nvPr/>
            </p:nvGrpSpPr>
            <p:grpSpPr>
              <a:xfrm>
                <a:off x="3621861" y="235350"/>
                <a:ext cx="2769107" cy="1129488"/>
                <a:chOff x="3413760" y="247028"/>
                <a:chExt cx="8563895" cy="1106131"/>
              </a:xfrm>
            </p:grpSpPr>
            <p:sp>
              <p:nvSpPr>
                <p:cNvPr id="273" name="Rectangle: Rounded Corners 272">
                  <a:extLst>
                    <a:ext uri="{FF2B5EF4-FFF2-40B4-BE49-F238E27FC236}">
                      <a16:creationId xmlns:a16="http://schemas.microsoft.com/office/drawing/2014/main" id="{E6081B8F-DB03-AA64-06AD-6004477F7E33}"/>
                    </a:ext>
                  </a:extLst>
                </p:cNvPr>
                <p:cNvSpPr/>
                <p:nvPr/>
              </p:nvSpPr>
              <p:spPr>
                <a:xfrm>
                  <a:off x="3413760" y="247028"/>
                  <a:ext cx="8563895" cy="1106131"/>
                </a:xfrm>
                <a:prstGeom prst="roundRect">
                  <a:avLst/>
                </a:prstGeom>
                <a:solidFill>
                  <a:srgbClr val="F8D7DA"/>
                </a:solidFill>
                <a:ln w="76200">
                  <a:solidFill>
                    <a:schemeClr val="bg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endParaRPr lang="en-US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endParaRPr lang="en-US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r>
                    <a:rPr lang="en-US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Measure orders processed per employee.</a:t>
                  </a: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r>
                    <a:rPr lang="en-US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Evaluate average handling time and efficiency.</a:t>
                  </a: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r>
                    <a:rPr lang="en-US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Compare performance across departments or roles</a:t>
                  </a:r>
                  <a:endParaRPr lang="en-IN" sz="1200" dirty="0"/>
                </a:p>
              </p:txBody>
            </p: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2B81BA88-C4AD-F84F-E241-8609B6638BB3}"/>
                    </a:ext>
                  </a:extLst>
                </p:cNvPr>
                <p:cNvCxnSpPr/>
                <p:nvPr/>
              </p:nvCxnSpPr>
              <p:spPr>
                <a:xfrm>
                  <a:off x="3413760" y="493776"/>
                  <a:ext cx="8546592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E63E458D-7EAD-997D-3A2F-450912A4C782}"/>
                  </a:ext>
                </a:extLst>
              </p:cNvPr>
              <p:cNvSpPr/>
              <p:nvPr/>
            </p:nvSpPr>
            <p:spPr>
              <a:xfrm>
                <a:off x="3778094" y="278369"/>
                <a:ext cx="2444496" cy="174130"/>
              </a:xfrm>
              <a:prstGeom prst="rect">
                <a:avLst/>
              </a:prstGeom>
              <a:ln w="76200">
                <a:solidFill>
                  <a:schemeClr val="bg1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>
                    <a:solidFill>
                      <a:srgbClr val="FF4B4B"/>
                    </a:solidFill>
                  </a:rPr>
                  <a:t>Performance Metrics</a:t>
                </a:r>
              </a:p>
            </p:txBody>
          </p: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5FB984E9-9D1C-4F72-A6C4-019D09277F96}"/>
                </a:ext>
              </a:extLst>
            </p:cNvPr>
            <p:cNvGrpSpPr/>
            <p:nvPr/>
          </p:nvGrpSpPr>
          <p:grpSpPr>
            <a:xfrm>
              <a:off x="6383899" y="229199"/>
              <a:ext cx="2769107" cy="1129488"/>
              <a:chOff x="3621860" y="235350"/>
              <a:chExt cx="2769107" cy="1129488"/>
            </a:xfrm>
          </p:grpSpPr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9F922CC6-7298-A4F8-0240-3F4BE6B29984}"/>
                  </a:ext>
                </a:extLst>
              </p:cNvPr>
              <p:cNvGrpSpPr/>
              <p:nvPr/>
            </p:nvGrpSpPr>
            <p:grpSpPr>
              <a:xfrm>
                <a:off x="3621860" y="235350"/>
                <a:ext cx="2769107" cy="1129488"/>
                <a:chOff x="3413760" y="247028"/>
                <a:chExt cx="8563898" cy="1106131"/>
              </a:xfrm>
            </p:grpSpPr>
            <p:sp>
              <p:nvSpPr>
                <p:cNvPr id="269" name="Rectangle: Rounded Corners 268">
                  <a:extLst>
                    <a:ext uri="{FF2B5EF4-FFF2-40B4-BE49-F238E27FC236}">
                      <a16:creationId xmlns:a16="http://schemas.microsoft.com/office/drawing/2014/main" id="{E57EA279-5F7B-AE3E-7179-09877A26FDF0}"/>
                    </a:ext>
                  </a:extLst>
                </p:cNvPr>
                <p:cNvSpPr/>
                <p:nvPr/>
              </p:nvSpPr>
              <p:spPr>
                <a:xfrm>
                  <a:off x="3413760" y="247028"/>
                  <a:ext cx="8563898" cy="1106131"/>
                </a:xfrm>
                <a:prstGeom prst="roundRect">
                  <a:avLst/>
                </a:prstGeom>
                <a:solidFill>
                  <a:srgbClr val="F8D7DA"/>
                </a:solidFill>
                <a:ln w="76200">
                  <a:solidFill>
                    <a:schemeClr val="bg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endParaRPr lang="en-US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endParaRPr lang="en-US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r>
                    <a:rPr lang="en-US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Analyze sales volume by employee.</a:t>
                  </a: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r>
                    <a:rPr lang="en-US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Correlate sales with tenure and activity.</a:t>
                  </a: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r>
                    <a:rPr lang="en-US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Identify top-performing sales representatives.</a:t>
                  </a:r>
                </a:p>
                <a:p>
                  <a:pPr algn="ctr"/>
                  <a:endParaRPr lang="en-IN" sz="1200" dirty="0"/>
                </a:p>
              </p:txBody>
            </p: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56E2181A-9AE5-B05C-0750-FBDB754554F1}"/>
                    </a:ext>
                  </a:extLst>
                </p:cNvPr>
                <p:cNvCxnSpPr/>
                <p:nvPr/>
              </p:nvCxnSpPr>
              <p:spPr>
                <a:xfrm>
                  <a:off x="3413760" y="493776"/>
                  <a:ext cx="8546592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7AE6378D-AACA-B229-D43D-D9FB58BB4D83}"/>
                  </a:ext>
                </a:extLst>
              </p:cNvPr>
              <p:cNvSpPr/>
              <p:nvPr/>
            </p:nvSpPr>
            <p:spPr>
              <a:xfrm>
                <a:off x="3778094" y="278369"/>
                <a:ext cx="2444496" cy="174130"/>
              </a:xfrm>
              <a:prstGeom prst="rect">
                <a:avLst/>
              </a:prstGeom>
              <a:ln w="76200">
                <a:solidFill>
                  <a:schemeClr val="bg1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>
                    <a:solidFill>
                      <a:srgbClr val="FF4B4B"/>
                    </a:solidFill>
                  </a:rPr>
                  <a:t>Sales Contribution</a:t>
                </a:r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3878A2DF-AD55-CE3D-5158-10C9F405A3A0}"/>
                </a:ext>
              </a:extLst>
            </p:cNvPr>
            <p:cNvGrpSpPr/>
            <p:nvPr/>
          </p:nvGrpSpPr>
          <p:grpSpPr>
            <a:xfrm>
              <a:off x="9147412" y="229199"/>
              <a:ext cx="2769107" cy="1129488"/>
              <a:chOff x="3621861" y="235350"/>
              <a:chExt cx="2769107" cy="1129488"/>
            </a:xfrm>
          </p:grpSpPr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77595987-8310-2EC0-7D8F-1EF13F8661DC}"/>
                  </a:ext>
                </a:extLst>
              </p:cNvPr>
              <p:cNvGrpSpPr/>
              <p:nvPr/>
            </p:nvGrpSpPr>
            <p:grpSpPr>
              <a:xfrm>
                <a:off x="3621861" y="235350"/>
                <a:ext cx="2769107" cy="1129488"/>
                <a:chOff x="3413760" y="247028"/>
                <a:chExt cx="8563896" cy="1106131"/>
              </a:xfrm>
            </p:grpSpPr>
            <p:sp>
              <p:nvSpPr>
                <p:cNvPr id="265" name="Rectangle: Rounded Corners 264">
                  <a:extLst>
                    <a:ext uri="{FF2B5EF4-FFF2-40B4-BE49-F238E27FC236}">
                      <a16:creationId xmlns:a16="http://schemas.microsoft.com/office/drawing/2014/main" id="{8B0FEDA8-DD53-E393-5876-00987347C067}"/>
                    </a:ext>
                  </a:extLst>
                </p:cNvPr>
                <p:cNvSpPr/>
                <p:nvPr/>
              </p:nvSpPr>
              <p:spPr>
                <a:xfrm>
                  <a:off x="3413760" y="247028"/>
                  <a:ext cx="8563896" cy="1106131"/>
                </a:xfrm>
                <a:prstGeom prst="roundRect">
                  <a:avLst/>
                </a:prstGeom>
                <a:solidFill>
                  <a:srgbClr val="F8D7DA"/>
                </a:solidFill>
                <a:ln w="76200">
                  <a:solidFill>
                    <a:schemeClr val="bg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endParaRPr lang="en-US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endParaRPr lang="en-US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r>
                    <a:rPr lang="en-US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Examine productivity trends by years of service.</a:t>
                  </a: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r>
                    <a:rPr lang="en-US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Assess the learning curve for new hires.</a:t>
                  </a:r>
                </a:p>
                <a:p>
                  <a:pPr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Char char="•"/>
                  </a:pPr>
                  <a:r>
                    <a:rPr lang="en-US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Link experience to customer satisfaction or sales growth.</a:t>
                  </a:r>
                </a:p>
                <a:p>
                  <a:pPr algn="ctr"/>
                  <a:endParaRPr lang="en-IN" sz="1200" dirty="0"/>
                </a:p>
              </p:txBody>
            </p: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D12B305B-1F64-BF65-BA23-861BEF697B9C}"/>
                    </a:ext>
                  </a:extLst>
                </p:cNvPr>
                <p:cNvCxnSpPr/>
                <p:nvPr/>
              </p:nvCxnSpPr>
              <p:spPr>
                <a:xfrm>
                  <a:off x="3413760" y="493776"/>
                  <a:ext cx="8546592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F16B10F-9913-F514-4192-15F4E5925127}"/>
                  </a:ext>
                </a:extLst>
              </p:cNvPr>
              <p:cNvSpPr/>
              <p:nvPr/>
            </p:nvSpPr>
            <p:spPr>
              <a:xfrm>
                <a:off x="3778094" y="278369"/>
                <a:ext cx="2444496" cy="174130"/>
              </a:xfrm>
              <a:prstGeom prst="rect">
                <a:avLst/>
              </a:prstGeom>
              <a:ln w="76200">
                <a:solidFill>
                  <a:schemeClr val="bg1"/>
                </a:solidFill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>
                    <a:solidFill>
                      <a:srgbClr val="FF4B4B"/>
                    </a:solidFill>
                  </a:rPr>
                  <a:t>Employee Tenure Impact</a:t>
                </a:r>
              </a:p>
            </p:txBody>
          </p:sp>
        </p:grp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3B6524BA-12C3-02C2-B25A-A022CCE67031}"/>
              </a:ext>
            </a:extLst>
          </p:cNvPr>
          <p:cNvGrpSpPr/>
          <p:nvPr/>
        </p:nvGrpSpPr>
        <p:grpSpPr>
          <a:xfrm>
            <a:off x="3465855" y="6661461"/>
            <a:ext cx="11435252" cy="1278404"/>
            <a:chOff x="3621861" y="229199"/>
            <a:chExt cx="8294658" cy="1135639"/>
          </a:xfrm>
        </p:grpSpPr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27EF61E9-B1A7-904F-5E6B-554194F1A923}"/>
                </a:ext>
              </a:extLst>
            </p:cNvPr>
            <p:cNvGrpSpPr/>
            <p:nvPr/>
          </p:nvGrpSpPr>
          <p:grpSpPr>
            <a:xfrm>
              <a:off x="3621861" y="235350"/>
              <a:ext cx="2769107" cy="1129488"/>
              <a:chOff x="3621861" y="235350"/>
              <a:chExt cx="2769107" cy="1129488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E677D8C2-02EB-E986-A04F-AA556EAC5B36}"/>
                  </a:ext>
                </a:extLst>
              </p:cNvPr>
              <p:cNvGrpSpPr/>
              <p:nvPr/>
            </p:nvGrpSpPr>
            <p:grpSpPr>
              <a:xfrm>
                <a:off x="3621861" y="235350"/>
                <a:ext cx="2769107" cy="1129488"/>
                <a:chOff x="3413760" y="247028"/>
                <a:chExt cx="8563896" cy="1106131"/>
              </a:xfrm>
            </p:grpSpPr>
            <p:sp>
              <p:nvSpPr>
                <p:cNvPr id="289" name="Rectangle: Rounded Corners 288">
                  <a:extLst>
                    <a:ext uri="{FF2B5EF4-FFF2-40B4-BE49-F238E27FC236}">
                      <a16:creationId xmlns:a16="http://schemas.microsoft.com/office/drawing/2014/main" id="{FCF0AF96-A487-604A-B960-495F700F8686}"/>
                    </a:ext>
                  </a:extLst>
                </p:cNvPr>
                <p:cNvSpPr/>
                <p:nvPr/>
              </p:nvSpPr>
              <p:spPr>
                <a:xfrm>
                  <a:off x="3413760" y="247028"/>
                  <a:ext cx="8563896" cy="1106131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76200">
                  <a:solidFill>
                    <a:schemeClr val="bg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lang="en-US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r>
                    <a:rPr kumimoji="0" lang="en-US" alt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Track on-time vs. delayed shipments.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r>
                    <a:rPr kumimoji="0" lang="en-US" alt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Identify orders with late shipping and reasons.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r>
                    <a:rPr kumimoji="0" lang="en-US" alt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Analyze delivery performance by region or product.</a:t>
                  </a:r>
                </a:p>
                <a:p>
                  <a:pPr algn="ctr"/>
                  <a:endParaRPr lang="en-IN" sz="1200" dirty="0"/>
                </a:p>
              </p:txBody>
            </p:sp>
            <p:cxnSp>
              <p:nvCxnSpPr>
                <p:cNvPr id="290" name="Straight Connector 289">
                  <a:extLst>
                    <a:ext uri="{FF2B5EF4-FFF2-40B4-BE49-F238E27FC236}">
                      <a16:creationId xmlns:a16="http://schemas.microsoft.com/office/drawing/2014/main" id="{84998654-5E68-2833-5627-2DCF7D0E7B0F}"/>
                    </a:ext>
                  </a:extLst>
                </p:cNvPr>
                <p:cNvCxnSpPr/>
                <p:nvPr/>
              </p:nvCxnSpPr>
              <p:spPr>
                <a:xfrm>
                  <a:off x="3413760" y="493776"/>
                  <a:ext cx="8546592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EDA0DADF-CB3D-4190-AA47-B795F062F9EE}"/>
                  </a:ext>
                </a:extLst>
              </p:cNvPr>
              <p:cNvSpPr/>
              <p:nvPr/>
            </p:nvSpPr>
            <p:spPr>
              <a:xfrm>
                <a:off x="3805332" y="263799"/>
                <a:ext cx="2444496" cy="200793"/>
              </a:xfrm>
              <a:prstGeom prst="rect">
                <a:avLst/>
              </a:prstGeom>
              <a:ln w="76200">
                <a:solidFill>
                  <a:schemeClr val="bg1"/>
                </a:solidFill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>
                    <a:solidFill>
                      <a:srgbClr val="3366CC"/>
                    </a:solidFill>
                  </a:rPr>
                  <a:t>Shipping Timeliness</a:t>
                </a:r>
              </a:p>
            </p:txBody>
          </p:sp>
        </p:grp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387A5B45-C38C-FEE4-01A2-23668DF73272}"/>
                </a:ext>
              </a:extLst>
            </p:cNvPr>
            <p:cNvGrpSpPr/>
            <p:nvPr/>
          </p:nvGrpSpPr>
          <p:grpSpPr>
            <a:xfrm>
              <a:off x="6383900" y="229199"/>
              <a:ext cx="2769107" cy="1129488"/>
              <a:chOff x="3621861" y="235350"/>
              <a:chExt cx="2769107" cy="1129488"/>
            </a:xfrm>
          </p:grpSpPr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FCC42F0F-8C88-1AC4-D42A-E41093A82DB1}"/>
                  </a:ext>
                </a:extLst>
              </p:cNvPr>
              <p:cNvGrpSpPr/>
              <p:nvPr/>
            </p:nvGrpSpPr>
            <p:grpSpPr>
              <a:xfrm>
                <a:off x="3621861" y="235350"/>
                <a:ext cx="2769107" cy="1129488"/>
                <a:chOff x="3413760" y="247028"/>
                <a:chExt cx="8563896" cy="1106131"/>
              </a:xfrm>
            </p:grpSpPr>
            <p:sp>
              <p:nvSpPr>
                <p:cNvPr id="285" name="Rectangle: Rounded Corners 284">
                  <a:extLst>
                    <a:ext uri="{FF2B5EF4-FFF2-40B4-BE49-F238E27FC236}">
                      <a16:creationId xmlns:a16="http://schemas.microsoft.com/office/drawing/2014/main" id="{3F2704B9-29EE-D431-511D-F5A52F37D491}"/>
                    </a:ext>
                  </a:extLst>
                </p:cNvPr>
                <p:cNvSpPr/>
                <p:nvPr/>
              </p:nvSpPr>
              <p:spPr>
                <a:xfrm>
                  <a:off x="3413760" y="247028"/>
                  <a:ext cx="8563896" cy="1106131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76200">
                  <a:solidFill>
                    <a:schemeClr val="bg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lang="en-US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r>
                    <a:rPr kumimoji="0" lang="en-US" alt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Compare shipping costs by carrier and region.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r>
                    <a:rPr kumimoji="0" lang="en-US" alt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Identify cost-efficient vs. expensive shipments.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r>
                    <a:rPr kumimoji="0" lang="en-US" alt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Track freight trends over time.</a:t>
                  </a:r>
                </a:p>
                <a:p>
                  <a:pPr algn="ctr"/>
                  <a:endParaRPr lang="en-IN" sz="1200" dirty="0"/>
                </a:p>
              </p:txBody>
            </p:sp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AEA626F2-4F8E-2D75-F777-43025903C39E}"/>
                    </a:ext>
                  </a:extLst>
                </p:cNvPr>
                <p:cNvCxnSpPr/>
                <p:nvPr/>
              </p:nvCxnSpPr>
              <p:spPr>
                <a:xfrm>
                  <a:off x="3413760" y="493776"/>
                  <a:ext cx="8546592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3E4C6418-B940-FCB3-D5AD-FFE6A14C8485}"/>
                  </a:ext>
                </a:extLst>
              </p:cNvPr>
              <p:cNvSpPr/>
              <p:nvPr/>
            </p:nvSpPr>
            <p:spPr>
              <a:xfrm>
                <a:off x="3805332" y="263799"/>
                <a:ext cx="2444496" cy="200793"/>
              </a:xfrm>
              <a:prstGeom prst="rect">
                <a:avLst/>
              </a:prstGeom>
              <a:ln w="76200">
                <a:solidFill>
                  <a:schemeClr val="bg1"/>
                </a:solidFill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>
                    <a:solidFill>
                      <a:srgbClr val="3366CC"/>
                    </a:solidFill>
                  </a:rPr>
                  <a:t>Freight Cost Analysis</a:t>
                </a:r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DCD7FF0A-4608-0B8B-0DB6-A10C490B5F5B}"/>
                </a:ext>
              </a:extLst>
            </p:cNvPr>
            <p:cNvGrpSpPr/>
            <p:nvPr/>
          </p:nvGrpSpPr>
          <p:grpSpPr>
            <a:xfrm>
              <a:off x="9147412" y="229199"/>
              <a:ext cx="2769107" cy="1129488"/>
              <a:chOff x="3621861" y="235350"/>
              <a:chExt cx="2769107" cy="1129488"/>
            </a:xfrm>
          </p:grpSpPr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3885ED78-5EEF-8608-9A69-00500817FA68}"/>
                  </a:ext>
                </a:extLst>
              </p:cNvPr>
              <p:cNvGrpSpPr/>
              <p:nvPr/>
            </p:nvGrpSpPr>
            <p:grpSpPr>
              <a:xfrm>
                <a:off x="3621861" y="235350"/>
                <a:ext cx="2769107" cy="1129488"/>
                <a:chOff x="3413760" y="247028"/>
                <a:chExt cx="8563896" cy="1106131"/>
              </a:xfrm>
            </p:grpSpPr>
            <p:sp>
              <p:nvSpPr>
                <p:cNvPr id="281" name="Rectangle: Rounded Corners 280">
                  <a:extLst>
                    <a:ext uri="{FF2B5EF4-FFF2-40B4-BE49-F238E27FC236}">
                      <a16:creationId xmlns:a16="http://schemas.microsoft.com/office/drawing/2014/main" id="{41F07630-1895-FC25-B8C9-1872C24286B8}"/>
                    </a:ext>
                  </a:extLst>
                </p:cNvPr>
                <p:cNvSpPr/>
                <p:nvPr/>
              </p:nvSpPr>
              <p:spPr>
                <a:xfrm>
                  <a:off x="3413760" y="247028"/>
                  <a:ext cx="8563896" cy="1106131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76200">
                  <a:solidFill>
                    <a:schemeClr val="bg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lang="en-US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endPara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r>
                    <a:rPr kumimoji="0" lang="en-US" alt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Evaluate delivery success rate per shipper.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r>
                    <a:rPr kumimoji="0" lang="en-US" alt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Measure average delivery duration.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Char char="•"/>
                    <a:tabLst/>
                  </a:pPr>
                  <a:r>
                    <a:rPr kumimoji="0" lang="en-US" altLang="en-US" sz="1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rPr>
                    <a:t>Rank shippers by cost-effectiveness and timeliness.</a:t>
                  </a:r>
                </a:p>
                <a:p>
                  <a:pPr algn="ctr"/>
                  <a:endParaRPr lang="en-IN" sz="1200" dirty="0"/>
                </a:p>
              </p:txBody>
            </p:sp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F188757F-6804-38A8-F02F-E7409C556A31}"/>
                    </a:ext>
                  </a:extLst>
                </p:cNvPr>
                <p:cNvCxnSpPr/>
                <p:nvPr/>
              </p:nvCxnSpPr>
              <p:spPr>
                <a:xfrm>
                  <a:off x="3413760" y="493776"/>
                  <a:ext cx="8546592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3F1D4642-4913-2177-D60A-1E185F19BC73}"/>
                  </a:ext>
                </a:extLst>
              </p:cNvPr>
              <p:cNvSpPr/>
              <p:nvPr/>
            </p:nvSpPr>
            <p:spPr>
              <a:xfrm>
                <a:off x="3805332" y="263799"/>
                <a:ext cx="2444496" cy="200793"/>
              </a:xfrm>
              <a:prstGeom prst="rect">
                <a:avLst/>
              </a:prstGeom>
              <a:ln w="76200">
                <a:solidFill>
                  <a:schemeClr val="bg1"/>
                </a:solidFill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>
                    <a:solidFill>
                      <a:srgbClr val="3366CC"/>
                    </a:solidFill>
                  </a:rPr>
                  <a:t>Shipper performance</a:t>
                </a: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85BFABC-88A8-DFC9-79DB-903A1A90D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3" y="-461221"/>
            <a:ext cx="34750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0" name="Arrow: Pentagon 39">
            <a:extLst>
              <a:ext uri="{FF2B5EF4-FFF2-40B4-BE49-F238E27FC236}">
                <a16:creationId xmlns:a16="http://schemas.microsoft.com/office/drawing/2014/main" id="{33C73937-A95E-236C-2C0C-83AD7740AD9C}"/>
              </a:ext>
            </a:extLst>
          </p:cNvPr>
          <p:cNvSpPr/>
          <p:nvPr/>
        </p:nvSpPr>
        <p:spPr>
          <a:xfrm>
            <a:off x="1970973" y="451129"/>
            <a:ext cx="1477790" cy="865304"/>
          </a:xfrm>
          <a:prstGeom prst="homePlate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🧑‍💼</a:t>
            </a:r>
          </a:p>
          <a:p>
            <a:pPr algn="ctr"/>
            <a:r>
              <a:rPr lang="en-IN" dirty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</a:t>
            </a:r>
          </a:p>
          <a:p>
            <a:pPr algn="ctr"/>
            <a:r>
              <a:rPr lang="en-IN" dirty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</a:p>
        </p:txBody>
      </p: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2E4DD496-6E6D-760E-6456-7D5F69FC388A}"/>
              </a:ext>
            </a:extLst>
          </p:cNvPr>
          <p:cNvSpPr/>
          <p:nvPr/>
        </p:nvSpPr>
        <p:spPr>
          <a:xfrm>
            <a:off x="2004640" y="2186737"/>
            <a:ext cx="1444122" cy="865304"/>
          </a:xfrm>
          <a:prstGeom prst="homePlate">
            <a:avLst/>
          </a:prstGeom>
          <a:ln w="57150">
            <a:solidFill>
              <a:schemeClr val="accent2">
                <a:lumMod val="50000"/>
              </a:schemeClr>
            </a:solidFill>
          </a:ln>
          <a:effectLst>
            <a:glow rad="63500">
              <a:schemeClr val="accent2">
                <a:lumMod val="5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📊</a:t>
            </a:r>
          </a:p>
          <a:p>
            <a:pPr algn="ctr"/>
            <a:r>
              <a:rPr lang="en-IN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Sales Analysis</a:t>
            </a: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2B98F4F1-393B-C651-A47D-7A208BA28BD4}"/>
              </a:ext>
            </a:extLst>
          </p:cNvPr>
          <p:cNvSpPr/>
          <p:nvPr/>
        </p:nvSpPr>
        <p:spPr>
          <a:xfrm>
            <a:off x="2025383" y="3740657"/>
            <a:ext cx="1488949" cy="840477"/>
          </a:xfrm>
          <a:prstGeom prst="homePlate">
            <a:avLst/>
          </a:prstGeom>
          <a:ln w="57150">
            <a:solidFill>
              <a:schemeClr val="accent4">
                <a:lumMod val="50000"/>
              </a:schemeClr>
            </a:solidFill>
          </a:ln>
          <a:effectLst>
            <a:glow rad="63500">
              <a:schemeClr val="accent2">
                <a:lumMod val="50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📦</a:t>
            </a:r>
          </a:p>
          <a:p>
            <a:pPr algn="ctr"/>
            <a:r>
              <a:rPr lang="en-IN" dirty="0">
                <a:ln>
                  <a:solidFill>
                    <a:schemeClr val="accent4">
                      <a:lumMod val="50000"/>
                    </a:schemeClr>
                  </a:solidFill>
                </a:ln>
              </a:rPr>
              <a:t>Inventory </a:t>
            </a:r>
          </a:p>
          <a:p>
            <a:pPr algn="ctr"/>
            <a:r>
              <a:rPr lang="en-IN" dirty="0">
                <a:ln>
                  <a:solidFill>
                    <a:schemeClr val="accent4">
                      <a:lumMod val="50000"/>
                    </a:schemeClr>
                  </a:solidFill>
                </a:ln>
              </a:rPr>
              <a:t>Analysis</a:t>
            </a:r>
          </a:p>
        </p:txBody>
      </p:sp>
      <p:sp>
        <p:nvSpPr>
          <p:cNvPr id="43" name="Arrow: Pentagon 42">
            <a:extLst>
              <a:ext uri="{FF2B5EF4-FFF2-40B4-BE49-F238E27FC236}">
                <a16:creationId xmlns:a16="http://schemas.microsoft.com/office/drawing/2014/main" id="{391FD505-633D-6622-90B3-2C7875804C68}"/>
              </a:ext>
            </a:extLst>
          </p:cNvPr>
          <p:cNvSpPr/>
          <p:nvPr/>
        </p:nvSpPr>
        <p:spPr>
          <a:xfrm>
            <a:off x="2032914" y="5427313"/>
            <a:ext cx="1432940" cy="806245"/>
          </a:xfrm>
          <a:prstGeom prst="homePlate">
            <a:avLst/>
          </a:prstGeom>
          <a:ln w="57150"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👩‍💼</a:t>
            </a:r>
          </a:p>
          <a:p>
            <a:pPr algn="ctr"/>
            <a:r>
              <a:rPr lang="en-IN" dirty="0">
                <a:ln>
                  <a:solidFill>
                    <a:srgbClr val="FF0000"/>
                  </a:solidFill>
                </a:ln>
              </a:rPr>
              <a:t>Employee</a:t>
            </a:r>
          </a:p>
          <a:p>
            <a:pPr algn="ctr"/>
            <a:r>
              <a:rPr lang="en-IN" dirty="0">
                <a:ln>
                  <a:solidFill>
                    <a:srgbClr val="FF0000"/>
                  </a:solidFill>
                </a:ln>
              </a:rPr>
              <a:t>Analysis</a:t>
            </a:r>
          </a:p>
        </p:txBody>
      </p:sp>
      <p:sp>
        <p:nvSpPr>
          <p:cNvPr id="44" name="Arrow: Pentagon 43">
            <a:extLst>
              <a:ext uri="{FF2B5EF4-FFF2-40B4-BE49-F238E27FC236}">
                <a16:creationId xmlns:a16="http://schemas.microsoft.com/office/drawing/2014/main" id="{815E2246-156F-40BF-DA4A-EF31320352DB}"/>
              </a:ext>
            </a:extLst>
          </p:cNvPr>
          <p:cNvSpPr/>
          <p:nvPr/>
        </p:nvSpPr>
        <p:spPr>
          <a:xfrm>
            <a:off x="2032912" y="6891490"/>
            <a:ext cx="1455179" cy="867696"/>
          </a:xfrm>
          <a:prstGeom prst="homePlate">
            <a:avLst/>
          </a:prstGeom>
          <a:ln w="57150">
            <a:solidFill>
              <a:srgbClr val="00B0F0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🚚 </a:t>
            </a:r>
          </a:p>
          <a:p>
            <a:pPr algn="ctr"/>
            <a:r>
              <a:rPr lang="en-IN" dirty="0">
                <a:ln>
                  <a:solidFill>
                    <a:srgbClr val="00B0F0"/>
                  </a:solidFill>
                </a:ln>
              </a:rPr>
              <a:t>Orders </a:t>
            </a:r>
          </a:p>
          <a:p>
            <a:pPr algn="ctr"/>
            <a:r>
              <a:rPr lang="en-IN" dirty="0">
                <a:ln>
                  <a:solidFill>
                    <a:srgbClr val="00B0F0"/>
                  </a:solidFill>
                </a:ln>
              </a:rPr>
              <a:t>Analysis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C2D0C42-B5E7-3DE7-61A6-DBA09C1ECD89}"/>
              </a:ext>
            </a:extLst>
          </p:cNvPr>
          <p:cNvGrpSpPr/>
          <p:nvPr/>
        </p:nvGrpSpPr>
        <p:grpSpPr>
          <a:xfrm>
            <a:off x="729205" y="955896"/>
            <a:ext cx="1241767" cy="2664695"/>
            <a:chOff x="729205" y="955896"/>
            <a:chExt cx="1241767" cy="2664695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6870F4F-9B3E-E801-A10A-3CD978594B3B}"/>
                </a:ext>
              </a:extLst>
            </p:cNvPr>
            <p:cNvCxnSpPr/>
            <p:nvPr/>
          </p:nvCxnSpPr>
          <p:spPr>
            <a:xfrm flipV="1">
              <a:off x="752354" y="955896"/>
              <a:ext cx="0" cy="2664695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E5983CF-F51D-726D-A64D-BB6702E77F22}"/>
                </a:ext>
              </a:extLst>
            </p:cNvPr>
            <p:cNvCxnSpPr/>
            <p:nvPr/>
          </p:nvCxnSpPr>
          <p:spPr>
            <a:xfrm>
              <a:off x="729205" y="964855"/>
              <a:ext cx="1241767" cy="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DDD6EC3D-00F9-C2A6-9BD3-59F1555B23A1}"/>
              </a:ext>
            </a:extLst>
          </p:cNvPr>
          <p:cNvGrpSpPr/>
          <p:nvPr/>
        </p:nvGrpSpPr>
        <p:grpSpPr>
          <a:xfrm>
            <a:off x="1193646" y="2598882"/>
            <a:ext cx="810994" cy="1001203"/>
            <a:chOff x="1204494" y="2619388"/>
            <a:chExt cx="810994" cy="1001203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6A84F3D-0785-7892-81BF-18BCFE6563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5342" y="2619388"/>
              <a:ext cx="0" cy="1001203"/>
            </a:xfrm>
            <a:prstGeom prst="line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28813722-C2FE-0EA5-F00F-089199020F58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1204494" y="2639894"/>
              <a:ext cx="810994" cy="1"/>
            </a:xfrm>
            <a:prstGeom prst="straightConnector1">
              <a:avLst/>
            </a:prstGeom>
            <a:ln w="571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08B0F1D8-2606-61CE-FEDA-462A61ADA7C8}"/>
              </a:ext>
            </a:extLst>
          </p:cNvPr>
          <p:cNvCxnSpPr>
            <a:cxnSpLocks/>
            <a:stCxn id="16" idx="3"/>
            <a:endCxn id="42" idx="1"/>
          </p:cNvCxnSpPr>
          <p:nvPr/>
        </p:nvCxnSpPr>
        <p:spPr>
          <a:xfrm>
            <a:off x="1782837" y="4153443"/>
            <a:ext cx="242546" cy="7453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B9F80466-2A17-5239-E868-AB04AF503803}"/>
              </a:ext>
            </a:extLst>
          </p:cNvPr>
          <p:cNvGrpSpPr/>
          <p:nvPr/>
        </p:nvGrpSpPr>
        <p:grpSpPr>
          <a:xfrm>
            <a:off x="1204494" y="4677335"/>
            <a:ext cx="828420" cy="1153101"/>
            <a:chOff x="1204494" y="4677335"/>
            <a:chExt cx="828420" cy="1153101"/>
          </a:xfrm>
        </p:grpSpPr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41E67B4D-5835-613F-C995-44788AB2F3D9}"/>
                </a:ext>
              </a:extLst>
            </p:cNvPr>
            <p:cNvCxnSpPr/>
            <p:nvPr/>
          </p:nvCxnSpPr>
          <p:spPr>
            <a:xfrm>
              <a:off x="1204494" y="4677335"/>
              <a:ext cx="0" cy="11531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822FF244-6E43-8672-765F-8274DAB07D00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>
              <a:off x="1204494" y="5830435"/>
              <a:ext cx="828420" cy="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0679CE15-E107-5A88-C0AC-20CA5EC6111B}"/>
              </a:ext>
            </a:extLst>
          </p:cNvPr>
          <p:cNvGrpSpPr/>
          <p:nvPr/>
        </p:nvGrpSpPr>
        <p:grpSpPr>
          <a:xfrm>
            <a:off x="729205" y="4677335"/>
            <a:ext cx="1303707" cy="2671136"/>
            <a:chOff x="729205" y="4677335"/>
            <a:chExt cx="1303707" cy="2671136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AFF5AA70-0DE5-DBAE-9BAB-AC510F85A74F}"/>
                </a:ext>
              </a:extLst>
            </p:cNvPr>
            <p:cNvCxnSpPr>
              <a:cxnSpLocks/>
            </p:cNvCxnSpPr>
            <p:nvPr/>
          </p:nvCxnSpPr>
          <p:spPr>
            <a:xfrm>
              <a:off x="729205" y="4677335"/>
              <a:ext cx="16089" cy="2671136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022DFB7F-7065-BCB2-AE46-3876B8D0C010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767178" y="7325338"/>
              <a:ext cx="1265734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2" name="Picture 2" descr="Andrew Boho's Data Analytics Project | Maven Analytics">
            <a:extLst>
              <a:ext uri="{FF2B5EF4-FFF2-40B4-BE49-F238E27FC236}">
                <a16:creationId xmlns:a16="http://schemas.microsoft.com/office/drawing/2014/main" id="{AA65ADDB-5BDC-ACA8-465A-DDCD9D153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4" y="60915"/>
            <a:ext cx="1241766" cy="646308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101600">
              <a:schemeClr val="accent6">
                <a:lumMod val="5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7FAEB3-226D-992C-F80E-E60A0566DFEF}"/>
              </a:ext>
            </a:extLst>
          </p:cNvPr>
          <p:cNvSpPr txBox="1"/>
          <p:nvPr/>
        </p:nvSpPr>
        <p:spPr>
          <a:xfrm>
            <a:off x="258245" y="7748275"/>
            <a:ext cx="1265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BY SHIVA</a:t>
            </a:r>
          </a:p>
        </p:txBody>
      </p:sp>
    </p:spTree>
    <p:extLst>
      <p:ext uri="{BB962C8B-B14F-4D97-AF65-F5344CB8AC3E}">
        <p14:creationId xmlns:p14="http://schemas.microsoft.com/office/powerpoint/2010/main" val="3981056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338</TotalTime>
  <Words>392</Words>
  <Application>Microsoft Office PowerPoint</Application>
  <PresentationFormat>Custom</PresentationFormat>
  <Paragraphs>111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SHIVACHARAN JANJIRALA</dc:creator>
  <cp:lastModifiedBy>SHIVACHARAN JANJIRALA</cp:lastModifiedBy>
  <cp:revision>1</cp:revision>
  <dcterms:created xsi:type="dcterms:W3CDTF">2025-04-22T10:36:40Z</dcterms:created>
  <dcterms:modified xsi:type="dcterms:W3CDTF">2025-05-20T14:57:17Z</dcterms:modified>
</cp:coreProperties>
</file>