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4" r:id="rId7"/>
    <p:sldId id="269" r:id="rId8"/>
    <p:sldId id="265" r:id="rId9"/>
    <p:sldId id="266" r:id="rId10"/>
    <p:sldId id="267" r:id="rId11"/>
    <p:sldId id="270" r:id="rId12"/>
    <p:sldId id="262" r:id="rId13"/>
    <p:sldId id="271" r:id="rId14"/>
    <p:sldId id="263" r:id="rId15"/>
    <p:sldId id="272" r:id="rId16"/>
    <p:sldId id="273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73496-9EE1-4819-8855-279209F0109B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1C023CE-83B9-4B71-B9F8-FB613F477232}">
      <dgm:prSet/>
      <dgm:spPr/>
      <dgm:t>
        <a:bodyPr/>
        <a:lstStyle/>
        <a:p>
          <a:r>
            <a:rPr lang="en-US"/>
            <a:t>Dealing With Missing values</a:t>
          </a:r>
        </a:p>
      </dgm:t>
    </dgm:pt>
    <dgm:pt modelId="{EAC0FB17-4AE7-4890-885E-21BD893B574C}" type="parTrans" cxnId="{32C42642-AF6C-4AEC-BB3D-2BF6C8B921CA}">
      <dgm:prSet/>
      <dgm:spPr/>
      <dgm:t>
        <a:bodyPr/>
        <a:lstStyle/>
        <a:p>
          <a:endParaRPr lang="en-US"/>
        </a:p>
      </dgm:t>
    </dgm:pt>
    <dgm:pt modelId="{0341C763-C96B-4C56-9A2A-EF9103EE8439}" type="sibTrans" cxnId="{32C42642-AF6C-4AEC-BB3D-2BF6C8B921CA}">
      <dgm:prSet/>
      <dgm:spPr/>
      <dgm:t>
        <a:bodyPr/>
        <a:lstStyle/>
        <a:p>
          <a:endParaRPr lang="en-US"/>
        </a:p>
      </dgm:t>
    </dgm:pt>
    <dgm:pt modelId="{67DB5130-7644-4019-BB3B-B63A55F86B30}">
      <dgm:prSet/>
      <dgm:spPr/>
      <dgm:t>
        <a:bodyPr/>
        <a:lstStyle/>
        <a:p>
          <a:r>
            <a:rPr lang="en-US" dirty="0"/>
            <a:t>for columns </a:t>
          </a:r>
          <a:r>
            <a:rPr lang="en-US" dirty="0" err="1"/>
            <a:t>gps_height</a:t>
          </a:r>
          <a:r>
            <a:rPr lang="en-US" dirty="0"/>
            <a:t>, latitude, longitude using Geocoder</a:t>
          </a:r>
        </a:p>
      </dgm:t>
    </dgm:pt>
    <dgm:pt modelId="{BB7C1CF9-6B95-42EF-854B-4F9FABBDB4BD}" type="parTrans" cxnId="{CD8257B5-6C43-4ED2-9711-1D50172130C8}">
      <dgm:prSet/>
      <dgm:spPr/>
      <dgm:t>
        <a:bodyPr/>
        <a:lstStyle/>
        <a:p>
          <a:endParaRPr lang="en-US"/>
        </a:p>
      </dgm:t>
    </dgm:pt>
    <dgm:pt modelId="{B78FDA5C-2AB1-4EFA-8ED3-D113C735E667}" type="sibTrans" cxnId="{CD8257B5-6C43-4ED2-9711-1D50172130C8}">
      <dgm:prSet/>
      <dgm:spPr/>
      <dgm:t>
        <a:bodyPr/>
        <a:lstStyle/>
        <a:p>
          <a:endParaRPr lang="en-US"/>
        </a:p>
      </dgm:t>
    </dgm:pt>
    <dgm:pt modelId="{B5F8F8C9-8F9C-45D6-9FEA-7EB30FAB83D9}">
      <dgm:prSet/>
      <dgm:spPr/>
      <dgm:t>
        <a:bodyPr/>
        <a:lstStyle/>
        <a:p>
          <a:r>
            <a:rPr lang="en-US"/>
            <a:t>Normalization using MinMaxScaler</a:t>
          </a:r>
        </a:p>
      </dgm:t>
    </dgm:pt>
    <dgm:pt modelId="{786260C2-9900-4D92-B881-E33C2D2BC266}" type="parTrans" cxnId="{A4A9210A-6444-4E03-A990-BFD2B0B9A14D}">
      <dgm:prSet/>
      <dgm:spPr/>
      <dgm:t>
        <a:bodyPr/>
        <a:lstStyle/>
        <a:p>
          <a:endParaRPr lang="en-US"/>
        </a:p>
      </dgm:t>
    </dgm:pt>
    <dgm:pt modelId="{876B5EBB-79B5-4403-81FC-8D0AF62F81FE}" type="sibTrans" cxnId="{A4A9210A-6444-4E03-A990-BFD2B0B9A14D}">
      <dgm:prSet/>
      <dgm:spPr/>
      <dgm:t>
        <a:bodyPr/>
        <a:lstStyle/>
        <a:p>
          <a:endParaRPr lang="en-US"/>
        </a:p>
      </dgm:t>
    </dgm:pt>
    <dgm:pt modelId="{E4090555-1F3B-4DC5-894D-3B585132AEDD}">
      <dgm:prSet/>
      <dgm:spPr/>
      <dgm:t>
        <a:bodyPr/>
        <a:lstStyle/>
        <a:p>
          <a:r>
            <a:rPr lang="en-US"/>
            <a:t>Dealing with categorical variables with LabelEncoder</a:t>
          </a:r>
        </a:p>
      </dgm:t>
    </dgm:pt>
    <dgm:pt modelId="{E0DA06AF-59D9-4D3E-8845-4F1C9D426509}" type="parTrans" cxnId="{D7F6041B-37EC-41D9-9A8F-BD75BABC647C}">
      <dgm:prSet/>
      <dgm:spPr/>
      <dgm:t>
        <a:bodyPr/>
        <a:lstStyle/>
        <a:p>
          <a:endParaRPr lang="en-US"/>
        </a:p>
      </dgm:t>
    </dgm:pt>
    <dgm:pt modelId="{AB92154C-CCFC-4387-ABBB-7BB9B92BE718}" type="sibTrans" cxnId="{D7F6041B-37EC-41D9-9A8F-BD75BABC647C}">
      <dgm:prSet/>
      <dgm:spPr/>
      <dgm:t>
        <a:bodyPr/>
        <a:lstStyle/>
        <a:p>
          <a:endParaRPr lang="en-US"/>
        </a:p>
      </dgm:t>
    </dgm:pt>
    <dgm:pt modelId="{E3C4DDBD-9F10-483A-B31D-302E17669E58}">
      <dgm:prSet/>
      <dgm:spPr/>
      <dgm:t>
        <a:bodyPr/>
        <a:lstStyle/>
        <a:p>
          <a:r>
            <a:rPr lang="en-US" dirty="0"/>
            <a:t>Merged </a:t>
          </a:r>
          <a:r>
            <a:rPr lang="en-US" dirty="0" err="1"/>
            <a:t>construction_year</a:t>
          </a:r>
          <a:r>
            <a:rPr lang="en-US" dirty="0"/>
            <a:t> and </a:t>
          </a:r>
          <a:r>
            <a:rPr lang="en-US" dirty="0" err="1"/>
            <a:t>date_recorded</a:t>
          </a:r>
          <a:endParaRPr lang="en-US" dirty="0"/>
        </a:p>
      </dgm:t>
    </dgm:pt>
    <dgm:pt modelId="{FD51EE95-FBE6-4691-B66F-D829C84EA563}" type="parTrans" cxnId="{D7D43AA7-63B6-4D77-88A3-75A701617BDE}">
      <dgm:prSet/>
      <dgm:spPr/>
      <dgm:t>
        <a:bodyPr/>
        <a:lstStyle/>
        <a:p>
          <a:endParaRPr lang="en-US"/>
        </a:p>
      </dgm:t>
    </dgm:pt>
    <dgm:pt modelId="{D9CB2C0D-8138-4F44-880E-B1F0CB166387}" type="sibTrans" cxnId="{D7D43AA7-63B6-4D77-88A3-75A701617BDE}">
      <dgm:prSet/>
      <dgm:spPr/>
      <dgm:t>
        <a:bodyPr/>
        <a:lstStyle/>
        <a:p>
          <a:endParaRPr lang="en-US"/>
        </a:p>
      </dgm:t>
    </dgm:pt>
    <dgm:pt modelId="{832B51F6-DF35-4B83-B20C-AA8868403BBC}">
      <dgm:prSet/>
      <dgm:spPr/>
      <dgm:t>
        <a:bodyPr/>
        <a:lstStyle/>
        <a:p>
          <a:r>
            <a:rPr lang="en-US"/>
            <a:t>Reduced number of features from 40 to 26</a:t>
          </a:r>
        </a:p>
      </dgm:t>
    </dgm:pt>
    <dgm:pt modelId="{93CD8EAF-3529-4C86-8ED0-8C8473502A89}" type="parTrans" cxnId="{AFF361D9-221A-4E6F-A5CE-71FDFBB76530}">
      <dgm:prSet/>
      <dgm:spPr/>
      <dgm:t>
        <a:bodyPr/>
        <a:lstStyle/>
        <a:p>
          <a:endParaRPr lang="en-US"/>
        </a:p>
      </dgm:t>
    </dgm:pt>
    <dgm:pt modelId="{BC89CF0E-3AFF-4E83-9731-CC399D27085C}" type="sibTrans" cxnId="{AFF361D9-221A-4E6F-A5CE-71FDFBB76530}">
      <dgm:prSet/>
      <dgm:spPr/>
      <dgm:t>
        <a:bodyPr/>
        <a:lstStyle/>
        <a:p>
          <a:endParaRPr lang="en-US"/>
        </a:p>
      </dgm:t>
    </dgm:pt>
    <dgm:pt modelId="{96399F7E-7530-4098-9B99-B29B4A7B219B}" type="pres">
      <dgm:prSet presAssocID="{A6B73496-9EE1-4819-8855-279209F0109B}" presName="vert0" presStyleCnt="0">
        <dgm:presLayoutVars>
          <dgm:dir/>
          <dgm:animOne val="branch"/>
          <dgm:animLvl val="lvl"/>
        </dgm:presLayoutVars>
      </dgm:prSet>
      <dgm:spPr/>
    </dgm:pt>
    <dgm:pt modelId="{485126F3-41AC-4D83-AFD1-7680ADA22136}" type="pres">
      <dgm:prSet presAssocID="{51C023CE-83B9-4B71-B9F8-FB613F477232}" presName="thickLine" presStyleLbl="alignNode1" presStyleIdx="0" presStyleCnt="6"/>
      <dgm:spPr/>
    </dgm:pt>
    <dgm:pt modelId="{51F840ED-1243-4AA8-9FA0-A2C72284F708}" type="pres">
      <dgm:prSet presAssocID="{51C023CE-83B9-4B71-B9F8-FB613F477232}" presName="horz1" presStyleCnt="0"/>
      <dgm:spPr/>
    </dgm:pt>
    <dgm:pt modelId="{2027E81A-4B72-44B9-B4D4-E913AE69CDA5}" type="pres">
      <dgm:prSet presAssocID="{51C023CE-83B9-4B71-B9F8-FB613F477232}" presName="tx1" presStyleLbl="revTx" presStyleIdx="0" presStyleCnt="6"/>
      <dgm:spPr/>
    </dgm:pt>
    <dgm:pt modelId="{E15DA22F-5D69-40EC-87F5-DC9FD16DB077}" type="pres">
      <dgm:prSet presAssocID="{51C023CE-83B9-4B71-B9F8-FB613F477232}" presName="vert1" presStyleCnt="0"/>
      <dgm:spPr/>
    </dgm:pt>
    <dgm:pt modelId="{B4F58ACF-C7E7-4C3B-B8E1-99A180BC7BFE}" type="pres">
      <dgm:prSet presAssocID="{67DB5130-7644-4019-BB3B-B63A55F86B30}" presName="thickLine" presStyleLbl="alignNode1" presStyleIdx="1" presStyleCnt="6"/>
      <dgm:spPr/>
    </dgm:pt>
    <dgm:pt modelId="{C9CA7E34-3B24-4A14-9968-35B20BEAB4DF}" type="pres">
      <dgm:prSet presAssocID="{67DB5130-7644-4019-BB3B-B63A55F86B30}" presName="horz1" presStyleCnt="0"/>
      <dgm:spPr/>
    </dgm:pt>
    <dgm:pt modelId="{7EDA9C33-748E-49AB-90A4-107C79C9EAF8}" type="pres">
      <dgm:prSet presAssocID="{67DB5130-7644-4019-BB3B-B63A55F86B30}" presName="tx1" presStyleLbl="revTx" presStyleIdx="1" presStyleCnt="6"/>
      <dgm:spPr/>
    </dgm:pt>
    <dgm:pt modelId="{7E1D22A2-7A62-4E4C-8BE6-FC1B28DDBAD7}" type="pres">
      <dgm:prSet presAssocID="{67DB5130-7644-4019-BB3B-B63A55F86B30}" presName="vert1" presStyleCnt="0"/>
      <dgm:spPr/>
    </dgm:pt>
    <dgm:pt modelId="{6535D081-63F3-40C1-B80C-2547CCC4C450}" type="pres">
      <dgm:prSet presAssocID="{B5F8F8C9-8F9C-45D6-9FEA-7EB30FAB83D9}" presName="thickLine" presStyleLbl="alignNode1" presStyleIdx="2" presStyleCnt="6"/>
      <dgm:spPr/>
    </dgm:pt>
    <dgm:pt modelId="{C752BA7A-09E7-4B09-8F96-3A5322C794CA}" type="pres">
      <dgm:prSet presAssocID="{B5F8F8C9-8F9C-45D6-9FEA-7EB30FAB83D9}" presName="horz1" presStyleCnt="0"/>
      <dgm:spPr/>
    </dgm:pt>
    <dgm:pt modelId="{046ADB4C-6B16-4928-9C20-ED575465AB1C}" type="pres">
      <dgm:prSet presAssocID="{B5F8F8C9-8F9C-45D6-9FEA-7EB30FAB83D9}" presName="tx1" presStyleLbl="revTx" presStyleIdx="2" presStyleCnt="6"/>
      <dgm:spPr/>
    </dgm:pt>
    <dgm:pt modelId="{5A6B1A2B-6EBF-4AA8-9DB3-AB3DC0F63E83}" type="pres">
      <dgm:prSet presAssocID="{B5F8F8C9-8F9C-45D6-9FEA-7EB30FAB83D9}" presName="vert1" presStyleCnt="0"/>
      <dgm:spPr/>
    </dgm:pt>
    <dgm:pt modelId="{E69A0EA8-D8CD-4BBA-B855-D304F1511184}" type="pres">
      <dgm:prSet presAssocID="{E4090555-1F3B-4DC5-894D-3B585132AEDD}" presName="thickLine" presStyleLbl="alignNode1" presStyleIdx="3" presStyleCnt="6"/>
      <dgm:spPr/>
    </dgm:pt>
    <dgm:pt modelId="{72ABF022-3FA9-4955-8537-5EBB37ED7F48}" type="pres">
      <dgm:prSet presAssocID="{E4090555-1F3B-4DC5-894D-3B585132AEDD}" presName="horz1" presStyleCnt="0"/>
      <dgm:spPr/>
    </dgm:pt>
    <dgm:pt modelId="{394022B4-2E10-4738-8D9E-13A36D20DDD0}" type="pres">
      <dgm:prSet presAssocID="{E4090555-1F3B-4DC5-894D-3B585132AEDD}" presName="tx1" presStyleLbl="revTx" presStyleIdx="3" presStyleCnt="6"/>
      <dgm:spPr/>
    </dgm:pt>
    <dgm:pt modelId="{1ED355AB-2284-4404-B8FC-2547B22BEC58}" type="pres">
      <dgm:prSet presAssocID="{E4090555-1F3B-4DC5-894D-3B585132AEDD}" presName="vert1" presStyleCnt="0"/>
      <dgm:spPr/>
    </dgm:pt>
    <dgm:pt modelId="{9D71666C-9893-471F-924C-3362CD00D102}" type="pres">
      <dgm:prSet presAssocID="{E3C4DDBD-9F10-483A-B31D-302E17669E58}" presName="thickLine" presStyleLbl="alignNode1" presStyleIdx="4" presStyleCnt="6"/>
      <dgm:spPr/>
    </dgm:pt>
    <dgm:pt modelId="{9DDF180A-30CE-49BD-9931-56C8EE99A137}" type="pres">
      <dgm:prSet presAssocID="{E3C4DDBD-9F10-483A-B31D-302E17669E58}" presName="horz1" presStyleCnt="0"/>
      <dgm:spPr/>
    </dgm:pt>
    <dgm:pt modelId="{47E980A5-6CF1-4BFA-B4F5-A2CE896F55C2}" type="pres">
      <dgm:prSet presAssocID="{E3C4DDBD-9F10-483A-B31D-302E17669E58}" presName="tx1" presStyleLbl="revTx" presStyleIdx="4" presStyleCnt="6"/>
      <dgm:spPr/>
    </dgm:pt>
    <dgm:pt modelId="{E6CEF584-54DA-4662-84DA-4243AC5F6B7A}" type="pres">
      <dgm:prSet presAssocID="{E3C4DDBD-9F10-483A-B31D-302E17669E58}" presName="vert1" presStyleCnt="0"/>
      <dgm:spPr/>
    </dgm:pt>
    <dgm:pt modelId="{FD72D7F9-7562-486B-927E-4D49C28B6B4E}" type="pres">
      <dgm:prSet presAssocID="{832B51F6-DF35-4B83-B20C-AA8868403BBC}" presName="thickLine" presStyleLbl="alignNode1" presStyleIdx="5" presStyleCnt="6"/>
      <dgm:spPr/>
    </dgm:pt>
    <dgm:pt modelId="{614CC039-E3F6-4A83-9FD7-2D4592829DFC}" type="pres">
      <dgm:prSet presAssocID="{832B51F6-DF35-4B83-B20C-AA8868403BBC}" presName="horz1" presStyleCnt="0"/>
      <dgm:spPr/>
    </dgm:pt>
    <dgm:pt modelId="{EAADE29E-247E-401A-B55E-0580D87F8B16}" type="pres">
      <dgm:prSet presAssocID="{832B51F6-DF35-4B83-B20C-AA8868403BBC}" presName="tx1" presStyleLbl="revTx" presStyleIdx="5" presStyleCnt="6"/>
      <dgm:spPr/>
    </dgm:pt>
    <dgm:pt modelId="{B89B0EE5-9E5D-4884-8727-1DADEE66BA8D}" type="pres">
      <dgm:prSet presAssocID="{832B51F6-DF35-4B83-B20C-AA8868403BBC}" presName="vert1" presStyleCnt="0"/>
      <dgm:spPr/>
    </dgm:pt>
  </dgm:ptLst>
  <dgm:cxnLst>
    <dgm:cxn modelId="{A4A9210A-6444-4E03-A990-BFD2B0B9A14D}" srcId="{A6B73496-9EE1-4819-8855-279209F0109B}" destId="{B5F8F8C9-8F9C-45D6-9FEA-7EB30FAB83D9}" srcOrd="2" destOrd="0" parTransId="{786260C2-9900-4D92-B881-E33C2D2BC266}" sibTransId="{876B5EBB-79B5-4403-81FC-8D0AF62F81FE}"/>
    <dgm:cxn modelId="{D7F6041B-37EC-41D9-9A8F-BD75BABC647C}" srcId="{A6B73496-9EE1-4819-8855-279209F0109B}" destId="{E4090555-1F3B-4DC5-894D-3B585132AEDD}" srcOrd="3" destOrd="0" parTransId="{E0DA06AF-59D9-4D3E-8845-4F1C9D426509}" sibTransId="{AB92154C-CCFC-4387-ABBB-7BB9B92BE718}"/>
    <dgm:cxn modelId="{7A78221B-F879-426C-9A71-A021C71309BC}" type="presOf" srcId="{832B51F6-DF35-4B83-B20C-AA8868403BBC}" destId="{EAADE29E-247E-401A-B55E-0580D87F8B16}" srcOrd="0" destOrd="0" presId="urn:microsoft.com/office/officeart/2008/layout/LinedList"/>
    <dgm:cxn modelId="{32C42642-AF6C-4AEC-BB3D-2BF6C8B921CA}" srcId="{A6B73496-9EE1-4819-8855-279209F0109B}" destId="{51C023CE-83B9-4B71-B9F8-FB613F477232}" srcOrd="0" destOrd="0" parTransId="{EAC0FB17-4AE7-4890-885E-21BD893B574C}" sibTransId="{0341C763-C96B-4C56-9A2A-EF9103EE8439}"/>
    <dgm:cxn modelId="{C6FBA445-64C8-4302-B841-1571B96186C0}" type="presOf" srcId="{A6B73496-9EE1-4819-8855-279209F0109B}" destId="{96399F7E-7530-4098-9B99-B29B4A7B219B}" srcOrd="0" destOrd="0" presId="urn:microsoft.com/office/officeart/2008/layout/LinedList"/>
    <dgm:cxn modelId="{1BC3D053-B74C-4940-B97C-8A668A30E25E}" type="presOf" srcId="{E4090555-1F3B-4DC5-894D-3B585132AEDD}" destId="{394022B4-2E10-4738-8D9E-13A36D20DDD0}" srcOrd="0" destOrd="0" presId="urn:microsoft.com/office/officeart/2008/layout/LinedList"/>
    <dgm:cxn modelId="{E3574B7F-37EF-46F3-A28E-8E29C763AF81}" type="presOf" srcId="{51C023CE-83B9-4B71-B9F8-FB613F477232}" destId="{2027E81A-4B72-44B9-B4D4-E913AE69CDA5}" srcOrd="0" destOrd="0" presId="urn:microsoft.com/office/officeart/2008/layout/LinedList"/>
    <dgm:cxn modelId="{6C3EB480-9253-421C-9BE9-327805731069}" type="presOf" srcId="{B5F8F8C9-8F9C-45D6-9FEA-7EB30FAB83D9}" destId="{046ADB4C-6B16-4928-9C20-ED575465AB1C}" srcOrd="0" destOrd="0" presId="urn:microsoft.com/office/officeart/2008/layout/LinedList"/>
    <dgm:cxn modelId="{D7D43AA7-63B6-4D77-88A3-75A701617BDE}" srcId="{A6B73496-9EE1-4819-8855-279209F0109B}" destId="{E3C4DDBD-9F10-483A-B31D-302E17669E58}" srcOrd="4" destOrd="0" parTransId="{FD51EE95-FBE6-4691-B66F-D829C84EA563}" sibTransId="{D9CB2C0D-8138-4F44-880E-B1F0CB166387}"/>
    <dgm:cxn modelId="{CD8257B5-6C43-4ED2-9711-1D50172130C8}" srcId="{A6B73496-9EE1-4819-8855-279209F0109B}" destId="{67DB5130-7644-4019-BB3B-B63A55F86B30}" srcOrd="1" destOrd="0" parTransId="{BB7C1CF9-6B95-42EF-854B-4F9FABBDB4BD}" sibTransId="{B78FDA5C-2AB1-4EFA-8ED3-D113C735E667}"/>
    <dgm:cxn modelId="{AFF361D9-221A-4E6F-A5CE-71FDFBB76530}" srcId="{A6B73496-9EE1-4819-8855-279209F0109B}" destId="{832B51F6-DF35-4B83-B20C-AA8868403BBC}" srcOrd="5" destOrd="0" parTransId="{93CD8EAF-3529-4C86-8ED0-8C8473502A89}" sibTransId="{BC89CF0E-3AFF-4E83-9731-CC399D27085C}"/>
    <dgm:cxn modelId="{A89955ED-A64B-4519-9812-CC14F2EB2967}" type="presOf" srcId="{67DB5130-7644-4019-BB3B-B63A55F86B30}" destId="{7EDA9C33-748E-49AB-90A4-107C79C9EAF8}" srcOrd="0" destOrd="0" presId="urn:microsoft.com/office/officeart/2008/layout/LinedList"/>
    <dgm:cxn modelId="{37572BFF-49D7-44F6-8250-D7885D078A00}" type="presOf" srcId="{E3C4DDBD-9F10-483A-B31D-302E17669E58}" destId="{47E980A5-6CF1-4BFA-B4F5-A2CE896F55C2}" srcOrd="0" destOrd="0" presId="urn:microsoft.com/office/officeart/2008/layout/LinedList"/>
    <dgm:cxn modelId="{722A43AB-0B61-4E00-A356-ADACAFA050F5}" type="presParOf" srcId="{96399F7E-7530-4098-9B99-B29B4A7B219B}" destId="{485126F3-41AC-4D83-AFD1-7680ADA22136}" srcOrd="0" destOrd="0" presId="urn:microsoft.com/office/officeart/2008/layout/LinedList"/>
    <dgm:cxn modelId="{33C8462E-8770-4C5B-97D5-74CDE6970DA1}" type="presParOf" srcId="{96399F7E-7530-4098-9B99-B29B4A7B219B}" destId="{51F840ED-1243-4AA8-9FA0-A2C72284F708}" srcOrd="1" destOrd="0" presId="urn:microsoft.com/office/officeart/2008/layout/LinedList"/>
    <dgm:cxn modelId="{30B31570-4B31-4973-88C4-1698C527F128}" type="presParOf" srcId="{51F840ED-1243-4AA8-9FA0-A2C72284F708}" destId="{2027E81A-4B72-44B9-B4D4-E913AE69CDA5}" srcOrd="0" destOrd="0" presId="urn:microsoft.com/office/officeart/2008/layout/LinedList"/>
    <dgm:cxn modelId="{7968A041-D2A2-428F-BF67-F44316A8B0F9}" type="presParOf" srcId="{51F840ED-1243-4AA8-9FA0-A2C72284F708}" destId="{E15DA22F-5D69-40EC-87F5-DC9FD16DB077}" srcOrd="1" destOrd="0" presId="urn:microsoft.com/office/officeart/2008/layout/LinedList"/>
    <dgm:cxn modelId="{22ABB9D0-659B-43D6-9B02-3D6D7375DBF9}" type="presParOf" srcId="{96399F7E-7530-4098-9B99-B29B4A7B219B}" destId="{B4F58ACF-C7E7-4C3B-B8E1-99A180BC7BFE}" srcOrd="2" destOrd="0" presId="urn:microsoft.com/office/officeart/2008/layout/LinedList"/>
    <dgm:cxn modelId="{D2DB03C4-97C7-4691-954B-933EEF950FEE}" type="presParOf" srcId="{96399F7E-7530-4098-9B99-B29B4A7B219B}" destId="{C9CA7E34-3B24-4A14-9968-35B20BEAB4DF}" srcOrd="3" destOrd="0" presId="urn:microsoft.com/office/officeart/2008/layout/LinedList"/>
    <dgm:cxn modelId="{5E980645-2788-468F-9171-BB6B825E606D}" type="presParOf" srcId="{C9CA7E34-3B24-4A14-9968-35B20BEAB4DF}" destId="{7EDA9C33-748E-49AB-90A4-107C79C9EAF8}" srcOrd="0" destOrd="0" presId="urn:microsoft.com/office/officeart/2008/layout/LinedList"/>
    <dgm:cxn modelId="{641773C9-0FB7-4C57-A7EA-9B91FD420AC3}" type="presParOf" srcId="{C9CA7E34-3B24-4A14-9968-35B20BEAB4DF}" destId="{7E1D22A2-7A62-4E4C-8BE6-FC1B28DDBAD7}" srcOrd="1" destOrd="0" presId="urn:microsoft.com/office/officeart/2008/layout/LinedList"/>
    <dgm:cxn modelId="{EE6E46EF-9336-4922-AFB5-BAED6B273DD1}" type="presParOf" srcId="{96399F7E-7530-4098-9B99-B29B4A7B219B}" destId="{6535D081-63F3-40C1-B80C-2547CCC4C450}" srcOrd="4" destOrd="0" presId="urn:microsoft.com/office/officeart/2008/layout/LinedList"/>
    <dgm:cxn modelId="{7D03BD58-06B6-4F6A-9081-5372B1472A49}" type="presParOf" srcId="{96399F7E-7530-4098-9B99-B29B4A7B219B}" destId="{C752BA7A-09E7-4B09-8F96-3A5322C794CA}" srcOrd="5" destOrd="0" presId="urn:microsoft.com/office/officeart/2008/layout/LinedList"/>
    <dgm:cxn modelId="{34EFA82D-E715-43C9-95D8-40951BFC6B31}" type="presParOf" srcId="{C752BA7A-09E7-4B09-8F96-3A5322C794CA}" destId="{046ADB4C-6B16-4928-9C20-ED575465AB1C}" srcOrd="0" destOrd="0" presId="urn:microsoft.com/office/officeart/2008/layout/LinedList"/>
    <dgm:cxn modelId="{F76D943B-C763-4866-AEEE-6EC5C3D25B2C}" type="presParOf" srcId="{C752BA7A-09E7-4B09-8F96-3A5322C794CA}" destId="{5A6B1A2B-6EBF-4AA8-9DB3-AB3DC0F63E83}" srcOrd="1" destOrd="0" presId="urn:microsoft.com/office/officeart/2008/layout/LinedList"/>
    <dgm:cxn modelId="{0413E053-7681-4E0F-80BF-04328C8B9647}" type="presParOf" srcId="{96399F7E-7530-4098-9B99-B29B4A7B219B}" destId="{E69A0EA8-D8CD-4BBA-B855-D304F1511184}" srcOrd="6" destOrd="0" presId="urn:microsoft.com/office/officeart/2008/layout/LinedList"/>
    <dgm:cxn modelId="{EBF07E95-0EAD-4824-9BCB-9AF5A4C77786}" type="presParOf" srcId="{96399F7E-7530-4098-9B99-B29B4A7B219B}" destId="{72ABF022-3FA9-4955-8537-5EBB37ED7F48}" srcOrd="7" destOrd="0" presId="urn:microsoft.com/office/officeart/2008/layout/LinedList"/>
    <dgm:cxn modelId="{0F279004-7034-4F59-8D71-4A6308CAAF2E}" type="presParOf" srcId="{72ABF022-3FA9-4955-8537-5EBB37ED7F48}" destId="{394022B4-2E10-4738-8D9E-13A36D20DDD0}" srcOrd="0" destOrd="0" presId="urn:microsoft.com/office/officeart/2008/layout/LinedList"/>
    <dgm:cxn modelId="{88A80A32-B7FD-431B-B7C8-FFB3131DF21B}" type="presParOf" srcId="{72ABF022-3FA9-4955-8537-5EBB37ED7F48}" destId="{1ED355AB-2284-4404-B8FC-2547B22BEC58}" srcOrd="1" destOrd="0" presId="urn:microsoft.com/office/officeart/2008/layout/LinedList"/>
    <dgm:cxn modelId="{F6D75369-D506-47F4-8BC6-CFBA1E0C5B1E}" type="presParOf" srcId="{96399F7E-7530-4098-9B99-B29B4A7B219B}" destId="{9D71666C-9893-471F-924C-3362CD00D102}" srcOrd="8" destOrd="0" presId="urn:microsoft.com/office/officeart/2008/layout/LinedList"/>
    <dgm:cxn modelId="{251AF728-8D9C-4950-953F-479E4C0600F9}" type="presParOf" srcId="{96399F7E-7530-4098-9B99-B29B4A7B219B}" destId="{9DDF180A-30CE-49BD-9931-56C8EE99A137}" srcOrd="9" destOrd="0" presId="urn:microsoft.com/office/officeart/2008/layout/LinedList"/>
    <dgm:cxn modelId="{CA7FAB2C-C40B-4B60-98D7-A3FE1EDAC251}" type="presParOf" srcId="{9DDF180A-30CE-49BD-9931-56C8EE99A137}" destId="{47E980A5-6CF1-4BFA-B4F5-A2CE896F55C2}" srcOrd="0" destOrd="0" presId="urn:microsoft.com/office/officeart/2008/layout/LinedList"/>
    <dgm:cxn modelId="{210DB76B-32F3-41D7-AA91-F5751BBC217E}" type="presParOf" srcId="{9DDF180A-30CE-49BD-9931-56C8EE99A137}" destId="{E6CEF584-54DA-4662-84DA-4243AC5F6B7A}" srcOrd="1" destOrd="0" presId="urn:microsoft.com/office/officeart/2008/layout/LinedList"/>
    <dgm:cxn modelId="{B728F2A4-DBD3-4C45-87E0-40C1A841C489}" type="presParOf" srcId="{96399F7E-7530-4098-9B99-B29B4A7B219B}" destId="{FD72D7F9-7562-486B-927E-4D49C28B6B4E}" srcOrd="10" destOrd="0" presId="urn:microsoft.com/office/officeart/2008/layout/LinedList"/>
    <dgm:cxn modelId="{AD42B0D2-454C-4877-A8B2-390331E32692}" type="presParOf" srcId="{96399F7E-7530-4098-9B99-B29B4A7B219B}" destId="{614CC039-E3F6-4A83-9FD7-2D4592829DFC}" srcOrd="11" destOrd="0" presId="urn:microsoft.com/office/officeart/2008/layout/LinedList"/>
    <dgm:cxn modelId="{9FFEE952-9190-4008-A7BD-077E40198955}" type="presParOf" srcId="{614CC039-E3F6-4A83-9FD7-2D4592829DFC}" destId="{EAADE29E-247E-401A-B55E-0580D87F8B16}" srcOrd="0" destOrd="0" presId="urn:microsoft.com/office/officeart/2008/layout/LinedList"/>
    <dgm:cxn modelId="{616334EA-4379-4B5A-A2FE-82F309438B41}" type="presParOf" srcId="{614CC039-E3F6-4A83-9FD7-2D4592829DFC}" destId="{B89B0EE5-9E5D-4884-8727-1DADEE66BA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46E66-AAAB-4DA6-B5C5-96945EC6EB04}" type="doc">
      <dgm:prSet loTypeId="urn:microsoft.com/office/officeart/2005/8/layout/vList2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EF2E0098-1EEB-41D5-ADBF-7FD52F058508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C82CAF2A-B8F7-4410-9F6A-C6B1B5D3A9F5}" type="parTrans" cxnId="{8135D3B0-49BF-4BD2-8768-60226674993C}">
      <dgm:prSet/>
      <dgm:spPr/>
      <dgm:t>
        <a:bodyPr/>
        <a:lstStyle/>
        <a:p>
          <a:endParaRPr lang="en-US"/>
        </a:p>
      </dgm:t>
    </dgm:pt>
    <dgm:pt modelId="{D3F79F49-F923-461D-A7BE-028C7BDD6595}" type="sibTrans" cxnId="{8135D3B0-49BF-4BD2-8768-60226674993C}">
      <dgm:prSet/>
      <dgm:spPr/>
      <dgm:t>
        <a:bodyPr/>
        <a:lstStyle/>
        <a:p>
          <a:endParaRPr lang="en-US"/>
        </a:p>
      </dgm:t>
    </dgm:pt>
    <dgm:pt modelId="{FD2A8727-02C4-4EE1-A028-449A0350EAD9}">
      <dgm:prSet/>
      <dgm:spPr/>
      <dgm:t>
        <a:bodyPr/>
        <a:lstStyle/>
        <a:p>
          <a:r>
            <a:rPr lang="en-US"/>
            <a:t>Support Vector Machine</a:t>
          </a:r>
        </a:p>
      </dgm:t>
    </dgm:pt>
    <dgm:pt modelId="{DB70ADF1-1AD1-4060-BFAA-42AC308F1EAB}" type="parTrans" cxnId="{FA30C9D3-440D-43D0-8EF7-74689DD9E637}">
      <dgm:prSet/>
      <dgm:spPr/>
      <dgm:t>
        <a:bodyPr/>
        <a:lstStyle/>
        <a:p>
          <a:endParaRPr lang="en-US"/>
        </a:p>
      </dgm:t>
    </dgm:pt>
    <dgm:pt modelId="{E0742E5A-5CFF-4350-86A1-8F6765D367B3}" type="sibTrans" cxnId="{FA30C9D3-440D-43D0-8EF7-74689DD9E637}">
      <dgm:prSet/>
      <dgm:spPr/>
      <dgm:t>
        <a:bodyPr/>
        <a:lstStyle/>
        <a:p>
          <a:endParaRPr lang="en-US"/>
        </a:p>
      </dgm:t>
    </dgm:pt>
    <dgm:pt modelId="{E7A2C311-6282-4639-B044-2C09FDBA6FAF}">
      <dgm:prSet/>
      <dgm:spPr/>
      <dgm:t>
        <a:bodyPr/>
        <a:lstStyle/>
        <a:p>
          <a:r>
            <a:rPr lang="en-US"/>
            <a:t>Adaboosting</a:t>
          </a:r>
        </a:p>
      </dgm:t>
    </dgm:pt>
    <dgm:pt modelId="{1B9D7D53-0859-4B3E-9A2F-B7AB1B861DCE}" type="parTrans" cxnId="{6956431C-F53F-4BBA-AAA0-A5EC0CACF9CE}">
      <dgm:prSet/>
      <dgm:spPr/>
      <dgm:t>
        <a:bodyPr/>
        <a:lstStyle/>
        <a:p>
          <a:endParaRPr lang="en-US"/>
        </a:p>
      </dgm:t>
    </dgm:pt>
    <dgm:pt modelId="{A9114E7E-C1B6-4CC5-8072-8C0DE10C361A}" type="sibTrans" cxnId="{6956431C-F53F-4BBA-AAA0-A5EC0CACF9CE}">
      <dgm:prSet/>
      <dgm:spPr/>
      <dgm:t>
        <a:bodyPr/>
        <a:lstStyle/>
        <a:p>
          <a:endParaRPr lang="en-US"/>
        </a:p>
      </dgm:t>
    </dgm:pt>
    <dgm:pt modelId="{94BFF43C-9367-4DFE-824A-F95BA03D301E}">
      <dgm:prSet/>
      <dgm:spPr/>
      <dgm:t>
        <a:bodyPr/>
        <a:lstStyle/>
        <a:p>
          <a:r>
            <a:rPr lang="en-US"/>
            <a:t>Deep Learning</a:t>
          </a:r>
        </a:p>
      </dgm:t>
    </dgm:pt>
    <dgm:pt modelId="{D9B3CC61-FF73-45DD-B3AB-E71ED0DFD98C}" type="parTrans" cxnId="{73CDCCFC-018B-4532-B5A6-399EC57332B9}">
      <dgm:prSet/>
      <dgm:spPr/>
      <dgm:t>
        <a:bodyPr/>
        <a:lstStyle/>
        <a:p>
          <a:endParaRPr lang="en-US"/>
        </a:p>
      </dgm:t>
    </dgm:pt>
    <dgm:pt modelId="{72980D30-299D-4DD9-A791-FDA7D92E520A}" type="sibTrans" cxnId="{73CDCCFC-018B-4532-B5A6-399EC57332B9}">
      <dgm:prSet/>
      <dgm:spPr/>
      <dgm:t>
        <a:bodyPr/>
        <a:lstStyle/>
        <a:p>
          <a:endParaRPr lang="en-US"/>
        </a:p>
      </dgm:t>
    </dgm:pt>
    <dgm:pt modelId="{6FD37579-F2BE-43B4-9D21-013EA21BD0A7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708498C8-5B72-47AE-8942-2F7A16783BF0}" type="parTrans" cxnId="{065AAAAB-0202-4775-B550-809CD9E27E07}">
      <dgm:prSet/>
      <dgm:spPr/>
      <dgm:t>
        <a:bodyPr/>
        <a:lstStyle/>
        <a:p>
          <a:endParaRPr lang="en-US"/>
        </a:p>
      </dgm:t>
    </dgm:pt>
    <dgm:pt modelId="{4571A500-0150-44FF-BC52-C373A814A9B8}" type="sibTrans" cxnId="{065AAAAB-0202-4775-B550-809CD9E27E07}">
      <dgm:prSet/>
      <dgm:spPr/>
      <dgm:t>
        <a:bodyPr/>
        <a:lstStyle/>
        <a:p>
          <a:endParaRPr lang="en-US"/>
        </a:p>
      </dgm:t>
    </dgm:pt>
    <dgm:pt modelId="{2F3BB5A7-F0D8-4148-ADE9-08DAEF1DE2F8}" type="pres">
      <dgm:prSet presAssocID="{39546E66-AAAB-4DA6-B5C5-96945EC6EB04}" presName="linear" presStyleCnt="0">
        <dgm:presLayoutVars>
          <dgm:animLvl val="lvl"/>
          <dgm:resizeHandles val="exact"/>
        </dgm:presLayoutVars>
      </dgm:prSet>
      <dgm:spPr/>
    </dgm:pt>
    <dgm:pt modelId="{D676A8BC-5E49-42DC-97CE-32CD43231F8E}" type="pres">
      <dgm:prSet presAssocID="{EF2E0098-1EEB-41D5-ADBF-7FD52F05850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F70BF53-AB4E-440C-9F0C-9C9B3ADFBEEC}" type="pres">
      <dgm:prSet presAssocID="{D3F79F49-F923-461D-A7BE-028C7BDD6595}" presName="spacer" presStyleCnt="0"/>
      <dgm:spPr/>
    </dgm:pt>
    <dgm:pt modelId="{0F05D065-E6A2-476F-B040-99B2871CDE62}" type="pres">
      <dgm:prSet presAssocID="{FD2A8727-02C4-4EE1-A028-449A0350EA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EE6BEA-07D8-439C-8AD6-CD2855395F15}" type="pres">
      <dgm:prSet presAssocID="{E0742E5A-5CFF-4350-86A1-8F6765D367B3}" presName="spacer" presStyleCnt="0"/>
      <dgm:spPr/>
    </dgm:pt>
    <dgm:pt modelId="{B52583A4-6677-4F98-A00E-068171C84139}" type="pres">
      <dgm:prSet presAssocID="{E7A2C311-6282-4639-B044-2C09FDBA6FA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7A8F4C4-C886-4FE6-A385-8D9743C55A8E}" type="pres">
      <dgm:prSet presAssocID="{A9114E7E-C1B6-4CC5-8072-8C0DE10C361A}" presName="spacer" presStyleCnt="0"/>
      <dgm:spPr/>
    </dgm:pt>
    <dgm:pt modelId="{4CAB1B54-04E5-4CB8-939D-1AFB0F920847}" type="pres">
      <dgm:prSet presAssocID="{94BFF43C-9367-4DFE-824A-F95BA03D30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CB7D46-A566-461A-80C4-B3D9E8B19210}" type="pres">
      <dgm:prSet presAssocID="{72980D30-299D-4DD9-A791-FDA7D92E520A}" presName="spacer" presStyleCnt="0"/>
      <dgm:spPr/>
    </dgm:pt>
    <dgm:pt modelId="{C5E4BDA6-715D-4008-9E55-75B6365BFF16}" type="pres">
      <dgm:prSet presAssocID="{6FD37579-F2BE-43B4-9D21-013EA21BD0A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956431C-F53F-4BBA-AAA0-A5EC0CACF9CE}" srcId="{39546E66-AAAB-4DA6-B5C5-96945EC6EB04}" destId="{E7A2C311-6282-4639-B044-2C09FDBA6FAF}" srcOrd="2" destOrd="0" parTransId="{1B9D7D53-0859-4B3E-9A2F-B7AB1B861DCE}" sibTransId="{A9114E7E-C1B6-4CC5-8072-8C0DE10C361A}"/>
    <dgm:cxn modelId="{E03D4731-1059-4F5C-BE31-10122072F42D}" type="presOf" srcId="{6FD37579-F2BE-43B4-9D21-013EA21BD0A7}" destId="{C5E4BDA6-715D-4008-9E55-75B6365BFF16}" srcOrd="0" destOrd="0" presId="urn:microsoft.com/office/officeart/2005/8/layout/vList2"/>
    <dgm:cxn modelId="{B581CD52-8A33-4B2E-9154-0AE945090913}" type="presOf" srcId="{94BFF43C-9367-4DFE-824A-F95BA03D301E}" destId="{4CAB1B54-04E5-4CB8-939D-1AFB0F920847}" srcOrd="0" destOrd="0" presId="urn:microsoft.com/office/officeart/2005/8/layout/vList2"/>
    <dgm:cxn modelId="{E5C34F7A-D3EC-47BF-97DD-477D3322FFA1}" type="presOf" srcId="{39546E66-AAAB-4DA6-B5C5-96945EC6EB04}" destId="{2F3BB5A7-F0D8-4148-ADE9-08DAEF1DE2F8}" srcOrd="0" destOrd="0" presId="urn:microsoft.com/office/officeart/2005/8/layout/vList2"/>
    <dgm:cxn modelId="{7597238C-6ADB-4FD9-9571-76981A490AE7}" type="presOf" srcId="{EF2E0098-1EEB-41D5-ADBF-7FD52F058508}" destId="{D676A8BC-5E49-42DC-97CE-32CD43231F8E}" srcOrd="0" destOrd="0" presId="urn:microsoft.com/office/officeart/2005/8/layout/vList2"/>
    <dgm:cxn modelId="{065AAAAB-0202-4775-B550-809CD9E27E07}" srcId="{39546E66-AAAB-4DA6-B5C5-96945EC6EB04}" destId="{6FD37579-F2BE-43B4-9D21-013EA21BD0A7}" srcOrd="4" destOrd="0" parTransId="{708498C8-5B72-47AE-8942-2F7A16783BF0}" sibTransId="{4571A500-0150-44FF-BC52-C373A814A9B8}"/>
    <dgm:cxn modelId="{8135D3B0-49BF-4BD2-8768-60226674993C}" srcId="{39546E66-AAAB-4DA6-B5C5-96945EC6EB04}" destId="{EF2E0098-1EEB-41D5-ADBF-7FD52F058508}" srcOrd="0" destOrd="0" parTransId="{C82CAF2A-B8F7-4410-9F6A-C6B1B5D3A9F5}" sibTransId="{D3F79F49-F923-461D-A7BE-028C7BDD6595}"/>
    <dgm:cxn modelId="{4B4045BE-C04F-4C21-978E-0C1E94A689B3}" type="presOf" srcId="{FD2A8727-02C4-4EE1-A028-449A0350EAD9}" destId="{0F05D065-E6A2-476F-B040-99B2871CDE62}" srcOrd="0" destOrd="0" presId="urn:microsoft.com/office/officeart/2005/8/layout/vList2"/>
    <dgm:cxn modelId="{20A0C7C3-EBCF-45B8-B158-13FF231B6D06}" type="presOf" srcId="{E7A2C311-6282-4639-B044-2C09FDBA6FAF}" destId="{B52583A4-6677-4F98-A00E-068171C84139}" srcOrd="0" destOrd="0" presId="urn:microsoft.com/office/officeart/2005/8/layout/vList2"/>
    <dgm:cxn modelId="{FA30C9D3-440D-43D0-8EF7-74689DD9E637}" srcId="{39546E66-AAAB-4DA6-B5C5-96945EC6EB04}" destId="{FD2A8727-02C4-4EE1-A028-449A0350EAD9}" srcOrd="1" destOrd="0" parTransId="{DB70ADF1-1AD1-4060-BFAA-42AC308F1EAB}" sibTransId="{E0742E5A-5CFF-4350-86A1-8F6765D367B3}"/>
    <dgm:cxn modelId="{73CDCCFC-018B-4532-B5A6-399EC57332B9}" srcId="{39546E66-AAAB-4DA6-B5C5-96945EC6EB04}" destId="{94BFF43C-9367-4DFE-824A-F95BA03D301E}" srcOrd="3" destOrd="0" parTransId="{D9B3CC61-FF73-45DD-B3AB-E71ED0DFD98C}" sibTransId="{72980D30-299D-4DD9-A791-FDA7D92E520A}"/>
    <dgm:cxn modelId="{00F0F4EF-AEC4-43D3-803B-5B23E88C8C29}" type="presParOf" srcId="{2F3BB5A7-F0D8-4148-ADE9-08DAEF1DE2F8}" destId="{D676A8BC-5E49-42DC-97CE-32CD43231F8E}" srcOrd="0" destOrd="0" presId="urn:microsoft.com/office/officeart/2005/8/layout/vList2"/>
    <dgm:cxn modelId="{E2F53C55-8C51-4F19-BB0A-AA3A5E31480D}" type="presParOf" srcId="{2F3BB5A7-F0D8-4148-ADE9-08DAEF1DE2F8}" destId="{5F70BF53-AB4E-440C-9F0C-9C9B3ADFBEEC}" srcOrd="1" destOrd="0" presId="urn:microsoft.com/office/officeart/2005/8/layout/vList2"/>
    <dgm:cxn modelId="{E62BDB13-ABBD-4DD6-9466-456C2FEE22E6}" type="presParOf" srcId="{2F3BB5A7-F0D8-4148-ADE9-08DAEF1DE2F8}" destId="{0F05D065-E6A2-476F-B040-99B2871CDE62}" srcOrd="2" destOrd="0" presId="urn:microsoft.com/office/officeart/2005/8/layout/vList2"/>
    <dgm:cxn modelId="{72BC5CE3-283B-45D4-A15C-306C3F6466FF}" type="presParOf" srcId="{2F3BB5A7-F0D8-4148-ADE9-08DAEF1DE2F8}" destId="{5AEE6BEA-07D8-439C-8AD6-CD2855395F15}" srcOrd="3" destOrd="0" presId="urn:microsoft.com/office/officeart/2005/8/layout/vList2"/>
    <dgm:cxn modelId="{9DC697CC-D1DA-4412-9448-111ACE1BCF9D}" type="presParOf" srcId="{2F3BB5A7-F0D8-4148-ADE9-08DAEF1DE2F8}" destId="{B52583A4-6677-4F98-A00E-068171C84139}" srcOrd="4" destOrd="0" presId="urn:microsoft.com/office/officeart/2005/8/layout/vList2"/>
    <dgm:cxn modelId="{4AE1E3FD-7D70-4D37-A814-9A0291560371}" type="presParOf" srcId="{2F3BB5A7-F0D8-4148-ADE9-08DAEF1DE2F8}" destId="{67A8F4C4-C886-4FE6-A385-8D9743C55A8E}" srcOrd="5" destOrd="0" presId="urn:microsoft.com/office/officeart/2005/8/layout/vList2"/>
    <dgm:cxn modelId="{F9936F48-8581-4B62-B7BC-46FBFAB27CA4}" type="presParOf" srcId="{2F3BB5A7-F0D8-4148-ADE9-08DAEF1DE2F8}" destId="{4CAB1B54-04E5-4CB8-939D-1AFB0F920847}" srcOrd="6" destOrd="0" presId="urn:microsoft.com/office/officeart/2005/8/layout/vList2"/>
    <dgm:cxn modelId="{C19EC776-E315-4EDD-934D-4803D13F08B2}" type="presParOf" srcId="{2F3BB5A7-F0D8-4148-ADE9-08DAEF1DE2F8}" destId="{11CB7D46-A566-461A-80C4-B3D9E8B19210}" srcOrd="7" destOrd="0" presId="urn:microsoft.com/office/officeart/2005/8/layout/vList2"/>
    <dgm:cxn modelId="{00339869-3EAF-4F43-BE4E-01EE4E06E0B1}" type="presParOf" srcId="{2F3BB5A7-F0D8-4148-ADE9-08DAEF1DE2F8}" destId="{C5E4BDA6-715D-4008-9E55-75B6365BFF1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94A88C-4C3A-4C78-BDA7-EF3C07DFFF69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CC70FA-6370-4DC4-87B8-21281689605B}">
      <dgm:prSet/>
      <dgm:spPr/>
      <dgm:t>
        <a:bodyPr/>
        <a:lstStyle/>
        <a:p>
          <a:r>
            <a:rPr lang="en-US"/>
            <a:t>Python 3.6</a:t>
          </a:r>
        </a:p>
      </dgm:t>
    </dgm:pt>
    <dgm:pt modelId="{6FBFD711-09DB-4724-BE0B-5123CD4981BF}" type="parTrans" cxnId="{5C8063DE-D8BE-4769-85AB-C8330BD4B35D}">
      <dgm:prSet/>
      <dgm:spPr/>
      <dgm:t>
        <a:bodyPr/>
        <a:lstStyle/>
        <a:p>
          <a:endParaRPr lang="en-US"/>
        </a:p>
      </dgm:t>
    </dgm:pt>
    <dgm:pt modelId="{143AFE53-8A74-42AE-817A-0CE9593A8B04}" type="sibTrans" cxnId="{5C8063DE-D8BE-4769-85AB-C8330BD4B35D}">
      <dgm:prSet/>
      <dgm:spPr/>
      <dgm:t>
        <a:bodyPr/>
        <a:lstStyle/>
        <a:p>
          <a:endParaRPr lang="en-US"/>
        </a:p>
      </dgm:t>
    </dgm:pt>
    <dgm:pt modelId="{F2712A4C-EBFE-41F9-A6D6-4A4321E9A626}">
      <dgm:prSet/>
      <dgm:spPr/>
      <dgm:t>
        <a:bodyPr/>
        <a:lstStyle/>
        <a:p>
          <a:r>
            <a:rPr lang="en-US"/>
            <a:t>Sci-kit learn</a:t>
          </a:r>
        </a:p>
      </dgm:t>
    </dgm:pt>
    <dgm:pt modelId="{3AE59CB2-077B-40FD-915E-091EB9A1883B}" type="parTrans" cxnId="{E480F821-5F96-49FF-9FE2-F274011C04B9}">
      <dgm:prSet/>
      <dgm:spPr/>
      <dgm:t>
        <a:bodyPr/>
        <a:lstStyle/>
        <a:p>
          <a:endParaRPr lang="en-US"/>
        </a:p>
      </dgm:t>
    </dgm:pt>
    <dgm:pt modelId="{2FD8B8A9-7EAD-43AB-A73F-0F0F3B7FA8BD}" type="sibTrans" cxnId="{E480F821-5F96-49FF-9FE2-F274011C04B9}">
      <dgm:prSet/>
      <dgm:spPr/>
      <dgm:t>
        <a:bodyPr/>
        <a:lstStyle/>
        <a:p>
          <a:endParaRPr lang="en-US"/>
        </a:p>
      </dgm:t>
    </dgm:pt>
    <dgm:pt modelId="{EC18E175-FF5B-46F9-851F-116D5E6EFDA1}">
      <dgm:prSet/>
      <dgm:spPr/>
      <dgm:t>
        <a:bodyPr/>
        <a:lstStyle/>
        <a:p>
          <a:r>
            <a:rPr lang="en-US" dirty="0"/>
            <a:t>Anaconda</a:t>
          </a:r>
        </a:p>
      </dgm:t>
    </dgm:pt>
    <dgm:pt modelId="{0BE51C83-6A1D-4E9E-9030-F5C84372E0A7}" type="parTrans" cxnId="{F41082C5-31E1-4BCF-84CC-D497984F8406}">
      <dgm:prSet/>
      <dgm:spPr/>
      <dgm:t>
        <a:bodyPr/>
        <a:lstStyle/>
        <a:p>
          <a:endParaRPr lang="en-US"/>
        </a:p>
      </dgm:t>
    </dgm:pt>
    <dgm:pt modelId="{A3145CC0-C701-4462-8197-2E386724B06D}" type="sibTrans" cxnId="{F41082C5-31E1-4BCF-84CC-D497984F8406}">
      <dgm:prSet/>
      <dgm:spPr/>
      <dgm:t>
        <a:bodyPr/>
        <a:lstStyle/>
        <a:p>
          <a:endParaRPr lang="en-US"/>
        </a:p>
      </dgm:t>
    </dgm:pt>
    <dgm:pt modelId="{F4E0EFDC-F7A8-466E-B5B0-A6A855097AAB}">
      <dgm:prSet/>
      <dgm:spPr/>
      <dgm:t>
        <a:bodyPr/>
        <a:lstStyle/>
        <a:p>
          <a:r>
            <a:rPr lang="en-US"/>
            <a:t>Jupyter Notebook</a:t>
          </a:r>
        </a:p>
      </dgm:t>
    </dgm:pt>
    <dgm:pt modelId="{0A98F52D-A3BA-4B01-86EA-716D86059BBB}" type="parTrans" cxnId="{4755B949-BCFD-4265-8EEE-2002B1C0BB6E}">
      <dgm:prSet/>
      <dgm:spPr/>
      <dgm:t>
        <a:bodyPr/>
        <a:lstStyle/>
        <a:p>
          <a:endParaRPr lang="en-US"/>
        </a:p>
      </dgm:t>
    </dgm:pt>
    <dgm:pt modelId="{89601231-CBE0-4DD1-ABCE-212A915F6387}" type="sibTrans" cxnId="{4755B949-BCFD-4265-8EEE-2002B1C0BB6E}">
      <dgm:prSet/>
      <dgm:spPr/>
      <dgm:t>
        <a:bodyPr/>
        <a:lstStyle/>
        <a:p>
          <a:endParaRPr lang="en-US"/>
        </a:p>
      </dgm:t>
    </dgm:pt>
    <dgm:pt modelId="{ADCA6009-DBA6-4ED6-8FCE-4AC687D0D894}">
      <dgm:prSet/>
      <dgm:spPr/>
      <dgm:t>
        <a:bodyPr/>
        <a:lstStyle/>
        <a:p>
          <a:r>
            <a:rPr lang="en-US" dirty="0"/>
            <a:t>Geocoder</a:t>
          </a:r>
        </a:p>
      </dgm:t>
    </dgm:pt>
    <dgm:pt modelId="{526EF4F8-EE76-46BF-BF31-53019EEAC90B}" type="parTrans" cxnId="{66B34935-96B5-4FB1-9E89-DAEB42273931}">
      <dgm:prSet/>
      <dgm:spPr/>
      <dgm:t>
        <a:bodyPr/>
        <a:lstStyle/>
        <a:p>
          <a:endParaRPr lang="en-US"/>
        </a:p>
      </dgm:t>
    </dgm:pt>
    <dgm:pt modelId="{ADA8670F-B028-47F7-A0FA-FB0DD0A25357}" type="sibTrans" cxnId="{66B34935-96B5-4FB1-9E89-DAEB42273931}">
      <dgm:prSet/>
      <dgm:spPr/>
      <dgm:t>
        <a:bodyPr/>
        <a:lstStyle/>
        <a:p>
          <a:endParaRPr lang="en-US"/>
        </a:p>
      </dgm:t>
    </dgm:pt>
    <dgm:pt modelId="{8963DE56-2015-4D8B-8D19-EA93BEEEDAB6}" type="pres">
      <dgm:prSet presAssocID="{9994A88C-4C3A-4C78-BDA7-EF3C07DFFF69}" presName="Name0" presStyleCnt="0">
        <dgm:presLayoutVars>
          <dgm:chMax/>
          <dgm:chPref/>
          <dgm:dir/>
          <dgm:animLvl val="lvl"/>
        </dgm:presLayoutVars>
      </dgm:prSet>
      <dgm:spPr/>
    </dgm:pt>
    <dgm:pt modelId="{D1814261-12D6-4134-B1C9-D85621AA9996}" type="pres">
      <dgm:prSet presAssocID="{41CC70FA-6370-4DC4-87B8-21281689605B}" presName="composite" presStyleCnt="0"/>
      <dgm:spPr/>
    </dgm:pt>
    <dgm:pt modelId="{1F243BE1-C3CB-4490-8F8E-F2C047005F35}" type="pres">
      <dgm:prSet presAssocID="{41CC70FA-6370-4DC4-87B8-21281689605B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7560C08D-9175-4E74-A179-E1F84BF4FB74}" type="pres">
      <dgm:prSet presAssocID="{41CC70FA-6370-4DC4-87B8-21281689605B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E55E93F2-52D6-4CBB-8727-8661A738F3EB}" type="pres">
      <dgm:prSet presAssocID="{41CC70FA-6370-4DC4-87B8-21281689605B}" presName="BalanceSpacing" presStyleCnt="0"/>
      <dgm:spPr/>
    </dgm:pt>
    <dgm:pt modelId="{9121F6EC-AAFA-495A-937E-4071CAE05445}" type="pres">
      <dgm:prSet presAssocID="{41CC70FA-6370-4DC4-87B8-21281689605B}" presName="BalanceSpacing1" presStyleCnt="0"/>
      <dgm:spPr/>
    </dgm:pt>
    <dgm:pt modelId="{5930ECFA-6C56-41E3-B12D-3800DD124691}" type="pres">
      <dgm:prSet presAssocID="{143AFE53-8A74-42AE-817A-0CE9593A8B04}" presName="Accent1Text" presStyleLbl="node1" presStyleIdx="1" presStyleCnt="10"/>
      <dgm:spPr/>
    </dgm:pt>
    <dgm:pt modelId="{F9ABE23C-28F4-40AE-A907-77D5B8A7C03F}" type="pres">
      <dgm:prSet presAssocID="{143AFE53-8A74-42AE-817A-0CE9593A8B04}" presName="spaceBetweenRectangles" presStyleCnt="0"/>
      <dgm:spPr/>
    </dgm:pt>
    <dgm:pt modelId="{65CB8B18-2954-4818-91A0-0112E73EDC88}" type="pres">
      <dgm:prSet presAssocID="{F2712A4C-EBFE-41F9-A6D6-4A4321E9A626}" presName="composite" presStyleCnt="0"/>
      <dgm:spPr/>
    </dgm:pt>
    <dgm:pt modelId="{086185BA-A0DF-49F8-BD64-977E2D2A540D}" type="pres">
      <dgm:prSet presAssocID="{F2712A4C-EBFE-41F9-A6D6-4A4321E9A626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23B6D50B-F955-48C0-AAC8-FF15CA0B503D}" type="pres">
      <dgm:prSet presAssocID="{F2712A4C-EBFE-41F9-A6D6-4A4321E9A626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63BF9CF5-09E2-475C-BAF3-211D7E258B7B}" type="pres">
      <dgm:prSet presAssocID="{F2712A4C-EBFE-41F9-A6D6-4A4321E9A626}" presName="BalanceSpacing" presStyleCnt="0"/>
      <dgm:spPr/>
    </dgm:pt>
    <dgm:pt modelId="{0B668BD3-0D9E-4C1C-A692-C91F7CEE4D4C}" type="pres">
      <dgm:prSet presAssocID="{F2712A4C-EBFE-41F9-A6D6-4A4321E9A626}" presName="BalanceSpacing1" presStyleCnt="0"/>
      <dgm:spPr/>
    </dgm:pt>
    <dgm:pt modelId="{7669FDC8-170B-44E2-85D3-B8FDA2714936}" type="pres">
      <dgm:prSet presAssocID="{2FD8B8A9-7EAD-43AB-A73F-0F0F3B7FA8BD}" presName="Accent1Text" presStyleLbl="node1" presStyleIdx="3" presStyleCnt="10"/>
      <dgm:spPr/>
    </dgm:pt>
    <dgm:pt modelId="{992163EB-4030-47DE-A2D5-BA4BF383C41D}" type="pres">
      <dgm:prSet presAssocID="{2FD8B8A9-7EAD-43AB-A73F-0F0F3B7FA8BD}" presName="spaceBetweenRectangles" presStyleCnt="0"/>
      <dgm:spPr/>
    </dgm:pt>
    <dgm:pt modelId="{6B241B45-B73D-43A4-B7B0-CD747D642905}" type="pres">
      <dgm:prSet presAssocID="{EC18E175-FF5B-46F9-851F-116D5E6EFDA1}" presName="composite" presStyleCnt="0"/>
      <dgm:spPr/>
    </dgm:pt>
    <dgm:pt modelId="{C18220E2-8C9A-4866-85DB-D559F233B543}" type="pres">
      <dgm:prSet presAssocID="{EC18E175-FF5B-46F9-851F-116D5E6EFDA1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1ECC26C8-D74A-485E-AD09-918CE096F2B1}" type="pres">
      <dgm:prSet presAssocID="{EC18E175-FF5B-46F9-851F-116D5E6EFDA1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1353492-EC5B-4082-8524-3A699C415849}" type="pres">
      <dgm:prSet presAssocID="{EC18E175-FF5B-46F9-851F-116D5E6EFDA1}" presName="BalanceSpacing" presStyleCnt="0"/>
      <dgm:spPr/>
    </dgm:pt>
    <dgm:pt modelId="{285CC218-5DCB-430E-8000-8EE0973FCA1B}" type="pres">
      <dgm:prSet presAssocID="{EC18E175-FF5B-46F9-851F-116D5E6EFDA1}" presName="BalanceSpacing1" presStyleCnt="0"/>
      <dgm:spPr/>
    </dgm:pt>
    <dgm:pt modelId="{B108E796-DE2B-4EA7-B042-10433261961A}" type="pres">
      <dgm:prSet presAssocID="{A3145CC0-C701-4462-8197-2E386724B06D}" presName="Accent1Text" presStyleLbl="node1" presStyleIdx="5" presStyleCnt="10"/>
      <dgm:spPr/>
    </dgm:pt>
    <dgm:pt modelId="{66A19509-42DF-4510-BC83-FF9F08857B0F}" type="pres">
      <dgm:prSet presAssocID="{A3145CC0-C701-4462-8197-2E386724B06D}" presName="spaceBetweenRectangles" presStyleCnt="0"/>
      <dgm:spPr/>
    </dgm:pt>
    <dgm:pt modelId="{666FE3B7-BFD0-4547-8869-6EF102B94AB0}" type="pres">
      <dgm:prSet presAssocID="{ADCA6009-DBA6-4ED6-8FCE-4AC687D0D894}" presName="composite" presStyleCnt="0"/>
      <dgm:spPr/>
    </dgm:pt>
    <dgm:pt modelId="{057EBC90-AC9D-49BA-90B5-EE8046F4C1B5}" type="pres">
      <dgm:prSet presAssocID="{ADCA6009-DBA6-4ED6-8FCE-4AC687D0D894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CF2D31A5-6632-4CE5-85F5-C57CCCBD1279}" type="pres">
      <dgm:prSet presAssocID="{ADCA6009-DBA6-4ED6-8FCE-4AC687D0D894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3F589FB-FCF5-4293-AD01-1E100EE8A4F2}" type="pres">
      <dgm:prSet presAssocID="{ADCA6009-DBA6-4ED6-8FCE-4AC687D0D894}" presName="BalanceSpacing" presStyleCnt="0"/>
      <dgm:spPr/>
    </dgm:pt>
    <dgm:pt modelId="{6351D2C6-2E53-4B28-B932-A03C9E3B9C20}" type="pres">
      <dgm:prSet presAssocID="{ADCA6009-DBA6-4ED6-8FCE-4AC687D0D894}" presName="BalanceSpacing1" presStyleCnt="0"/>
      <dgm:spPr/>
    </dgm:pt>
    <dgm:pt modelId="{E2BF64E8-C6AE-4F7D-8129-929BC6DAE3E6}" type="pres">
      <dgm:prSet presAssocID="{ADA8670F-B028-47F7-A0FA-FB0DD0A25357}" presName="Accent1Text" presStyleLbl="node1" presStyleIdx="7" presStyleCnt="10"/>
      <dgm:spPr/>
    </dgm:pt>
    <dgm:pt modelId="{A21C19C9-C67C-44DD-80A1-85DC9E175589}" type="pres">
      <dgm:prSet presAssocID="{ADA8670F-B028-47F7-A0FA-FB0DD0A25357}" presName="spaceBetweenRectangles" presStyleCnt="0"/>
      <dgm:spPr/>
    </dgm:pt>
    <dgm:pt modelId="{17A3A463-B4DE-4F56-80CD-9A814AB9FBE3}" type="pres">
      <dgm:prSet presAssocID="{F4E0EFDC-F7A8-466E-B5B0-A6A855097AAB}" presName="composite" presStyleCnt="0"/>
      <dgm:spPr/>
    </dgm:pt>
    <dgm:pt modelId="{8EB3C2FB-4FFD-4065-A500-4EA2D33CBB34}" type="pres">
      <dgm:prSet presAssocID="{F4E0EFDC-F7A8-466E-B5B0-A6A855097AAB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EE8BD771-E686-4499-8AB7-A2BFBCCF44DD}" type="pres">
      <dgm:prSet presAssocID="{F4E0EFDC-F7A8-466E-B5B0-A6A855097AAB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902ACF5A-10F2-4236-B716-FEEA2C948CDF}" type="pres">
      <dgm:prSet presAssocID="{F4E0EFDC-F7A8-466E-B5B0-A6A855097AAB}" presName="BalanceSpacing" presStyleCnt="0"/>
      <dgm:spPr/>
    </dgm:pt>
    <dgm:pt modelId="{305BA46F-500D-4DF0-8BE1-C2C52B2C51DA}" type="pres">
      <dgm:prSet presAssocID="{F4E0EFDC-F7A8-466E-B5B0-A6A855097AAB}" presName="BalanceSpacing1" presStyleCnt="0"/>
      <dgm:spPr/>
    </dgm:pt>
    <dgm:pt modelId="{4152ACF5-C658-45FE-A6D8-88602CD236CA}" type="pres">
      <dgm:prSet presAssocID="{89601231-CBE0-4DD1-ABCE-212A915F6387}" presName="Accent1Text" presStyleLbl="node1" presStyleIdx="9" presStyleCnt="10"/>
      <dgm:spPr/>
    </dgm:pt>
  </dgm:ptLst>
  <dgm:cxnLst>
    <dgm:cxn modelId="{507DB400-0539-46D6-8A62-04B18E362D63}" type="presOf" srcId="{A3145CC0-C701-4462-8197-2E386724B06D}" destId="{B108E796-DE2B-4EA7-B042-10433261961A}" srcOrd="0" destOrd="0" presId="urn:microsoft.com/office/officeart/2008/layout/AlternatingHexagons"/>
    <dgm:cxn modelId="{E480F821-5F96-49FF-9FE2-F274011C04B9}" srcId="{9994A88C-4C3A-4C78-BDA7-EF3C07DFFF69}" destId="{F2712A4C-EBFE-41F9-A6D6-4A4321E9A626}" srcOrd="1" destOrd="0" parTransId="{3AE59CB2-077B-40FD-915E-091EB9A1883B}" sibTransId="{2FD8B8A9-7EAD-43AB-A73F-0F0F3B7FA8BD}"/>
    <dgm:cxn modelId="{18A15D27-D02B-43C9-B2AB-3BBCBB7ECAAE}" type="presOf" srcId="{41CC70FA-6370-4DC4-87B8-21281689605B}" destId="{1F243BE1-C3CB-4490-8F8E-F2C047005F35}" srcOrd="0" destOrd="0" presId="urn:microsoft.com/office/officeart/2008/layout/AlternatingHexagons"/>
    <dgm:cxn modelId="{66B34935-96B5-4FB1-9E89-DAEB42273931}" srcId="{9994A88C-4C3A-4C78-BDA7-EF3C07DFFF69}" destId="{ADCA6009-DBA6-4ED6-8FCE-4AC687D0D894}" srcOrd="3" destOrd="0" parTransId="{526EF4F8-EE76-46BF-BF31-53019EEAC90B}" sibTransId="{ADA8670F-B028-47F7-A0FA-FB0DD0A25357}"/>
    <dgm:cxn modelId="{A06EB345-227B-44E0-BE22-4491E912C75E}" type="presOf" srcId="{EC18E175-FF5B-46F9-851F-116D5E6EFDA1}" destId="{C18220E2-8C9A-4866-85DB-D559F233B543}" srcOrd="0" destOrd="0" presId="urn:microsoft.com/office/officeart/2008/layout/AlternatingHexagons"/>
    <dgm:cxn modelId="{4755B949-BCFD-4265-8EEE-2002B1C0BB6E}" srcId="{9994A88C-4C3A-4C78-BDA7-EF3C07DFFF69}" destId="{F4E0EFDC-F7A8-466E-B5B0-A6A855097AAB}" srcOrd="4" destOrd="0" parTransId="{0A98F52D-A3BA-4B01-86EA-716D86059BBB}" sibTransId="{89601231-CBE0-4DD1-ABCE-212A915F6387}"/>
    <dgm:cxn modelId="{150ABB8B-B66C-45BE-BD62-948011F8E18F}" type="presOf" srcId="{143AFE53-8A74-42AE-817A-0CE9593A8B04}" destId="{5930ECFA-6C56-41E3-B12D-3800DD124691}" srcOrd="0" destOrd="0" presId="urn:microsoft.com/office/officeart/2008/layout/AlternatingHexagons"/>
    <dgm:cxn modelId="{B6BC2596-1FF4-447F-86C8-7DF911EB3A3A}" type="presOf" srcId="{9994A88C-4C3A-4C78-BDA7-EF3C07DFFF69}" destId="{8963DE56-2015-4D8B-8D19-EA93BEEEDAB6}" srcOrd="0" destOrd="0" presId="urn:microsoft.com/office/officeart/2008/layout/AlternatingHexagons"/>
    <dgm:cxn modelId="{F54319A3-DEFD-4512-B12A-0EFF0F5EDB4F}" type="presOf" srcId="{ADCA6009-DBA6-4ED6-8FCE-4AC687D0D894}" destId="{057EBC90-AC9D-49BA-90B5-EE8046F4C1B5}" srcOrd="0" destOrd="0" presId="urn:microsoft.com/office/officeart/2008/layout/AlternatingHexagons"/>
    <dgm:cxn modelId="{F41082C5-31E1-4BCF-84CC-D497984F8406}" srcId="{9994A88C-4C3A-4C78-BDA7-EF3C07DFFF69}" destId="{EC18E175-FF5B-46F9-851F-116D5E6EFDA1}" srcOrd="2" destOrd="0" parTransId="{0BE51C83-6A1D-4E9E-9030-F5C84372E0A7}" sibTransId="{A3145CC0-C701-4462-8197-2E386724B06D}"/>
    <dgm:cxn modelId="{D9146EC7-5F4F-4BCB-A228-E291B46DCE15}" type="presOf" srcId="{ADA8670F-B028-47F7-A0FA-FB0DD0A25357}" destId="{E2BF64E8-C6AE-4F7D-8129-929BC6DAE3E6}" srcOrd="0" destOrd="0" presId="urn:microsoft.com/office/officeart/2008/layout/AlternatingHexagons"/>
    <dgm:cxn modelId="{25B517CE-94F6-42F5-A71D-BBE8E863FCED}" type="presOf" srcId="{F2712A4C-EBFE-41F9-A6D6-4A4321E9A626}" destId="{086185BA-A0DF-49F8-BD64-977E2D2A540D}" srcOrd="0" destOrd="0" presId="urn:microsoft.com/office/officeart/2008/layout/AlternatingHexagons"/>
    <dgm:cxn modelId="{5C8063DE-D8BE-4769-85AB-C8330BD4B35D}" srcId="{9994A88C-4C3A-4C78-BDA7-EF3C07DFFF69}" destId="{41CC70FA-6370-4DC4-87B8-21281689605B}" srcOrd="0" destOrd="0" parTransId="{6FBFD711-09DB-4724-BE0B-5123CD4981BF}" sibTransId="{143AFE53-8A74-42AE-817A-0CE9593A8B04}"/>
    <dgm:cxn modelId="{090886F2-141E-4A4D-9DF7-439825EE1533}" type="presOf" srcId="{F4E0EFDC-F7A8-466E-B5B0-A6A855097AAB}" destId="{8EB3C2FB-4FFD-4065-A500-4EA2D33CBB34}" srcOrd="0" destOrd="0" presId="urn:microsoft.com/office/officeart/2008/layout/AlternatingHexagons"/>
    <dgm:cxn modelId="{2B8471FB-2EA3-4E6E-9BF8-2A06564DA272}" type="presOf" srcId="{89601231-CBE0-4DD1-ABCE-212A915F6387}" destId="{4152ACF5-C658-45FE-A6D8-88602CD236CA}" srcOrd="0" destOrd="0" presId="urn:microsoft.com/office/officeart/2008/layout/AlternatingHexagons"/>
    <dgm:cxn modelId="{09B8BBFE-C1CE-4C2A-83D0-C7112C466DCC}" type="presOf" srcId="{2FD8B8A9-7EAD-43AB-A73F-0F0F3B7FA8BD}" destId="{7669FDC8-170B-44E2-85D3-B8FDA2714936}" srcOrd="0" destOrd="0" presId="urn:microsoft.com/office/officeart/2008/layout/AlternatingHexagons"/>
    <dgm:cxn modelId="{D7699ED7-C4AC-4B67-A2FF-61C618505B3B}" type="presParOf" srcId="{8963DE56-2015-4D8B-8D19-EA93BEEEDAB6}" destId="{D1814261-12D6-4134-B1C9-D85621AA9996}" srcOrd="0" destOrd="0" presId="urn:microsoft.com/office/officeart/2008/layout/AlternatingHexagons"/>
    <dgm:cxn modelId="{FA036D9B-2639-4112-9A2E-C2EEFA9F53A0}" type="presParOf" srcId="{D1814261-12D6-4134-B1C9-D85621AA9996}" destId="{1F243BE1-C3CB-4490-8F8E-F2C047005F35}" srcOrd="0" destOrd="0" presId="urn:microsoft.com/office/officeart/2008/layout/AlternatingHexagons"/>
    <dgm:cxn modelId="{75E729B3-AD12-4AB1-8563-50528D8C1114}" type="presParOf" srcId="{D1814261-12D6-4134-B1C9-D85621AA9996}" destId="{7560C08D-9175-4E74-A179-E1F84BF4FB74}" srcOrd="1" destOrd="0" presId="urn:microsoft.com/office/officeart/2008/layout/AlternatingHexagons"/>
    <dgm:cxn modelId="{0D5EC66F-E6E9-46F0-8E89-E4E77A2715A3}" type="presParOf" srcId="{D1814261-12D6-4134-B1C9-D85621AA9996}" destId="{E55E93F2-52D6-4CBB-8727-8661A738F3EB}" srcOrd="2" destOrd="0" presId="urn:microsoft.com/office/officeart/2008/layout/AlternatingHexagons"/>
    <dgm:cxn modelId="{D7749262-DD6D-44E3-80FE-860B134E98BA}" type="presParOf" srcId="{D1814261-12D6-4134-B1C9-D85621AA9996}" destId="{9121F6EC-AAFA-495A-937E-4071CAE05445}" srcOrd="3" destOrd="0" presId="urn:microsoft.com/office/officeart/2008/layout/AlternatingHexagons"/>
    <dgm:cxn modelId="{BC86708D-96F1-4060-9E36-2DD6DB10698A}" type="presParOf" srcId="{D1814261-12D6-4134-B1C9-D85621AA9996}" destId="{5930ECFA-6C56-41E3-B12D-3800DD124691}" srcOrd="4" destOrd="0" presId="urn:microsoft.com/office/officeart/2008/layout/AlternatingHexagons"/>
    <dgm:cxn modelId="{4325CB4A-F190-42B0-A10C-3A7D0F050454}" type="presParOf" srcId="{8963DE56-2015-4D8B-8D19-EA93BEEEDAB6}" destId="{F9ABE23C-28F4-40AE-A907-77D5B8A7C03F}" srcOrd="1" destOrd="0" presId="urn:microsoft.com/office/officeart/2008/layout/AlternatingHexagons"/>
    <dgm:cxn modelId="{EAD71D52-5220-41A1-9BCD-E7E78725EE07}" type="presParOf" srcId="{8963DE56-2015-4D8B-8D19-EA93BEEEDAB6}" destId="{65CB8B18-2954-4818-91A0-0112E73EDC88}" srcOrd="2" destOrd="0" presId="urn:microsoft.com/office/officeart/2008/layout/AlternatingHexagons"/>
    <dgm:cxn modelId="{71EF8387-6704-45D3-A0AA-9CBF3DA70895}" type="presParOf" srcId="{65CB8B18-2954-4818-91A0-0112E73EDC88}" destId="{086185BA-A0DF-49F8-BD64-977E2D2A540D}" srcOrd="0" destOrd="0" presId="urn:microsoft.com/office/officeart/2008/layout/AlternatingHexagons"/>
    <dgm:cxn modelId="{6EB331F5-21FC-4BA4-850B-AF1D68A4E94E}" type="presParOf" srcId="{65CB8B18-2954-4818-91A0-0112E73EDC88}" destId="{23B6D50B-F955-48C0-AAC8-FF15CA0B503D}" srcOrd="1" destOrd="0" presId="urn:microsoft.com/office/officeart/2008/layout/AlternatingHexagons"/>
    <dgm:cxn modelId="{15BC203F-DC9A-49E6-BFA9-AA62199B244F}" type="presParOf" srcId="{65CB8B18-2954-4818-91A0-0112E73EDC88}" destId="{63BF9CF5-09E2-475C-BAF3-211D7E258B7B}" srcOrd="2" destOrd="0" presId="urn:microsoft.com/office/officeart/2008/layout/AlternatingHexagons"/>
    <dgm:cxn modelId="{89A47AEE-AA66-400D-ADCC-2A046A5F8425}" type="presParOf" srcId="{65CB8B18-2954-4818-91A0-0112E73EDC88}" destId="{0B668BD3-0D9E-4C1C-A692-C91F7CEE4D4C}" srcOrd="3" destOrd="0" presId="urn:microsoft.com/office/officeart/2008/layout/AlternatingHexagons"/>
    <dgm:cxn modelId="{33DDE278-0A3A-4F1C-AF63-DB15485FEFD6}" type="presParOf" srcId="{65CB8B18-2954-4818-91A0-0112E73EDC88}" destId="{7669FDC8-170B-44E2-85D3-B8FDA2714936}" srcOrd="4" destOrd="0" presId="urn:microsoft.com/office/officeart/2008/layout/AlternatingHexagons"/>
    <dgm:cxn modelId="{5478424C-9E14-458A-9528-7C3E80604F5C}" type="presParOf" srcId="{8963DE56-2015-4D8B-8D19-EA93BEEEDAB6}" destId="{992163EB-4030-47DE-A2D5-BA4BF383C41D}" srcOrd="3" destOrd="0" presId="urn:microsoft.com/office/officeart/2008/layout/AlternatingHexagons"/>
    <dgm:cxn modelId="{F5636951-CE92-4D5C-85FD-3A7CA282E3FE}" type="presParOf" srcId="{8963DE56-2015-4D8B-8D19-EA93BEEEDAB6}" destId="{6B241B45-B73D-43A4-B7B0-CD747D642905}" srcOrd="4" destOrd="0" presId="urn:microsoft.com/office/officeart/2008/layout/AlternatingHexagons"/>
    <dgm:cxn modelId="{D0015A75-FDD7-46FB-BA0C-81AE68B4A6BB}" type="presParOf" srcId="{6B241B45-B73D-43A4-B7B0-CD747D642905}" destId="{C18220E2-8C9A-4866-85DB-D559F233B543}" srcOrd="0" destOrd="0" presId="urn:microsoft.com/office/officeart/2008/layout/AlternatingHexagons"/>
    <dgm:cxn modelId="{0D731EE0-5B2B-47A8-AB04-4F3B0A928903}" type="presParOf" srcId="{6B241B45-B73D-43A4-B7B0-CD747D642905}" destId="{1ECC26C8-D74A-485E-AD09-918CE096F2B1}" srcOrd="1" destOrd="0" presId="urn:microsoft.com/office/officeart/2008/layout/AlternatingHexagons"/>
    <dgm:cxn modelId="{FA9ED245-449E-4F96-81A8-7EA266F796A4}" type="presParOf" srcId="{6B241B45-B73D-43A4-B7B0-CD747D642905}" destId="{E1353492-EC5B-4082-8524-3A699C415849}" srcOrd="2" destOrd="0" presId="urn:microsoft.com/office/officeart/2008/layout/AlternatingHexagons"/>
    <dgm:cxn modelId="{08C56802-8D35-41C3-B4DC-7354C6C8469E}" type="presParOf" srcId="{6B241B45-B73D-43A4-B7B0-CD747D642905}" destId="{285CC218-5DCB-430E-8000-8EE0973FCA1B}" srcOrd="3" destOrd="0" presId="urn:microsoft.com/office/officeart/2008/layout/AlternatingHexagons"/>
    <dgm:cxn modelId="{981FF4C0-B386-4866-A2DC-0A2DBC806467}" type="presParOf" srcId="{6B241B45-B73D-43A4-B7B0-CD747D642905}" destId="{B108E796-DE2B-4EA7-B042-10433261961A}" srcOrd="4" destOrd="0" presId="urn:microsoft.com/office/officeart/2008/layout/AlternatingHexagons"/>
    <dgm:cxn modelId="{759DF3F0-5C77-4B0A-B5EA-7823B3E82F89}" type="presParOf" srcId="{8963DE56-2015-4D8B-8D19-EA93BEEEDAB6}" destId="{66A19509-42DF-4510-BC83-FF9F08857B0F}" srcOrd="5" destOrd="0" presId="urn:microsoft.com/office/officeart/2008/layout/AlternatingHexagons"/>
    <dgm:cxn modelId="{CE076938-D749-46C4-B553-CF9BC51C156D}" type="presParOf" srcId="{8963DE56-2015-4D8B-8D19-EA93BEEEDAB6}" destId="{666FE3B7-BFD0-4547-8869-6EF102B94AB0}" srcOrd="6" destOrd="0" presId="urn:microsoft.com/office/officeart/2008/layout/AlternatingHexagons"/>
    <dgm:cxn modelId="{F35E6AF5-ACCE-41FB-83C0-03B852DD238C}" type="presParOf" srcId="{666FE3B7-BFD0-4547-8869-6EF102B94AB0}" destId="{057EBC90-AC9D-49BA-90B5-EE8046F4C1B5}" srcOrd="0" destOrd="0" presId="urn:microsoft.com/office/officeart/2008/layout/AlternatingHexagons"/>
    <dgm:cxn modelId="{82688553-5D03-4CE2-AF65-9F10AAAF7E8B}" type="presParOf" srcId="{666FE3B7-BFD0-4547-8869-6EF102B94AB0}" destId="{CF2D31A5-6632-4CE5-85F5-C57CCCBD1279}" srcOrd="1" destOrd="0" presId="urn:microsoft.com/office/officeart/2008/layout/AlternatingHexagons"/>
    <dgm:cxn modelId="{CA12F7CC-8B74-46C5-BDD3-6735779EAFC3}" type="presParOf" srcId="{666FE3B7-BFD0-4547-8869-6EF102B94AB0}" destId="{D3F589FB-FCF5-4293-AD01-1E100EE8A4F2}" srcOrd="2" destOrd="0" presId="urn:microsoft.com/office/officeart/2008/layout/AlternatingHexagons"/>
    <dgm:cxn modelId="{4FB663AF-5A8A-4799-A8CB-B9C7A12D0ACF}" type="presParOf" srcId="{666FE3B7-BFD0-4547-8869-6EF102B94AB0}" destId="{6351D2C6-2E53-4B28-B932-A03C9E3B9C20}" srcOrd="3" destOrd="0" presId="urn:microsoft.com/office/officeart/2008/layout/AlternatingHexagons"/>
    <dgm:cxn modelId="{DA05FADF-934A-434F-9B95-307B27D54CB8}" type="presParOf" srcId="{666FE3B7-BFD0-4547-8869-6EF102B94AB0}" destId="{E2BF64E8-C6AE-4F7D-8129-929BC6DAE3E6}" srcOrd="4" destOrd="0" presId="urn:microsoft.com/office/officeart/2008/layout/AlternatingHexagons"/>
    <dgm:cxn modelId="{21ED7EBA-8B17-4755-9DB9-C1F30D583634}" type="presParOf" srcId="{8963DE56-2015-4D8B-8D19-EA93BEEEDAB6}" destId="{A21C19C9-C67C-44DD-80A1-85DC9E175589}" srcOrd="7" destOrd="0" presId="urn:microsoft.com/office/officeart/2008/layout/AlternatingHexagons"/>
    <dgm:cxn modelId="{CE8912BF-4F2D-4C04-BD65-A22A320E32EB}" type="presParOf" srcId="{8963DE56-2015-4D8B-8D19-EA93BEEEDAB6}" destId="{17A3A463-B4DE-4F56-80CD-9A814AB9FBE3}" srcOrd="8" destOrd="0" presId="urn:microsoft.com/office/officeart/2008/layout/AlternatingHexagons"/>
    <dgm:cxn modelId="{97960263-6837-4DE7-AA77-B195361A0C70}" type="presParOf" srcId="{17A3A463-B4DE-4F56-80CD-9A814AB9FBE3}" destId="{8EB3C2FB-4FFD-4065-A500-4EA2D33CBB34}" srcOrd="0" destOrd="0" presId="urn:microsoft.com/office/officeart/2008/layout/AlternatingHexagons"/>
    <dgm:cxn modelId="{4970D6EA-118B-4271-9AAE-A484E4F223B2}" type="presParOf" srcId="{17A3A463-B4DE-4F56-80CD-9A814AB9FBE3}" destId="{EE8BD771-E686-4499-8AB7-A2BFBCCF44DD}" srcOrd="1" destOrd="0" presId="urn:microsoft.com/office/officeart/2008/layout/AlternatingHexagons"/>
    <dgm:cxn modelId="{35AD023C-1A2B-4014-8A00-4D662BECA7FD}" type="presParOf" srcId="{17A3A463-B4DE-4F56-80CD-9A814AB9FBE3}" destId="{902ACF5A-10F2-4236-B716-FEEA2C948CDF}" srcOrd="2" destOrd="0" presId="urn:microsoft.com/office/officeart/2008/layout/AlternatingHexagons"/>
    <dgm:cxn modelId="{0DCE1D4D-8210-438D-996A-770FDAE5A25F}" type="presParOf" srcId="{17A3A463-B4DE-4F56-80CD-9A814AB9FBE3}" destId="{305BA46F-500D-4DF0-8BE1-C2C52B2C51DA}" srcOrd="3" destOrd="0" presId="urn:microsoft.com/office/officeart/2008/layout/AlternatingHexagons"/>
    <dgm:cxn modelId="{A51C0231-3227-4053-8805-56A50C9DF96A}" type="presParOf" srcId="{17A3A463-B4DE-4F56-80CD-9A814AB9FBE3}" destId="{4152ACF5-C658-45FE-A6D8-88602CD236C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5B9A20-45DA-4887-B4D6-BF557CA2847D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5B513973-05E0-4981-AD08-F151E815BDF5}">
      <dgm:prSet/>
      <dgm:spPr/>
      <dgm:t>
        <a:bodyPr/>
        <a:lstStyle/>
        <a:p>
          <a:r>
            <a:rPr lang="en-US"/>
            <a:t>After data exploration and pre-processing of the data, we built classifiers based on Scikit learn documentation</a:t>
          </a:r>
        </a:p>
      </dgm:t>
    </dgm:pt>
    <dgm:pt modelId="{A4F893AC-48DA-4F07-95AA-00C47D2C7C89}" type="parTrans" cxnId="{7C600115-1476-4CAB-87D1-37AE09E48033}">
      <dgm:prSet/>
      <dgm:spPr/>
      <dgm:t>
        <a:bodyPr/>
        <a:lstStyle/>
        <a:p>
          <a:endParaRPr lang="en-US"/>
        </a:p>
      </dgm:t>
    </dgm:pt>
    <dgm:pt modelId="{FA1F5E0B-EC7B-435D-9B83-998FF02BE220}" type="sibTrans" cxnId="{7C600115-1476-4CAB-87D1-37AE09E48033}">
      <dgm:prSet/>
      <dgm:spPr/>
      <dgm:t>
        <a:bodyPr/>
        <a:lstStyle/>
        <a:p>
          <a:endParaRPr lang="en-US"/>
        </a:p>
      </dgm:t>
    </dgm:pt>
    <dgm:pt modelId="{E91920BB-FADD-42C3-93A6-EEEEAAF79F3A}">
      <dgm:prSet/>
      <dgm:spPr/>
      <dgm:t>
        <a:bodyPr/>
        <a:lstStyle/>
        <a:p>
          <a:r>
            <a:rPr lang="en-US"/>
            <a:t>For parameter estimation, use of GridSearchCV</a:t>
          </a:r>
        </a:p>
      </dgm:t>
    </dgm:pt>
    <dgm:pt modelId="{41612B96-564E-4851-9B46-4C37901C11B2}" type="parTrans" cxnId="{89082E99-3C63-451E-8296-1EF51A3D62BF}">
      <dgm:prSet/>
      <dgm:spPr/>
      <dgm:t>
        <a:bodyPr/>
        <a:lstStyle/>
        <a:p>
          <a:endParaRPr lang="en-US"/>
        </a:p>
      </dgm:t>
    </dgm:pt>
    <dgm:pt modelId="{4EE43C7D-2C19-40B8-953F-DCB0A4E813B8}" type="sibTrans" cxnId="{89082E99-3C63-451E-8296-1EF51A3D62BF}">
      <dgm:prSet/>
      <dgm:spPr/>
      <dgm:t>
        <a:bodyPr/>
        <a:lstStyle/>
        <a:p>
          <a:endParaRPr lang="en-US"/>
        </a:p>
      </dgm:t>
    </dgm:pt>
    <dgm:pt modelId="{DBB569D5-D82C-41B1-B005-AE5CAB32AC4D}">
      <dgm:prSet/>
      <dgm:spPr/>
      <dgm:t>
        <a:bodyPr/>
        <a:lstStyle/>
        <a:p>
          <a:r>
            <a:rPr lang="en-US"/>
            <a:t>Using best parameters from GridSearch, we improved the accuracy of the model by tunning the features.</a:t>
          </a:r>
        </a:p>
      </dgm:t>
    </dgm:pt>
    <dgm:pt modelId="{AAD215BE-21A9-46EB-869F-CC8571439E95}" type="parTrans" cxnId="{949AF3F3-9391-414C-97DB-7F50CFC4E0B1}">
      <dgm:prSet/>
      <dgm:spPr/>
      <dgm:t>
        <a:bodyPr/>
        <a:lstStyle/>
        <a:p>
          <a:endParaRPr lang="en-US"/>
        </a:p>
      </dgm:t>
    </dgm:pt>
    <dgm:pt modelId="{273A0738-CCB1-4FB8-A870-74689BA9FD52}" type="sibTrans" cxnId="{949AF3F3-9391-414C-97DB-7F50CFC4E0B1}">
      <dgm:prSet/>
      <dgm:spPr/>
      <dgm:t>
        <a:bodyPr/>
        <a:lstStyle/>
        <a:p>
          <a:endParaRPr lang="en-US"/>
        </a:p>
      </dgm:t>
    </dgm:pt>
    <dgm:pt modelId="{A295AF91-FEF6-415A-8926-96DBBBA05DF4}">
      <dgm:prSet/>
      <dgm:spPr/>
      <dgm:t>
        <a:bodyPr/>
        <a:lstStyle/>
        <a:p>
          <a:r>
            <a:rPr lang="en-US"/>
            <a:t>Cross-validation using K-fold</a:t>
          </a:r>
        </a:p>
      </dgm:t>
    </dgm:pt>
    <dgm:pt modelId="{CC8FF03B-3869-4400-8BCE-4E2AAD38E76E}" type="parTrans" cxnId="{5A991DF1-F02C-4789-9F72-6927B2E7F1F3}">
      <dgm:prSet/>
      <dgm:spPr/>
      <dgm:t>
        <a:bodyPr/>
        <a:lstStyle/>
        <a:p>
          <a:endParaRPr lang="en-US"/>
        </a:p>
      </dgm:t>
    </dgm:pt>
    <dgm:pt modelId="{18F60408-E8E6-43CC-9B2E-8183823458D5}" type="sibTrans" cxnId="{5A991DF1-F02C-4789-9F72-6927B2E7F1F3}">
      <dgm:prSet/>
      <dgm:spPr/>
      <dgm:t>
        <a:bodyPr/>
        <a:lstStyle/>
        <a:p>
          <a:endParaRPr lang="en-US"/>
        </a:p>
      </dgm:t>
    </dgm:pt>
    <dgm:pt modelId="{42426896-654A-4539-B5A1-4800910A6363}" type="pres">
      <dgm:prSet presAssocID="{D85B9A20-45DA-4887-B4D6-BF557CA2847D}" presName="Name0" presStyleCnt="0">
        <dgm:presLayoutVars>
          <dgm:dir/>
          <dgm:resizeHandles val="exact"/>
        </dgm:presLayoutVars>
      </dgm:prSet>
      <dgm:spPr/>
    </dgm:pt>
    <dgm:pt modelId="{CF8EFCC3-612F-4238-B22C-D3F4771AD934}" type="pres">
      <dgm:prSet presAssocID="{5B513973-05E0-4981-AD08-F151E815BDF5}" presName="node" presStyleLbl="node1" presStyleIdx="0" presStyleCnt="4">
        <dgm:presLayoutVars>
          <dgm:bulletEnabled val="1"/>
        </dgm:presLayoutVars>
      </dgm:prSet>
      <dgm:spPr/>
    </dgm:pt>
    <dgm:pt modelId="{C6148D1C-F85A-4B23-B1CA-5EEEFCAD0F09}" type="pres">
      <dgm:prSet presAssocID="{FA1F5E0B-EC7B-435D-9B83-998FF02BE220}" presName="sibTrans" presStyleLbl="sibTrans1D1" presStyleIdx="0" presStyleCnt="3"/>
      <dgm:spPr/>
    </dgm:pt>
    <dgm:pt modelId="{22F4284D-647F-422C-8B3C-97B46EA1D22F}" type="pres">
      <dgm:prSet presAssocID="{FA1F5E0B-EC7B-435D-9B83-998FF02BE220}" presName="connectorText" presStyleLbl="sibTrans1D1" presStyleIdx="0" presStyleCnt="3"/>
      <dgm:spPr/>
    </dgm:pt>
    <dgm:pt modelId="{54293B59-13A6-48FE-9C30-CD1D26631870}" type="pres">
      <dgm:prSet presAssocID="{E91920BB-FADD-42C3-93A6-EEEEAAF79F3A}" presName="node" presStyleLbl="node1" presStyleIdx="1" presStyleCnt="4">
        <dgm:presLayoutVars>
          <dgm:bulletEnabled val="1"/>
        </dgm:presLayoutVars>
      </dgm:prSet>
      <dgm:spPr/>
    </dgm:pt>
    <dgm:pt modelId="{16FE371F-4AE6-4B8F-8069-0ADC5BDC25F3}" type="pres">
      <dgm:prSet presAssocID="{4EE43C7D-2C19-40B8-953F-DCB0A4E813B8}" presName="sibTrans" presStyleLbl="sibTrans1D1" presStyleIdx="1" presStyleCnt="3"/>
      <dgm:spPr/>
    </dgm:pt>
    <dgm:pt modelId="{1DC9C0A2-0985-4E5D-8484-22463C36DDE6}" type="pres">
      <dgm:prSet presAssocID="{4EE43C7D-2C19-40B8-953F-DCB0A4E813B8}" presName="connectorText" presStyleLbl="sibTrans1D1" presStyleIdx="1" presStyleCnt="3"/>
      <dgm:spPr/>
    </dgm:pt>
    <dgm:pt modelId="{5FD4DD29-C2F9-439E-855A-463367A0E571}" type="pres">
      <dgm:prSet presAssocID="{DBB569D5-D82C-41B1-B005-AE5CAB32AC4D}" presName="node" presStyleLbl="node1" presStyleIdx="2" presStyleCnt="4">
        <dgm:presLayoutVars>
          <dgm:bulletEnabled val="1"/>
        </dgm:presLayoutVars>
      </dgm:prSet>
      <dgm:spPr/>
    </dgm:pt>
    <dgm:pt modelId="{B9C50EA7-FB1E-4F3B-B8D7-B18D2153AAF5}" type="pres">
      <dgm:prSet presAssocID="{273A0738-CCB1-4FB8-A870-74689BA9FD52}" presName="sibTrans" presStyleLbl="sibTrans1D1" presStyleIdx="2" presStyleCnt="3"/>
      <dgm:spPr/>
    </dgm:pt>
    <dgm:pt modelId="{96724C8D-9005-4B59-8D7B-54E11A913906}" type="pres">
      <dgm:prSet presAssocID="{273A0738-CCB1-4FB8-A870-74689BA9FD52}" presName="connectorText" presStyleLbl="sibTrans1D1" presStyleIdx="2" presStyleCnt="3"/>
      <dgm:spPr/>
    </dgm:pt>
    <dgm:pt modelId="{DC0A3D5D-5517-45B0-9D93-5167B211E285}" type="pres">
      <dgm:prSet presAssocID="{A295AF91-FEF6-415A-8926-96DBBBA05DF4}" presName="node" presStyleLbl="node1" presStyleIdx="3" presStyleCnt="4">
        <dgm:presLayoutVars>
          <dgm:bulletEnabled val="1"/>
        </dgm:presLayoutVars>
      </dgm:prSet>
      <dgm:spPr/>
    </dgm:pt>
  </dgm:ptLst>
  <dgm:cxnLst>
    <dgm:cxn modelId="{94172409-762B-42A0-8B67-727ADAB3457B}" type="presOf" srcId="{273A0738-CCB1-4FB8-A870-74689BA9FD52}" destId="{96724C8D-9005-4B59-8D7B-54E11A913906}" srcOrd="1" destOrd="0" presId="urn:microsoft.com/office/officeart/2016/7/layout/RepeatingBendingProcessNew"/>
    <dgm:cxn modelId="{7C600115-1476-4CAB-87D1-37AE09E48033}" srcId="{D85B9A20-45DA-4887-B4D6-BF557CA2847D}" destId="{5B513973-05E0-4981-AD08-F151E815BDF5}" srcOrd="0" destOrd="0" parTransId="{A4F893AC-48DA-4F07-95AA-00C47D2C7C89}" sibTransId="{FA1F5E0B-EC7B-435D-9B83-998FF02BE220}"/>
    <dgm:cxn modelId="{DAAB2C2F-4B60-4EFD-8638-33AC48C3DFCD}" type="presOf" srcId="{DBB569D5-D82C-41B1-B005-AE5CAB32AC4D}" destId="{5FD4DD29-C2F9-439E-855A-463367A0E571}" srcOrd="0" destOrd="0" presId="urn:microsoft.com/office/officeart/2016/7/layout/RepeatingBendingProcessNew"/>
    <dgm:cxn modelId="{3E2CC433-1180-4866-8781-F3EA71D99A84}" type="presOf" srcId="{D85B9A20-45DA-4887-B4D6-BF557CA2847D}" destId="{42426896-654A-4539-B5A1-4800910A6363}" srcOrd="0" destOrd="0" presId="urn:microsoft.com/office/officeart/2016/7/layout/RepeatingBendingProcessNew"/>
    <dgm:cxn modelId="{60947160-8E52-4E50-BFE1-4A3409805FD1}" type="presOf" srcId="{E91920BB-FADD-42C3-93A6-EEEEAAF79F3A}" destId="{54293B59-13A6-48FE-9C30-CD1D26631870}" srcOrd="0" destOrd="0" presId="urn:microsoft.com/office/officeart/2016/7/layout/RepeatingBendingProcessNew"/>
    <dgm:cxn modelId="{B478ED41-2EFF-461B-AA27-7582A0B2890F}" type="presOf" srcId="{FA1F5E0B-EC7B-435D-9B83-998FF02BE220}" destId="{22F4284D-647F-422C-8B3C-97B46EA1D22F}" srcOrd="1" destOrd="0" presId="urn:microsoft.com/office/officeart/2016/7/layout/RepeatingBendingProcessNew"/>
    <dgm:cxn modelId="{5E91ED70-BE92-44EC-B834-A25624AEC818}" type="presOf" srcId="{A295AF91-FEF6-415A-8926-96DBBBA05DF4}" destId="{DC0A3D5D-5517-45B0-9D93-5167B211E285}" srcOrd="0" destOrd="0" presId="urn:microsoft.com/office/officeart/2016/7/layout/RepeatingBendingProcessNew"/>
    <dgm:cxn modelId="{FD8B3D7B-9E19-47E0-91F9-4B781C262EB5}" type="presOf" srcId="{5B513973-05E0-4981-AD08-F151E815BDF5}" destId="{CF8EFCC3-612F-4238-B22C-D3F4771AD934}" srcOrd="0" destOrd="0" presId="urn:microsoft.com/office/officeart/2016/7/layout/RepeatingBendingProcessNew"/>
    <dgm:cxn modelId="{D927A393-78B1-4A16-9FFA-4D9E743E738C}" type="presOf" srcId="{FA1F5E0B-EC7B-435D-9B83-998FF02BE220}" destId="{C6148D1C-F85A-4B23-B1CA-5EEEFCAD0F09}" srcOrd="0" destOrd="0" presId="urn:microsoft.com/office/officeart/2016/7/layout/RepeatingBendingProcessNew"/>
    <dgm:cxn modelId="{89082E99-3C63-451E-8296-1EF51A3D62BF}" srcId="{D85B9A20-45DA-4887-B4D6-BF557CA2847D}" destId="{E91920BB-FADD-42C3-93A6-EEEEAAF79F3A}" srcOrd="1" destOrd="0" parTransId="{41612B96-564E-4851-9B46-4C37901C11B2}" sibTransId="{4EE43C7D-2C19-40B8-953F-DCB0A4E813B8}"/>
    <dgm:cxn modelId="{834D2A9C-ADF9-48B7-9E6F-43E5F8257815}" type="presOf" srcId="{273A0738-CCB1-4FB8-A870-74689BA9FD52}" destId="{B9C50EA7-FB1E-4F3B-B8D7-B18D2153AAF5}" srcOrd="0" destOrd="0" presId="urn:microsoft.com/office/officeart/2016/7/layout/RepeatingBendingProcessNew"/>
    <dgm:cxn modelId="{BCFED8A2-E9F9-47CE-B760-927FF314516E}" type="presOf" srcId="{4EE43C7D-2C19-40B8-953F-DCB0A4E813B8}" destId="{1DC9C0A2-0985-4E5D-8484-22463C36DDE6}" srcOrd="1" destOrd="0" presId="urn:microsoft.com/office/officeart/2016/7/layout/RepeatingBendingProcessNew"/>
    <dgm:cxn modelId="{15D9B5E9-9D85-4726-8A62-53A174460490}" type="presOf" srcId="{4EE43C7D-2C19-40B8-953F-DCB0A4E813B8}" destId="{16FE371F-4AE6-4B8F-8069-0ADC5BDC25F3}" srcOrd="0" destOrd="0" presId="urn:microsoft.com/office/officeart/2016/7/layout/RepeatingBendingProcessNew"/>
    <dgm:cxn modelId="{5A991DF1-F02C-4789-9F72-6927B2E7F1F3}" srcId="{D85B9A20-45DA-4887-B4D6-BF557CA2847D}" destId="{A295AF91-FEF6-415A-8926-96DBBBA05DF4}" srcOrd="3" destOrd="0" parTransId="{CC8FF03B-3869-4400-8BCE-4E2AAD38E76E}" sibTransId="{18F60408-E8E6-43CC-9B2E-8183823458D5}"/>
    <dgm:cxn modelId="{949AF3F3-9391-414C-97DB-7F50CFC4E0B1}" srcId="{D85B9A20-45DA-4887-B4D6-BF557CA2847D}" destId="{DBB569D5-D82C-41B1-B005-AE5CAB32AC4D}" srcOrd="2" destOrd="0" parTransId="{AAD215BE-21A9-46EB-869F-CC8571439E95}" sibTransId="{273A0738-CCB1-4FB8-A870-74689BA9FD52}"/>
    <dgm:cxn modelId="{3DFCC640-160F-4E31-85E6-3EB93F517427}" type="presParOf" srcId="{42426896-654A-4539-B5A1-4800910A6363}" destId="{CF8EFCC3-612F-4238-B22C-D3F4771AD934}" srcOrd="0" destOrd="0" presId="urn:microsoft.com/office/officeart/2016/7/layout/RepeatingBendingProcessNew"/>
    <dgm:cxn modelId="{820CB421-756D-4A62-9E33-1724FEB3841C}" type="presParOf" srcId="{42426896-654A-4539-B5A1-4800910A6363}" destId="{C6148D1C-F85A-4B23-B1CA-5EEEFCAD0F09}" srcOrd="1" destOrd="0" presId="urn:microsoft.com/office/officeart/2016/7/layout/RepeatingBendingProcessNew"/>
    <dgm:cxn modelId="{8B2C2784-3BC8-4A45-9F63-5CF7E08942B0}" type="presParOf" srcId="{C6148D1C-F85A-4B23-B1CA-5EEEFCAD0F09}" destId="{22F4284D-647F-422C-8B3C-97B46EA1D22F}" srcOrd="0" destOrd="0" presId="urn:microsoft.com/office/officeart/2016/7/layout/RepeatingBendingProcessNew"/>
    <dgm:cxn modelId="{52CFFB7A-3D96-4CF5-9AB5-7601FFE96233}" type="presParOf" srcId="{42426896-654A-4539-B5A1-4800910A6363}" destId="{54293B59-13A6-48FE-9C30-CD1D26631870}" srcOrd="2" destOrd="0" presId="urn:microsoft.com/office/officeart/2016/7/layout/RepeatingBendingProcessNew"/>
    <dgm:cxn modelId="{6F0665DE-8F8A-4073-8727-615881611986}" type="presParOf" srcId="{42426896-654A-4539-B5A1-4800910A6363}" destId="{16FE371F-4AE6-4B8F-8069-0ADC5BDC25F3}" srcOrd="3" destOrd="0" presId="urn:microsoft.com/office/officeart/2016/7/layout/RepeatingBendingProcessNew"/>
    <dgm:cxn modelId="{2F4A8D27-EA39-4292-B76C-6DDA39F2A6DD}" type="presParOf" srcId="{16FE371F-4AE6-4B8F-8069-0ADC5BDC25F3}" destId="{1DC9C0A2-0985-4E5D-8484-22463C36DDE6}" srcOrd="0" destOrd="0" presId="urn:microsoft.com/office/officeart/2016/7/layout/RepeatingBendingProcessNew"/>
    <dgm:cxn modelId="{E5553071-9739-4CD2-A724-0BB5448B275D}" type="presParOf" srcId="{42426896-654A-4539-B5A1-4800910A6363}" destId="{5FD4DD29-C2F9-439E-855A-463367A0E571}" srcOrd="4" destOrd="0" presId="urn:microsoft.com/office/officeart/2016/7/layout/RepeatingBendingProcessNew"/>
    <dgm:cxn modelId="{F8F41237-F1FB-438B-9910-5491F6E652A3}" type="presParOf" srcId="{42426896-654A-4539-B5A1-4800910A6363}" destId="{B9C50EA7-FB1E-4F3B-B8D7-B18D2153AAF5}" srcOrd="5" destOrd="0" presId="urn:microsoft.com/office/officeart/2016/7/layout/RepeatingBendingProcessNew"/>
    <dgm:cxn modelId="{07EDC9EE-773D-4A82-AD29-5A9E8534D4E6}" type="presParOf" srcId="{B9C50EA7-FB1E-4F3B-B8D7-B18D2153AAF5}" destId="{96724C8D-9005-4B59-8D7B-54E11A913906}" srcOrd="0" destOrd="0" presId="urn:microsoft.com/office/officeart/2016/7/layout/RepeatingBendingProcessNew"/>
    <dgm:cxn modelId="{37243C6A-10FA-4CF3-84C4-7B2B165AAB55}" type="presParOf" srcId="{42426896-654A-4539-B5A1-4800910A6363}" destId="{DC0A3D5D-5517-45B0-9D93-5167B211E285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63471D-A07D-485A-8FC9-4600255B9C9F}" type="doc">
      <dgm:prSet loTypeId="urn:microsoft.com/office/officeart/2005/8/layout/hProcess9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AA92DC0-40CE-4E97-9229-8EC48FDD554A}">
      <dgm:prSet/>
      <dgm:spPr/>
      <dgm:t>
        <a:bodyPr/>
        <a:lstStyle/>
        <a:p>
          <a:r>
            <a:rPr lang="en-US" dirty="0"/>
            <a:t>Data Exploration: Univariate Analysis, Correlation Graph</a:t>
          </a:r>
        </a:p>
      </dgm:t>
    </dgm:pt>
    <dgm:pt modelId="{97D6FECC-4809-4676-99C1-ECA1EA3D26C2}" type="parTrans" cxnId="{75231235-641E-4C26-8102-6B73D2C04C27}">
      <dgm:prSet/>
      <dgm:spPr/>
      <dgm:t>
        <a:bodyPr/>
        <a:lstStyle/>
        <a:p>
          <a:endParaRPr lang="en-US"/>
        </a:p>
      </dgm:t>
    </dgm:pt>
    <dgm:pt modelId="{A8C4F355-0B76-47E7-B23A-F039A66CCEFC}" type="sibTrans" cxnId="{75231235-641E-4C26-8102-6B73D2C04C27}">
      <dgm:prSet phldrT="1" phldr="0"/>
      <dgm:spPr/>
      <dgm:t>
        <a:bodyPr/>
        <a:lstStyle/>
        <a:p>
          <a:endParaRPr lang="en-US"/>
        </a:p>
      </dgm:t>
    </dgm:pt>
    <dgm:pt modelId="{04FDF4C7-607E-4BA5-ACD2-8E647F56CBFB}">
      <dgm:prSet/>
      <dgm:spPr/>
      <dgm:t>
        <a:bodyPr/>
        <a:lstStyle/>
        <a:p>
          <a:r>
            <a:rPr lang="en-US"/>
            <a:t>Pre-processing/Feature Engineering</a:t>
          </a:r>
        </a:p>
      </dgm:t>
    </dgm:pt>
    <dgm:pt modelId="{85CC7BFC-BDDC-47AD-AA4E-9EE43E8B19AE}" type="parTrans" cxnId="{4F3C96ED-0323-41ED-892F-8F45D8ECDF4B}">
      <dgm:prSet/>
      <dgm:spPr/>
      <dgm:t>
        <a:bodyPr/>
        <a:lstStyle/>
        <a:p>
          <a:endParaRPr lang="en-US"/>
        </a:p>
      </dgm:t>
    </dgm:pt>
    <dgm:pt modelId="{F92C5926-C2F4-462E-989D-868B26EEFB00}" type="sibTrans" cxnId="{4F3C96ED-0323-41ED-892F-8F45D8ECDF4B}">
      <dgm:prSet phldrT="2" phldr="0"/>
      <dgm:spPr/>
      <dgm:t>
        <a:bodyPr/>
        <a:lstStyle/>
        <a:p>
          <a:endParaRPr lang="en-US"/>
        </a:p>
      </dgm:t>
    </dgm:pt>
    <dgm:pt modelId="{CFCAFFEA-BFDD-487B-BC61-E9DB47FF372B}">
      <dgm:prSet/>
      <dgm:spPr/>
      <dgm:t>
        <a:bodyPr/>
        <a:lstStyle/>
        <a:p>
          <a:r>
            <a:rPr lang="en-US"/>
            <a:t>Algorithm Implementation</a:t>
          </a:r>
        </a:p>
      </dgm:t>
    </dgm:pt>
    <dgm:pt modelId="{81DC7BAD-FC4B-46D5-856E-08F2AC64EE8C}" type="parTrans" cxnId="{914DE61A-A804-47BB-A908-E74F14E8529E}">
      <dgm:prSet/>
      <dgm:spPr/>
      <dgm:t>
        <a:bodyPr/>
        <a:lstStyle/>
        <a:p>
          <a:endParaRPr lang="en-US"/>
        </a:p>
      </dgm:t>
    </dgm:pt>
    <dgm:pt modelId="{FE835D33-BD7A-44A9-BE79-CC63F777DBCE}" type="sibTrans" cxnId="{914DE61A-A804-47BB-A908-E74F14E8529E}">
      <dgm:prSet phldrT="3" phldr="0"/>
      <dgm:spPr/>
      <dgm:t>
        <a:bodyPr/>
        <a:lstStyle/>
        <a:p>
          <a:endParaRPr lang="en-US"/>
        </a:p>
      </dgm:t>
    </dgm:pt>
    <dgm:pt modelId="{BB08FA34-937A-47AD-A31D-A17E93C0ABE9}">
      <dgm:prSet/>
      <dgm:spPr/>
      <dgm:t>
        <a:bodyPr/>
        <a:lstStyle/>
        <a:p>
          <a:r>
            <a:rPr lang="en-US"/>
            <a:t>Model training and parameter tuning using GridSearchCV </a:t>
          </a:r>
        </a:p>
      </dgm:t>
    </dgm:pt>
    <dgm:pt modelId="{5FEFFAD0-F0D9-49D8-A408-C2AE0B693AAC}" type="parTrans" cxnId="{004A3758-DC21-4675-9776-1211C41644EB}">
      <dgm:prSet/>
      <dgm:spPr/>
      <dgm:t>
        <a:bodyPr/>
        <a:lstStyle/>
        <a:p>
          <a:endParaRPr lang="en-US"/>
        </a:p>
      </dgm:t>
    </dgm:pt>
    <dgm:pt modelId="{312E2F5C-1001-4B54-B7C8-C48107AA2938}" type="sibTrans" cxnId="{004A3758-DC21-4675-9776-1211C41644EB}">
      <dgm:prSet phldrT="4" phldr="0"/>
      <dgm:spPr/>
      <dgm:t>
        <a:bodyPr/>
        <a:lstStyle/>
        <a:p>
          <a:endParaRPr lang="en-US"/>
        </a:p>
      </dgm:t>
    </dgm:pt>
    <dgm:pt modelId="{B4F1C8B5-AF0C-4A5C-B176-19B0D853373D}">
      <dgm:prSet/>
      <dgm:spPr/>
      <dgm:t>
        <a:bodyPr/>
        <a:lstStyle/>
        <a:p>
          <a:r>
            <a:rPr lang="en-US"/>
            <a:t>With train-test split</a:t>
          </a:r>
        </a:p>
      </dgm:t>
    </dgm:pt>
    <dgm:pt modelId="{616B7FC4-43C6-4F5A-A967-84BC2FDA4C4B}" type="parTrans" cxnId="{26E6730A-94D0-4565-9BD1-63319DFC1AE1}">
      <dgm:prSet/>
      <dgm:spPr/>
      <dgm:t>
        <a:bodyPr/>
        <a:lstStyle/>
        <a:p>
          <a:endParaRPr lang="en-US"/>
        </a:p>
      </dgm:t>
    </dgm:pt>
    <dgm:pt modelId="{7292B9E8-59A2-459B-9080-7EA7BE5D49D2}" type="sibTrans" cxnId="{26E6730A-94D0-4565-9BD1-63319DFC1AE1}">
      <dgm:prSet/>
      <dgm:spPr/>
      <dgm:t>
        <a:bodyPr/>
        <a:lstStyle/>
        <a:p>
          <a:endParaRPr lang="en-US"/>
        </a:p>
      </dgm:t>
    </dgm:pt>
    <dgm:pt modelId="{BEBA213A-C628-4119-AC58-8E3BCDD6D6A1}">
      <dgm:prSet/>
      <dgm:spPr/>
      <dgm:t>
        <a:bodyPr/>
        <a:lstStyle/>
        <a:p>
          <a:r>
            <a:rPr lang="en-US"/>
            <a:t>With k-fold cross validation</a:t>
          </a:r>
        </a:p>
      </dgm:t>
    </dgm:pt>
    <dgm:pt modelId="{1E66E3E9-74A7-42DD-9CF7-1C076E28DB7F}" type="parTrans" cxnId="{A0CF0DD4-3081-4673-B190-ADBFCD90E498}">
      <dgm:prSet/>
      <dgm:spPr/>
      <dgm:t>
        <a:bodyPr/>
        <a:lstStyle/>
        <a:p>
          <a:endParaRPr lang="en-US"/>
        </a:p>
      </dgm:t>
    </dgm:pt>
    <dgm:pt modelId="{9D790BCC-73C4-4CE2-BEA9-889F63D7DB95}" type="sibTrans" cxnId="{A0CF0DD4-3081-4673-B190-ADBFCD90E498}">
      <dgm:prSet/>
      <dgm:spPr/>
      <dgm:t>
        <a:bodyPr/>
        <a:lstStyle/>
        <a:p>
          <a:endParaRPr lang="en-US"/>
        </a:p>
      </dgm:t>
    </dgm:pt>
    <dgm:pt modelId="{E4B84502-EB67-4688-B7EB-75198FF7C1AA}">
      <dgm:prSet/>
      <dgm:spPr/>
      <dgm:t>
        <a:bodyPr/>
        <a:lstStyle/>
        <a:p>
          <a:r>
            <a:rPr lang="en-US"/>
            <a:t>With the trained model, predict the accuracy on the test data </a:t>
          </a:r>
        </a:p>
      </dgm:t>
    </dgm:pt>
    <dgm:pt modelId="{2EF7FC57-4481-47E1-9E4F-687F5E8638EE}" type="parTrans" cxnId="{BF25AECA-F4EB-416A-AB8B-BC1F34554AC1}">
      <dgm:prSet/>
      <dgm:spPr/>
      <dgm:t>
        <a:bodyPr/>
        <a:lstStyle/>
        <a:p>
          <a:endParaRPr lang="en-US"/>
        </a:p>
      </dgm:t>
    </dgm:pt>
    <dgm:pt modelId="{86608B64-E49B-4E65-8976-0049266C91F0}" type="sibTrans" cxnId="{BF25AECA-F4EB-416A-AB8B-BC1F34554AC1}">
      <dgm:prSet phldrT="5" phldr="0"/>
      <dgm:spPr/>
      <dgm:t>
        <a:bodyPr/>
        <a:lstStyle/>
        <a:p>
          <a:endParaRPr lang="en-US"/>
        </a:p>
      </dgm:t>
    </dgm:pt>
    <dgm:pt modelId="{A445FDA2-9637-4B90-AB06-DE0208B2FBAD}" type="pres">
      <dgm:prSet presAssocID="{F963471D-A07D-485A-8FC9-4600255B9C9F}" presName="CompostProcess" presStyleCnt="0">
        <dgm:presLayoutVars>
          <dgm:dir/>
          <dgm:resizeHandles val="exact"/>
        </dgm:presLayoutVars>
      </dgm:prSet>
      <dgm:spPr/>
    </dgm:pt>
    <dgm:pt modelId="{710A3D8E-D0A8-463C-A04D-B64A6C3C1C68}" type="pres">
      <dgm:prSet presAssocID="{F963471D-A07D-485A-8FC9-4600255B9C9F}" presName="arrow" presStyleLbl="bgShp" presStyleIdx="0" presStyleCnt="1"/>
      <dgm:spPr/>
    </dgm:pt>
    <dgm:pt modelId="{25EB6AA9-0E52-40F0-A07D-82CA07673A06}" type="pres">
      <dgm:prSet presAssocID="{F963471D-A07D-485A-8FC9-4600255B9C9F}" presName="linearProcess" presStyleCnt="0"/>
      <dgm:spPr/>
    </dgm:pt>
    <dgm:pt modelId="{F56F081C-0A43-4BBE-ADD9-A02D96D77B8E}" type="pres">
      <dgm:prSet presAssocID="{DAA92DC0-40CE-4E97-9229-8EC48FDD554A}" presName="textNode" presStyleLbl="node1" presStyleIdx="0" presStyleCnt="5">
        <dgm:presLayoutVars>
          <dgm:bulletEnabled val="1"/>
        </dgm:presLayoutVars>
      </dgm:prSet>
      <dgm:spPr/>
    </dgm:pt>
    <dgm:pt modelId="{B414DA69-8E3C-4CB5-BF22-97EF60C71619}" type="pres">
      <dgm:prSet presAssocID="{A8C4F355-0B76-47E7-B23A-F039A66CCEFC}" presName="sibTrans" presStyleCnt="0"/>
      <dgm:spPr/>
    </dgm:pt>
    <dgm:pt modelId="{8F141C9D-5836-4491-AE7E-1F01A5C28103}" type="pres">
      <dgm:prSet presAssocID="{04FDF4C7-607E-4BA5-ACD2-8E647F56CBFB}" presName="textNode" presStyleLbl="node1" presStyleIdx="1" presStyleCnt="5">
        <dgm:presLayoutVars>
          <dgm:bulletEnabled val="1"/>
        </dgm:presLayoutVars>
      </dgm:prSet>
      <dgm:spPr/>
    </dgm:pt>
    <dgm:pt modelId="{9FBE7151-8176-4DCB-9FCB-4E98B5BD19BD}" type="pres">
      <dgm:prSet presAssocID="{F92C5926-C2F4-462E-989D-868B26EEFB00}" presName="sibTrans" presStyleCnt="0"/>
      <dgm:spPr/>
    </dgm:pt>
    <dgm:pt modelId="{B040DB82-AB03-427A-AEC5-7E3DAE213E17}" type="pres">
      <dgm:prSet presAssocID="{CFCAFFEA-BFDD-487B-BC61-E9DB47FF372B}" presName="textNode" presStyleLbl="node1" presStyleIdx="2" presStyleCnt="5">
        <dgm:presLayoutVars>
          <dgm:bulletEnabled val="1"/>
        </dgm:presLayoutVars>
      </dgm:prSet>
      <dgm:spPr/>
    </dgm:pt>
    <dgm:pt modelId="{CD0FD4AF-474C-44A0-A465-17ED2D843044}" type="pres">
      <dgm:prSet presAssocID="{FE835D33-BD7A-44A9-BE79-CC63F777DBCE}" presName="sibTrans" presStyleCnt="0"/>
      <dgm:spPr/>
    </dgm:pt>
    <dgm:pt modelId="{447C6F93-FB47-4C51-9A6E-1C94F9383D56}" type="pres">
      <dgm:prSet presAssocID="{BB08FA34-937A-47AD-A31D-A17E93C0ABE9}" presName="textNode" presStyleLbl="node1" presStyleIdx="3" presStyleCnt="5">
        <dgm:presLayoutVars>
          <dgm:bulletEnabled val="1"/>
        </dgm:presLayoutVars>
      </dgm:prSet>
      <dgm:spPr/>
    </dgm:pt>
    <dgm:pt modelId="{8CF0E71F-3B5C-4479-9AEB-A3DAC683FF1E}" type="pres">
      <dgm:prSet presAssocID="{312E2F5C-1001-4B54-B7C8-C48107AA2938}" presName="sibTrans" presStyleCnt="0"/>
      <dgm:spPr/>
    </dgm:pt>
    <dgm:pt modelId="{7B4C8E4D-16E5-4BE4-B8E5-79227D402481}" type="pres">
      <dgm:prSet presAssocID="{E4B84502-EB67-4688-B7EB-75198FF7C1A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6583905-3B64-42B3-A7D5-4C5AE9A97D3C}" type="presOf" srcId="{F963471D-A07D-485A-8FC9-4600255B9C9F}" destId="{A445FDA2-9637-4B90-AB06-DE0208B2FBAD}" srcOrd="0" destOrd="0" presId="urn:microsoft.com/office/officeart/2005/8/layout/hProcess9"/>
    <dgm:cxn modelId="{26E6730A-94D0-4565-9BD1-63319DFC1AE1}" srcId="{BB08FA34-937A-47AD-A31D-A17E93C0ABE9}" destId="{B4F1C8B5-AF0C-4A5C-B176-19B0D853373D}" srcOrd="0" destOrd="0" parTransId="{616B7FC4-43C6-4F5A-A967-84BC2FDA4C4B}" sibTransId="{7292B9E8-59A2-459B-9080-7EA7BE5D49D2}"/>
    <dgm:cxn modelId="{914DE61A-A804-47BB-A908-E74F14E8529E}" srcId="{F963471D-A07D-485A-8FC9-4600255B9C9F}" destId="{CFCAFFEA-BFDD-487B-BC61-E9DB47FF372B}" srcOrd="2" destOrd="0" parTransId="{81DC7BAD-FC4B-46D5-856E-08F2AC64EE8C}" sibTransId="{FE835D33-BD7A-44A9-BE79-CC63F777DBCE}"/>
    <dgm:cxn modelId="{6BA78921-45F0-4700-9108-100FB8B4BCB3}" type="presOf" srcId="{BEBA213A-C628-4119-AC58-8E3BCDD6D6A1}" destId="{447C6F93-FB47-4C51-9A6E-1C94F9383D56}" srcOrd="0" destOrd="2" presId="urn:microsoft.com/office/officeart/2005/8/layout/hProcess9"/>
    <dgm:cxn modelId="{7E57D527-05A6-4FBA-AABB-449A1009CC4E}" type="presOf" srcId="{B4F1C8B5-AF0C-4A5C-B176-19B0D853373D}" destId="{447C6F93-FB47-4C51-9A6E-1C94F9383D56}" srcOrd="0" destOrd="1" presId="urn:microsoft.com/office/officeart/2005/8/layout/hProcess9"/>
    <dgm:cxn modelId="{75231235-641E-4C26-8102-6B73D2C04C27}" srcId="{F963471D-A07D-485A-8FC9-4600255B9C9F}" destId="{DAA92DC0-40CE-4E97-9229-8EC48FDD554A}" srcOrd="0" destOrd="0" parTransId="{97D6FECC-4809-4676-99C1-ECA1EA3D26C2}" sibTransId="{A8C4F355-0B76-47E7-B23A-F039A66CCEFC}"/>
    <dgm:cxn modelId="{E9A37F40-F523-40A8-942C-21049F1607B7}" type="presOf" srcId="{CFCAFFEA-BFDD-487B-BC61-E9DB47FF372B}" destId="{B040DB82-AB03-427A-AEC5-7E3DAE213E17}" srcOrd="0" destOrd="0" presId="urn:microsoft.com/office/officeart/2005/8/layout/hProcess9"/>
    <dgm:cxn modelId="{FEE4BA68-0B9C-406F-B066-B00410957EF3}" type="presOf" srcId="{DAA92DC0-40CE-4E97-9229-8EC48FDD554A}" destId="{F56F081C-0A43-4BBE-ADD9-A02D96D77B8E}" srcOrd="0" destOrd="0" presId="urn:microsoft.com/office/officeart/2005/8/layout/hProcess9"/>
    <dgm:cxn modelId="{7C3FD34D-4E4F-418D-A5B6-D95A71F4CF53}" type="presOf" srcId="{BB08FA34-937A-47AD-A31D-A17E93C0ABE9}" destId="{447C6F93-FB47-4C51-9A6E-1C94F9383D56}" srcOrd="0" destOrd="0" presId="urn:microsoft.com/office/officeart/2005/8/layout/hProcess9"/>
    <dgm:cxn modelId="{004A3758-DC21-4675-9776-1211C41644EB}" srcId="{F963471D-A07D-485A-8FC9-4600255B9C9F}" destId="{BB08FA34-937A-47AD-A31D-A17E93C0ABE9}" srcOrd="3" destOrd="0" parTransId="{5FEFFAD0-F0D9-49D8-A408-C2AE0B693AAC}" sibTransId="{312E2F5C-1001-4B54-B7C8-C48107AA2938}"/>
    <dgm:cxn modelId="{BF25AECA-F4EB-416A-AB8B-BC1F34554AC1}" srcId="{F963471D-A07D-485A-8FC9-4600255B9C9F}" destId="{E4B84502-EB67-4688-B7EB-75198FF7C1AA}" srcOrd="4" destOrd="0" parTransId="{2EF7FC57-4481-47E1-9E4F-687F5E8638EE}" sibTransId="{86608B64-E49B-4E65-8976-0049266C91F0}"/>
    <dgm:cxn modelId="{C71513D0-8EDA-4DEE-8704-3758875107ED}" type="presOf" srcId="{E4B84502-EB67-4688-B7EB-75198FF7C1AA}" destId="{7B4C8E4D-16E5-4BE4-B8E5-79227D402481}" srcOrd="0" destOrd="0" presId="urn:microsoft.com/office/officeart/2005/8/layout/hProcess9"/>
    <dgm:cxn modelId="{A0CF0DD4-3081-4673-B190-ADBFCD90E498}" srcId="{BB08FA34-937A-47AD-A31D-A17E93C0ABE9}" destId="{BEBA213A-C628-4119-AC58-8E3BCDD6D6A1}" srcOrd="1" destOrd="0" parTransId="{1E66E3E9-74A7-42DD-9CF7-1C076E28DB7F}" sibTransId="{9D790BCC-73C4-4CE2-BEA9-889F63D7DB95}"/>
    <dgm:cxn modelId="{4F3C96ED-0323-41ED-892F-8F45D8ECDF4B}" srcId="{F963471D-A07D-485A-8FC9-4600255B9C9F}" destId="{04FDF4C7-607E-4BA5-ACD2-8E647F56CBFB}" srcOrd="1" destOrd="0" parTransId="{85CC7BFC-BDDC-47AD-AA4E-9EE43E8B19AE}" sibTransId="{F92C5926-C2F4-462E-989D-868B26EEFB00}"/>
    <dgm:cxn modelId="{3A8F9BFB-36DD-4D09-AF4B-F1028EC86883}" type="presOf" srcId="{04FDF4C7-607E-4BA5-ACD2-8E647F56CBFB}" destId="{8F141C9D-5836-4491-AE7E-1F01A5C28103}" srcOrd="0" destOrd="0" presId="urn:microsoft.com/office/officeart/2005/8/layout/hProcess9"/>
    <dgm:cxn modelId="{C1793205-7AF5-4B8C-9A09-122A642DBEC0}" type="presParOf" srcId="{A445FDA2-9637-4B90-AB06-DE0208B2FBAD}" destId="{710A3D8E-D0A8-463C-A04D-B64A6C3C1C68}" srcOrd="0" destOrd="0" presId="urn:microsoft.com/office/officeart/2005/8/layout/hProcess9"/>
    <dgm:cxn modelId="{326A77BB-B323-4176-8381-E269C6DCD105}" type="presParOf" srcId="{A445FDA2-9637-4B90-AB06-DE0208B2FBAD}" destId="{25EB6AA9-0E52-40F0-A07D-82CA07673A06}" srcOrd="1" destOrd="0" presId="urn:microsoft.com/office/officeart/2005/8/layout/hProcess9"/>
    <dgm:cxn modelId="{244753D6-F05E-41CC-B771-111091D8B47A}" type="presParOf" srcId="{25EB6AA9-0E52-40F0-A07D-82CA07673A06}" destId="{F56F081C-0A43-4BBE-ADD9-A02D96D77B8E}" srcOrd="0" destOrd="0" presId="urn:microsoft.com/office/officeart/2005/8/layout/hProcess9"/>
    <dgm:cxn modelId="{4142591F-BADE-4A01-86E7-A8696A224780}" type="presParOf" srcId="{25EB6AA9-0E52-40F0-A07D-82CA07673A06}" destId="{B414DA69-8E3C-4CB5-BF22-97EF60C71619}" srcOrd="1" destOrd="0" presId="urn:microsoft.com/office/officeart/2005/8/layout/hProcess9"/>
    <dgm:cxn modelId="{24372E5F-BFA9-43F1-8ECA-F574BFD5501C}" type="presParOf" srcId="{25EB6AA9-0E52-40F0-A07D-82CA07673A06}" destId="{8F141C9D-5836-4491-AE7E-1F01A5C28103}" srcOrd="2" destOrd="0" presId="urn:microsoft.com/office/officeart/2005/8/layout/hProcess9"/>
    <dgm:cxn modelId="{C140B011-957C-4C0F-82F7-39DC663F9C24}" type="presParOf" srcId="{25EB6AA9-0E52-40F0-A07D-82CA07673A06}" destId="{9FBE7151-8176-4DCB-9FCB-4E98B5BD19BD}" srcOrd="3" destOrd="0" presId="urn:microsoft.com/office/officeart/2005/8/layout/hProcess9"/>
    <dgm:cxn modelId="{079D497C-8224-4C65-A063-EBFC7668C92B}" type="presParOf" srcId="{25EB6AA9-0E52-40F0-A07D-82CA07673A06}" destId="{B040DB82-AB03-427A-AEC5-7E3DAE213E17}" srcOrd="4" destOrd="0" presId="urn:microsoft.com/office/officeart/2005/8/layout/hProcess9"/>
    <dgm:cxn modelId="{A0341541-E501-4A06-9F3F-D39EDCAF9FE9}" type="presParOf" srcId="{25EB6AA9-0E52-40F0-A07D-82CA07673A06}" destId="{CD0FD4AF-474C-44A0-A465-17ED2D843044}" srcOrd="5" destOrd="0" presId="urn:microsoft.com/office/officeart/2005/8/layout/hProcess9"/>
    <dgm:cxn modelId="{312B986E-8B64-4482-8F28-F17191F50B5C}" type="presParOf" srcId="{25EB6AA9-0E52-40F0-A07D-82CA07673A06}" destId="{447C6F93-FB47-4C51-9A6E-1C94F9383D56}" srcOrd="6" destOrd="0" presId="urn:microsoft.com/office/officeart/2005/8/layout/hProcess9"/>
    <dgm:cxn modelId="{ADA47A20-16B7-497F-B7AB-9E9DBC4CCA17}" type="presParOf" srcId="{25EB6AA9-0E52-40F0-A07D-82CA07673A06}" destId="{8CF0E71F-3B5C-4479-9AEB-A3DAC683FF1E}" srcOrd="7" destOrd="0" presId="urn:microsoft.com/office/officeart/2005/8/layout/hProcess9"/>
    <dgm:cxn modelId="{55664192-5272-43CF-9109-4DD0D8CEAEB2}" type="presParOf" srcId="{25EB6AA9-0E52-40F0-A07D-82CA07673A06}" destId="{7B4C8E4D-16E5-4BE4-B8E5-79227D40248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126F3-41AC-4D83-AFD1-7680ADA22136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27E81A-4B72-44B9-B4D4-E913AE69CDA5}">
      <dsp:nvSpPr>
        <dsp:cNvPr id="0" name=""/>
        <dsp:cNvSpPr/>
      </dsp:nvSpPr>
      <dsp:spPr>
        <a:xfrm>
          <a:off x="0" y="2720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Dealing With Missing values</a:t>
          </a:r>
        </a:p>
      </dsp:txBody>
      <dsp:txXfrm>
        <a:off x="0" y="2720"/>
        <a:ext cx="6269038" cy="927780"/>
      </dsp:txXfrm>
    </dsp:sp>
    <dsp:sp modelId="{B4F58ACF-C7E7-4C3B-B8E1-99A180BC7BFE}">
      <dsp:nvSpPr>
        <dsp:cNvPr id="0" name=""/>
        <dsp:cNvSpPr/>
      </dsp:nvSpPr>
      <dsp:spPr>
        <a:xfrm>
          <a:off x="0" y="930501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DA9C33-748E-49AB-90A4-107C79C9EAF8}">
      <dsp:nvSpPr>
        <dsp:cNvPr id="0" name=""/>
        <dsp:cNvSpPr/>
      </dsp:nvSpPr>
      <dsp:spPr>
        <a:xfrm>
          <a:off x="0" y="930501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 columns </a:t>
          </a:r>
          <a:r>
            <a:rPr lang="en-US" sz="2600" kern="1200" dirty="0" err="1"/>
            <a:t>gps_height</a:t>
          </a:r>
          <a:r>
            <a:rPr lang="en-US" sz="2600" kern="1200" dirty="0"/>
            <a:t>, latitude, longitude using Geocoder</a:t>
          </a:r>
        </a:p>
      </dsp:txBody>
      <dsp:txXfrm>
        <a:off x="0" y="930501"/>
        <a:ext cx="6269038" cy="927780"/>
      </dsp:txXfrm>
    </dsp:sp>
    <dsp:sp modelId="{6535D081-63F3-40C1-B80C-2547CCC4C450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6ADB4C-6B16-4928-9C20-ED575465AB1C}">
      <dsp:nvSpPr>
        <dsp:cNvPr id="0" name=""/>
        <dsp:cNvSpPr/>
      </dsp:nvSpPr>
      <dsp:spPr>
        <a:xfrm>
          <a:off x="0" y="1858281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Normalization using MinMaxScaler</a:t>
          </a:r>
        </a:p>
      </dsp:txBody>
      <dsp:txXfrm>
        <a:off x="0" y="1858281"/>
        <a:ext cx="6269038" cy="927780"/>
      </dsp:txXfrm>
    </dsp:sp>
    <dsp:sp modelId="{E69A0EA8-D8CD-4BBA-B855-D304F1511184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4022B4-2E10-4738-8D9E-13A36D20DDD0}">
      <dsp:nvSpPr>
        <dsp:cNvPr id="0" name=""/>
        <dsp:cNvSpPr/>
      </dsp:nvSpPr>
      <dsp:spPr>
        <a:xfrm>
          <a:off x="0" y="2786062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Dealing with categorical variables with LabelEncoder</a:t>
          </a:r>
        </a:p>
      </dsp:txBody>
      <dsp:txXfrm>
        <a:off x="0" y="2786062"/>
        <a:ext cx="6269038" cy="927780"/>
      </dsp:txXfrm>
    </dsp:sp>
    <dsp:sp modelId="{9D71666C-9893-471F-924C-3362CD00D102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E980A5-6CF1-4BFA-B4F5-A2CE896F55C2}">
      <dsp:nvSpPr>
        <dsp:cNvPr id="0" name=""/>
        <dsp:cNvSpPr/>
      </dsp:nvSpPr>
      <dsp:spPr>
        <a:xfrm>
          <a:off x="0" y="3713843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Merged </a:t>
          </a:r>
          <a:r>
            <a:rPr lang="en-US" sz="2600" kern="1200" dirty="0" err="1"/>
            <a:t>construction_year</a:t>
          </a:r>
          <a:r>
            <a:rPr lang="en-US" sz="2600" kern="1200" dirty="0"/>
            <a:t> and </a:t>
          </a:r>
          <a:r>
            <a:rPr lang="en-US" sz="2600" kern="1200" dirty="0" err="1"/>
            <a:t>date_recorded</a:t>
          </a:r>
          <a:endParaRPr lang="en-US" sz="2600" kern="1200" dirty="0"/>
        </a:p>
      </dsp:txBody>
      <dsp:txXfrm>
        <a:off x="0" y="3713843"/>
        <a:ext cx="6269038" cy="927780"/>
      </dsp:txXfrm>
    </dsp:sp>
    <dsp:sp modelId="{FD72D7F9-7562-486B-927E-4D49C28B6B4E}">
      <dsp:nvSpPr>
        <dsp:cNvPr id="0" name=""/>
        <dsp:cNvSpPr/>
      </dsp:nvSpPr>
      <dsp:spPr>
        <a:xfrm>
          <a:off x="0" y="4641623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ADE29E-247E-401A-B55E-0580D87F8B16}">
      <dsp:nvSpPr>
        <dsp:cNvPr id="0" name=""/>
        <dsp:cNvSpPr/>
      </dsp:nvSpPr>
      <dsp:spPr>
        <a:xfrm>
          <a:off x="0" y="4641623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Reduced number of features from 40 to 26</a:t>
          </a:r>
        </a:p>
      </dsp:txBody>
      <dsp:txXfrm>
        <a:off x="0" y="4641623"/>
        <a:ext cx="6269038" cy="927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A8BC-5E49-42DC-97CE-32CD43231F8E}">
      <dsp:nvSpPr>
        <dsp:cNvPr id="0" name=""/>
        <dsp:cNvSpPr/>
      </dsp:nvSpPr>
      <dsp:spPr>
        <a:xfrm>
          <a:off x="0" y="25717"/>
          <a:ext cx="6089650" cy="100737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Logistic Regression</a:t>
          </a:r>
        </a:p>
      </dsp:txBody>
      <dsp:txXfrm>
        <a:off x="49176" y="74893"/>
        <a:ext cx="5991298" cy="909018"/>
      </dsp:txXfrm>
    </dsp:sp>
    <dsp:sp modelId="{0F05D065-E6A2-476F-B040-99B2871CDE62}">
      <dsp:nvSpPr>
        <dsp:cNvPr id="0" name=""/>
        <dsp:cNvSpPr/>
      </dsp:nvSpPr>
      <dsp:spPr>
        <a:xfrm>
          <a:off x="0" y="1154047"/>
          <a:ext cx="6089650" cy="100737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60997"/>
                <a:satOff val="-3921"/>
                <a:lumOff val="171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60997"/>
                <a:satOff val="-3921"/>
                <a:lumOff val="171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60997"/>
                <a:satOff val="-3921"/>
                <a:lumOff val="171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Support Vector Machine</a:t>
          </a:r>
        </a:p>
      </dsp:txBody>
      <dsp:txXfrm>
        <a:off x="49176" y="1203223"/>
        <a:ext cx="5991298" cy="909018"/>
      </dsp:txXfrm>
    </dsp:sp>
    <dsp:sp modelId="{B52583A4-6677-4F98-A00E-068171C84139}">
      <dsp:nvSpPr>
        <dsp:cNvPr id="0" name=""/>
        <dsp:cNvSpPr/>
      </dsp:nvSpPr>
      <dsp:spPr>
        <a:xfrm>
          <a:off x="0" y="2282377"/>
          <a:ext cx="6089650" cy="100737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21995"/>
                <a:satOff val="-7842"/>
                <a:lumOff val="343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21995"/>
                <a:satOff val="-7842"/>
                <a:lumOff val="343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21995"/>
                <a:satOff val="-7842"/>
                <a:lumOff val="343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Adaboosting</a:t>
          </a:r>
        </a:p>
      </dsp:txBody>
      <dsp:txXfrm>
        <a:off x="49176" y="2331553"/>
        <a:ext cx="5991298" cy="909018"/>
      </dsp:txXfrm>
    </dsp:sp>
    <dsp:sp modelId="{4CAB1B54-04E5-4CB8-939D-1AFB0F920847}">
      <dsp:nvSpPr>
        <dsp:cNvPr id="0" name=""/>
        <dsp:cNvSpPr/>
      </dsp:nvSpPr>
      <dsp:spPr>
        <a:xfrm>
          <a:off x="0" y="3410707"/>
          <a:ext cx="6089650" cy="100737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21995"/>
                <a:satOff val="-7842"/>
                <a:lumOff val="343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21995"/>
                <a:satOff val="-7842"/>
                <a:lumOff val="343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21995"/>
                <a:satOff val="-7842"/>
                <a:lumOff val="343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Deep Learning</a:t>
          </a:r>
        </a:p>
      </dsp:txBody>
      <dsp:txXfrm>
        <a:off x="49176" y="3459883"/>
        <a:ext cx="5991298" cy="909018"/>
      </dsp:txXfrm>
    </dsp:sp>
    <dsp:sp modelId="{C5E4BDA6-715D-4008-9E55-75B6365BFF16}">
      <dsp:nvSpPr>
        <dsp:cNvPr id="0" name=""/>
        <dsp:cNvSpPr/>
      </dsp:nvSpPr>
      <dsp:spPr>
        <a:xfrm>
          <a:off x="0" y="4539037"/>
          <a:ext cx="6089650" cy="100737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60997"/>
                <a:satOff val="-3921"/>
                <a:lumOff val="171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60997"/>
                <a:satOff val="-3921"/>
                <a:lumOff val="171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60997"/>
                <a:satOff val="-3921"/>
                <a:lumOff val="171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Random Forest</a:t>
          </a:r>
        </a:p>
      </dsp:txBody>
      <dsp:txXfrm>
        <a:off x="49176" y="4588213"/>
        <a:ext cx="5991298" cy="909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43BE1-C3CB-4490-8F8E-F2C047005F35}">
      <dsp:nvSpPr>
        <dsp:cNvPr id="0" name=""/>
        <dsp:cNvSpPr/>
      </dsp:nvSpPr>
      <dsp:spPr>
        <a:xfrm rot="5400000">
          <a:off x="2783070" y="84194"/>
          <a:ext cx="1266936" cy="110223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Python 3.6</a:t>
          </a:r>
        </a:p>
      </dsp:txBody>
      <dsp:txXfrm rot="-5400000">
        <a:off x="3037186" y="199274"/>
        <a:ext cx="758704" cy="872074"/>
      </dsp:txXfrm>
    </dsp:sp>
    <dsp:sp modelId="{7560C08D-9175-4E74-A179-E1F84BF4FB74}">
      <dsp:nvSpPr>
        <dsp:cNvPr id="0" name=""/>
        <dsp:cNvSpPr/>
      </dsp:nvSpPr>
      <dsp:spPr>
        <a:xfrm>
          <a:off x="4001103" y="255230"/>
          <a:ext cx="1413900" cy="760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0ECFA-6C56-41E3-B12D-3800DD124691}">
      <dsp:nvSpPr>
        <dsp:cNvPr id="0" name=""/>
        <dsp:cNvSpPr/>
      </dsp:nvSpPr>
      <dsp:spPr>
        <a:xfrm rot="5400000">
          <a:off x="1592657" y="84194"/>
          <a:ext cx="1266936" cy="110223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846773" y="199274"/>
        <a:ext cx="758704" cy="872074"/>
      </dsp:txXfrm>
    </dsp:sp>
    <dsp:sp modelId="{086185BA-A0DF-49F8-BD64-977E2D2A540D}">
      <dsp:nvSpPr>
        <dsp:cNvPr id="0" name=""/>
        <dsp:cNvSpPr/>
      </dsp:nvSpPr>
      <dsp:spPr>
        <a:xfrm rot="5400000">
          <a:off x="2185583" y="1159569"/>
          <a:ext cx="1266936" cy="110223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Sci-kit learn</a:t>
          </a:r>
        </a:p>
      </dsp:txBody>
      <dsp:txXfrm rot="-5400000">
        <a:off x="2439699" y="1274649"/>
        <a:ext cx="758704" cy="872074"/>
      </dsp:txXfrm>
    </dsp:sp>
    <dsp:sp modelId="{23B6D50B-F955-48C0-AAC8-FF15CA0B503D}">
      <dsp:nvSpPr>
        <dsp:cNvPr id="0" name=""/>
        <dsp:cNvSpPr/>
      </dsp:nvSpPr>
      <dsp:spPr>
        <a:xfrm>
          <a:off x="854033" y="1330606"/>
          <a:ext cx="1368291" cy="760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9FDC8-170B-44E2-85D3-B8FDA2714936}">
      <dsp:nvSpPr>
        <dsp:cNvPr id="0" name=""/>
        <dsp:cNvSpPr/>
      </dsp:nvSpPr>
      <dsp:spPr>
        <a:xfrm rot="5400000">
          <a:off x="3375997" y="1159569"/>
          <a:ext cx="1266936" cy="1102234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30113" y="1274649"/>
        <a:ext cx="758704" cy="872074"/>
      </dsp:txXfrm>
    </dsp:sp>
    <dsp:sp modelId="{C18220E2-8C9A-4866-85DB-D559F233B543}">
      <dsp:nvSpPr>
        <dsp:cNvPr id="0" name=""/>
        <dsp:cNvSpPr/>
      </dsp:nvSpPr>
      <dsp:spPr>
        <a:xfrm rot="5400000">
          <a:off x="2783070" y="2234945"/>
          <a:ext cx="1266936" cy="1102234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Anaconda</a:t>
          </a:r>
        </a:p>
      </dsp:txBody>
      <dsp:txXfrm rot="-5400000">
        <a:off x="3037186" y="2350025"/>
        <a:ext cx="758704" cy="872074"/>
      </dsp:txXfrm>
    </dsp:sp>
    <dsp:sp modelId="{1ECC26C8-D74A-485E-AD09-918CE096F2B1}">
      <dsp:nvSpPr>
        <dsp:cNvPr id="0" name=""/>
        <dsp:cNvSpPr/>
      </dsp:nvSpPr>
      <dsp:spPr>
        <a:xfrm>
          <a:off x="4001103" y="2405981"/>
          <a:ext cx="1413900" cy="760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8E796-DE2B-4EA7-B042-10433261961A}">
      <dsp:nvSpPr>
        <dsp:cNvPr id="0" name=""/>
        <dsp:cNvSpPr/>
      </dsp:nvSpPr>
      <dsp:spPr>
        <a:xfrm rot="5400000">
          <a:off x="1592657" y="2234945"/>
          <a:ext cx="1266936" cy="110223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846773" y="2350025"/>
        <a:ext cx="758704" cy="872074"/>
      </dsp:txXfrm>
    </dsp:sp>
    <dsp:sp modelId="{057EBC90-AC9D-49BA-90B5-EE8046F4C1B5}">
      <dsp:nvSpPr>
        <dsp:cNvPr id="0" name=""/>
        <dsp:cNvSpPr/>
      </dsp:nvSpPr>
      <dsp:spPr>
        <a:xfrm rot="5400000">
          <a:off x="2185583" y="3310320"/>
          <a:ext cx="1266936" cy="110223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Geocoder</a:t>
          </a:r>
        </a:p>
      </dsp:txBody>
      <dsp:txXfrm rot="-5400000">
        <a:off x="2439699" y="3425400"/>
        <a:ext cx="758704" cy="872074"/>
      </dsp:txXfrm>
    </dsp:sp>
    <dsp:sp modelId="{CF2D31A5-6632-4CE5-85F5-C57CCCBD1279}">
      <dsp:nvSpPr>
        <dsp:cNvPr id="0" name=""/>
        <dsp:cNvSpPr/>
      </dsp:nvSpPr>
      <dsp:spPr>
        <a:xfrm>
          <a:off x="854033" y="3481357"/>
          <a:ext cx="1368291" cy="760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F64E8-C6AE-4F7D-8129-929BC6DAE3E6}">
      <dsp:nvSpPr>
        <dsp:cNvPr id="0" name=""/>
        <dsp:cNvSpPr/>
      </dsp:nvSpPr>
      <dsp:spPr>
        <a:xfrm rot="5400000">
          <a:off x="3375997" y="3310320"/>
          <a:ext cx="1266936" cy="110223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30113" y="3425400"/>
        <a:ext cx="758704" cy="872074"/>
      </dsp:txXfrm>
    </dsp:sp>
    <dsp:sp modelId="{8EB3C2FB-4FFD-4065-A500-4EA2D33CBB34}">
      <dsp:nvSpPr>
        <dsp:cNvPr id="0" name=""/>
        <dsp:cNvSpPr/>
      </dsp:nvSpPr>
      <dsp:spPr>
        <a:xfrm rot="5400000">
          <a:off x="2783070" y="4385696"/>
          <a:ext cx="1266936" cy="1102234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Jupyter Notebook</a:t>
          </a:r>
        </a:p>
      </dsp:txBody>
      <dsp:txXfrm rot="-5400000">
        <a:off x="3037186" y="4500776"/>
        <a:ext cx="758704" cy="872074"/>
      </dsp:txXfrm>
    </dsp:sp>
    <dsp:sp modelId="{EE8BD771-E686-4499-8AB7-A2BFBCCF44DD}">
      <dsp:nvSpPr>
        <dsp:cNvPr id="0" name=""/>
        <dsp:cNvSpPr/>
      </dsp:nvSpPr>
      <dsp:spPr>
        <a:xfrm>
          <a:off x="4001103" y="4556732"/>
          <a:ext cx="1413900" cy="760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2ACF5-C658-45FE-A6D8-88602CD236CA}">
      <dsp:nvSpPr>
        <dsp:cNvPr id="0" name=""/>
        <dsp:cNvSpPr/>
      </dsp:nvSpPr>
      <dsp:spPr>
        <a:xfrm rot="5400000">
          <a:off x="1592657" y="4385696"/>
          <a:ext cx="1266936" cy="1102234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846773" y="4500776"/>
        <a:ext cx="758704" cy="8720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48D1C-F85A-4B23-B1CA-5EEEFCAD0F09}">
      <dsp:nvSpPr>
        <dsp:cNvPr id="0" name=""/>
        <dsp:cNvSpPr/>
      </dsp:nvSpPr>
      <dsp:spPr>
        <a:xfrm>
          <a:off x="2809563" y="1574172"/>
          <a:ext cx="615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10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1261" y="1616661"/>
        <a:ext cx="32315" cy="6463"/>
      </dsp:txXfrm>
    </dsp:sp>
    <dsp:sp modelId="{CF8EFCC3-612F-4238-B22C-D3F4771AD934}">
      <dsp:nvSpPr>
        <dsp:cNvPr id="0" name=""/>
        <dsp:cNvSpPr/>
      </dsp:nvSpPr>
      <dsp:spPr>
        <a:xfrm>
          <a:off x="1316" y="776878"/>
          <a:ext cx="2810047" cy="168602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After data exploration and pre-processing of the data, we built classifiers based on Scikit learn documentation</a:t>
          </a:r>
        </a:p>
      </dsp:txBody>
      <dsp:txXfrm>
        <a:off x="1316" y="776878"/>
        <a:ext cx="2810047" cy="1686028"/>
      </dsp:txXfrm>
    </dsp:sp>
    <dsp:sp modelId="{16FE371F-4AE6-4B8F-8069-0ADC5BDC25F3}">
      <dsp:nvSpPr>
        <dsp:cNvPr id="0" name=""/>
        <dsp:cNvSpPr/>
      </dsp:nvSpPr>
      <dsp:spPr>
        <a:xfrm>
          <a:off x="1406339" y="2461107"/>
          <a:ext cx="3456358" cy="615710"/>
        </a:xfrm>
        <a:custGeom>
          <a:avLst/>
          <a:gdLst/>
          <a:ahLst/>
          <a:cxnLst/>
          <a:rect l="0" t="0" r="0" b="0"/>
          <a:pathLst>
            <a:path>
              <a:moveTo>
                <a:pt x="3456358" y="0"/>
              </a:moveTo>
              <a:lnTo>
                <a:pt x="3456358" y="324955"/>
              </a:lnTo>
              <a:lnTo>
                <a:pt x="0" y="324955"/>
              </a:lnTo>
              <a:lnTo>
                <a:pt x="0" y="61571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253246"/>
              <a:satOff val="-10115"/>
              <a:lumOff val="234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6612" y="2765730"/>
        <a:ext cx="175813" cy="6463"/>
      </dsp:txXfrm>
    </dsp:sp>
    <dsp:sp modelId="{54293B59-13A6-48FE-9C30-CD1D26631870}">
      <dsp:nvSpPr>
        <dsp:cNvPr id="0" name=""/>
        <dsp:cNvSpPr/>
      </dsp:nvSpPr>
      <dsp:spPr>
        <a:xfrm>
          <a:off x="3457674" y="776878"/>
          <a:ext cx="2810047" cy="168602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parameter estimation, use of GridSearchCV</a:t>
          </a:r>
        </a:p>
      </dsp:txBody>
      <dsp:txXfrm>
        <a:off x="3457674" y="776878"/>
        <a:ext cx="2810047" cy="1686028"/>
      </dsp:txXfrm>
    </dsp:sp>
    <dsp:sp modelId="{B9C50EA7-FB1E-4F3B-B8D7-B18D2153AAF5}">
      <dsp:nvSpPr>
        <dsp:cNvPr id="0" name=""/>
        <dsp:cNvSpPr/>
      </dsp:nvSpPr>
      <dsp:spPr>
        <a:xfrm>
          <a:off x="2809563" y="3906512"/>
          <a:ext cx="615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10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253246"/>
              <a:satOff val="-10115"/>
              <a:lumOff val="234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1261" y="3949000"/>
        <a:ext cx="32315" cy="6463"/>
      </dsp:txXfrm>
    </dsp:sp>
    <dsp:sp modelId="{5FD4DD29-C2F9-439E-855A-463367A0E571}">
      <dsp:nvSpPr>
        <dsp:cNvPr id="0" name=""/>
        <dsp:cNvSpPr/>
      </dsp:nvSpPr>
      <dsp:spPr>
        <a:xfrm>
          <a:off x="1316" y="3109217"/>
          <a:ext cx="2810047" cy="168602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368424"/>
                <a:satOff val="-16105"/>
                <a:lumOff val="43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368424"/>
                <a:satOff val="-16105"/>
                <a:lumOff val="43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368424"/>
                <a:satOff val="-16105"/>
                <a:lumOff val="43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best parameters from GridSearch, we improved the accuracy of the model by tunning the features.</a:t>
          </a:r>
        </a:p>
      </dsp:txBody>
      <dsp:txXfrm>
        <a:off x="1316" y="3109217"/>
        <a:ext cx="2810047" cy="1686028"/>
      </dsp:txXfrm>
    </dsp:sp>
    <dsp:sp modelId="{DC0A3D5D-5517-45B0-9D93-5167B211E285}">
      <dsp:nvSpPr>
        <dsp:cNvPr id="0" name=""/>
        <dsp:cNvSpPr/>
      </dsp:nvSpPr>
      <dsp:spPr>
        <a:xfrm>
          <a:off x="3457674" y="3109217"/>
          <a:ext cx="2810047" cy="168602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Cross-validation using K-fold</a:t>
          </a:r>
        </a:p>
      </dsp:txBody>
      <dsp:txXfrm>
        <a:off x="3457674" y="3109217"/>
        <a:ext cx="2810047" cy="16860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A3D8E-D0A8-463C-A04D-B64A6C3C1C68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F081C-0A43-4BBE-ADD9-A02D96D77B8E}">
      <dsp:nvSpPr>
        <dsp:cNvPr id="0" name=""/>
        <dsp:cNvSpPr/>
      </dsp:nvSpPr>
      <dsp:spPr>
        <a:xfrm>
          <a:off x="4621" y="1305401"/>
          <a:ext cx="2020453" cy="1740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Exploration: Univariate Analysis, Correlation Graph</a:t>
          </a:r>
        </a:p>
      </dsp:txBody>
      <dsp:txXfrm>
        <a:off x="89587" y="1390367"/>
        <a:ext cx="1850521" cy="1570603"/>
      </dsp:txXfrm>
    </dsp:sp>
    <dsp:sp modelId="{8F141C9D-5836-4491-AE7E-1F01A5C28103}">
      <dsp:nvSpPr>
        <dsp:cNvPr id="0" name=""/>
        <dsp:cNvSpPr/>
      </dsp:nvSpPr>
      <dsp:spPr>
        <a:xfrm>
          <a:off x="2126097" y="1305401"/>
          <a:ext cx="2020453" cy="1740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Pre-processing/Feature Engineering</a:t>
          </a:r>
        </a:p>
      </dsp:txBody>
      <dsp:txXfrm>
        <a:off x="2211063" y="1390367"/>
        <a:ext cx="1850521" cy="1570603"/>
      </dsp:txXfrm>
    </dsp:sp>
    <dsp:sp modelId="{B040DB82-AB03-427A-AEC5-7E3DAE213E17}">
      <dsp:nvSpPr>
        <dsp:cNvPr id="0" name=""/>
        <dsp:cNvSpPr/>
      </dsp:nvSpPr>
      <dsp:spPr>
        <a:xfrm>
          <a:off x="4247573" y="1305401"/>
          <a:ext cx="2020453" cy="1740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Algorithm Implementation</a:t>
          </a:r>
        </a:p>
      </dsp:txBody>
      <dsp:txXfrm>
        <a:off x="4332539" y="1390367"/>
        <a:ext cx="1850521" cy="1570603"/>
      </dsp:txXfrm>
    </dsp:sp>
    <dsp:sp modelId="{447C6F93-FB47-4C51-9A6E-1C94F9383D56}">
      <dsp:nvSpPr>
        <dsp:cNvPr id="0" name=""/>
        <dsp:cNvSpPr/>
      </dsp:nvSpPr>
      <dsp:spPr>
        <a:xfrm>
          <a:off x="6369049" y="1305401"/>
          <a:ext cx="2020453" cy="1740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training and parameter tuning using GridSearchCV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With train-test split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With k-fold cross validation</a:t>
          </a:r>
        </a:p>
      </dsp:txBody>
      <dsp:txXfrm>
        <a:off x="6454015" y="1390367"/>
        <a:ext cx="1850521" cy="1570603"/>
      </dsp:txXfrm>
    </dsp:sp>
    <dsp:sp modelId="{7B4C8E4D-16E5-4BE4-B8E5-79227D402481}">
      <dsp:nvSpPr>
        <dsp:cNvPr id="0" name=""/>
        <dsp:cNvSpPr/>
      </dsp:nvSpPr>
      <dsp:spPr>
        <a:xfrm>
          <a:off x="8490525" y="1305401"/>
          <a:ext cx="2020453" cy="1740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With the trained model, predict the accuracy on the test data </a:t>
          </a:r>
        </a:p>
      </dsp:txBody>
      <dsp:txXfrm>
        <a:off x="8575491" y="1390367"/>
        <a:ext cx="1850521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C78D-BA15-4BEB-BD72-626661027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2C389-ED78-427A-867C-FDAC913C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654E-C8A2-4097-8CFF-9501957B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EC53-3056-44E8-A036-C5389892777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0247A-AEB2-40D8-8937-A71DF57E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258C8-EB98-4CBC-A3E5-BB59814A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D53D-D378-4663-8E3C-5188A982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4B48-E546-41EC-A87D-68B55A36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5951C-5ABD-4383-9A99-B17914C7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83FF9-12A7-4AC4-A030-F5B04F9D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EC53-3056-44E8-A036-C5389892777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CB00-6275-406A-9A87-F50CED4F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42F0-89C1-49C2-A3ED-DAC9539E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D53D-D378-4663-8E3C-5188A982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CC64D-DCB5-4A1F-B85B-8AE047166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B652D-9925-4C3F-8CFB-4441CE8E3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529B-7915-4D08-887C-C2449395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EC53-3056-44E8-A036-C5389892777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1EC9-F7DA-4DF6-98A6-03727BEF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626C7-FDBA-4766-B9B8-24FBA6A4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D53D-D378-4663-8E3C-5188A982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0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399B-AD96-4286-8EE0-229484AB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6BC6-6CE1-4331-B289-D1ACA593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55CA-C4DA-4431-BFFE-92581C55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EC53-3056-44E8-A036-C5389892777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257F-58F8-40A8-B9C6-C43258A4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A90-2098-465B-BA26-7EB04395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D53D-D378-4663-8E3C-5188A982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5D08-E989-4B15-9C72-988A00A5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E2C5-86C8-41A3-B152-01A38174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2CE9-D1E0-4F1A-A454-F277B5AD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EC53-3056-44E8-A036-C5389892777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435D-D72C-4DF7-8DEF-2C6DEE3C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9420-7AD8-43A6-970C-BA46147C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D53D-D378-4663-8E3C-5188A982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589D-7475-484F-AA7B-AA845531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8DAB-8DAA-41AB-9B0E-0DB0C9928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A2BC-70C9-42D7-928D-3C0700B60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5F27C-9B6E-42DB-B289-D727140A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EC53-3056-44E8-A036-C5389892777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957CC-7A8D-438A-BA5E-709A89C5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73C53-1743-40CA-AB33-BC4B08B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D53D-D378-4663-8E3C-5188A982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A9EB-887C-4986-976D-887B0904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A7EF3-F918-4B0D-9A04-51E292F16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0BDCA-4CE7-432C-A1A2-DC820B45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FD1A0-7E8E-464A-B8B5-CAF12C63D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65788-2711-4861-862B-76EDE8E66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C618E-6F61-47EA-AB3C-6C0E3DEA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EC53-3056-44E8-A036-C5389892777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35C31-20BB-490B-91BA-0B20227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E89A4-FE85-42D1-8C32-3D303ACD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D53D-D378-4663-8E3C-5188A982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8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E952-3411-4D3E-83E2-8D5933C3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442C7-0B7C-4F56-81AF-3AD3E963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EC53-3056-44E8-A036-C5389892777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E210F-78A8-4CC7-8AA9-79583532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305B5-7FAC-4CD0-8284-63B9F560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D53D-D378-4663-8E3C-5188A982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21A5A-2543-4EAB-9E8F-1BE898B4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EC53-3056-44E8-A036-C5389892777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DB5FF-9945-41A1-A257-9FCF8D60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A8C45-15B3-4198-82C9-EE2CB218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D53D-D378-4663-8E3C-5188A982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2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F6BF-B937-4577-B903-6F21E6B7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AD2B-F41A-4BF9-9DDC-49F8C32D5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A67D8-65B3-437C-B5A5-3CD3B1ACA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A7733-78DF-4550-A2B5-D6BC31D4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EC53-3056-44E8-A036-C5389892777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CAAC0-E729-4EF1-B4A9-99006D30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A876-02D7-44D6-8C0C-FA4664F6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D53D-D378-4663-8E3C-5188A982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1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BC80-09AE-40D4-839B-1037BD06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2157C-0C72-45C0-9AE2-EA4FC6B6D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EB2B5-2DB2-4B2F-9CF6-DDA553177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9E416-410C-4433-A6C0-7B89241A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EC53-3056-44E8-A036-C5389892777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AFBF-542E-481D-B897-D60DACF5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8B477-1049-45DD-B775-300E26D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D53D-D378-4663-8E3C-5188A982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1CE6D-0E12-41EF-AA63-C8C12AE6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1E111-A7D8-446A-95C6-D24A49B8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7290-76F8-447E-B68C-5CE0FE301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EC53-3056-44E8-A036-C5389892777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68E2-7246-4DAB-825F-6F394FA10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4C2D-AE16-4D93-A4DD-8342CEAE5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D53D-D378-4663-8E3C-5188A982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5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ivendata.org/competitions/7/pump-it-up-data-mining-the-water-table/data/" TargetMode="External"/><Relationship Id="rId2" Type="http://schemas.openxmlformats.org/officeDocument/2006/relationships/hyperlink" Target="https://www.drivendata.org/competitions/7/pump-it-up-data-mining-the-water-t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EC0AA-9FA2-4C2A-B745-692932FC2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600" dirty="0"/>
              <a:t>ML CS6375</a:t>
            </a:r>
            <a:br>
              <a:rPr lang="en-US" sz="5600" dirty="0"/>
            </a:br>
            <a:r>
              <a:rPr lang="en-US" sz="5600" dirty="0"/>
              <a:t>Project Demo</a:t>
            </a:r>
            <a:br>
              <a:rPr lang="en-US" sz="5600" dirty="0"/>
            </a:br>
            <a:br>
              <a:rPr lang="en-US" sz="5600" dirty="0"/>
            </a:br>
            <a:r>
              <a:rPr lang="en-US" sz="5600" b="1" dirty="0"/>
              <a:t>Pump It Up: </a:t>
            </a:r>
            <a:br>
              <a:rPr lang="en-US" sz="5600" b="1" dirty="0"/>
            </a:br>
            <a:r>
              <a:rPr lang="en-US" sz="5600" b="1" dirty="0"/>
              <a:t>Data Mining the Water Table</a:t>
            </a:r>
            <a:br>
              <a:rPr lang="en-US" sz="5600" b="1" dirty="0"/>
            </a:br>
            <a:endParaRPr lang="en-US" sz="5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FDD99-26CF-4D83-88B1-CC72D051E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 u="sng" dirty="0">
                <a:solidFill>
                  <a:srgbClr val="FFFFFF"/>
                </a:solidFill>
              </a:rPr>
              <a:t>Presented by: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Ankita Patil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Abhilash </a:t>
            </a:r>
            <a:r>
              <a:rPr lang="en-US" sz="2000" dirty="0" err="1">
                <a:solidFill>
                  <a:srgbClr val="FFFFFF"/>
                </a:solidFill>
              </a:rPr>
              <a:t>Gudasi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Shiva </a:t>
            </a:r>
            <a:r>
              <a:rPr lang="en-US" sz="2000" dirty="0" err="1">
                <a:solidFill>
                  <a:srgbClr val="FFFFFF"/>
                </a:solidFill>
              </a:rPr>
              <a:t>Ranga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Chawala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2508039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588D-7496-48E5-91D3-F6B1CC05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Construction_year</a:t>
            </a:r>
            <a:r>
              <a:rPr lang="en-US" dirty="0"/>
              <a:t> vs </a:t>
            </a:r>
            <a:r>
              <a:rPr lang="en-US" dirty="0" err="1"/>
              <a:t>Status_group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36F96-402F-4DC6-AFCA-6197DB1ED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2" y="1825625"/>
            <a:ext cx="10103835" cy="4351338"/>
          </a:xfrm>
        </p:spPr>
      </p:pic>
    </p:spTree>
    <p:extLst>
      <p:ext uri="{BB962C8B-B14F-4D97-AF65-F5344CB8AC3E}">
        <p14:creationId xmlns:p14="http://schemas.microsoft.com/office/powerpoint/2010/main" val="20910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022A6-3F5C-4E92-BF7C-F029C3266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 r="2" b="308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47F51-B453-4771-86C7-0709A5F0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Initial Correlation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61503-75A5-409C-BAFC-68C3CFBC1305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From the graph, we observe that many features are highly correlated.</a:t>
            </a:r>
          </a:p>
        </p:txBody>
      </p:sp>
    </p:spTree>
    <p:extLst>
      <p:ext uri="{BB962C8B-B14F-4D97-AF65-F5344CB8AC3E}">
        <p14:creationId xmlns:p14="http://schemas.microsoft.com/office/powerpoint/2010/main" val="288277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05718B-CF60-406D-B310-C0AF1AE9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924270-5605-4EE6-9B69-1C7433B98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1746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0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D8A91-3B71-4230-9E82-3E3B3BFD1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35" y="492573"/>
            <a:ext cx="6128119" cy="5880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D93EE7-B334-4C0F-8CB8-8CA57D58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graph after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798926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07E47-5D29-47B2-A4B9-B82FDE2A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Algorithms Implemented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10F901-FB0A-40F3-82D1-D6160A56D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57399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85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94DF76-D984-4B31-91D6-B6FFAB34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Language, Tools,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DF4284-8347-4126-93F3-FD8139B36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61197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62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1C4D28-5686-489F-BA49-A6918023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C620FA-6B3F-4C2C-B2AB-D1C5757C7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02251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70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387-2514-4814-87E2-DAB2A68A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B079A4-CB44-4E9D-86AC-74452252B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0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23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14B4-1AD0-4517-969A-100FB97C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B498D8-9D14-4101-9261-205D5F2BC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455528"/>
              </p:ext>
            </p:extLst>
          </p:nvPr>
        </p:nvGraphicFramePr>
        <p:xfrm>
          <a:off x="986999" y="1884037"/>
          <a:ext cx="10218003" cy="423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523">
                  <a:extLst>
                    <a:ext uri="{9D8B030D-6E8A-4147-A177-3AD203B41FA5}">
                      <a16:colId xmlns:a16="http://schemas.microsoft.com/office/drawing/2014/main" val="1306554870"/>
                    </a:ext>
                  </a:extLst>
                </a:gridCol>
                <a:gridCol w="3306480">
                  <a:extLst>
                    <a:ext uri="{9D8B030D-6E8A-4147-A177-3AD203B41FA5}">
                      <a16:colId xmlns:a16="http://schemas.microsoft.com/office/drawing/2014/main" val="3603386817"/>
                    </a:ext>
                  </a:extLst>
                </a:gridCol>
              </a:tblGrid>
              <a:tr h="705752">
                <a:tc>
                  <a:txBody>
                    <a:bodyPr/>
                    <a:lstStyle/>
                    <a:p>
                      <a:r>
                        <a:rPr lang="en-US" sz="3300" dirty="0"/>
                        <a:t>Algorithm</a:t>
                      </a:r>
                    </a:p>
                  </a:txBody>
                  <a:tcPr marL="165113" marR="165113" marT="82557" marB="82557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Accuracy</a:t>
                      </a:r>
                    </a:p>
                  </a:txBody>
                  <a:tcPr marL="165113" marR="165113" marT="82557" marB="82557"/>
                </a:tc>
                <a:extLst>
                  <a:ext uri="{0D108BD9-81ED-4DB2-BD59-A6C34878D82A}">
                    <a16:rowId xmlns:a16="http://schemas.microsoft.com/office/drawing/2014/main" val="2924414010"/>
                  </a:ext>
                </a:extLst>
              </a:tr>
              <a:tr h="705752">
                <a:tc>
                  <a:txBody>
                    <a:bodyPr/>
                    <a:lstStyle/>
                    <a:p>
                      <a:r>
                        <a:rPr lang="en-US" sz="3300"/>
                        <a:t>Logistic Regression</a:t>
                      </a:r>
                    </a:p>
                  </a:txBody>
                  <a:tcPr marL="165113" marR="165113" marT="82557" marB="82557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68.53%</a:t>
                      </a:r>
                    </a:p>
                  </a:txBody>
                  <a:tcPr marL="165113" marR="165113" marT="82557" marB="82557"/>
                </a:tc>
                <a:extLst>
                  <a:ext uri="{0D108BD9-81ED-4DB2-BD59-A6C34878D82A}">
                    <a16:rowId xmlns:a16="http://schemas.microsoft.com/office/drawing/2014/main" val="1669013169"/>
                  </a:ext>
                </a:extLst>
              </a:tr>
              <a:tr h="705752">
                <a:tc>
                  <a:txBody>
                    <a:bodyPr/>
                    <a:lstStyle/>
                    <a:p>
                      <a:r>
                        <a:rPr lang="en-US" sz="3300"/>
                        <a:t>Support Vector Machine</a:t>
                      </a:r>
                    </a:p>
                  </a:txBody>
                  <a:tcPr marL="165113" marR="165113" marT="82557" marB="82557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56.16%</a:t>
                      </a:r>
                    </a:p>
                  </a:txBody>
                  <a:tcPr marL="165113" marR="165113" marT="82557" marB="82557"/>
                </a:tc>
                <a:extLst>
                  <a:ext uri="{0D108BD9-81ED-4DB2-BD59-A6C34878D82A}">
                    <a16:rowId xmlns:a16="http://schemas.microsoft.com/office/drawing/2014/main" val="2685553646"/>
                  </a:ext>
                </a:extLst>
              </a:tr>
              <a:tr h="705752">
                <a:tc>
                  <a:txBody>
                    <a:bodyPr/>
                    <a:lstStyle/>
                    <a:p>
                      <a:r>
                        <a:rPr lang="en-US" sz="3300" dirty="0" err="1"/>
                        <a:t>Adaboosting</a:t>
                      </a:r>
                      <a:endParaRPr lang="en-US" sz="3300" dirty="0"/>
                    </a:p>
                  </a:txBody>
                  <a:tcPr marL="165113" marR="165113" marT="82557" marB="82557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77.50%</a:t>
                      </a:r>
                    </a:p>
                  </a:txBody>
                  <a:tcPr marL="165113" marR="165113" marT="82557" marB="82557"/>
                </a:tc>
                <a:extLst>
                  <a:ext uri="{0D108BD9-81ED-4DB2-BD59-A6C34878D82A}">
                    <a16:rowId xmlns:a16="http://schemas.microsoft.com/office/drawing/2014/main" val="4022750397"/>
                  </a:ext>
                </a:extLst>
              </a:tr>
              <a:tr h="705752">
                <a:tc>
                  <a:txBody>
                    <a:bodyPr/>
                    <a:lstStyle/>
                    <a:p>
                      <a:r>
                        <a:rPr lang="en-US" sz="3300" dirty="0"/>
                        <a:t>Deep Learning</a:t>
                      </a:r>
                    </a:p>
                  </a:txBody>
                  <a:tcPr marL="165113" marR="165113" marT="82557" marB="82557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66.67%</a:t>
                      </a:r>
                    </a:p>
                  </a:txBody>
                  <a:tcPr marL="165113" marR="165113" marT="82557" marB="82557"/>
                </a:tc>
                <a:extLst>
                  <a:ext uri="{0D108BD9-81ED-4DB2-BD59-A6C34878D82A}">
                    <a16:rowId xmlns:a16="http://schemas.microsoft.com/office/drawing/2014/main" val="877351923"/>
                  </a:ext>
                </a:extLst>
              </a:tr>
              <a:tr h="705752">
                <a:tc>
                  <a:txBody>
                    <a:bodyPr/>
                    <a:lstStyle/>
                    <a:p>
                      <a:r>
                        <a:rPr lang="en-US" sz="3300"/>
                        <a:t>Random Forest</a:t>
                      </a:r>
                    </a:p>
                  </a:txBody>
                  <a:tcPr marL="165113" marR="165113" marT="82557" marB="82557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82.35%</a:t>
                      </a:r>
                    </a:p>
                  </a:txBody>
                  <a:tcPr marL="165113" marR="165113" marT="82557" marB="82557"/>
                </a:tc>
                <a:extLst>
                  <a:ext uri="{0D108BD9-81ED-4DB2-BD59-A6C34878D82A}">
                    <a16:rowId xmlns:a16="http://schemas.microsoft.com/office/drawing/2014/main" val="64058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996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5959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9E739-2029-492F-A71E-8F148842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Source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530E-7F69-4A2C-8CED-19FED062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DrivenData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Competition</a:t>
            </a:r>
          </a:p>
          <a:p>
            <a:pPr marL="0" indent="0">
              <a:buNone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https://www.drivendata.org/competitions/7/pump-it-up-data-mining-the-water-table/</a:t>
            </a: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Datasets link</a:t>
            </a:r>
          </a:p>
          <a:p>
            <a:pPr marL="0" indent="0">
              <a:buNone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https://www.drivendata.org/competitions/7/pump-it-up-data-mining-the-water-table/data/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0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5959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B87A1-D94F-4469-A8EC-C9CA1E75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4023-7E0A-4F2A-81DB-C57EC33B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is from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Taarifa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waterpoint dashboard which aggregates the data from the Tanzanian Ministry of Water</a:t>
            </a:r>
          </a:p>
          <a:p>
            <a:pPr lvl="0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Goal is </a:t>
            </a:r>
            <a:r>
              <a:rPr lang="en-US" sz="2000" dirty="0">
                <a:solidFill>
                  <a:srgbClr val="FF0000"/>
                </a:solidFill>
              </a:rPr>
              <a:t>to predict the operating condition of waterpoint.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0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Basically, we will try to predict which water pumps are functional, which need some repairs and which don’t work at all.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1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5959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365A8-73DE-4E36-9F88-4C3BA493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C85A-4937-48AC-B2A1-8B4B1162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 lnSpcReduction="10000"/>
          </a:bodyPr>
          <a:lstStyle/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 contains about </a:t>
            </a:r>
            <a:r>
              <a:rPr lang="en-US" sz="2000" dirty="0">
                <a:solidFill>
                  <a:srgbClr val="FF0000"/>
                </a:solidFill>
              </a:rPr>
              <a:t>59400 instances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about </a:t>
            </a:r>
            <a:r>
              <a:rPr lang="en-US" sz="2000" dirty="0">
                <a:solidFill>
                  <a:srgbClr val="FF0000"/>
                </a:solidFill>
              </a:rPr>
              <a:t>40 features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Detailed description of the dataset in the next slide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looking at the dataset we observe that, 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Few features of the dataset contain numerical data whereas few features of the dataset contain categorical data. 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few features, values are missing.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Hence, in preprocessing of the data we need to address the points which are stated above.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6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BF91-E1D1-450D-B651-7D7514F5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2428E2-9265-4BBB-A7D5-E365EDD6677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08382833"/>
              </p:ext>
            </p:extLst>
          </p:nvPr>
        </p:nvGraphicFramePr>
        <p:xfrm>
          <a:off x="717451" y="365125"/>
          <a:ext cx="5275385" cy="581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862">
                  <a:extLst>
                    <a:ext uri="{9D8B030D-6E8A-4147-A177-3AD203B41FA5}">
                      <a16:colId xmlns:a16="http://schemas.microsoft.com/office/drawing/2014/main" val="3330556086"/>
                    </a:ext>
                  </a:extLst>
                </a:gridCol>
                <a:gridCol w="3565523">
                  <a:extLst>
                    <a:ext uri="{9D8B030D-6E8A-4147-A177-3AD203B41FA5}">
                      <a16:colId xmlns:a16="http://schemas.microsoft.com/office/drawing/2014/main" val="1853237188"/>
                    </a:ext>
                  </a:extLst>
                </a:gridCol>
              </a:tblGrid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Feature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1408422511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amount_tsh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Total static head (amount water available to waterpoint)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207769232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date_recorded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The date the row/record was entered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069780417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funder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Who funded the well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1507935258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gps_height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Altitude of the well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079401203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installer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Organization that installed the well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382770258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longitude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GPS coordinate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385729482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latitude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GPS coordinate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450915213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wpt_name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Name of the waterpoint if there is one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184474923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num_private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- 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17843362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basin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Geographic water basin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1474769743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subvillage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Geographic location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1968739610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region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Geographic location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1443327763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region_code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Geographic location (coded)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2454247639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district_code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Geographic location (coded)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2685423966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lga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Geographic location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1700828925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ward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Geographic location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492074691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population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Population around the well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901088022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public_meeting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True/False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57674617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recorded_by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Group entering this row of data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600605657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scheme_management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Who operates the waterpoint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2901774768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scheme_name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 Who operates the waterpoint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2000421796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permit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If the waterpoint is permitted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1487400028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construction_year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Year the waterpoint was constructed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765039244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extraction_type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The kind of extraction the waterpoint uses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114696594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extraction_type_group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The kind of extraction the waterpoint uses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1674436166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extraction_type_class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The kind of extraction the waterpoint uses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2022790932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management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How the waterpoint is managed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2652200675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management_group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How the waterpoint is managed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561037286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payment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What the water costs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2946970384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payment_type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What the water costs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4176966161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water_quality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The quality of the water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1916839248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quality_group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The quality of the water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2306218664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quantity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The quantity of water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642720754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quantity_group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The quantity of water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1585330800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source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The source of the water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2839815112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source_type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The source of the water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4032043977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source_class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The source of the water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048286787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waterpoint_type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The kind of waterpoint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456002764"/>
                  </a:ext>
                </a:extLst>
              </a:tr>
              <a:tr h="145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waterpoint_type_group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The kind of waterpoint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 anchor="b"/>
                </a:tc>
                <a:extLst>
                  <a:ext uri="{0D108BD9-81ED-4DB2-BD59-A6C34878D82A}">
                    <a16:rowId xmlns:a16="http://schemas.microsoft.com/office/drawing/2014/main" val="3759941884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BD0031C-B5BE-4DF4-A3D4-BC3A224AC00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3138255"/>
              </p:ext>
            </p:extLst>
          </p:nvPr>
        </p:nvGraphicFramePr>
        <p:xfrm>
          <a:off x="6172200" y="365126"/>
          <a:ext cx="5181600" cy="5501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708">
                  <a:extLst>
                    <a:ext uri="{9D8B030D-6E8A-4147-A177-3AD203B41FA5}">
                      <a16:colId xmlns:a16="http://schemas.microsoft.com/office/drawing/2014/main" val="3803574450"/>
                    </a:ext>
                  </a:extLst>
                </a:gridCol>
                <a:gridCol w="3723892">
                  <a:extLst>
                    <a:ext uri="{9D8B030D-6E8A-4147-A177-3AD203B41FA5}">
                      <a16:colId xmlns:a16="http://schemas.microsoft.com/office/drawing/2014/main" val="1012428604"/>
                    </a:ext>
                  </a:extLst>
                </a:gridCol>
              </a:tblGrid>
              <a:tr h="1120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Labels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48" marR="6614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48" marR="66148" marT="0" marB="0" anchor="b"/>
                </a:tc>
                <a:extLst>
                  <a:ext uri="{0D108BD9-81ED-4DB2-BD59-A6C34878D82A}">
                    <a16:rowId xmlns:a16="http://schemas.microsoft.com/office/drawing/2014/main" val="3448384475"/>
                  </a:ext>
                </a:extLst>
              </a:tr>
              <a:tr h="1120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48" marR="6614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waterpoint is operational and there are no repairs needed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48" marR="66148" marT="0" marB="0" anchor="b"/>
                </a:tc>
                <a:extLst>
                  <a:ext uri="{0D108BD9-81ED-4DB2-BD59-A6C34878D82A}">
                    <a16:rowId xmlns:a16="http://schemas.microsoft.com/office/drawing/2014/main" val="4113551243"/>
                  </a:ext>
                </a:extLst>
              </a:tr>
              <a:tr h="2139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functional needs repair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48" marR="6614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waterpoint is operational, but needs repairs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48" marR="66148" marT="0" marB="0" anchor="b"/>
                </a:tc>
                <a:extLst>
                  <a:ext uri="{0D108BD9-81ED-4DB2-BD59-A6C34878D82A}">
                    <a16:rowId xmlns:a16="http://schemas.microsoft.com/office/drawing/2014/main" val="2114750712"/>
                  </a:ext>
                </a:extLst>
              </a:tr>
              <a:tr h="1120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Non-functional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48" marR="6614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waterpoint is not operational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48" marR="66148" marT="0" marB="0" anchor="b"/>
                </a:tc>
                <a:extLst>
                  <a:ext uri="{0D108BD9-81ED-4DB2-BD59-A6C34878D82A}">
                    <a16:rowId xmlns:a16="http://schemas.microsoft.com/office/drawing/2014/main" val="295142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62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025D-5E75-48B1-9222-E6305903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4AAC-D83E-4F8F-BB6D-B372D63DED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8460482"/>
              </p:ext>
            </p:extLst>
          </p:nvPr>
        </p:nvGraphicFramePr>
        <p:xfrm>
          <a:off x="2324100" y="3631406"/>
          <a:ext cx="2209800" cy="892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359698593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0540682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 of Features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01154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Labels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9886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 of instances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59400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838888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6745A33-762F-49F1-9224-BD1C032AEDD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658100" y="3620294"/>
          <a:ext cx="22098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030">
                  <a:extLst>
                    <a:ext uri="{9D8B030D-6E8A-4147-A177-3AD203B41FA5}">
                      <a16:colId xmlns:a16="http://schemas.microsoft.com/office/drawing/2014/main" val="2885042436"/>
                    </a:ext>
                  </a:extLst>
                </a:gridCol>
                <a:gridCol w="925770">
                  <a:extLst>
                    <a:ext uri="{9D8B030D-6E8A-4147-A177-3AD203B41FA5}">
                      <a16:colId xmlns:a16="http://schemas.microsoft.com/office/drawing/2014/main" val="2924121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803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548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Labels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691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Instances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59400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72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7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D1D894A-6FE9-4593-BE98-BA658936E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AAB73-A313-48A2-A7B0-D707F555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D61C-7B9D-49E4-9CD4-2C2CBC46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240" y="3031860"/>
            <a:ext cx="8937522" cy="105937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Univariate analysis for few features</a:t>
            </a:r>
          </a:p>
        </p:txBody>
      </p:sp>
    </p:spTree>
    <p:extLst>
      <p:ext uri="{BB962C8B-B14F-4D97-AF65-F5344CB8AC3E}">
        <p14:creationId xmlns:p14="http://schemas.microsoft.com/office/powerpoint/2010/main" val="286182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78FD-4E43-4113-A775-9DE51EC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577"/>
          </a:xfrm>
        </p:spPr>
        <p:txBody>
          <a:bodyPr/>
          <a:lstStyle/>
          <a:p>
            <a:pPr algn="ctr"/>
            <a:r>
              <a:rPr lang="en-US" dirty="0" err="1"/>
              <a:t>Amount_tsh</a:t>
            </a:r>
            <a:r>
              <a:rPr lang="en-US" dirty="0"/>
              <a:t> vs </a:t>
            </a:r>
            <a:r>
              <a:rPr lang="en-US" dirty="0" err="1"/>
              <a:t>Status_group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FC370-E9BD-4056-8E26-74FD260A4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1223890"/>
            <a:ext cx="11240086" cy="5176910"/>
          </a:xfrm>
        </p:spPr>
      </p:pic>
    </p:spTree>
    <p:extLst>
      <p:ext uri="{BB962C8B-B14F-4D97-AF65-F5344CB8AC3E}">
        <p14:creationId xmlns:p14="http://schemas.microsoft.com/office/powerpoint/2010/main" val="124061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C6B0-AF3B-4D0E-84A2-347DB865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Basin vs </a:t>
            </a:r>
            <a:r>
              <a:rPr lang="en-US" dirty="0" err="1"/>
              <a:t>Status_group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66FBE-1755-475A-8804-DE7A3C5C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9655102" cy="4351338"/>
          </a:xfrm>
        </p:spPr>
      </p:pic>
    </p:spTree>
    <p:extLst>
      <p:ext uri="{BB962C8B-B14F-4D97-AF65-F5344CB8AC3E}">
        <p14:creationId xmlns:p14="http://schemas.microsoft.com/office/powerpoint/2010/main" val="14545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722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ML CS6375 Project Demo  Pump It Up:  Data Mining the Water Table </vt:lpstr>
      <vt:lpstr>Source of the Project</vt:lpstr>
      <vt:lpstr>Goal</vt:lpstr>
      <vt:lpstr>Dataset Description</vt:lpstr>
      <vt:lpstr>PowerPoint Presentation</vt:lpstr>
      <vt:lpstr>PowerPoint Presentation</vt:lpstr>
      <vt:lpstr>Data Exploration</vt:lpstr>
      <vt:lpstr>Amount_tsh vs Status_group</vt:lpstr>
      <vt:lpstr>Basin vs Status_group</vt:lpstr>
      <vt:lpstr>Construction_year vs Status_group</vt:lpstr>
      <vt:lpstr>Initial Correlation Graph</vt:lpstr>
      <vt:lpstr>Feature Engineering</vt:lpstr>
      <vt:lpstr>Correlation graph after pre-processing</vt:lpstr>
      <vt:lpstr>Algorithms Implemented</vt:lpstr>
      <vt:lpstr>Language, Tools, Packages</vt:lpstr>
      <vt:lpstr>Workflow</vt:lpstr>
      <vt:lpstr>PowerPoint Presentation</vt:lpstr>
      <vt:lpstr>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CS6375 Project Demo Pump It Up: Data Mining the Water Table </dc:title>
  <dc:creator>Ankita Patil</dc:creator>
  <cp:lastModifiedBy>Ankita Patil</cp:lastModifiedBy>
  <cp:revision>31</cp:revision>
  <dcterms:created xsi:type="dcterms:W3CDTF">2018-04-23T19:20:35Z</dcterms:created>
  <dcterms:modified xsi:type="dcterms:W3CDTF">2018-04-28T23:32:46Z</dcterms:modified>
</cp:coreProperties>
</file>