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 id="2147483693" r:id="rId2"/>
  </p:sldMasterIdLst>
  <p:notesMasterIdLst>
    <p:notesMasterId r:id="rId4"/>
  </p:notesMasterIdLst>
  <p:handoutMasterIdLst>
    <p:handoutMasterId r:id="rId5"/>
  </p:handoutMasterIdLst>
  <p:sldIdLst>
    <p:sldId id="339" r:id="rId3"/>
  </p:sldIdLst>
  <p:sldSz cx="43891200" cy="32918400"/>
  <p:notesSz cx="6858000" cy="9144000"/>
  <p:defaultTextStyle>
    <a:defPPr>
      <a:defRPr lang="en-US"/>
    </a:defPPr>
    <a:lvl1pPr marL="0" algn="l" defTabSz="4915814" rtl="0" eaLnBrk="1" latinLnBrk="0" hangingPunct="1">
      <a:defRPr sz="9677" kern="1200">
        <a:solidFill>
          <a:schemeClr val="tx1"/>
        </a:solidFill>
        <a:latin typeface="+mn-lt"/>
        <a:ea typeface="+mn-ea"/>
        <a:cs typeface="+mn-cs"/>
      </a:defRPr>
    </a:lvl1pPr>
    <a:lvl2pPr marL="2457907" algn="l" defTabSz="4915814" rtl="0" eaLnBrk="1" latinLnBrk="0" hangingPunct="1">
      <a:defRPr sz="9677" kern="1200">
        <a:solidFill>
          <a:schemeClr val="tx1"/>
        </a:solidFill>
        <a:latin typeface="+mn-lt"/>
        <a:ea typeface="+mn-ea"/>
        <a:cs typeface="+mn-cs"/>
      </a:defRPr>
    </a:lvl2pPr>
    <a:lvl3pPr marL="4915814" algn="l" defTabSz="4915814" rtl="0" eaLnBrk="1" latinLnBrk="0" hangingPunct="1">
      <a:defRPr sz="9677" kern="1200">
        <a:solidFill>
          <a:schemeClr val="tx1"/>
        </a:solidFill>
        <a:latin typeface="+mn-lt"/>
        <a:ea typeface="+mn-ea"/>
        <a:cs typeface="+mn-cs"/>
      </a:defRPr>
    </a:lvl3pPr>
    <a:lvl4pPr marL="7373722" algn="l" defTabSz="4915814" rtl="0" eaLnBrk="1" latinLnBrk="0" hangingPunct="1">
      <a:defRPr sz="9677" kern="1200">
        <a:solidFill>
          <a:schemeClr val="tx1"/>
        </a:solidFill>
        <a:latin typeface="+mn-lt"/>
        <a:ea typeface="+mn-ea"/>
        <a:cs typeface="+mn-cs"/>
      </a:defRPr>
    </a:lvl4pPr>
    <a:lvl5pPr marL="9831629" algn="l" defTabSz="4915814" rtl="0" eaLnBrk="1" latinLnBrk="0" hangingPunct="1">
      <a:defRPr sz="9677" kern="1200">
        <a:solidFill>
          <a:schemeClr val="tx1"/>
        </a:solidFill>
        <a:latin typeface="+mn-lt"/>
        <a:ea typeface="+mn-ea"/>
        <a:cs typeface="+mn-cs"/>
      </a:defRPr>
    </a:lvl5pPr>
    <a:lvl6pPr marL="12289536" algn="l" defTabSz="4915814" rtl="0" eaLnBrk="1" latinLnBrk="0" hangingPunct="1">
      <a:defRPr sz="9677" kern="1200">
        <a:solidFill>
          <a:schemeClr val="tx1"/>
        </a:solidFill>
        <a:latin typeface="+mn-lt"/>
        <a:ea typeface="+mn-ea"/>
        <a:cs typeface="+mn-cs"/>
      </a:defRPr>
    </a:lvl6pPr>
    <a:lvl7pPr marL="14747443" algn="l" defTabSz="4915814" rtl="0" eaLnBrk="1" latinLnBrk="0" hangingPunct="1">
      <a:defRPr sz="9677" kern="1200">
        <a:solidFill>
          <a:schemeClr val="tx1"/>
        </a:solidFill>
        <a:latin typeface="+mn-lt"/>
        <a:ea typeface="+mn-ea"/>
        <a:cs typeface="+mn-cs"/>
      </a:defRPr>
    </a:lvl7pPr>
    <a:lvl8pPr marL="17205350" algn="l" defTabSz="4915814" rtl="0" eaLnBrk="1" latinLnBrk="0" hangingPunct="1">
      <a:defRPr sz="9677" kern="1200">
        <a:solidFill>
          <a:schemeClr val="tx1"/>
        </a:solidFill>
        <a:latin typeface="+mn-lt"/>
        <a:ea typeface="+mn-ea"/>
        <a:cs typeface="+mn-cs"/>
      </a:defRPr>
    </a:lvl8pPr>
    <a:lvl9pPr marL="19663258" algn="l" defTabSz="4915814" rtl="0" eaLnBrk="1" latinLnBrk="0" hangingPunct="1">
      <a:defRPr sz="967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800"/>
    <a:srgbClr val="6CA410"/>
    <a:srgbClr val="00D040"/>
    <a:srgbClr val="A3A3A3"/>
    <a:srgbClr val="FCB040"/>
    <a:srgbClr val="037CCF"/>
    <a:srgbClr val="F5C247"/>
    <a:srgbClr val="B5D301"/>
    <a:srgbClr val="022A40"/>
    <a:srgbClr val="3AB5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38"/>
    <p:restoredTop sz="95164"/>
  </p:normalViewPr>
  <p:slideViewPr>
    <p:cSldViewPr>
      <p:cViewPr varScale="1">
        <p:scale>
          <a:sx n="12" d="100"/>
          <a:sy n="12" d="100"/>
        </p:scale>
        <p:origin x="1122" y="141"/>
      </p:cViewPr>
      <p:guideLst>
        <p:guide orient="horz" pos="10368"/>
        <p:guide pos="13824"/>
      </p:guideLst>
    </p:cSldViewPr>
  </p:slid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pPr/>
              <a:t>4/23/2024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pPr/>
              <a:t>‹#›</a:t>
            </a:fld>
            <a:endParaRPr lang="en-US"/>
          </a:p>
        </p:txBody>
      </p:sp>
    </p:spTree>
    <p:extLst>
      <p:ext uri="{BB962C8B-B14F-4D97-AF65-F5344CB8AC3E}">
        <p14:creationId xmlns:p14="http://schemas.microsoft.com/office/powerpoint/2010/main" val="2229699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pPr/>
              <a:t>4/23/2024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pPr/>
              <a:t>‹#›</a:t>
            </a:fld>
            <a:endParaRPr lang="en-US"/>
          </a:p>
        </p:txBody>
      </p:sp>
    </p:spTree>
    <p:extLst>
      <p:ext uri="{BB962C8B-B14F-4D97-AF65-F5344CB8AC3E}">
        <p14:creationId xmlns:p14="http://schemas.microsoft.com/office/powerpoint/2010/main" val="1049535759"/>
      </p:ext>
    </p:extLst>
  </p:cSld>
  <p:clrMap bg1="lt1" tx1="dk1" bg2="lt2" tx2="dk2" accent1="accent1" accent2="accent2" accent3="accent3" accent4="accent4" accent5="accent5" accent6="accent6" hlink="hlink" folHlink="folHlink"/>
  <p:notesStyle>
    <a:lvl1pPr marL="0" algn="l" defTabSz="4915814" rtl="0" eaLnBrk="1" latinLnBrk="0" hangingPunct="1">
      <a:defRPr sz="6451" kern="1200">
        <a:solidFill>
          <a:schemeClr val="tx1"/>
        </a:solidFill>
        <a:latin typeface="+mn-lt"/>
        <a:ea typeface="+mn-ea"/>
        <a:cs typeface="+mn-cs"/>
      </a:defRPr>
    </a:lvl1pPr>
    <a:lvl2pPr marL="2457907" algn="l" defTabSz="4915814" rtl="0" eaLnBrk="1" latinLnBrk="0" hangingPunct="1">
      <a:defRPr sz="6451" kern="1200">
        <a:solidFill>
          <a:schemeClr val="tx1"/>
        </a:solidFill>
        <a:latin typeface="+mn-lt"/>
        <a:ea typeface="+mn-ea"/>
        <a:cs typeface="+mn-cs"/>
      </a:defRPr>
    </a:lvl2pPr>
    <a:lvl3pPr marL="4915814" algn="l" defTabSz="4915814" rtl="0" eaLnBrk="1" latinLnBrk="0" hangingPunct="1">
      <a:defRPr sz="6451" kern="1200">
        <a:solidFill>
          <a:schemeClr val="tx1"/>
        </a:solidFill>
        <a:latin typeface="+mn-lt"/>
        <a:ea typeface="+mn-ea"/>
        <a:cs typeface="+mn-cs"/>
      </a:defRPr>
    </a:lvl3pPr>
    <a:lvl4pPr marL="7373722" algn="l" defTabSz="4915814" rtl="0" eaLnBrk="1" latinLnBrk="0" hangingPunct="1">
      <a:defRPr sz="6451" kern="1200">
        <a:solidFill>
          <a:schemeClr val="tx1"/>
        </a:solidFill>
        <a:latin typeface="+mn-lt"/>
        <a:ea typeface="+mn-ea"/>
        <a:cs typeface="+mn-cs"/>
      </a:defRPr>
    </a:lvl4pPr>
    <a:lvl5pPr marL="9831629" algn="l" defTabSz="4915814" rtl="0" eaLnBrk="1" latinLnBrk="0" hangingPunct="1">
      <a:defRPr sz="6451" kern="1200">
        <a:solidFill>
          <a:schemeClr val="tx1"/>
        </a:solidFill>
        <a:latin typeface="+mn-lt"/>
        <a:ea typeface="+mn-ea"/>
        <a:cs typeface="+mn-cs"/>
      </a:defRPr>
    </a:lvl5pPr>
    <a:lvl6pPr marL="12289536" algn="l" defTabSz="4915814" rtl="0" eaLnBrk="1" latinLnBrk="0" hangingPunct="1">
      <a:defRPr sz="6451" kern="1200">
        <a:solidFill>
          <a:schemeClr val="tx1"/>
        </a:solidFill>
        <a:latin typeface="+mn-lt"/>
        <a:ea typeface="+mn-ea"/>
        <a:cs typeface="+mn-cs"/>
      </a:defRPr>
    </a:lvl6pPr>
    <a:lvl7pPr marL="14747443" algn="l" defTabSz="4915814" rtl="0" eaLnBrk="1" latinLnBrk="0" hangingPunct="1">
      <a:defRPr sz="6451" kern="1200">
        <a:solidFill>
          <a:schemeClr val="tx1"/>
        </a:solidFill>
        <a:latin typeface="+mn-lt"/>
        <a:ea typeface="+mn-ea"/>
        <a:cs typeface="+mn-cs"/>
      </a:defRPr>
    </a:lvl7pPr>
    <a:lvl8pPr marL="17205350" algn="l" defTabSz="4915814" rtl="0" eaLnBrk="1" latinLnBrk="0" hangingPunct="1">
      <a:defRPr sz="6451" kern="1200">
        <a:solidFill>
          <a:schemeClr val="tx1"/>
        </a:solidFill>
        <a:latin typeface="+mn-lt"/>
        <a:ea typeface="+mn-ea"/>
        <a:cs typeface="+mn-cs"/>
      </a:defRPr>
    </a:lvl8pPr>
    <a:lvl9pPr marL="19663258" algn="l" defTabSz="4915814" rtl="0" eaLnBrk="1" latinLnBrk="0" hangingPunct="1">
      <a:defRPr sz="64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pPr/>
              <a:t>1</a:t>
            </a:fld>
            <a:endParaRPr lang="en-US"/>
          </a:p>
        </p:txBody>
      </p:sp>
    </p:spTree>
    <p:extLst>
      <p:ext uri="{BB962C8B-B14F-4D97-AF65-F5344CB8AC3E}">
        <p14:creationId xmlns:p14="http://schemas.microsoft.com/office/powerpoint/2010/main" val="380284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3942352"/>
            <a:ext cx="37307520" cy="2931936"/>
          </a:xfrm>
        </p:spPr>
        <p:txBody>
          <a:bodyPr/>
          <a:lstStyle>
            <a:lvl1pPr algn="ctr">
              <a:defRPr lang="en-US" sz="14400"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6583680" y="26444928"/>
            <a:ext cx="30723840" cy="3669312"/>
          </a:xfrm>
        </p:spPr>
        <p:txBody>
          <a:bodyPr>
            <a:normAutofit/>
          </a:bodyPr>
          <a:lstStyle>
            <a:lvl1pPr marL="0" indent="0" algn="ctr">
              <a:buNone/>
              <a:defRPr lang="en-US" sz="8640" kern="1200" smtClean="0">
                <a:solidFill>
                  <a:schemeClr val="tx1">
                    <a:lumMod val="65000"/>
                    <a:lumOff val="35000"/>
                  </a:schemeClr>
                </a:solidFill>
                <a:latin typeface="+mj-lt"/>
                <a:ea typeface="+mj-ea"/>
                <a:cs typeface="+mj-cs"/>
              </a:defRPr>
            </a:lvl1pPr>
            <a:lvl2pPr marL="2194378" indent="0" algn="ctr">
              <a:buNone/>
              <a:defRPr>
                <a:solidFill>
                  <a:schemeClr val="tx1">
                    <a:tint val="75000"/>
                  </a:schemeClr>
                </a:solidFill>
              </a:defRPr>
            </a:lvl2pPr>
            <a:lvl3pPr marL="4388755" indent="0" algn="ctr">
              <a:buNone/>
              <a:defRPr>
                <a:solidFill>
                  <a:schemeClr val="tx1">
                    <a:tint val="75000"/>
                  </a:schemeClr>
                </a:solidFill>
              </a:defRPr>
            </a:lvl3pPr>
            <a:lvl4pPr marL="6583133" indent="0" algn="ctr">
              <a:buNone/>
              <a:defRPr>
                <a:solidFill>
                  <a:schemeClr val="tx1">
                    <a:tint val="75000"/>
                  </a:schemeClr>
                </a:solidFill>
              </a:defRPr>
            </a:lvl4pPr>
            <a:lvl5pPr marL="8777510" indent="0" algn="ctr">
              <a:buNone/>
              <a:defRPr>
                <a:solidFill>
                  <a:schemeClr val="tx1">
                    <a:tint val="75000"/>
                  </a:schemeClr>
                </a:solidFill>
              </a:defRPr>
            </a:lvl5pPr>
            <a:lvl6pPr marL="10971888" indent="0" algn="ctr">
              <a:buNone/>
              <a:defRPr>
                <a:solidFill>
                  <a:schemeClr val="tx1">
                    <a:tint val="75000"/>
                  </a:schemeClr>
                </a:solidFill>
              </a:defRPr>
            </a:lvl6pPr>
            <a:lvl7pPr marL="13166266" indent="0" algn="ctr">
              <a:buNone/>
              <a:defRPr>
                <a:solidFill>
                  <a:schemeClr val="tx1">
                    <a:tint val="75000"/>
                  </a:schemeClr>
                </a:solidFill>
              </a:defRPr>
            </a:lvl7pPr>
            <a:lvl8pPr marL="15360638" indent="0" algn="ctr">
              <a:buNone/>
              <a:defRPr>
                <a:solidFill>
                  <a:schemeClr val="tx1">
                    <a:tint val="75000"/>
                  </a:schemeClr>
                </a:solidFill>
              </a:defRPr>
            </a:lvl8pPr>
            <a:lvl9pPr marL="1755502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2" y="1310637"/>
            <a:ext cx="14439902" cy="5577843"/>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53"/>
            <a:ext cx="24536400" cy="28094944"/>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2" y="6888496"/>
            <a:ext cx="14439902" cy="22517101"/>
          </a:xfrm>
        </p:spPr>
        <p:txBody>
          <a:bodyPr/>
          <a:lstStyle>
            <a:lvl1pPr marL="0" indent="0">
              <a:buNone/>
              <a:defRPr sz="6720"/>
            </a:lvl1pPr>
            <a:lvl2pPr marL="2194469" indent="0">
              <a:buNone/>
              <a:defRPr sz="5760"/>
            </a:lvl2pPr>
            <a:lvl3pPr marL="4388938" indent="0">
              <a:buNone/>
              <a:defRPr sz="4800"/>
            </a:lvl3pPr>
            <a:lvl4pPr marL="6583406" indent="0">
              <a:buNone/>
              <a:defRPr sz="4320"/>
            </a:lvl4pPr>
            <a:lvl5pPr marL="8777875" indent="0">
              <a:buNone/>
              <a:defRPr sz="4320"/>
            </a:lvl5pPr>
            <a:lvl6pPr marL="10972344" indent="0">
              <a:buNone/>
              <a:defRPr sz="4320"/>
            </a:lvl6pPr>
            <a:lvl7pPr marL="13166813" indent="0">
              <a:buNone/>
              <a:defRPr sz="4320"/>
            </a:lvl7pPr>
            <a:lvl8pPr marL="15361277" indent="0">
              <a:buNone/>
              <a:defRPr sz="4320"/>
            </a:lvl8pPr>
            <a:lvl9pPr marL="1755575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6"/>
            <a:ext cx="26334720" cy="2720346"/>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18"/>
            <a:ext cx="26334720" cy="19751040"/>
          </a:xfrm>
        </p:spPr>
        <p:txBody>
          <a:bodyPr/>
          <a:lstStyle>
            <a:lvl1pPr marL="0" indent="0">
              <a:buNone/>
              <a:defRPr sz="15360"/>
            </a:lvl1pPr>
            <a:lvl2pPr marL="2194469" indent="0">
              <a:buNone/>
              <a:defRPr sz="13440"/>
            </a:lvl2pPr>
            <a:lvl3pPr marL="4388938" indent="0">
              <a:buNone/>
              <a:defRPr sz="11520"/>
            </a:lvl3pPr>
            <a:lvl4pPr marL="6583406" indent="0">
              <a:buNone/>
              <a:defRPr sz="9600"/>
            </a:lvl4pPr>
            <a:lvl5pPr marL="8777875" indent="0">
              <a:buNone/>
              <a:defRPr sz="9600"/>
            </a:lvl5pPr>
            <a:lvl6pPr marL="10972344" indent="0">
              <a:buNone/>
              <a:defRPr sz="9600"/>
            </a:lvl6pPr>
            <a:lvl7pPr marL="13166813" indent="0">
              <a:buNone/>
              <a:defRPr sz="9600"/>
            </a:lvl7pPr>
            <a:lvl8pPr marL="15361277" indent="0">
              <a:buNone/>
              <a:defRPr sz="9600"/>
            </a:lvl8pPr>
            <a:lvl9pPr marL="17555750" indent="0">
              <a:buNone/>
              <a:defRPr sz="9600"/>
            </a:lvl9pPr>
          </a:lstStyle>
          <a:p>
            <a:endParaRPr lang="en-US"/>
          </a:p>
        </p:txBody>
      </p:sp>
      <p:sp>
        <p:nvSpPr>
          <p:cNvPr id="4" name="Text Placeholder 3"/>
          <p:cNvSpPr>
            <a:spLocks noGrp="1"/>
          </p:cNvSpPr>
          <p:nvPr>
            <p:ph type="body" sz="half" idx="2"/>
          </p:nvPr>
        </p:nvSpPr>
        <p:spPr>
          <a:xfrm>
            <a:off x="8602982" y="25763229"/>
            <a:ext cx="26334720" cy="3863341"/>
          </a:xfrm>
        </p:spPr>
        <p:txBody>
          <a:bodyPr/>
          <a:lstStyle>
            <a:lvl1pPr marL="0" indent="0">
              <a:buNone/>
              <a:defRPr sz="6720"/>
            </a:lvl1pPr>
            <a:lvl2pPr marL="2194469" indent="0">
              <a:buNone/>
              <a:defRPr sz="5760"/>
            </a:lvl2pPr>
            <a:lvl3pPr marL="4388938" indent="0">
              <a:buNone/>
              <a:defRPr sz="4800"/>
            </a:lvl3pPr>
            <a:lvl4pPr marL="6583406" indent="0">
              <a:buNone/>
              <a:defRPr sz="4320"/>
            </a:lvl4pPr>
            <a:lvl5pPr marL="8777875" indent="0">
              <a:buNone/>
              <a:defRPr sz="4320"/>
            </a:lvl5pPr>
            <a:lvl6pPr marL="10972344" indent="0">
              <a:buNone/>
              <a:defRPr sz="4320"/>
            </a:lvl6pPr>
            <a:lvl7pPr marL="13166813" indent="0">
              <a:buNone/>
              <a:defRPr sz="4320"/>
            </a:lvl7pPr>
            <a:lvl8pPr marL="15361277" indent="0">
              <a:buNone/>
              <a:defRPr sz="4320"/>
            </a:lvl8pPr>
            <a:lvl9pPr marL="1755575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2"/>
            <a:ext cx="9875520" cy="280873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2"/>
            <a:ext cx="28895040" cy="280873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3942352"/>
            <a:ext cx="37307520" cy="2931936"/>
          </a:xfrm>
        </p:spPr>
        <p:txBody>
          <a:bodyPr/>
          <a:lstStyle>
            <a:lvl1pPr algn="ctr">
              <a:defRPr lang="en-US" sz="14400" kern="1200" smtClean="0">
                <a:solidFill>
                  <a:schemeClr val="bg1"/>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6583680" y="26444928"/>
            <a:ext cx="30723840" cy="3669312"/>
          </a:xfrm>
        </p:spPr>
        <p:txBody>
          <a:bodyPr>
            <a:normAutofit/>
          </a:bodyPr>
          <a:lstStyle>
            <a:lvl1pPr marL="0" indent="0" algn="ctr">
              <a:buNone/>
              <a:defRPr lang="en-US" sz="8640" kern="1200" smtClean="0">
                <a:solidFill>
                  <a:schemeClr val="bg1">
                    <a:lumMod val="75000"/>
                  </a:schemeClr>
                </a:solidFill>
                <a:latin typeface="+mj-lt"/>
                <a:ea typeface="+mj-ea"/>
                <a:cs typeface="+mj-cs"/>
              </a:defRPr>
            </a:lvl1pPr>
            <a:lvl2pPr marL="2194378" indent="0" algn="ctr">
              <a:buNone/>
              <a:defRPr>
                <a:solidFill>
                  <a:schemeClr val="tx1">
                    <a:tint val="75000"/>
                  </a:schemeClr>
                </a:solidFill>
              </a:defRPr>
            </a:lvl2pPr>
            <a:lvl3pPr marL="4388755" indent="0" algn="ctr">
              <a:buNone/>
              <a:defRPr>
                <a:solidFill>
                  <a:schemeClr val="tx1">
                    <a:tint val="75000"/>
                  </a:schemeClr>
                </a:solidFill>
              </a:defRPr>
            </a:lvl3pPr>
            <a:lvl4pPr marL="6583133" indent="0" algn="ctr">
              <a:buNone/>
              <a:defRPr>
                <a:solidFill>
                  <a:schemeClr val="tx1">
                    <a:tint val="75000"/>
                  </a:schemeClr>
                </a:solidFill>
              </a:defRPr>
            </a:lvl4pPr>
            <a:lvl5pPr marL="8777510" indent="0" algn="ctr">
              <a:buNone/>
              <a:defRPr>
                <a:solidFill>
                  <a:schemeClr val="tx1">
                    <a:tint val="75000"/>
                  </a:schemeClr>
                </a:solidFill>
              </a:defRPr>
            </a:lvl5pPr>
            <a:lvl6pPr marL="10971888" indent="0" algn="ctr">
              <a:buNone/>
              <a:defRPr>
                <a:solidFill>
                  <a:schemeClr val="tx1">
                    <a:tint val="75000"/>
                  </a:schemeClr>
                </a:solidFill>
              </a:defRPr>
            </a:lvl6pPr>
            <a:lvl7pPr marL="13166266" indent="0" algn="ctr">
              <a:buNone/>
              <a:defRPr>
                <a:solidFill>
                  <a:schemeClr val="tx1">
                    <a:tint val="75000"/>
                  </a:schemeClr>
                </a:solidFill>
              </a:defRPr>
            </a:lvl7pPr>
            <a:lvl8pPr marL="15360638" indent="0" algn="ctr">
              <a:buNone/>
              <a:defRPr>
                <a:solidFill>
                  <a:schemeClr val="tx1">
                    <a:tint val="75000"/>
                  </a:schemeClr>
                </a:solidFill>
              </a:defRPr>
            </a:lvl8pPr>
            <a:lvl9pPr marL="1755502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192346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51"/>
            <a:ext cx="37307520" cy="7056122"/>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469" indent="0" algn="ctr">
              <a:buNone/>
              <a:defRPr>
                <a:solidFill>
                  <a:schemeClr val="tx1">
                    <a:tint val="75000"/>
                  </a:schemeClr>
                </a:solidFill>
              </a:defRPr>
            </a:lvl2pPr>
            <a:lvl3pPr marL="4388938" indent="0" algn="ctr">
              <a:buNone/>
              <a:defRPr>
                <a:solidFill>
                  <a:schemeClr val="tx1">
                    <a:tint val="75000"/>
                  </a:schemeClr>
                </a:solidFill>
              </a:defRPr>
            </a:lvl3pPr>
            <a:lvl4pPr marL="6583406" indent="0" algn="ctr">
              <a:buNone/>
              <a:defRPr>
                <a:solidFill>
                  <a:schemeClr val="tx1">
                    <a:tint val="75000"/>
                  </a:schemeClr>
                </a:solidFill>
              </a:defRPr>
            </a:lvl4pPr>
            <a:lvl5pPr marL="8777875" indent="0" algn="ctr">
              <a:buNone/>
              <a:defRPr>
                <a:solidFill>
                  <a:schemeClr val="tx1">
                    <a:tint val="75000"/>
                  </a:schemeClr>
                </a:solidFill>
              </a:defRPr>
            </a:lvl5pPr>
            <a:lvl6pPr marL="10972344" indent="0" algn="ctr">
              <a:buNone/>
              <a:defRPr>
                <a:solidFill>
                  <a:schemeClr val="tx1">
                    <a:tint val="75000"/>
                  </a:schemeClr>
                </a:solidFill>
              </a:defRPr>
            </a:lvl6pPr>
            <a:lvl7pPr marL="13166813" indent="0" algn="ctr">
              <a:buNone/>
              <a:defRPr>
                <a:solidFill>
                  <a:schemeClr val="tx1">
                    <a:tint val="75000"/>
                  </a:schemeClr>
                </a:solidFill>
              </a:defRPr>
            </a:lvl7pPr>
            <a:lvl8pPr marL="15361277" indent="0" algn="ctr">
              <a:buNone/>
              <a:defRPr>
                <a:solidFill>
                  <a:schemeClr val="tx1">
                    <a:tint val="75000"/>
                  </a:schemeClr>
                </a:solidFill>
              </a:defRPr>
            </a:lvl8pPr>
            <a:lvl9pPr marL="1755575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543514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045700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0" cy="6537958"/>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4"/>
            <a:ext cx="37307520" cy="7200896"/>
          </a:xfrm>
        </p:spPr>
        <p:txBody>
          <a:bodyPr anchor="b"/>
          <a:lstStyle>
            <a:lvl1pPr marL="0" indent="0">
              <a:buNone/>
              <a:defRPr sz="9600">
                <a:solidFill>
                  <a:schemeClr val="tx1">
                    <a:tint val="75000"/>
                  </a:schemeClr>
                </a:solidFill>
              </a:defRPr>
            </a:lvl1pPr>
            <a:lvl2pPr marL="2194469" indent="0">
              <a:buNone/>
              <a:defRPr sz="8640">
                <a:solidFill>
                  <a:schemeClr val="tx1">
                    <a:tint val="75000"/>
                  </a:schemeClr>
                </a:solidFill>
              </a:defRPr>
            </a:lvl2pPr>
            <a:lvl3pPr marL="4388938" indent="0">
              <a:buNone/>
              <a:defRPr sz="7680">
                <a:solidFill>
                  <a:schemeClr val="tx1">
                    <a:tint val="75000"/>
                  </a:schemeClr>
                </a:solidFill>
              </a:defRPr>
            </a:lvl3pPr>
            <a:lvl4pPr marL="6583406" indent="0">
              <a:buNone/>
              <a:defRPr sz="6720">
                <a:solidFill>
                  <a:schemeClr val="tx1">
                    <a:tint val="75000"/>
                  </a:schemeClr>
                </a:solidFill>
              </a:defRPr>
            </a:lvl4pPr>
            <a:lvl5pPr marL="8777875" indent="0">
              <a:buNone/>
              <a:defRPr sz="6720">
                <a:solidFill>
                  <a:schemeClr val="tx1">
                    <a:tint val="75000"/>
                  </a:schemeClr>
                </a:solidFill>
              </a:defRPr>
            </a:lvl5pPr>
            <a:lvl6pPr marL="10972344" indent="0">
              <a:buNone/>
              <a:defRPr sz="6720">
                <a:solidFill>
                  <a:schemeClr val="tx1">
                    <a:tint val="75000"/>
                  </a:schemeClr>
                </a:solidFill>
              </a:defRPr>
            </a:lvl6pPr>
            <a:lvl7pPr marL="13166813" indent="0">
              <a:buNone/>
              <a:defRPr sz="6720">
                <a:solidFill>
                  <a:schemeClr val="tx1">
                    <a:tint val="75000"/>
                  </a:schemeClr>
                </a:solidFill>
              </a:defRPr>
            </a:lvl7pPr>
            <a:lvl8pPr marL="15361277" indent="0">
              <a:buNone/>
              <a:defRPr sz="6720">
                <a:solidFill>
                  <a:schemeClr val="tx1">
                    <a:tint val="75000"/>
                  </a:schemeClr>
                </a:solidFill>
              </a:defRPr>
            </a:lvl8pPr>
            <a:lvl9pPr marL="1755575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4075711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6"/>
            <a:ext cx="19385280" cy="21724621"/>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6"/>
            <a:ext cx="19385280" cy="21724621"/>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3019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51"/>
            <a:ext cx="37307520" cy="7056122"/>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469" indent="0" algn="ctr">
              <a:buNone/>
              <a:defRPr>
                <a:solidFill>
                  <a:schemeClr val="tx1">
                    <a:tint val="75000"/>
                  </a:schemeClr>
                </a:solidFill>
              </a:defRPr>
            </a:lvl2pPr>
            <a:lvl3pPr marL="4388938" indent="0" algn="ctr">
              <a:buNone/>
              <a:defRPr>
                <a:solidFill>
                  <a:schemeClr val="tx1">
                    <a:tint val="75000"/>
                  </a:schemeClr>
                </a:solidFill>
              </a:defRPr>
            </a:lvl3pPr>
            <a:lvl4pPr marL="6583406" indent="0" algn="ctr">
              <a:buNone/>
              <a:defRPr>
                <a:solidFill>
                  <a:schemeClr val="tx1">
                    <a:tint val="75000"/>
                  </a:schemeClr>
                </a:solidFill>
              </a:defRPr>
            </a:lvl4pPr>
            <a:lvl5pPr marL="8777875" indent="0" algn="ctr">
              <a:buNone/>
              <a:defRPr>
                <a:solidFill>
                  <a:schemeClr val="tx1">
                    <a:tint val="75000"/>
                  </a:schemeClr>
                </a:solidFill>
              </a:defRPr>
            </a:lvl5pPr>
            <a:lvl6pPr marL="10972344" indent="0" algn="ctr">
              <a:buNone/>
              <a:defRPr>
                <a:solidFill>
                  <a:schemeClr val="tx1">
                    <a:tint val="75000"/>
                  </a:schemeClr>
                </a:solidFill>
              </a:defRPr>
            </a:lvl6pPr>
            <a:lvl7pPr marL="13166813" indent="0" algn="ctr">
              <a:buNone/>
              <a:defRPr>
                <a:solidFill>
                  <a:schemeClr val="tx1">
                    <a:tint val="75000"/>
                  </a:schemeClr>
                </a:solidFill>
              </a:defRPr>
            </a:lvl7pPr>
            <a:lvl8pPr marL="15361277" indent="0" algn="ctr">
              <a:buNone/>
              <a:defRPr>
                <a:solidFill>
                  <a:schemeClr val="tx1">
                    <a:tint val="75000"/>
                  </a:schemeClr>
                </a:solidFill>
              </a:defRPr>
            </a:lvl8pPr>
            <a:lvl9pPr marL="1755575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4"/>
            <a:ext cx="19392902" cy="3070861"/>
          </a:xfrm>
        </p:spPr>
        <p:txBody>
          <a:bodyPr anchor="b"/>
          <a:lstStyle>
            <a:lvl1pPr marL="0" indent="0">
              <a:buNone/>
              <a:defRPr sz="11520" b="1"/>
            </a:lvl1pPr>
            <a:lvl2pPr marL="2194469" indent="0">
              <a:buNone/>
              <a:defRPr sz="9600" b="1"/>
            </a:lvl2pPr>
            <a:lvl3pPr marL="4388938" indent="0">
              <a:buNone/>
              <a:defRPr sz="8640" b="1"/>
            </a:lvl3pPr>
            <a:lvl4pPr marL="6583406" indent="0">
              <a:buNone/>
              <a:defRPr sz="7680" b="1"/>
            </a:lvl4pPr>
            <a:lvl5pPr marL="8777875" indent="0">
              <a:buNone/>
              <a:defRPr sz="7680" b="1"/>
            </a:lvl5pPr>
            <a:lvl6pPr marL="10972344" indent="0">
              <a:buNone/>
              <a:defRPr sz="7680" b="1"/>
            </a:lvl6pPr>
            <a:lvl7pPr marL="13166813" indent="0">
              <a:buNone/>
              <a:defRPr sz="7680" b="1"/>
            </a:lvl7pPr>
            <a:lvl8pPr marL="15361277" indent="0">
              <a:buNone/>
              <a:defRPr sz="7680" b="1"/>
            </a:lvl8pPr>
            <a:lvl9pPr marL="1755575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399"/>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32" y="7368544"/>
            <a:ext cx="19400520" cy="3070861"/>
          </a:xfrm>
        </p:spPr>
        <p:txBody>
          <a:bodyPr anchor="b"/>
          <a:lstStyle>
            <a:lvl1pPr marL="0" indent="0">
              <a:buNone/>
              <a:defRPr sz="11520" b="1"/>
            </a:lvl1pPr>
            <a:lvl2pPr marL="2194469" indent="0">
              <a:buNone/>
              <a:defRPr sz="9600" b="1"/>
            </a:lvl2pPr>
            <a:lvl3pPr marL="4388938" indent="0">
              <a:buNone/>
              <a:defRPr sz="8640" b="1"/>
            </a:lvl3pPr>
            <a:lvl4pPr marL="6583406" indent="0">
              <a:buNone/>
              <a:defRPr sz="7680" b="1"/>
            </a:lvl4pPr>
            <a:lvl5pPr marL="8777875" indent="0">
              <a:buNone/>
              <a:defRPr sz="7680" b="1"/>
            </a:lvl5pPr>
            <a:lvl6pPr marL="10972344" indent="0">
              <a:buNone/>
              <a:defRPr sz="7680" b="1"/>
            </a:lvl6pPr>
            <a:lvl7pPr marL="13166813" indent="0">
              <a:buNone/>
              <a:defRPr sz="7680" b="1"/>
            </a:lvl7pPr>
            <a:lvl8pPr marL="15361277" indent="0">
              <a:buNone/>
              <a:defRPr sz="7680" b="1"/>
            </a:lvl8pPr>
            <a:lvl9pPr marL="1755575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32" y="10439399"/>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475431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2194560" y="1318269"/>
            <a:ext cx="39502080" cy="3436614"/>
          </a:xfrm>
        </p:spPr>
        <p:txBody>
          <a:bodyPr>
            <a:normAutofit/>
          </a:bodyPr>
          <a:lstStyle>
            <a:lvl1pPr algn="l">
              <a:defRPr sz="1344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25122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2194560" y="1318269"/>
            <a:ext cx="39502080" cy="3436614"/>
          </a:xfrm>
        </p:spPr>
        <p:txBody>
          <a:bodyPr>
            <a:normAutofit/>
          </a:bodyPr>
          <a:lstStyle>
            <a:lvl1pPr algn="l">
              <a:defRPr sz="13440">
                <a:solidFill>
                  <a:schemeClr val="bg1"/>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2194560" y="4754880"/>
            <a:ext cx="39502080" cy="2438400"/>
          </a:xfrm>
        </p:spPr>
        <p:txBody>
          <a:bodyPr>
            <a:noAutofit/>
          </a:bodyPr>
          <a:lstStyle>
            <a:lvl1pPr marL="0" indent="0">
              <a:buNone/>
              <a:defRPr sz="672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697183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4140620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2" y="1310637"/>
            <a:ext cx="14439902" cy="5577843"/>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53"/>
            <a:ext cx="24536400" cy="28094944"/>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2" y="6888496"/>
            <a:ext cx="14439902" cy="22517101"/>
          </a:xfrm>
        </p:spPr>
        <p:txBody>
          <a:bodyPr/>
          <a:lstStyle>
            <a:lvl1pPr marL="0" indent="0">
              <a:buNone/>
              <a:defRPr sz="6720"/>
            </a:lvl1pPr>
            <a:lvl2pPr marL="2194469" indent="0">
              <a:buNone/>
              <a:defRPr sz="5760"/>
            </a:lvl2pPr>
            <a:lvl3pPr marL="4388938" indent="0">
              <a:buNone/>
              <a:defRPr sz="4800"/>
            </a:lvl3pPr>
            <a:lvl4pPr marL="6583406" indent="0">
              <a:buNone/>
              <a:defRPr sz="4320"/>
            </a:lvl4pPr>
            <a:lvl5pPr marL="8777875" indent="0">
              <a:buNone/>
              <a:defRPr sz="4320"/>
            </a:lvl5pPr>
            <a:lvl6pPr marL="10972344" indent="0">
              <a:buNone/>
              <a:defRPr sz="4320"/>
            </a:lvl6pPr>
            <a:lvl7pPr marL="13166813" indent="0">
              <a:buNone/>
              <a:defRPr sz="4320"/>
            </a:lvl7pPr>
            <a:lvl8pPr marL="15361277" indent="0">
              <a:buNone/>
              <a:defRPr sz="4320"/>
            </a:lvl8pPr>
            <a:lvl9pPr marL="1755575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375871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6"/>
            <a:ext cx="26334720" cy="2720346"/>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18"/>
            <a:ext cx="26334720" cy="19751040"/>
          </a:xfrm>
        </p:spPr>
        <p:txBody>
          <a:bodyPr/>
          <a:lstStyle>
            <a:lvl1pPr marL="0" indent="0">
              <a:buNone/>
              <a:defRPr sz="15360"/>
            </a:lvl1pPr>
            <a:lvl2pPr marL="2194469" indent="0">
              <a:buNone/>
              <a:defRPr sz="13440"/>
            </a:lvl2pPr>
            <a:lvl3pPr marL="4388938" indent="0">
              <a:buNone/>
              <a:defRPr sz="11520"/>
            </a:lvl3pPr>
            <a:lvl4pPr marL="6583406" indent="0">
              <a:buNone/>
              <a:defRPr sz="9600"/>
            </a:lvl4pPr>
            <a:lvl5pPr marL="8777875" indent="0">
              <a:buNone/>
              <a:defRPr sz="9600"/>
            </a:lvl5pPr>
            <a:lvl6pPr marL="10972344" indent="0">
              <a:buNone/>
              <a:defRPr sz="9600"/>
            </a:lvl6pPr>
            <a:lvl7pPr marL="13166813" indent="0">
              <a:buNone/>
              <a:defRPr sz="9600"/>
            </a:lvl7pPr>
            <a:lvl8pPr marL="15361277" indent="0">
              <a:buNone/>
              <a:defRPr sz="9600"/>
            </a:lvl8pPr>
            <a:lvl9pPr marL="17555750" indent="0">
              <a:buNone/>
              <a:defRPr sz="9600"/>
            </a:lvl9pPr>
          </a:lstStyle>
          <a:p>
            <a:endParaRPr lang="en-US"/>
          </a:p>
        </p:txBody>
      </p:sp>
      <p:sp>
        <p:nvSpPr>
          <p:cNvPr id="4" name="Text Placeholder 3"/>
          <p:cNvSpPr>
            <a:spLocks noGrp="1"/>
          </p:cNvSpPr>
          <p:nvPr>
            <p:ph type="body" sz="half" idx="2"/>
          </p:nvPr>
        </p:nvSpPr>
        <p:spPr>
          <a:xfrm>
            <a:off x="8602982" y="25763229"/>
            <a:ext cx="26334720" cy="3863341"/>
          </a:xfrm>
        </p:spPr>
        <p:txBody>
          <a:bodyPr/>
          <a:lstStyle>
            <a:lvl1pPr marL="0" indent="0">
              <a:buNone/>
              <a:defRPr sz="6720"/>
            </a:lvl1pPr>
            <a:lvl2pPr marL="2194469" indent="0">
              <a:buNone/>
              <a:defRPr sz="5760"/>
            </a:lvl2pPr>
            <a:lvl3pPr marL="4388938" indent="0">
              <a:buNone/>
              <a:defRPr sz="4800"/>
            </a:lvl3pPr>
            <a:lvl4pPr marL="6583406" indent="0">
              <a:buNone/>
              <a:defRPr sz="4320"/>
            </a:lvl4pPr>
            <a:lvl5pPr marL="8777875" indent="0">
              <a:buNone/>
              <a:defRPr sz="4320"/>
            </a:lvl5pPr>
            <a:lvl6pPr marL="10972344" indent="0">
              <a:buNone/>
              <a:defRPr sz="4320"/>
            </a:lvl6pPr>
            <a:lvl7pPr marL="13166813" indent="0">
              <a:buNone/>
              <a:defRPr sz="4320"/>
            </a:lvl7pPr>
            <a:lvl8pPr marL="15361277" indent="0">
              <a:buNone/>
              <a:defRPr sz="4320"/>
            </a:lvl8pPr>
            <a:lvl9pPr marL="1755575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154529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81704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2"/>
            <a:ext cx="9875520" cy="280873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2"/>
            <a:ext cx="28895040" cy="280873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809300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dirty="0"/>
          </a:p>
        </p:txBody>
      </p:sp>
    </p:spTree>
    <p:extLst>
      <p:ext uri="{BB962C8B-B14F-4D97-AF65-F5344CB8AC3E}">
        <p14:creationId xmlns:p14="http://schemas.microsoft.com/office/powerpoint/2010/main" val="189243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0" cy="6537958"/>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4"/>
            <a:ext cx="37307520" cy="7200896"/>
          </a:xfrm>
        </p:spPr>
        <p:txBody>
          <a:bodyPr anchor="b"/>
          <a:lstStyle>
            <a:lvl1pPr marL="0" indent="0">
              <a:buNone/>
              <a:defRPr sz="9600">
                <a:solidFill>
                  <a:schemeClr val="tx1">
                    <a:tint val="75000"/>
                  </a:schemeClr>
                </a:solidFill>
              </a:defRPr>
            </a:lvl1pPr>
            <a:lvl2pPr marL="2194469" indent="0">
              <a:buNone/>
              <a:defRPr sz="8640">
                <a:solidFill>
                  <a:schemeClr val="tx1">
                    <a:tint val="75000"/>
                  </a:schemeClr>
                </a:solidFill>
              </a:defRPr>
            </a:lvl2pPr>
            <a:lvl3pPr marL="4388938" indent="0">
              <a:buNone/>
              <a:defRPr sz="7680">
                <a:solidFill>
                  <a:schemeClr val="tx1">
                    <a:tint val="75000"/>
                  </a:schemeClr>
                </a:solidFill>
              </a:defRPr>
            </a:lvl3pPr>
            <a:lvl4pPr marL="6583406" indent="0">
              <a:buNone/>
              <a:defRPr sz="6720">
                <a:solidFill>
                  <a:schemeClr val="tx1">
                    <a:tint val="75000"/>
                  </a:schemeClr>
                </a:solidFill>
              </a:defRPr>
            </a:lvl4pPr>
            <a:lvl5pPr marL="8777875" indent="0">
              <a:buNone/>
              <a:defRPr sz="6720">
                <a:solidFill>
                  <a:schemeClr val="tx1">
                    <a:tint val="75000"/>
                  </a:schemeClr>
                </a:solidFill>
              </a:defRPr>
            </a:lvl5pPr>
            <a:lvl6pPr marL="10972344" indent="0">
              <a:buNone/>
              <a:defRPr sz="6720">
                <a:solidFill>
                  <a:schemeClr val="tx1">
                    <a:tint val="75000"/>
                  </a:schemeClr>
                </a:solidFill>
              </a:defRPr>
            </a:lvl6pPr>
            <a:lvl7pPr marL="13166813" indent="0">
              <a:buNone/>
              <a:defRPr sz="6720">
                <a:solidFill>
                  <a:schemeClr val="tx1">
                    <a:tint val="75000"/>
                  </a:schemeClr>
                </a:solidFill>
              </a:defRPr>
            </a:lvl7pPr>
            <a:lvl8pPr marL="15361277" indent="0">
              <a:buNone/>
              <a:defRPr sz="6720">
                <a:solidFill>
                  <a:schemeClr val="tx1">
                    <a:tint val="75000"/>
                  </a:schemeClr>
                </a:solidFill>
              </a:defRPr>
            </a:lvl8pPr>
            <a:lvl9pPr marL="1755575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6"/>
            <a:ext cx="19385280" cy="21724621"/>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6"/>
            <a:ext cx="19385280" cy="21724621"/>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4"/>
            <a:ext cx="19392902" cy="3070861"/>
          </a:xfrm>
        </p:spPr>
        <p:txBody>
          <a:bodyPr anchor="b"/>
          <a:lstStyle>
            <a:lvl1pPr marL="0" indent="0">
              <a:buNone/>
              <a:defRPr sz="11520" b="1"/>
            </a:lvl1pPr>
            <a:lvl2pPr marL="2194469" indent="0">
              <a:buNone/>
              <a:defRPr sz="9600" b="1"/>
            </a:lvl2pPr>
            <a:lvl3pPr marL="4388938" indent="0">
              <a:buNone/>
              <a:defRPr sz="8640" b="1"/>
            </a:lvl3pPr>
            <a:lvl4pPr marL="6583406" indent="0">
              <a:buNone/>
              <a:defRPr sz="7680" b="1"/>
            </a:lvl4pPr>
            <a:lvl5pPr marL="8777875" indent="0">
              <a:buNone/>
              <a:defRPr sz="7680" b="1"/>
            </a:lvl5pPr>
            <a:lvl6pPr marL="10972344" indent="0">
              <a:buNone/>
              <a:defRPr sz="7680" b="1"/>
            </a:lvl6pPr>
            <a:lvl7pPr marL="13166813" indent="0">
              <a:buNone/>
              <a:defRPr sz="7680" b="1"/>
            </a:lvl7pPr>
            <a:lvl8pPr marL="15361277" indent="0">
              <a:buNone/>
              <a:defRPr sz="7680" b="1"/>
            </a:lvl8pPr>
            <a:lvl9pPr marL="1755575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399"/>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32" y="7368544"/>
            <a:ext cx="19400520" cy="3070861"/>
          </a:xfrm>
        </p:spPr>
        <p:txBody>
          <a:bodyPr anchor="b"/>
          <a:lstStyle>
            <a:lvl1pPr marL="0" indent="0">
              <a:buNone/>
              <a:defRPr sz="11520" b="1"/>
            </a:lvl1pPr>
            <a:lvl2pPr marL="2194469" indent="0">
              <a:buNone/>
              <a:defRPr sz="9600" b="1"/>
            </a:lvl2pPr>
            <a:lvl3pPr marL="4388938" indent="0">
              <a:buNone/>
              <a:defRPr sz="8640" b="1"/>
            </a:lvl3pPr>
            <a:lvl4pPr marL="6583406" indent="0">
              <a:buNone/>
              <a:defRPr sz="7680" b="1"/>
            </a:lvl4pPr>
            <a:lvl5pPr marL="8777875" indent="0">
              <a:buNone/>
              <a:defRPr sz="7680" b="1"/>
            </a:lvl5pPr>
            <a:lvl6pPr marL="10972344" indent="0">
              <a:buNone/>
              <a:defRPr sz="7680" b="1"/>
            </a:lvl6pPr>
            <a:lvl7pPr marL="13166813" indent="0">
              <a:buNone/>
              <a:defRPr sz="7680" b="1"/>
            </a:lvl7pPr>
            <a:lvl8pPr marL="15361277" indent="0">
              <a:buNone/>
              <a:defRPr sz="7680" b="1"/>
            </a:lvl8pPr>
            <a:lvl9pPr marL="1755575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32" y="10439399"/>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2194560" y="1318269"/>
            <a:ext cx="39502080" cy="3436614"/>
          </a:xfrm>
        </p:spPr>
        <p:txBody>
          <a:bodyPr>
            <a:normAutofit/>
          </a:bodyPr>
          <a:lstStyle>
            <a:lvl1pPr algn="l">
              <a:defRPr sz="13440">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2194560" y="1318269"/>
            <a:ext cx="39502080" cy="3436614"/>
          </a:xfrm>
        </p:spPr>
        <p:txBody>
          <a:bodyPr>
            <a:normAutofit/>
          </a:bodyPr>
          <a:lstStyle>
            <a:lvl1pPr algn="l">
              <a:defRPr sz="1344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2194560" y="4754880"/>
            <a:ext cx="39502080" cy="2438400"/>
          </a:xfrm>
        </p:spPr>
        <p:txBody>
          <a:bodyPr>
            <a:noAutofit/>
          </a:bodyPr>
          <a:lstStyle>
            <a:lvl1pPr marL="0" indent="0">
              <a:buNone/>
              <a:defRPr sz="672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5426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9"/>
            <a:ext cx="39502080" cy="3413190"/>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2194560" y="5464441"/>
            <a:ext cx="39502080" cy="23941146"/>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9"/>
            <a:ext cx="10241280" cy="1752602"/>
          </a:xfrm>
          <a:prstGeom prst="rect">
            <a:avLst/>
          </a:prstGeom>
        </p:spPr>
        <p:txBody>
          <a:bodyPr vert="horz" lIns="91436" tIns="45718" rIns="91436" bIns="45718" rtlCol="0" anchor="ctr"/>
          <a:lstStyle>
            <a:lvl1pPr algn="l">
              <a:defRPr sz="5760">
                <a:solidFill>
                  <a:schemeClr val="tx1">
                    <a:tint val="75000"/>
                  </a:schemeClr>
                </a:solidFill>
              </a:defRPr>
            </a:lvl1pPr>
          </a:lstStyle>
          <a:p>
            <a:fld id="{FD1176A7-B091-469C-82C8-89C693043C40}" type="datetimeFigureOut">
              <a:rPr lang="en-US" smtClean="0"/>
              <a:pPr/>
              <a:t>4/23/2024</a:t>
            </a:fld>
            <a:endParaRPr lang="en-US"/>
          </a:p>
        </p:txBody>
      </p:sp>
      <p:sp>
        <p:nvSpPr>
          <p:cNvPr id="5" name="Footer Placeholder 4"/>
          <p:cNvSpPr>
            <a:spLocks noGrp="1"/>
          </p:cNvSpPr>
          <p:nvPr>
            <p:ph type="ftr" sz="quarter" idx="3"/>
          </p:nvPr>
        </p:nvSpPr>
        <p:spPr>
          <a:xfrm>
            <a:off x="14996160" y="30510489"/>
            <a:ext cx="13898880" cy="1752602"/>
          </a:xfrm>
          <a:prstGeom prst="rect">
            <a:avLst/>
          </a:prstGeom>
        </p:spPr>
        <p:txBody>
          <a:bodyPr vert="horz" lIns="91436" tIns="45718" rIns="91436" bIns="45718"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5" y="30510489"/>
            <a:ext cx="10241280" cy="1752602"/>
          </a:xfrm>
          <a:prstGeom prst="rect">
            <a:avLst/>
          </a:prstGeom>
        </p:spPr>
        <p:txBody>
          <a:bodyPr vert="horz" lIns="91436" tIns="45718" rIns="91436" bIns="45718" rtlCol="0" anchor="ctr"/>
          <a:lstStyle>
            <a:lvl1pPr algn="r">
              <a:defRPr sz="5760">
                <a:solidFill>
                  <a:schemeClr val="tx1">
                    <a:tint val="75000"/>
                  </a:schemeClr>
                </a:solidFill>
              </a:defRPr>
            </a:lvl1pPr>
          </a:lstStyle>
          <a:p>
            <a:fld id="{5939B1FA-81F2-4940-9AF3-5EAFB5D6669B}"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80" r:id="rId14"/>
  </p:sldLayoutIdLst>
  <p:txStyles>
    <p:titleStyle>
      <a:lvl1pPr algn="l" defTabSz="4388938" rtl="0" eaLnBrk="1" latinLnBrk="0" hangingPunct="1">
        <a:spcBef>
          <a:spcPct val="0"/>
        </a:spcBef>
        <a:buNone/>
        <a:defRPr sz="11520" kern="1200">
          <a:solidFill>
            <a:schemeClr val="tx1">
              <a:lumMod val="65000"/>
              <a:lumOff val="35000"/>
            </a:schemeClr>
          </a:solidFill>
          <a:latin typeface="+mj-lt"/>
          <a:ea typeface="+mj-ea"/>
          <a:cs typeface="+mj-cs"/>
        </a:defRPr>
      </a:lvl1pPr>
    </p:titleStyle>
    <p:bodyStyle>
      <a:lvl1pPr marL="1645853" indent="-1645853" algn="l" defTabSz="4388938" rtl="0" eaLnBrk="1" latinLnBrk="0" hangingPunct="1">
        <a:spcBef>
          <a:spcPct val="20000"/>
        </a:spcBef>
        <a:buFont typeface="Arial" pitchFamily="34" charset="0"/>
        <a:buChar char="•"/>
        <a:defRPr sz="12960" kern="1200">
          <a:solidFill>
            <a:schemeClr val="tx1"/>
          </a:solidFill>
          <a:latin typeface="+mj-lt"/>
          <a:ea typeface="+mn-ea"/>
          <a:cs typeface="+mn-cs"/>
        </a:defRPr>
      </a:lvl1pPr>
      <a:lvl2pPr marL="3566011" indent="-1371542" algn="l" defTabSz="4388938" rtl="0" eaLnBrk="1" latinLnBrk="0" hangingPunct="1">
        <a:spcBef>
          <a:spcPct val="20000"/>
        </a:spcBef>
        <a:buFont typeface="Arial" pitchFamily="34" charset="0"/>
        <a:buChar char="–"/>
        <a:defRPr sz="11520" kern="1200">
          <a:solidFill>
            <a:schemeClr val="tx1"/>
          </a:solidFill>
          <a:latin typeface="+mj-lt"/>
          <a:ea typeface="+mn-ea"/>
          <a:cs typeface="+mn-cs"/>
        </a:defRPr>
      </a:lvl2pPr>
      <a:lvl3pPr marL="5486170" indent="-1097237" algn="l" defTabSz="4388938" rtl="0" eaLnBrk="1" latinLnBrk="0" hangingPunct="1">
        <a:spcBef>
          <a:spcPct val="20000"/>
        </a:spcBef>
        <a:buFont typeface="Arial" pitchFamily="34" charset="0"/>
        <a:buChar char="•"/>
        <a:defRPr sz="8640" kern="1200">
          <a:solidFill>
            <a:schemeClr val="tx1"/>
          </a:solidFill>
          <a:latin typeface="+mj-lt"/>
          <a:ea typeface="+mn-ea"/>
          <a:cs typeface="+mn-cs"/>
        </a:defRPr>
      </a:lvl3pPr>
      <a:lvl4pPr marL="7680643" indent="-1097237" algn="l" defTabSz="4388938" rtl="0" eaLnBrk="1" latinLnBrk="0" hangingPunct="1">
        <a:spcBef>
          <a:spcPct val="20000"/>
        </a:spcBef>
        <a:buFont typeface="Arial" pitchFamily="34" charset="0"/>
        <a:buChar char="–"/>
        <a:defRPr sz="7200" kern="1200">
          <a:solidFill>
            <a:schemeClr val="tx1"/>
          </a:solidFill>
          <a:latin typeface="+mj-lt"/>
          <a:ea typeface="+mn-ea"/>
          <a:cs typeface="+mn-cs"/>
        </a:defRPr>
      </a:lvl4pPr>
      <a:lvl5pPr marL="9875107" indent="-1097237" algn="l" defTabSz="4388938" rtl="0" eaLnBrk="1" latinLnBrk="0" hangingPunct="1">
        <a:spcBef>
          <a:spcPct val="20000"/>
        </a:spcBef>
        <a:buFont typeface="Arial" pitchFamily="34" charset="0"/>
        <a:buChar char="»"/>
        <a:defRPr sz="7200" kern="1200">
          <a:solidFill>
            <a:schemeClr val="tx1"/>
          </a:solidFill>
          <a:latin typeface="+mj-lt"/>
          <a:ea typeface="+mn-ea"/>
          <a:cs typeface="+mn-cs"/>
        </a:defRPr>
      </a:lvl5pPr>
      <a:lvl6pPr marL="12069576" indent="-1097237" algn="l" defTabSz="438893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045" indent="-1097237" algn="l" defTabSz="438893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514" indent="-1097237" algn="l" defTabSz="438893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982" indent="-1097237" algn="l" defTabSz="438893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38" rtl="0" eaLnBrk="1" latinLnBrk="0" hangingPunct="1">
        <a:defRPr sz="8640" kern="1200">
          <a:solidFill>
            <a:schemeClr val="tx1"/>
          </a:solidFill>
          <a:latin typeface="+mn-lt"/>
          <a:ea typeface="+mn-ea"/>
          <a:cs typeface="+mn-cs"/>
        </a:defRPr>
      </a:lvl1pPr>
      <a:lvl2pPr marL="2194469" algn="l" defTabSz="4388938" rtl="0" eaLnBrk="1" latinLnBrk="0" hangingPunct="1">
        <a:defRPr sz="8640" kern="1200">
          <a:solidFill>
            <a:schemeClr val="tx1"/>
          </a:solidFill>
          <a:latin typeface="+mn-lt"/>
          <a:ea typeface="+mn-ea"/>
          <a:cs typeface="+mn-cs"/>
        </a:defRPr>
      </a:lvl2pPr>
      <a:lvl3pPr marL="4388938" algn="l" defTabSz="4388938" rtl="0" eaLnBrk="1" latinLnBrk="0" hangingPunct="1">
        <a:defRPr sz="8640" kern="1200">
          <a:solidFill>
            <a:schemeClr val="tx1"/>
          </a:solidFill>
          <a:latin typeface="+mn-lt"/>
          <a:ea typeface="+mn-ea"/>
          <a:cs typeface="+mn-cs"/>
        </a:defRPr>
      </a:lvl3pPr>
      <a:lvl4pPr marL="6583406" algn="l" defTabSz="4388938" rtl="0" eaLnBrk="1" latinLnBrk="0" hangingPunct="1">
        <a:defRPr sz="8640" kern="1200">
          <a:solidFill>
            <a:schemeClr val="tx1"/>
          </a:solidFill>
          <a:latin typeface="+mn-lt"/>
          <a:ea typeface="+mn-ea"/>
          <a:cs typeface="+mn-cs"/>
        </a:defRPr>
      </a:lvl4pPr>
      <a:lvl5pPr marL="8777875" algn="l" defTabSz="4388938" rtl="0" eaLnBrk="1" latinLnBrk="0" hangingPunct="1">
        <a:defRPr sz="8640" kern="1200">
          <a:solidFill>
            <a:schemeClr val="tx1"/>
          </a:solidFill>
          <a:latin typeface="+mn-lt"/>
          <a:ea typeface="+mn-ea"/>
          <a:cs typeface="+mn-cs"/>
        </a:defRPr>
      </a:lvl5pPr>
      <a:lvl6pPr marL="10972344" algn="l" defTabSz="4388938" rtl="0" eaLnBrk="1" latinLnBrk="0" hangingPunct="1">
        <a:defRPr sz="8640" kern="1200">
          <a:solidFill>
            <a:schemeClr val="tx1"/>
          </a:solidFill>
          <a:latin typeface="+mn-lt"/>
          <a:ea typeface="+mn-ea"/>
          <a:cs typeface="+mn-cs"/>
        </a:defRPr>
      </a:lvl6pPr>
      <a:lvl7pPr marL="13166813" algn="l" defTabSz="4388938" rtl="0" eaLnBrk="1" latinLnBrk="0" hangingPunct="1">
        <a:defRPr sz="8640" kern="1200">
          <a:solidFill>
            <a:schemeClr val="tx1"/>
          </a:solidFill>
          <a:latin typeface="+mn-lt"/>
          <a:ea typeface="+mn-ea"/>
          <a:cs typeface="+mn-cs"/>
        </a:defRPr>
      </a:lvl7pPr>
      <a:lvl8pPr marL="15361277" algn="l" defTabSz="4388938" rtl="0" eaLnBrk="1" latinLnBrk="0" hangingPunct="1">
        <a:defRPr sz="8640" kern="1200">
          <a:solidFill>
            <a:schemeClr val="tx1"/>
          </a:solidFill>
          <a:latin typeface="+mn-lt"/>
          <a:ea typeface="+mn-ea"/>
          <a:cs typeface="+mn-cs"/>
        </a:defRPr>
      </a:lvl8pPr>
      <a:lvl9pPr marL="17555750" algn="l" defTabSz="4388938"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9"/>
            <a:ext cx="39502080" cy="3413190"/>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2194560" y="5464441"/>
            <a:ext cx="39502080" cy="23941146"/>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9"/>
            <a:ext cx="10241280" cy="1752602"/>
          </a:xfrm>
          <a:prstGeom prst="rect">
            <a:avLst/>
          </a:prstGeom>
        </p:spPr>
        <p:txBody>
          <a:bodyPr vert="horz" lIns="91436" tIns="45718" rIns="91436" bIns="45718" rtlCol="0" anchor="ctr"/>
          <a:lstStyle>
            <a:lvl1pPr algn="l">
              <a:defRPr sz="5760">
                <a:solidFill>
                  <a:schemeClr val="tx1">
                    <a:tint val="75000"/>
                  </a:schemeClr>
                </a:solidFill>
              </a:defRPr>
            </a:lvl1pPr>
          </a:lstStyle>
          <a:p>
            <a:fld id="{FD1176A7-B091-469C-82C8-89C693043C40}" type="datetimeFigureOut">
              <a:rPr lang="en-US" smtClean="0"/>
              <a:pPr/>
              <a:t>4/23/2024</a:t>
            </a:fld>
            <a:endParaRPr lang="en-US"/>
          </a:p>
        </p:txBody>
      </p:sp>
      <p:sp>
        <p:nvSpPr>
          <p:cNvPr id="5" name="Footer Placeholder 4"/>
          <p:cNvSpPr>
            <a:spLocks noGrp="1"/>
          </p:cNvSpPr>
          <p:nvPr>
            <p:ph type="ftr" sz="quarter" idx="3"/>
          </p:nvPr>
        </p:nvSpPr>
        <p:spPr>
          <a:xfrm>
            <a:off x="14996160" y="30510489"/>
            <a:ext cx="13898880" cy="1752602"/>
          </a:xfrm>
          <a:prstGeom prst="rect">
            <a:avLst/>
          </a:prstGeom>
        </p:spPr>
        <p:txBody>
          <a:bodyPr vert="horz" lIns="91436" tIns="45718" rIns="91436" bIns="45718"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5" y="30510489"/>
            <a:ext cx="10241280" cy="1752602"/>
          </a:xfrm>
          <a:prstGeom prst="rect">
            <a:avLst/>
          </a:prstGeom>
        </p:spPr>
        <p:txBody>
          <a:bodyPr vert="horz" lIns="91436" tIns="45718" rIns="91436" bIns="45718" rtlCol="0" anchor="ctr"/>
          <a:lstStyle>
            <a:lvl1pPr algn="r">
              <a:defRPr sz="5760">
                <a:solidFill>
                  <a:schemeClr val="tx1">
                    <a:tint val="75000"/>
                  </a:schemeClr>
                </a:solidFill>
              </a:defRPr>
            </a:lvl1pPr>
          </a:lstStyle>
          <a:p>
            <a:fld id="{5939B1FA-81F2-4940-9AF3-5EAFB5D6669B}" type="slidenum">
              <a:rPr lang="en-US" smtClean="0"/>
              <a:pPr/>
              <a:t>‹#›</a:t>
            </a:fld>
            <a:endParaRPr lang="en-US"/>
          </a:p>
        </p:txBody>
      </p:sp>
    </p:spTree>
    <p:extLst>
      <p:ext uri="{BB962C8B-B14F-4D97-AF65-F5344CB8AC3E}">
        <p14:creationId xmlns:p14="http://schemas.microsoft.com/office/powerpoint/2010/main" val="302560977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4388938" rtl="0" eaLnBrk="1" latinLnBrk="0" hangingPunct="1">
        <a:spcBef>
          <a:spcPct val="0"/>
        </a:spcBef>
        <a:buNone/>
        <a:defRPr sz="11520" kern="1200">
          <a:solidFill>
            <a:schemeClr val="bg1"/>
          </a:solidFill>
          <a:latin typeface="+mj-lt"/>
          <a:ea typeface="+mj-ea"/>
          <a:cs typeface="+mj-cs"/>
        </a:defRPr>
      </a:lvl1pPr>
    </p:titleStyle>
    <p:bodyStyle>
      <a:lvl1pPr marL="1645853" indent="-1645853" algn="l" defTabSz="4388938" rtl="0" eaLnBrk="1" latinLnBrk="0" hangingPunct="1">
        <a:spcBef>
          <a:spcPct val="20000"/>
        </a:spcBef>
        <a:buFont typeface="Arial" pitchFamily="34" charset="0"/>
        <a:buChar char="•"/>
        <a:defRPr sz="12960" kern="1200">
          <a:solidFill>
            <a:schemeClr val="bg1">
              <a:lumMod val="75000"/>
            </a:schemeClr>
          </a:solidFill>
          <a:latin typeface="+mj-lt"/>
          <a:ea typeface="+mn-ea"/>
          <a:cs typeface="+mn-cs"/>
        </a:defRPr>
      </a:lvl1pPr>
      <a:lvl2pPr marL="3566011" indent="-1371542" algn="l" defTabSz="4388938" rtl="0" eaLnBrk="1" latinLnBrk="0" hangingPunct="1">
        <a:spcBef>
          <a:spcPct val="20000"/>
        </a:spcBef>
        <a:buFont typeface="Arial" pitchFamily="34" charset="0"/>
        <a:buChar char="–"/>
        <a:defRPr sz="11520" kern="1200">
          <a:solidFill>
            <a:schemeClr val="bg1">
              <a:lumMod val="75000"/>
            </a:schemeClr>
          </a:solidFill>
          <a:latin typeface="+mj-lt"/>
          <a:ea typeface="+mn-ea"/>
          <a:cs typeface="+mn-cs"/>
        </a:defRPr>
      </a:lvl2pPr>
      <a:lvl3pPr marL="5486170" indent="-1097237" algn="l" defTabSz="4388938" rtl="0" eaLnBrk="1" latinLnBrk="0" hangingPunct="1">
        <a:spcBef>
          <a:spcPct val="20000"/>
        </a:spcBef>
        <a:buFont typeface="Arial" pitchFamily="34" charset="0"/>
        <a:buChar char="•"/>
        <a:defRPr sz="8640" kern="1200">
          <a:solidFill>
            <a:schemeClr val="bg1">
              <a:lumMod val="75000"/>
            </a:schemeClr>
          </a:solidFill>
          <a:latin typeface="+mj-lt"/>
          <a:ea typeface="+mn-ea"/>
          <a:cs typeface="+mn-cs"/>
        </a:defRPr>
      </a:lvl3pPr>
      <a:lvl4pPr marL="7680643" indent="-1097237" algn="l" defTabSz="4388938" rtl="0" eaLnBrk="1" latinLnBrk="0" hangingPunct="1">
        <a:spcBef>
          <a:spcPct val="20000"/>
        </a:spcBef>
        <a:buFont typeface="Arial" pitchFamily="34" charset="0"/>
        <a:buChar char="–"/>
        <a:defRPr sz="7200" kern="1200">
          <a:solidFill>
            <a:schemeClr val="bg1">
              <a:lumMod val="75000"/>
            </a:schemeClr>
          </a:solidFill>
          <a:latin typeface="+mj-lt"/>
          <a:ea typeface="+mn-ea"/>
          <a:cs typeface="+mn-cs"/>
        </a:defRPr>
      </a:lvl4pPr>
      <a:lvl5pPr marL="9875107" indent="-1097237" algn="l" defTabSz="4388938" rtl="0" eaLnBrk="1" latinLnBrk="0" hangingPunct="1">
        <a:spcBef>
          <a:spcPct val="20000"/>
        </a:spcBef>
        <a:buFont typeface="Arial" pitchFamily="34" charset="0"/>
        <a:buChar char="»"/>
        <a:defRPr sz="7200" kern="1200">
          <a:solidFill>
            <a:schemeClr val="bg1">
              <a:lumMod val="75000"/>
            </a:schemeClr>
          </a:solidFill>
          <a:latin typeface="+mj-lt"/>
          <a:ea typeface="+mn-ea"/>
          <a:cs typeface="+mn-cs"/>
        </a:defRPr>
      </a:lvl5pPr>
      <a:lvl6pPr marL="12069576" indent="-1097237" algn="l" defTabSz="438893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045" indent="-1097237" algn="l" defTabSz="438893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514" indent="-1097237" algn="l" defTabSz="438893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982" indent="-1097237" algn="l" defTabSz="438893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38" rtl="0" eaLnBrk="1" latinLnBrk="0" hangingPunct="1">
        <a:defRPr sz="8640" kern="1200">
          <a:solidFill>
            <a:schemeClr val="tx1"/>
          </a:solidFill>
          <a:latin typeface="+mn-lt"/>
          <a:ea typeface="+mn-ea"/>
          <a:cs typeface="+mn-cs"/>
        </a:defRPr>
      </a:lvl1pPr>
      <a:lvl2pPr marL="2194469" algn="l" defTabSz="4388938" rtl="0" eaLnBrk="1" latinLnBrk="0" hangingPunct="1">
        <a:defRPr sz="8640" kern="1200">
          <a:solidFill>
            <a:schemeClr val="tx1"/>
          </a:solidFill>
          <a:latin typeface="+mn-lt"/>
          <a:ea typeface="+mn-ea"/>
          <a:cs typeface="+mn-cs"/>
        </a:defRPr>
      </a:lvl2pPr>
      <a:lvl3pPr marL="4388938" algn="l" defTabSz="4388938" rtl="0" eaLnBrk="1" latinLnBrk="0" hangingPunct="1">
        <a:defRPr sz="8640" kern="1200">
          <a:solidFill>
            <a:schemeClr val="tx1"/>
          </a:solidFill>
          <a:latin typeface="+mn-lt"/>
          <a:ea typeface="+mn-ea"/>
          <a:cs typeface="+mn-cs"/>
        </a:defRPr>
      </a:lvl3pPr>
      <a:lvl4pPr marL="6583406" algn="l" defTabSz="4388938" rtl="0" eaLnBrk="1" latinLnBrk="0" hangingPunct="1">
        <a:defRPr sz="8640" kern="1200">
          <a:solidFill>
            <a:schemeClr val="tx1"/>
          </a:solidFill>
          <a:latin typeface="+mn-lt"/>
          <a:ea typeface="+mn-ea"/>
          <a:cs typeface="+mn-cs"/>
        </a:defRPr>
      </a:lvl4pPr>
      <a:lvl5pPr marL="8777875" algn="l" defTabSz="4388938" rtl="0" eaLnBrk="1" latinLnBrk="0" hangingPunct="1">
        <a:defRPr sz="8640" kern="1200">
          <a:solidFill>
            <a:schemeClr val="tx1"/>
          </a:solidFill>
          <a:latin typeface="+mn-lt"/>
          <a:ea typeface="+mn-ea"/>
          <a:cs typeface="+mn-cs"/>
        </a:defRPr>
      </a:lvl5pPr>
      <a:lvl6pPr marL="10972344" algn="l" defTabSz="4388938" rtl="0" eaLnBrk="1" latinLnBrk="0" hangingPunct="1">
        <a:defRPr sz="8640" kern="1200">
          <a:solidFill>
            <a:schemeClr val="tx1"/>
          </a:solidFill>
          <a:latin typeface="+mn-lt"/>
          <a:ea typeface="+mn-ea"/>
          <a:cs typeface="+mn-cs"/>
        </a:defRPr>
      </a:lvl6pPr>
      <a:lvl7pPr marL="13166813" algn="l" defTabSz="4388938" rtl="0" eaLnBrk="1" latinLnBrk="0" hangingPunct="1">
        <a:defRPr sz="8640" kern="1200">
          <a:solidFill>
            <a:schemeClr val="tx1"/>
          </a:solidFill>
          <a:latin typeface="+mn-lt"/>
          <a:ea typeface="+mn-ea"/>
          <a:cs typeface="+mn-cs"/>
        </a:defRPr>
      </a:lvl7pPr>
      <a:lvl8pPr marL="15361277" algn="l" defTabSz="4388938" rtl="0" eaLnBrk="1" latinLnBrk="0" hangingPunct="1">
        <a:defRPr sz="8640" kern="1200">
          <a:solidFill>
            <a:schemeClr val="tx1"/>
          </a:solidFill>
          <a:latin typeface="+mn-lt"/>
          <a:ea typeface="+mn-ea"/>
          <a:cs typeface="+mn-cs"/>
        </a:defRPr>
      </a:lvl8pPr>
      <a:lvl9pPr marL="17555750" algn="l" defTabSz="4388938"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8A3A7B-A498-DD46-BEBC-A3CE60BD2536}"/>
              </a:ext>
            </a:extLst>
          </p:cNvPr>
          <p:cNvSpPr/>
          <p:nvPr/>
        </p:nvSpPr>
        <p:spPr>
          <a:xfrm>
            <a:off x="457200" y="-8115707"/>
            <a:ext cx="10513119" cy="6390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64" name="Rectangle 63">
            <a:extLst>
              <a:ext uri="{FF2B5EF4-FFF2-40B4-BE49-F238E27FC236}">
                <a16:creationId xmlns:a16="http://schemas.microsoft.com/office/drawing/2014/main" id="{FAA41CB0-0E09-6B40-8D3A-85AB4E86102C}"/>
              </a:ext>
            </a:extLst>
          </p:cNvPr>
          <p:cNvSpPr/>
          <p:nvPr/>
        </p:nvSpPr>
        <p:spPr>
          <a:xfrm>
            <a:off x="32647071" y="8233723"/>
            <a:ext cx="10175358" cy="24050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65" name="Rectangle 64">
            <a:extLst>
              <a:ext uri="{FF2B5EF4-FFF2-40B4-BE49-F238E27FC236}">
                <a16:creationId xmlns:a16="http://schemas.microsoft.com/office/drawing/2014/main" id="{488E1F4B-FCAC-5949-A5BC-917606E09858}"/>
              </a:ext>
            </a:extLst>
          </p:cNvPr>
          <p:cNvSpPr/>
          <p:nvPr/>
        </p:nvSpPr>
        <p:spPr>
          <a:xfrm>
            <a:off x="12187740" y="10245211"/>
            <a:ext cx="16006260" cy="10657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67" name="Rectangle 66">
            <a:extLst>
              <a:ext uri="{FF2B5EF4-FFF2-40B4-BE49-F238E27FC236}">
                <a16:creationId xmlns:a16="http://schemas.microsoft.com/office/drawing/2014/main" id="{C2EF3B4E-5FFE-2847-8B4C-5ECE739871FE}"/>
              </a:ext>
            </a:extLst>
          </p:cNvPr>
          <p:cNvSpPr/>
          <p:nvPr/>
        </p:nvSpPr>
        <p:spPr>
          <a:xfrm>
            <a:off x="0" y="0"/>
            <a:ext cx="43891200" cy="7968004"/>
          </a:xfrm>
          <a:prstGeom prst="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69" name="TextBox 68">
            <a:extLst>
              <a:ext uri="{FF2B5EF4-FFF2-40B4-BE49-F238E27FC236}">
                <a16:creationId xmlns:a16="http://schemas.microsoft.com/office/drawing/2014/main" id="{9FA6E6AD-9368-CF4B-A7F0-71F7111DE73B}"/>
              </a:ext>
            </a:extLst>
          </p:cNvPr>
          <p:cNvSpPr txBox="1"/>
          <p:nvPr/>
        </p:nvSpPr>
        <p:spPr>
          <a:xfrm>
            <a:off x="698060" y="8844259"/>
            <a:ext cx="8734124" cy="923330"/>
          </a:xfrm>
          <a:prstGeom prst="rect">
            <a:avLst/>
          </a:prstGeom>
          <a:noFill/>
        </p:spPr>
        <p:txBody>
          <a:bodyPr wrap="square" lIns="0" tIns="0" rIns="0" bIns="0" rtlCol="0">
            <a:spAutoFit/>
          </a:bodyPr>
          <a:lstStyle/>
          <a:p>
            <a:r>
              <a:rPr lang="en-US" sz="6000" b="1" dirty="0">
                <a:solidFill>
                  <a:schemeClr val="accent1"/>
                </a:solidFill>
                <a:latin typeface="Segoe UI" panose="020B0502040204020203" pitchFamily="34" charset="0"/>
                <a:cs typeface="Segoe UI" panose="020B0502040204020203" pitchFamily="34" charset="0"/>
              </a:rPr>
              <a:t>CONDENSED ABSTRACT </a:t>
            </a:r>
          </a:p>
        </p:txBody>
      </p:sp>
      <p:sp>
        <p:nvSpPr>
          <p:cNvPr id="72" name="TextBox 71">
            <a:extLst>
              <a:ext uri="{FF2B5EF4-FFF2-40B4-BE49-F238E27FC236}">
                <a16:creationId xmlns:a16="http://schemas.microsoft.com/office/drawing/2014/main" id="{DABC2738-49D2-A846-BD27-F478D12334EC}"/>
              </a:ext>
            </a:extLst>
          </p:cNvPr>
          <p:cNvSpPr txBox="1"/>
          <p:nvPr/>
        </p:nvSpPr>
        <p:spPr>
          <a:xfrm>
            <a:off x="1276516" y="30436628"/>
            <a:ext cx="8734124" cy="1846659"/>
          </a:xfrm>
          <a:prstGeom prst="rect">
            <a:avLst/>
          </a:prstGeom>
          <a:noFill/>
        </p:spPr>
        <p:txBody>
          <a:bodyPr wrap="square" lIns="0" tIns="0" rIns="0" bIns="0" rtlCol="0">
            <a:spAutoFit/>
          </a:bodyPr>
          <a:lstStyle/>
          <a:p>
            <a:r>
              <a:rPr lang="en-US" sz="6000" b="1" dirty="0">
                <a:solidFill>
                  <a:schemeClr val="accent1"/>
                </a:solidFill>
                <a:latin typeface="Segoe UI" panose="020B0502040204020203" pitchFamily="34" charset="0"/>
                <a:cs typeface="Segoe UI" panose="020B0502040204020203" pitchFamily="34" charset="0"/>
              </a:rPr>
              <a:t>Guided By : -</a:t>
            </a:r>
          </a:p>
          <a:p>
            <a:r>
              <a:rPr lang="en-US" sz="6000" b="1" dirty="0">
                <a:solidFill>
                  <a:schemeClr val="accent1"/>
                </a:solidFill>
                <a:latin typeface="Segoe UI" panose="020B0502040204020203" pitchFamily="34" charset="0"/>
                <a:cs typeface="Segoe UI" panose="020B0502040204020203" pitchFamily="34" charset="0"/>
              </a:rPr>
              <a:t>MISS DEEPASHREE .H.L.</a:t>
            </a:r>
          </a:p>
        </p:txBody>
      </p:sp>
      <p:sp>
        <p:nvSpPr>
          <p:cNvPr id="74" name="TextBox 73">
            <a:extLst>
              <a:ext uri="{FF2B5EF4-FFF2-40B4-BE49-F238E27FC236}">
                <a16:creationId xmlns:a16="http://schemas.microsoft.com/office/drawing/2014/main" id="{57394815-209C-0C41-9A10-6A56CF2B7290}"/>
              </a:ext>
            </a:extLst>
          </p:cNvPr>
          <p:cNvSpPr txBox="1"/>
          <p:nvPr/>
        </p:nvSpPr>
        <p:spPr>
          <a:xfrm>
            <a:off x="12463338" y="8608276"/>
            <a:ext cx="5938498" cy="923330"/>
          </a:xfrm>
          <a:prstGeom prst="rect">
            <a:avLst/>
          </a:prstGeom>
          <a:noFill/>
        </p:spPr>
        <p:txBody>
          <a:bodyPr wrap="square" lIns="0" tIns="0" rIns="0" bIns="0" rtlCol="0">
            <a:spAutoFit/>
          </a:bodyPr>
          <a:lstStyle/>
          <a:p>
            <a:r>
              <a:rPr lang="en-US" sz="6000" b="1" u="sng" dirty="0">
                <a:solidFill>
                  <a:schemeClr val="accent1"/>
                </a:solidFill>
                <a:latin typeface="Segoe UI" panose="020B0502040204020203" pitchFamily="34" charset="0"/>
                <a:cs typeface="Segoe UI" panose="020B0502040204020203" pitchFamily="34" charset="0"/>
              </a:rPr>
              <a:t>Block Diagram : </a:t>
            </a:r>
          </a:p>
        </p:txBody>
      </p:sp>
      <p:sp>
        <p:nvSpPr>
          <p:cNvPr id="77" name="TextBox 76">
            <a:extLst>
              <a:ext uri="{FF2B5EF4-FFF2-40B4-BE49-F238E27FC236}">
                <a16:creationId xmlns:a16="http://schemas.microsoft.com/office/drawing/2014/main" id="{2700BD87-EFBF-1E45-95CC-7D11E45FD3C6}"/>
              </a:ext>
            </a:extLst>
          </p:cNvPr>
          <p:cNvSpPr txBox="1"/>
          <p:nvPr/>
        </p:nvSpPr>
        <p:spPr>
          <a:xfrm>
            <a:off x="26182771" y="20761996"/>
            <a:ext cx="6094645" cy="923330"/>
          </a:xfrm>
          <a:prstGeom prst="rect">
            <a:avLst/>
          </a:prstGeom>
          <a:noFill/>
        </p:spPr>
        <p:txBody>
          <a:bodyPr wrap="square" lIns="0" tIns="0" rIns="0" bIns="0" rtlCol="0">
            <a:spAutoFit/>
          </a:bodyPr>
          <a:lstStyle/>
          <a:p>
            <a:r>
              <a:rPr lang="en-US" sz="6000" b="1" dirty="0">
                <a:solidFill>
                  <a:schemeClr val="accent1"/>
                </a:solidFill>
                <a:latin typeface="Segoe UI" panose="020B0502040204020203" pitchFamily="34" charset="0"/>
                <a:cs typeface="Segoe UI" panose="020B0502040204020203" pitchFamily="34" charset="0"/>
              </a:rPr>
              <a:t>Actual Model:</a:t>
            </a:r>
          </a:p>
        </p:txBody>
      </p:sp>
      <p:sp>
        <p:nvSpPr>
          <p:cNvPr id="91" name="TextBox 90">
            <a:extLst>
              <a:ext uri="{FF2B5EF4-FFF2-40B4-BE49-F238E27FC236}">
                <a16:creationId xmlns:a16="http://schemas.microsoft.com/office/drawing/2014/main" id="{A5E4A9A8-60E3-C141-A480-23692AEC3FEC}"/>
              </a:ext>
            </a:extLst>
          </p:cNvPr>
          <p:cNvSpPr txBox="1"/>
          <p:nvPr/>
        </p:nvSpPr>
        <p:spPr>
          <a:xfrm>
            <a:off x="33637700" y="14045501"/>
            <a:ext cx="9886304" cy="1846659"/>
          </a:xfrm>
          <a:prstGeom prst="rect">
            <a:avLst/>
          </a:prstGeom>
          <a:noFill/>
        </p:spPr>
        <p:txBody>
          <a:bodyPr wrap="square" lIns="0" tIns="0" rIns="0" bIns="0" rtlCol="0">
            <a:spAutoFit/>
          </a:bodyPr>
          <a:lstStyle/>
          <a:p>
            <a:r>
              <a:rPr lang="en-US" sz="6000" b="1" dirty="0">
                <a:solidFill>
                  <a:schemeClr val="accent1"/>
                </a:solidFill>
                <a:latin typeface="Segoe UI" panose="020B0502040204020203" pitchFamily="34" charset="0"/>
                <a:cs typeface="Segoe UI" panose="020B0502040204020203" pitchFamily="34" charset="0"/>
              </a:rPr>
              <a:t>NAME : SHIVADARSHAN</a:t>
            </a:r>
          </a:p>
          <a:p>
            <a:r>
              <a:rPr lang="en-US" sz="6000" b="1" dirty="0">
                <a:solidFill>
                  <a:schemeClr val="accent1"/>
                </a:solidFill>
                <a:latin typeface="Segoe UI" panose="020B0502040204020203" pitchFamily="34" charset="0"/>
                <a:cs typeface="Segoe UI" panose="020B0502040204020203" pitchFamily="34" charset="0"/>
              </a:rPr>
              <a:t>SRN : PES1UG22CS560 </a:t>
            </a:r>
          </a:p>
        </p:txBody>
      </p:sp>
      <p:sp>
        <p:nvSpPr>
          <p:cNvPr id="93" name="TextBox 92">
            <a:extLst>
              <a:ext uri="{FF2B5EF4-FFF2-40B4-BE49-F238E27FC236}">
                <a16:creationId xmlns:a16="http://schemas.microsoft.com/office/drawing/2014/main" id="{25B6E818-E5E4-734F-871E-5DCE2D21A62F}"/>
              </a:ext>
            </a:extLst>
          </p:cNvPr>
          <p:cNvSpPr txBox="1"/>
          <p:nvPr/>
        </p:nvSpPr>
        <p:spPr>
          <a:xfrm>
            <a:off x="34191050" y="21953556"/>
            <a:ext cx="9696253" cy="1846659"/>
          </a:xfrm>
          <a:prstGeom prst="rect">
            <a:avLst/>
          </a:prstGeom>
          <a:noFill/>
        </p:spPr>
        <p:txBody>
          <a:bodyPr wrap="square" lIns="0" tIns="0" rIns="0" bIns="0" rtlCol="0">
            <a:spAutoFit/>
          </a:bodyPr>
          <a:lstStyle/>
          <a:p>
            <a:r>
              <a:rPr lang="en-US" sz="6000" b="1" dirty="0">
                <a:solidFill>
                  <a:schemeClr val="accent1"/>
                </a:solidFill>
                <a:latin typeface="Segoe UI" panose="020B0502040204020203" pitchFamily="34" charset="0"/>
                <a:cs typeface="Segoe UI" panose="020B0502040204020203" pitchFamily="34" charset="0"/>
              </a:rPr>
              <a:t>NAME : SHIVALING</a:t>
            </a:r>
          </a:p>
          <a:p>
            <a:r>
              <a:rPr lang="en-US" sz="6000" b="1" dirty="0">
                <a:solidFill>
                  <a:schemeClr val="accent1"/>
                </a:solidFill>
                <a:latin typeface="Segoe UI" panose="020B0502040204020203" pitchFamily="34" charset="0"/>
                <a:cs typeface="Segoe UI" panose="020B0502040204020203" pitchFamily="34" charset="0"/>
              </a:rPr>
              <a:t>SRN : PES1UG22CS561</a:t>
            </a:r>
          </a:p>
        </p:txBody>
      </p:sp>
      <p:sp>
        <p:nvSpPr>
          <p:cNvPr id="95" name="TextBox 94">
            <a:extLst>
              <a:ext uri="{FF2B5EF4-FFF2-40B4-BE49-F238E27FC236}">
                <a16:creationId xmlns:a16="http://schemas.microsoft.com/office/drawing/2014/main" id="{028C8737-8BFB-0F4A-991F-F3C04601D9FC}"/>
              </a:ext>
            </a:extLst>
          </p:cNvPr>
          <p:cNvSpPr txBox="1"/>
          <p:nvPr/>
        </p:nvSpPr>
        <p:spPr>
          <a:xfrm>
            <a:off x="34037017" y="30247386"/>
            <a:ext cx="8785412" cy="1846659"/>
          </a:xfrm>
          <a:prstGeom prst="rect">
            <a:avLst/>
          </a:prstGeom>
          <a:noFill/>
        </p:spPr>
        <p:txBody>
          <a:bodyPr wrap="square" lIns="0" tIns="0" rIns="0" bIns="0" rtlCol="0">
            <a:spAutoFit/>
          </a:bodyPr>
          <a:lstStyle/>
          <a:p>
            <a:r>
              <a:rPr lang="en-US" sz="6000" b="1" dirty="0">
                <a:solidFill>
                  <a:schemeClr val="accent1"/>
                </a:solidFill>
                <a:latin typeface="Segoe UI" panose="020B0502040204020203" pitchFamily="34" charset="0"/>
                <a:cs typeface="Segoe UI" panose="020B0502040204020203" pitchFamily="34" charset="0"/>
              </a:rPr>
              <a:t>NAME : SRINIVAS</a:t>
            </a:r>
          </a:p>
          <a:p>
            <a:r>
              <a:rPr lang="en-US" sz="6000" b="1" dirty="0">
                <a:solidFill>
                  <a:schemeClr val="accent1"/>
                </a:solidFill>
                <a:latin typeface="Segoe UI" panose="020B0502040204020203" pitchFamily="34" charset="0"/>
                <a:cs typeface="Segoe UI" panose="020B0502040204020203" pitchFamily="34" charset="0"/>
              </a:rPr>
              <a:t>SRN : PES1UG22CS584</a:t>
            </a:r>
          </a:p>
        </p:txBody>
      </p:sp>
      <p:sp>
        <p:nvSpPr>
          <p:cNvPr id="98" name="TextBox 97">
            <a:extLst>
              <a:ext uri="{FF2B5EF4-FFF2-40B4-BE49-F238E27FC236}">
                <a16:creationId xmlns:a16="http://schemas.microsoft.com/office/drawing/2014/main" id="{42796331-3AF2-914F-AFCC-2424EEB783B5}"/>
              </a:ext>
            </a:extLst>
          </p:cNvPr>
          <p:cNvSpPr txBox="1"/>
          <p:nvPr/>
        </p:nvSpPr>
        <p:spPr>
          <a:xfrm rot="10800000" flipV="1">
            <a:off x="1232973" y="10342054"/>
            <a:ext cx="8821210" cy="12409551"/>
          </a:xfrm>
          <a:prstGeom prst="rect">
            <a:avLst/>
          </a:prstGeom>
          <a:noFill/>
        </p:spPr>
        <p:txBody>
          <a:bodyPr wrap="square" lIns="0" tIns="0" rIns="0" bIns="0" rtlCol="0">
            <a:spAutoFit/>
          </a:bodyPr>
          <a:lstStyle/>
          <a:p>
            <a:r>
              <a:rPr lang="en-US" sz="5760" b="1" dirty="0">
                <a:latin typeface="Segoe UI" panose="020B0502040204020203" pitchFamily="34" charset="0"/>
                <a:cs typeface="Segoe UI" panose="020B0502040204020203" pitchFamily="34" charset="0"/>
              </a:rPr>
              <a:t>This project is an agricultural automation system built with an ESP8266 microcontroller and various sensors. The system monitors soil moisture, temperature (ambient and soil), humidity, and rainfall. It then processes this data to control irrigation automatically and trigger alerts for abnormal conditions.</a:t>
            </a:r>
          </a:p>
        </p:txBody>
      </p:sp>
      <p:sp>
        <p:nvSpPr>
          <p:cNvPr id="101" name="TextBox 100">
            <a:extLst>
              <a:ext uri="{FF2B5EF4-FFF2-40B4-BE49-F238E27FC236}">
                <a16:creationId xmlns:a16="http://schemas.microsoft.com/office/drawing/2014/main" id="{F1970F15-2DD7-804F-99D1-34638091DA94}"/>
              </a:ext>
            </a:extLst>
          </p:cNvPr>
          <p:cNvSpPr txBox="1"/>
          <p:nvPr/>
        </p:nvSpPr>
        <p:spPr>
          <a:xfrm>
            <a:off x="30926152" y="5227273"/>
            <a:ext cx="11441048" cy="1354217"/>
          </a:xfrm>
          <a:prstGeom prst="rect">
            <a:avLst/>
          </a:prstGeom>
          <a:noFill/>
        </p:spPr>
        <p:txBody>
          <a:bodyPr wrap="square" lIns="0" tIns="0" rIns="0" bIns="0" rtlCol="0">
            <a:spAutoFit/>
          </a:bodyPr>
          <a:lstStyle/>
          <a:p>
            <a:pPr algn="ctr"/>
            <a:r>
              <a:rPr lang="en-US" sz="8800" b="1" dirty="0">
                <a:latin typeface="Segoe UI" panose="020B0502040204020203" pitchFamily="34" charset="0"/>
                <a:cs typeface="Segoe UI" panose="020B0502040204020203" pitchFamily="34" charset="0"/>
              </a:rPr>
              <a:t>UE22CS251B : MPCA</a:t>
            </a:r>
          </a:p>
        </p:txBody>
      </p:sp>
      <p:sp>
        <p:nvSpPr>
          <p:cNvPr id="26" name="TextBox 25">
            <a:extLst>
              <a:ext uri="{FF2B5EF4-FFF2-40B4-BE49-F238E27FC236}">
                <a16:creationId xmlns:a16="http://schemas.microsoft.com/office/drawing/2014/main" id="{9B800937-0281-ED46-99A1-B69F4FF1A473}"/>
              </a:ext>
            </a:extLst>
          </p:cNvPr>
          <p:cNvSpPr txBox="1"/>
          <p:nvPr/>
        </p:nvSpPr>
        <p:spPr>
          <a:xfrm>
            <a:off x="22555200" y="10616760"/>
            <a:ext cx="8263061" cy="886397"/>
          </a:xfrm>
          <a:prstGeom prst="rect">
            <a:avLst/>
          </a:prstGeom>
          <a:noFill/>
        </p:spPr>
        <p:txBody>
          <a:bodyPr wrap="square" lIns="0" tIns="0" rIns="0" bIns="0" rtlCol="0">
            <a:spAutoFit/>
          </a:bodyPr>
          <a:lstStyle/>
          <a:p>
            <a:r>
              <a:rPr lang="en-US" sz="5760" dirty="0">
                <a:solidFill>
                  <a:schemeClr val="bg2">
                    <a:lumMod val="50000"/>
                  </a:schemeClr>
                </a:solidFill>
                <a:latin typeface="Segoe UI" panose="020B0502040204020203" pitchFamily="34" charset="0"/>
                <a:cs typeface="Segoe UI" panose="020B0502040204020203" pitchFamily="34" charset="0"/>
              </a:rPr>
              <a:t>.</a:t>
            </a:r>
          </a:p>
        </p:txBody>
      </p:sp>
      <p:sp>
        <p:nvSpPr>
          <p:cNvPr id="27" name="TextBox 26">
            <a:extLst>
              <a:ext uri="{FF2B5EF4-FFF2-40B4-BE49-F238E27FC236}">
                <a16:creationId xmlns:a16="http://schemas.microsoft.com/office/drawing/2014/main" id="{2C07DEC8-76E1-B444-9D5F-4CB59D0EE625}"/>
              </a:ext>
            </a:extLst>
          </p:cNvPr>
          <p:cNvSpPr txBox="1"/>
          <p:nvPr/>
        </p:nvSpPr>
        <p:spPr>
          <a:xfrm>
            <a:off x="12463338" y="18957029"/>
            <a:ext cx="8263061" cy="886397"/>
          </a:xfrm>
          <a:prstGeom prst="rect">
            <a:avLst/>
          </a:prstGeom>
          <a:noFill/>
        </p:spPr>
        <p:txBody>
          <a:bodyPr wrap="square" lIns="0" tIns="0" rIns="0" bIns="0" rtlCol="0">
            <a:spAutoFit/>
          </a:bodyPr>
          <a:lstStyle/>
          <a:p>
            <a:r>
              <a:rPr lang="en-US" sz="5760" dirty="0">
                <a:solidFill>
                  <a:schemeClr val="bg2">
                    <a:lumMod val="50000"/>
                  </a:schemeClr>
                </a:solidFill>
                <a:latin typeface="Segoe UI" panose="020B0502040204020203" pitchFamily="34" charset="0"/>
                <a:cs typeface="Segoe UI" panose="020B0502040204020203" pitchFamily="34" charset="0"/>
              </a:rPr>
              <a:t>.</a:t>
            </a:r>
          </a:p>
        </p:txBody>
      </p:sp>
      <p:sp>
        <p:nvSpPr>
          <p:cNvPr id="31" name="TextBox 30">
            <a:extLst>
              <a:ext uri="{FF2B5EF4-FFF2-40B4-BE49-F238E27FC236}">
                <a16:creationId xmlns:a16="http://schemas.microsoft.com/office/drawing/2014/main" id="{8C4074DA-CC65-D549-9982-A5A68388F2CB}"/>
              </a:ext>
            </a:extLst>
          </p:cNvPr>
          <p:cNvSpPr txBox="1"/>
          <p:nvPr/>
        </p:nvSpPr>
        <p:spPr>
          <a:xfrm>
            <a:off x="33505588" y="28010855"/>
            <a:ext cx="8785412" cy="886397"/>
          </a:xfrm>
          <a:prstGeom prst="rect">
            <a:avLst/>
          </a:prstGeom>
          <a:noFill/>
        </p:spPr>
        <p:txBody>
          <a:bodyPr wrap="square" lIns="0" tIns="0" rIns="0" bIns="0" rtlCol="0">
            <a:spAutoFit/>
          </a:bodyPr>
          <a:lstStyle/>
          <a:p>
            <a:r>
              <a:rPr lang="en-US" sz="5760" dirty="0">
                <a:solidFill>
                  <a:schemeClr val="bg2">
                    <a:lumMod val="50000"/>
                  </a:schemeClr>
                </a:solidFill>
                <a:latin typeface="Segoe UI" panose="020B0502040204020203" pitchFamily="34" charset="0"/>
                <a:cs typeface="Segoe UI" panose="020B0502040204020203" pitchFamily="34" charset="0"/>
              </a:rPr>
              <a:t>t.</a:t>
            </a:r>
          </a:p>
        </p:txBody>
      </p:sp>
      <p:sp>
        <p:nvSpPr>
          <p:cNvPr id="2" name="Rectangle 1">
            <a:extLst>
              <a:ext uri="{FF2B5EF4-FFF2-40B4-BE49-F238E27FC236}">
                <a16:creationId xmlns:a16="http://schemas.microsoft.com/office/drawing/2014/main" id="{31DE979E-1451-2147-86BF-9457B026936A}"/>
              </a:ext>
            </a:extLst>
          </p:cNvPr>
          <p:cNvSpPr/>
          <p:nvPr/>
        </p:nvSpPr>
        <p:spPr>
          <a:xfrm>
            <a:off x="10970319" y="2241322"/>
            <a:ext cx="21948081" cy="23020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99" name="TextBox 98">
            <a:extLst>
              <a:ext uri="{FF2B5EF4-FFF2-40B4-BE49-F238E27FC236}">
                <a16:creationId xmlns:a16="http://schemas.microsoft.com/office/drawing/2014/main" id="{3078D7AB-0654-FE4E-9D24-558B76CC0E7D}"/>
              </a:ext>
            </a:extLst>
          </p:cNvPr>
          <p:cNvSpPr txBox="1"/>
          <p:nvPr/>
        </p:nvSpPr>
        <p:spPr>
          <a:xfrm>
            <a:off x="8382000" y="1926807"/>
            <a:ext cx="27889200" cy="2431435"/>
          </a:xfrm>
          <a:prstGeom prst="rect">
            <a:avLst/>
          </a:prstGeom>
          <a:noFill/>
        </p:spPr>
        <p:txBody>
          <a:bodyPr wrap="square" lIns="0" tIns="0" rIns="0" bIns="0" rtlCol="0">
            <a:spAutoFit/>
          </a:bodyPr>
          <a:lstStyle/>
          <a:p>
            <a:pPr algn="ctr"/>
            <a:r>
              <a:rPr lang="en-US" sz="9600" b="1" dirty="0">
                <a:latin typeface="Segoe UI Light" panose="020B0502040204020203" pitchFamily="34" charset="0"/>
                <a:cs typeface="Segoe UI Light" panose="020B0502040204020203" pitchFamily="34" charset="0"/>
              </a:rPr>
              <a:t>AGRICULTURE AUTOMATION SYSTEM</a:t>
            </a:r>
            <a:r>
              <a:rPr lang="en-US" sz="15800" b="1" dirty="0">
                <a:latin typeface="Segoe UI Light" panose="020B0502040204020203" pitchFamily="34" charset="0"/>
                <a:cs typeface="Segoe UI Light" panose="020B0502040204020203" pitchFamily="34" charset="0"/>
              </a:rPr>
              <a:t>.</a:t>
            </a:r>
          </a:p>
        </p:txBody>
      </p:sp>
      <p:sp>
        <p:nvSpPr>
          <p:cNvPr id="33" name="TextBox 32">
            <a:extLst>
              <a:ext uri="{FF2B5EF4-FFF2-40B4-BE49-F238E27FC236}">
                <a16:creationId xmlns:a16="http://schemas.microsoft.com/office/drawing/2014/main" id="{A6FB1B88-5980-3A43-BC6F-377A3C400515}"/>
              </a:ext>
            </a:extLst>
          </p:cNvPr>
          <p:cNvSpPr txBox="1"/>
          <p:nvPr/>
        </p:nvSpPr>
        <p:spPr>
          <a:xfrm>
            <a:off x="3352800" y="3753670"/>
            <a:ext cx="3624139" cy="677108"/>
          </a:xfrm>
          <a:prstGeom prst="rect">
            <a:avLst/>
          </a:prstGeom>
          <a:noFill/>
        </p:spPr>
        <p:txBody>
          <a:bodyPr wrap="square" lIns="0" tIns="0" rIns="0" bIns="0" rtlCol="0">
            <a:spAutoFit/>
          </a:bodyPr>
          <a:lstStyle/>
          <a:p>
            <a:pPr algn="ctr"/>
            <a:endParaRPr lang="en-US" sz="4400" b="1" dirty="0">
              <a:solidFill>
                <a:schemeClr val="bg1"/>
              </a:solidFill>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0FACDE5E-3B07-A243-922F-C2B7F3F4F846}"/>
              </a:ext>
            </a:extLst>
          </p:cNvPr>
          <p:cNvSpPr txBox="1"/>
          <p:nvPr/>
        </p:nvSpPr>
        <p:spPr>
          <a:xfrm>
            <a:off x="22555209" y="18957029"/>
            <a:ext cx="8263061" cy="886397"/>
          </a:xfrm>
          <a:prstGeom prst="rect">
            <a:avLst/>
          </a:prstGeom>
          <a:noFill/>
        </p:spPr>
        <p:txBody>
          <a:bodyPr wrap="square" lIns="0" tIns="0" rIns="0" bIns="0" rtlCol="0">
            <a:spAutoFit/>
          </a:bodyPr>
          <a:lstStyle/>
          <a:p>
            <a:r>
              <a:rPr lang="en-US" sz="5760" dirty="0">
                <a:solidFill>
                  <a:schemeClr val="bg2">
                    <a:lumMod val="50000"/>
                  </a:schemeClr>
                </a:solidFill>
                <a:latin typeface="Segoe UI" panose="020B0502040204020203" pitchFamily="34" charset="0"/>
                <a:cs typeface="Segoe UI" panose="020B0502040204020203" pitchFamily="34" charset="0"/>
              </a:rPr>
              <a:t>.</a:t>
            </a:r>
          </a:p>
        </p:txBody>
      </p:sp>
      <p:pic>
        <p:nvPicPr>
          <p:cNvPr id="46" name="Picture 45" descr="newlogo.png">
            <a:extLst>
              <a:ext uri="{FF2B5EF4-FFF2-40B4-BE49-F238E27FC236}">
                <a16:creationId xmlns:a16="http://schemas.microsoft.com/office/drawing/2014/main" id="{5A6C6536-53B8-4F4A-8464-7AE009499094}"/>
              </a:ext>
            </a:extLst>
          </p:cNvPr>
          <p:cNvPicPr>
            <a:picLocks noChangeAspect="1"/>
          </p:cNvPicPr>
          <p:nvPr/>
        </p:nvPicPr>
        <p:blipFill>
          <a:blip r:embed="rId3"/>
          <a:stretch>
            <a:fillRect/>
          </a:stretch>
        </p:blipFill>
        <p:spPr>
          <a:xfrm>
            <a:off x="1524000" y="1460187"/>
            <a:ext cx="4291874" cy="4782749"/>
          </a:xfrm>
          <a:prstGeom prst="rect">
            <a:avLst/>
          </a:prstGeom>
          <a:ln w="228600" cap="sq" cmpd="thickThin">
            <a:solidFill>
              <a:srgbClr val="000000"/>
            </a:solidFill>
            <a:prstDash val="solid"/>
            <a:miter lim="800000"/>
          </a:ln>
          <a:effectLst>
            <a:innerShdw blurRad="76200">
              <a:srgbClr val="000000"/>
            </a:innerShdw>
          </a:effectLst>
        </p:spPr>
      </p:pic>
      <p:sp>
        <p:nvSpPr>
          <p:cNvPr id="9" name="AutoShape 2" descr="blob:https://web.whatsapp.com/331f3a88-4f45-4649-b770-073776d4d698">
            <a:extLst>
              <a:ext uri="{FF2B5EF4-FFF2-40B4-BE49-F238E27FC236}">
                <a16:creationId xmlns:a16="http://schemas.microsoft.com/office/drawing/2014/main" id="{892945C1-D571-4B4A-B8CD-0955463F02AE}"/>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blob:https://web.whatsapp.com/331f3a88-4f45-4649-b770-073776d4d698">
            <a:extLst>
              <a:ext uri="{FF2B5EF4-FFF2-40B4-BE49-F238E27FC236}">
                <a16:creationId xmlns:a16="http://schemas.microsoft.com/office/drawing/2014/main" id="{D6722851-A03F-4089-8893-44725B3EDA2E}"/>
              </a:ext>
            </a:extLst>
          </p:cNvPr>
          <p:cNvSpPr>
            <a:spLocks noChangeAspect="1" noChangeArrowheads="1"/>
          </p:cNvSpPr>
          <p:nvPr/>
        </p:nvSpPr>
        <p:spPr bwMode="auto">
          <a:xfrm>
            <a:off x="21945600" y="1645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Oval 58">
            <a:extLst>
              <a:ext uri="{FF2B5EF4-FFF2-40B4-BE49-F238E27FC236}">
                <a16:creationId xmlns:a16="http://schemas.microsoft.com/office/drawing/2014/main" id="{9CC3E4B1-4C99-4478-A3E3-20F1A43204AE}"/>
              </a:ext>
            </a:extLst>
          </p:cNvPr>
          <p:cNvSpPr/>
          <p:nvPr/>
        </p:nvSpPr>
        <p:spPr>
          <a:xfrm>
            <a:off x="34971634" y="24215121"/>
            <a:ext cx="6201384" cy="5841457"/>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00896B92-AC1A-4495-900F-8F2CB182501A}"/>
              </a:ext>
            </a:extLst>
          </p:cNvPr>
          <p:cNvSpPr/>
          <p:nvPr/>
        </p:nvSpPr>
        <p:spPr>
          <a:xfrm>
            <a:off x="1524000" y="23800215"/>
            <a:ext cx="5938498" cy="6447171"/>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8">
            <a:extLst>
              <a:ext uri="{FF2B5EF4-FFF2-40B4-BE49-F238E27FC236}">
                <a16:creationId xmlns:a16="http://schemas.microsoft.com/office/drawing/2014/main" id="{C5C62B7E-3C7C-8505-66E3-1730B630AD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6165" y="10201696"/>
            <a:ext cx="14911493" cy="10560300"/>
          </a:xfrm>
          <a:prstGeom prst="rect">
            <a:avLst/>
          </a:prstGeom>
        </p:spPr>
      </p:pic>
      <p:sp>
        <p:nvSpPr>
          <p:cNvPr id="15" name="Oval 14">
            <a:extLst>
              <a:ext uri="{FF2B5EF4-FFF2-40B4-BE49-F238E27FC236}">
                <a16:creationId xmlns:a16="http://schemas.microsoft.com/office/drawing/2014/main" id="{BE6A020F-0102-8B66-C1C5-A92D9C44F665}"/>
              </a:ext>
            </a:extLst>
          </p:cNvPr>
          <p:cNvSpPr/>
          <p:nvPr/>
        </p:nvSpPr>
        <p:spPr>
          <a:xfrm flipH="1">
            <a:off x="34210928" y="8528974"/>
            <a:ext cx="6481525" cy="5421123"/>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DA4091FF-43C5-0008-F020-F1527E6E627F}"/>
              </a:ext>
            </a:extLst>
          </p:cNvPr>
          <p:cNvSpPr/>
          <p:nvPr/>
        </p:nvSpPr>
        <p:spPr>
          <a:xfrm>
            <a:off x="34727241" y="16799802"/>
            <a:ext cx="6176366" cy="4805244"/>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8DAB5747-68BC-CFBF-FE36-20551A1290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05871" y="22876885"/>
            <a:ext cx="19927902" cy="9273679"/>
          </a:xfrm>
          <a:prstGeom prst="rect">
            <a:avLst/>
          </a:prstGeom>
        </p:spPr>
      </p:pic>
    </p:spTree>
    <p:extLst>
      <p:ext uri="{BB962C8B-B14F-4D97-AF65-F5344CB8AC3E}">
        <p14:creationId xmlns:p14="http://schemas.microsoft.com/office/powerpoint/2010/main" val="1735221034"/>
      </p:ext>
    </p:extLst>
  </p:cSld>
  <p:clrMapOvr>
    <a:masterClrMapping/>
  </p:clrMapOvr>
</p:sld>
</file>

<file path=ppt/theme/theme1.xml><?xml version="1.0" encoding="utf-8"?>
<a:theme xmlns:a="http://schemas.openxmlformats.org/drawingml/2006/main" name="1_Office Theme">
  <a:themeElements>
    <a:clrScheme name="Research Poster">
      <a:dk1>
        <a:srgbClr val="000000"/>
      </a:dk1>
      <a:lt1>
        <a:srgbClr val="FFFFFF"/>
      </a:lt1>
      <a:dk2>
        <a:srgbClr val="44546A"/>
      </a:dk2>
      <a:lt2>
        <a:srgbClr val="E7E6E6"/>
      </a:lt2>
      <a:accent1>
        <a:srgbClr val="006DCD"/>
      </a:accent1>
      <a:accent2>
        <a:srgbClr val="CFE5FF"/>
      </a:accent2>
      <a:accent3>
        <a:srgbClr val="A5A5A5"/>
      </a:accent3>
      <a:accent4>
        <a:srgbClr val="7C52DC"/>
      </a:accent4>
      <a:accent5>
        <a:srgbClr val="4E98E6"/>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Research Poster">
      <a:dk1>
        <a:srgbClr val="000000"/>
      </a:dk1>
      <a:lt1>
        <a:srgbClr val="FFFFFF"/>
      </a:lt1>
      <a:dk2>
        <a:srgbClr val="44546A"/>
      </a:dk2>
      <a:lt2>
        <a:srgbClr val="E7E6E6"/>
      </a:lt2>
      <a:accent1>
        <a:srgbClr val="006DCD"/>
      </a:accent1>
      <a:accent2>
        <a:srgbClr val="CFE5FF"/>
      </a:accent2>
      <a:accent3>
        <a:srgbClr val="A5A5A5"/>
      </a:accent3>
      <a:accent4>
        <a:srgbClr val="7C52DC"/>
      </a:accent4>
      <a:accent5>
        <a:srgbClr val="4E98E6"/>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99</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Segoe UI</vt:lpstr>
      <vt:lpstr>Segoe UI Light</vt:lpstr>
      <vt:lpstr>1_Office Theme</vt:lpstr>
      <vt:lpstr>2_Office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2013-12-06T17:56:44Z</dcterms:created>
  <dcterms:modified xsi:type="dcterms:W3CDTF">2024-04-23T09:44:58Z</dcterms:modified>
</cp:coreProperties>
</file>