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6675" y="854455"/>
            <a:ext cx="6978649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23" y="2108580"/>
            <a:ext cx="10969752" cy="2957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950"/>
              <a:ext cx="12192000" cy="4591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3552" y="3447097"/>
            <a:ext cx="8503285" cy="19735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670"/>
              </a:spcBef>
            </a:pPr>
            <a:r>
              <a:rPr sz="45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455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b="1" dirty="0">
                <a:solidFill>
                  <a:srgbClr val="FFFFFF"/>
                </a:solidFill>
                <a:latin typeface="Times New Roman"/>
                <a:cs typeface="Times New Roman"/>
              </a:rPr>
              <a:t>REALITY</a:t>
            </a:r>
            <a:r>
              <a:rPr sz="455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4550" b="1" dirty="0">
                <a:solidFill>
                  <a:srgbClr val="FFFFFF"/>
                </a:solidFill>
                <a:latin typeface="Times New Roman"/>
                <a:cs typeface="Times New Roman"/>
              </a:rPr>
              <a:t>MONITORING</a:t>
            </a:r>
            <a:r>
              <a:rPr sz="455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455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CONTROL </a:t>
            </a:r>
            <a:r>
              <a:rPr sz="455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550" b="1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b="1" dirty="0">
                <a:solidFill>
                  <a:srgbClr val="FFFFFF"/>
                </a:solidFill>
                <a:latin typeface="Times New Roman"/>
                <a:cs typeface="Times New Roman"/>
              </a:rPr>
              <a:t>INDOOR</a:t>
            </a:r>
            <a:r>
              <a:rPr sz="4550" b="1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5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BUILDINGS</a:t>
            </a:r>
            <a:endParaRPr sz="4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72125"/>
            <a:ext cx="9782175" cy="685800"/>
          </a:xfrm>
          <a:custGeom>
            <a:avLst/>
            <a:gdLst/>
            <a:ahLst/>
            <a:cxnLst/>
            <a:rect l="l" t="t" r="r" b="b"/>
            <a:pathLst>
              <a:path w="9782175" h="685800">
                <a:moveTo>
                  <a:pt x="9782175" y="0"/>
                </a:moveTo>
                <a:lnTo>
                  <a:pt x="0" y="0"/>
                </a:lnTo>
                <a:lnTo>
                  <a:pt x="0" y="685800"/>
                </a:lnTo>
                <a:lnTo>
                  <a:pt x="9782175" y="685800"/>
                </a:lnTo>
                <a:lnTo>
                  <a:pt x="978217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Architecture</a:t>
            </a:r>
            <a:r>
              <a:rPr spc="12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dirty="0"/>
              <a:t>VR</a:t>
            </a:r>
            <a:r>
              <a:rPr spc="-150" dirty="0"/>
              <a:t> </a:t>
            </a:r>
            <a:r>
              <a:rPr dirty="0"/>
              <a:t>vs</a:t>
            </a:r>
            <a:r>
              <a:rPr spc="-200" dirty="0"/>
              <a:t> </a:t>
            </a:r>
            <a:r>
              <a:rPr spc="-10" dirty="0"/>
              <a:t>Architecture</a:t>
            </a:r>
            <a:r>
              <a:rPr spc="14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20" dirty="0"/>
              <a:t>IoT: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143125"/>
            <a:ext cx="12192000" cy="4714875"/>
            <a:chOff x="0" y="2143125"/>
            <a:chExt cx="12192000" cy="4714875"/>
          </a:xfrm>
        </p:grpSpPr>
        <p:sp>
          <p:nvSpPr>
            <p:cNvPr id="4" name="object 4"/>
            <p:cNvSpPr/>
            <p:nvPr/>
          </p:nvSpPr>
          <p:spPr>
            <a:xfrm>
              <a:off x="0" y="2143125"/>
              <a:ext cx="12192000" cy="4714875"/>
            </a:xfrm>
            <a:custGeom>
              <a:avLst/>
              <a:gdLst/>
              <a:ahLst/>
              <a:cxnLst/>
              <a:rect l="l" t="t" r="r" b="b"/>
              <a:pathLst>
                <a:path w="12192000" h="4714875">
                  <a:moveTo>
                    <a:pt x="12192000" y="0"/>
                  </a:moveTo>
                  <a:lnTo>
                    <a:pt x="0" y="0"/>
                  </a:lnTo>
                  <a:lnTo>
                    <a:pt x="0" y="4714875"/>
                  </a:lnTo>
                  <a:lnTo>
                    <a:pt x="12192000" y="47148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C6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" y="2371661"/>
              <a:ext cx="5748401" cy="4072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8612" y="2424112"/>
              <a:ext cx="5610225" cy="3933825"/>
            </a:xfrm>
            <a:custGeom>
              <a:avLst/>
              <a:gdLst/>
              <a:ahLst/>
              <a:cxnLst/>
              <a:rect l="l" t="t" r="r" b="b"/>
              <a:pathLst>
                <a:path w="5610225" h="3933825">
                  <a:moveTo>
                    <a:pt x="5610225" y="0"/>
                  </a:moveTo>
                  <a:lnTo>
                    <a:pt x="0" y="0"/>
                  </a:lnTo>
                  <a:lnTo>
                    <a:pt x="0" y="3933825"/>
                  </a:lnTo>
                  <a:lnTo>
                    <a:pt x="5610225" y="3933825"/>
                  </a:lnTo>
                  <a:lnTo>
                    <a:pt x="5610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612" y="2424112"/>
              <a:ext cx="5610225" cy="3933825"/>
            </a:xfrm>
            <a:custGeom>
              <a:avLst/>
              <a:gdLst/>
              <a:ahLst/>
              <a:cxnLst/>
              <a:rect l="l" t="t" r="r" b="b"/>
              <a:pathLst>
                <a:path w="5610225" h="3933825">
                  <a:moveTo>
                    <a:pt x="0" y="3933825"/>
                  </a:moveTo>
                  <a:lnTo>
                    <a:pt x="5610225" y="3933825"/>
                  </a:lnTo>
                  <a:lnTo>
                    <a:pt x="5610225" y="0"/>
                  </a:lnTo>
                  <a:lnTo>
                    <a:pt x="0" y="0"/>
                  </a:lnTo>
                  <a:lnTo>
                    <a:pt x="0" y="3933825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525" y="2743200"/>
              <a:ext cx="4705350" cy="3295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50" y="2371661"/>
              <a:ext cx="5748401" cy="40720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2751" y="2424112"/>
              <a:ext cx="5610225" cy="3933825"/>
            </a:xfrm>
            <a:custGeom>
              <a:avLst/>
              <a:gdLst/>
              <a:ahLst/>
              <a:cxnLst/>
              <a:rect l="l" t="t" r="r" b="b"/>
              <a:pathLst>
                <a:path w="5610225" h="3933825">
                  <a:moveTo>
                    <a:pt x="5610225" y="0"/>
                  </a:moveTo>
                  <a:lnTo>
                    <a:pt x="0" y="0"/>
                  </a:lnTo>
                  <a:lnTo>
                    <a:pt x="0" y="3933825"/>
                  </a:lnTo>
                  <a:lnTo>
                    <a:pt x="5610225" y="3933825"/>
                  </a:lnTo>
                  <a:lnTo>
                    <a:pt x="5610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2751" y="2424112"/>
              <a:ext cx="5610225" cy="3933825"/>
            </a:xfrm>
            <a:custGeom>
              <a:avLst/>
              <a:gdLst/>
              <a:ahLst/>
              <a:cxnLst/>
              <a:rect l="l" t="t" r="r" b="b"/>
              <a:pathLst>
                <a:path w="5610225" h="3933825">
                  <a:moveTo>
                    <a:pt x="0" y="3933825"/>
                  </a:moveTo>
                  <a:lnTo>
                    <a:pt x="5610225" y="3933825"/>
                  </a:lnTo>
                  <a:lnTo>
                    <a:pt x="5610225" y="0"/>
                  </a:lnTo>
                  <a:lnTo>
                    <a:pt x="0" y="0"/>
                  </a:lnTo>
                  <a:lnTo>
                    <a:pt x="0" y="3933825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1775" y="2828925"/>
              <a:ext cx="4972050" cy="312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0"/>
            <a:ext cx="2838450" cy="1485265"/>
          </a:xfrm>
          <a:custGeom>
            <a:avLst/>
            <a:gdLst/>
            <a:ahLst/>
            <a:cxnLst/>
            <a:rect l="l" t="t" r="r" b="b"/>
            <a:pathLst>
              <a:path w="2838450" h="1485265">
                <a:moveTo>
                  <a:pt x="2838450" y="0"/>
                </a:moveTo>
                <a:lnTo>
                  <a:pt x="0" y="0"/>
                </a:lnTo>
                <a:lnTo>
                  <a:pt x="793089" y="753262"/>
                </a:lnTo>
                <a:lnTo>
                  <a:pt x="547497" y="998855"/>
                </a:lnTo>
                <a:lnTo>
                  <a:pt x="1033653" y="1485011"/>
                </a:lnTo>
                <a:lnTo>
                  <a:pt x="1291780" y="1226883"/>
                </a:lnTo>
                <a:lnTo>
                  <a:pt x="1554480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66950" y="647700"/>
            <a:ext cx="7658100" cy="6210300"/>
            <a:chOff x="2266950" y="647700"/>
            <a:chExt cx="7658100" cy="6210300"/>
          </a:xfrm>
        </p:grpSpPr>
        <p:sp>
          <p:nvSpPr>
            <p:cNvPr id="5" name="object 5"/>
            <p:cNvSpPr/>
            <p:nvPr/>
          </p:nvSpPr>
          <p:spPr>
            <a:xfrm>
              <a:off x="7972425" y="6115050"/>
              <a:ext cx="1495425" cy="742950"/>
            </a:xfrm>
            <a:custGeom>
              <a:avLst/>
              <a:gdLst/>
              <a:ahLst/>
              <a:cxnLst/>
              <a:rect l="l" t="t" r="r" b="b"/>
              <a:pathLst>
                <a:path w="1495425" h="742950">
                  <a:moveTo>
                    <a:pt x="747776" y="0"/>
                  </a:moveTo>
                  <a:lnTo>
                    <a:pt x="0" y="742950"/>
                  </a:lnTo>
                  <a:lnTo>
                    <a:pt x="1495425" y="742950"/>
                  </a:lnTo>
                  <a:lnTo>
                    <a:pt x="747776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6950" y="647700"/>
              <a:ext cx="7658100" cy="5562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0950" y="6448425"/>
              <a:ext cx="819150" cy="409575"/>
            </a:xfrm>
            <a:custGeom>
              <a:avLst/>
              <a:gdLst/>
              <a:ahLst/>
              <a:cxnLst/>
              <a:rect l="l" t="t" r="r" b="b"/>
              <a:pathLst>
                <a:path w="819150" h="409575">
                  <a:moveTo>
                    <a:pt x="409575" y="0"/>
                  </a:moveTo>
                  <a:lnTo>
                    <a:pt x="0" y="409575"/>
                  </a:lnTo>
                  <a:lnTo>
                    <a:pt x="819150" y="409575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630" y="591438"/>
            <a:ext cx="65976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25" dirty="0">
                <a:latin typeface="Times New Roman"/>
                <a:cs typeface="Times New Roman"/>
              </a:rPr>
              <a:t>MULTIMEDIA</a:t>
            </a:r>
            <a:r>
              <a:rPr b="1" spc="-50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IoT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&amp;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35" dirty="0">
                <a:latin typeface="Times New Roman"/>
                <a:cs typeface="Times New Roman"/>
              </a:rPr>
              <a:t>PROTOCOLS: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547" y="1780603"/>
            <a:ext cx="10418445" cy="49930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62865" indent="-229235">
              <a:lnSpc>
                <a:spcPct val="922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This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paper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proposes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VR-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</a:t>
            </a:r>
            <a:r>
              <a:rPr sz="2150" spc="3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Synchronization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Scheme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(VRITESS),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an </a:t>
            </a:r>
            <a:r>
              <a:rPr sz="2150" dirty="0">
                <a:latin typeface="Times New Roman"/>
                <a:cs typeface="Times New Roman"/>
              </a:rPr>
              <a:t>innovative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mechanism,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which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enables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users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seamlessly</a:t>
            </a:r>
            <a:r>
              <a:rPr sz="2150" spc="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operate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devices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</a:t>
            </a:r>
            <a:r>
              <a:rPr sz="2150" spc="-50" dirty="0">
                <a:latin typeface="Times New Roman"/>
                <a:cs typeface="Times New Roman"/>
              </a:rPr>
              <a:t> a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environment.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Through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VRITESS,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users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visualize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provided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by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beacons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and </a:t>
            </a:r>
            <a:r>
              <a:rPr sz="2150" dirty="0">
                <a:latin typeface="Times New Roman"/>
                <a:cs typeface="Times New Roman"/>
              </a:rPr>
              <a:t>operate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sensors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other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features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available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single-</a:t>
            </a:r>
            <a:r>
              <a:rPr sz="2150" dirty="0">
                <a:latin typeface="Times New Roman"/>
                <a:cs typeface="Times New Roman"/>
              </a:rPr>
              <a:t>board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computers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(e.g.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Raspberry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Pi).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ts val="249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Operations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will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also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 reflected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ones,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VRITESS</a:t>
            </a:r>
            <a:endParaRPr sz="2150">
              <a:latin typeface="Times New Roman"/>
              <a:cs typeface="Times New Roman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Times New Roman"/>
                <a:cs typeface="Times New Roman"/>
              </a:rPr>
              <a:t>being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responsible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for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synchronization</a:t>
            </a:r>
            <a:r>
              <a:rPr sz="2150" spc="2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between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objects.</a:t>
            </a:r>
            <a:endParaRPr sz="215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93200"/>
              </a:lnSpc>
              <a:spcBef>
                <a:spcPts val="750"/>
              </a:spcBef>
              <a:buFont typeface="Arial"/>
              <a:buChar char="•"/>
              <a:tabLst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An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30" dirty="0">
                <a:latin typeface="Times New Roman"/>
                <a:cs typeface="Times New Roman"/>
              </a:rPr>
              <a:t>end-</a:t>
            </a:r>
            <a:r>
              <a:rPr sz="2150" spc="-35" dirty="0">
                <a:latin typeface="Times New Roman"/>
                <a:cs typeface="Times New Roman"/>
              </a:rPr>
              <a:t>to-</a:t>
            </a:r>
            <a:r>
              <a:rPr sz="2150" dirty="0">
                <a:latin typeface="Times New Roman"/>
                <a:cs typeface="Times New Roman"/>
              </a:rPr>
              <a:t>end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system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underlies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networks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for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seamless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VR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space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was </a:t>
            </a:r>
            <a:r>
              <a:rPr sz="2150" dirty="0">
                <a:latin typeface="Times New Roman"/>
                <a:cs typeface="Times New Roman"/>
              </a:rPr>
              <a:t>proposed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.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architecture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contains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five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stages: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acquisition,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classification,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image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video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reconstruction,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transmission,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consumer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processing.</a:t>
            </a:r>
            <a:endParaRPr sz="2150">
              <a:latin typeface="Times New Roman"/>
              <a:cs typeface="Times New Roman"/>
            </a:endParaRPr>
          </a:p>
          <a:p>
            <a:pPr marL="241300" marR="54610" indent="-229235">
              <a:lnSpc>
                <a:spcPct val="91700"/>
              </a:lnSpc>
              <a:spcBef>
                <a:spcPts val="7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cloud-</a:t>
            </a:r>
            <a:r>
              <a:rPr sz="2150" dirty="0">
                <a:latin typeface="Times New Roman"/>
                <a:cs typeface="Times New Roman"/>
              </a:rPr>
              <a:t>based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smart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home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platform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for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integrating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smart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home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services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managing </a:t>
            </a:r>
            <a:r>
              <a:rPr sz="2150" dirty="0">
                <a:latin typeface="Times New Roman"/>
                <a:cs typeface="Times New Roman"/>
              </a:rPr>
              <a:t>operations.</a:t>
            </a:r>
            <a:r>
              <a:rPr sz="2150" spc="3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Users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manipulate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visualize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devices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platform</a:t>
            </a:r>
            <a:r>
              <a:rPr sz="2150" spc="2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user </a:t>
            </a:r>
            <a:r>
              <a:rPr sz="2150" spc="-10" dirty="0">
                <a:latin typeface="Times New Roman"/>
                <a:cs typeface="Times New Roman"/>
              </a:rPr>
              <a:t>interface.</a:t>
            </a:r>
            <a:endParaRPr sz="2150">
              <a:latin typeface="Times New Roman"/>
              <a:cs typeface="Times New Roman"/>
            </a:endParaRPr>
          </a:p>
          <a:p>
            <a:pPr marL="241300" marR="173990" indent="-229235" algn="just">
              <a:lnSpc>
                <a:spcPct val="91700"/>
              </a:lnSpc>
              <a:spcBef>
                <a:spcPts val="865"/>
              </a:spcBef>
              <a:buFont typeface="Arial"/>
              <a:buChar char="•"/>
              <a:tabLst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traffic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latency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generated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by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HTTP(Hypertext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Transfer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Protocol)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MQTT </a:t>
            </a:r>
            <a:r>
              <a:rPr sz="2150" dirty="0">
                <a:latin typeface="Times New Roman"/>
                <a:cs typeface="Times New Roman"/>
              </a:rPr>
              <a:t>Message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Queuing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Telemetry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Transport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protocol)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communications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protocols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employed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in </a:t>
            </a:r>
            <a:r>
              <a:rPr sz="2150" spc="-20" dirty="0">
                <a:latin typeface="Times New Roman"/>
                <a:cs typeface="Times New Roman"/>
              </a:rPr>
              <a:t>IoT.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5650" y="714374"/>
            <a:ext cx="1276350" cy="2533650"/>
          </a:xfrm>
          <a:custGeom>
            <a:avLst/>
            <a:gdLst/>
            <a:ahLst/>
            <a:cxnLst/>
            <a:rect l="l" t="t" r="r" b="b"/>
            <a:pathLst>
              <a:path w="1276350" h="2533650">
                <a:moveTo>
                  <a:pt x="1276350" y="0"/>
                </a:moveTo>
                <a:lnTo>
                  <a:pt x="0" y="1266825"/>
                </a:lnTo>
                <a:lnTo>
                  <a:pt x="233273" y="1498371"/>
                </a:lnTo>
                <a:lnTo>
                  <a:pt x="3302" y="1728343"/>
                </a:lnTo>
                <a:lnTo>
                  <a:pt x="459613" y="2184654"/>
                </a:lnTo>
                <a:lnTo>
                  <a:pt x="691324" y="1953006"/>
                </a:lnTo>
                <a:lnTo>
                  <a:pt x="1276350" y="2533650"/>
                </a:lnTo>
                <a:lnTo>
                  <a:pt x="127635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575"/>
            <a:ext cx="1014094" cy="2019300"/>
          </a:xfrm>
          <a:custGeom>
            <a:avLst/>
            <a:gdLst/>
            <a:ahLst/>
            <a:cxnLst/>
            <a:rect l="l" t="t" r="r" b="b"/>
            <a:pathLst>
              <a:path w="1014094" h="2019300">
                <a:moveTo>
                  <a:pt x="1014056" y="1370926"/>
                </a:moveTo>
                <a:lnTo>
                  <a:pt x="831215" y="1188085"/>
                </a:lnTo>
                <a:lnTo>
                  <a:pt x="1009650" y="1009650"/>
                </a:lnTo>
                <a:lnTo>
                  <a:pt x="0" y="0"/>
                </a:lnTo>
                <a:lnTo>
                  <a:pt x="0" y="2019300"/>
                </a:lnTo>
                <a:lnTo>
                  <a:pt x="487857" y="1531442"/>
                </a:lnTo>
                <a:lnTo>
                  <a:pt x="670699" y="1714271"/>
                </a:lnTo>
                <a:lnTo>
                  <a:pt x="1014056" y="1370926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94" y="415353"/>
            <a:ext cx="59099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latin typeface="Times New Roman"/>
                <a:cs typeface="Times New Roman"/>
              </a:rPr>
              <a:t>COMMUNICATION</a:t>
            </a:r>
            <a:r>
              <a:rPr b="1" spc="-20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PROCESS:</a:t>
            </a:r>
          </a:p>
        </p:txBody>
      </p:sp>
      <p:sp>
        <p:nvSpPr>
          <p:cNvPr id="3" name="object 3"/>
          <p:cNvSpPr/>
          <p:nvPr/>
        </p:nvSpPr>
        <p:spPr>
          <a:xfrm>
            <a:off x="10915650" y="714374"/>
            <a:ext cx="1276350" cy="2533650"/>
          </a:xfrm>
          <a:custGeom>
            <a:avLst/>
            <a:gdLst/>
            <a:ahLst/>
            <a:cxnLst/>
            <a:rect l="l" t="t" r="r" b="b"/>
            <a:pathLst>
              <a:path w="1276350" h="2533650">
                <a:moveTo>
                  <a:pt x="1276350" y="0"/>
                </a:moveTo>
                <a:lnTo>
                  <a:pt x="0" y="1266825"/>
                </a:lnTo>
                <a:lnTo>
                  <a:pt x="233273" y="1498371"/>
                </a:lnTo>
                <a:lnTo>
                  <a:pt x="3302" y="1728343"/>
                </a:lnTo>
                <a:lnTo>
                  <a:pt x="459613" y="2184654"/>
                </a:lnTo>
                <a:lnTo>
                  <a:pt x="691324" y="1953006"/>
                </a:lnTo>
                <a:lnTo>
                  <a:pt x="1276350" y="2533650"/>
                </a:lnTo>
                <a:lnTo>
                  <a:pt x="127635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14094" cy="2019300"/>
          </a:xfrm>
          <a:custGeom>
            <a:avLst/>
            <a:gdLst/>
            <a:ahLst/>
            <a:cxnLst/>
            <a:rect l="l" t="t" r="r" b="b"/>
            <a:pathLst>
              <a:path w="1014094" h="2019300">
                <a:moveTo>
                  <a:pt x="1014056" y="1370926"/>
                </a:moveTo>
                <a:lnTo>
                  <a:pt x="831215" y="1188085"/>
                </a:lnTo>
                <a:lnTo>
                  <a:pt x="1009650" y="1009650"/>
                </a:lnTo>
                <a:lnTo>
                  <a:pt x="0" y="0"/>
                </a:lnTo>
                <a:lnTo>
                  <a:pt x="0" y="2019300"/>
                </a:lnTo>
                <a:lnTo>
                  <a:pt x="487857" y="1531442"/>
                </a:lnTo>
                <a:lnTo>
                  <a:pt x="670699" y="1714271"/>
                </a:lnTo>
                <a:lnTo>
                  <a:pt x="1014056" y="1370926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6712" y="1128775"/>
            <a:ext cx="11021060" cy="5619750"/>
            <a:chOff x="366712" y="1128775"/>
            <a:chExt cx="11021060" cy="5619750"/>
          </a:xfrm>
        </p:grpSpPr>
        <p:sp>
          <p:nvSpPr>
            <p:cNvPr id="6" name="object 6"/>
            <p:cNvSpPr/>
            <p:nvPr/>
          </p:nvSpPr>
          <p:spPr>
            <a:xfrm>
              <a:off x="366712" y="1128775"/>
              <a:ext cx="8820785" cy="1238250"/>
            </a:xfrm>
            <a:custGeom>
              <a:avLst/>
              <a:gdLst/>
              <a:ahLst/>
              <a:cxnLst/>
              <a:rect l="l" t="t" r="r" b="b"/>
              <a:pathLst>
                <a:path w="8820785" h="1238250">
                  <a:moveTo>
                    <a:pt x="8696388" y="0"/>
                  </a:moveTo>
                  <a:lnTo>
                    <a:pt x="123825" y="0"/>
                  </a:lnTo>
                  <a:lnTo>
                    <a:pt x="75625" y="9719"/>
                  </a:lnTo>
                  <a:lnTo>
                    <a:pt x="36266" y="36226"/>
                  </a:lnTo>
                  <a:lnTo>
                    <a:pt x="9730" y="75545"/>
                  </a:lnTo>
                  <a:lnTo>
                    <a:pt x="0" y="123698"/>
                  </a:lnTo>
                  <a:lnTo>
                    <a:pt x="0" y="1114425"/>
                  </a:lnTo>
                  <a:lnTo>
                    <a:pt x="9730" y="1162597"/>
                  </a:lnTo>
                  <a:lnTo>
                    <a:pt x="36266" y="1201959"/>
                  </a:lnTo>
                  <a:lnTo>
                    <a:pt x="75625" y="1228510"/>
                  </a:lnTo>
                  <a:lnTo>
                    <a:pt x="123825" y="1238250"/>
                  </a:lnTo>
                  <a:lnTo>
                    <a:pt x="8696388" y="1238250"/>
                  </a:lnTo>
                  <a:lnTo>
                    <a:pt x="8744561" y="1228510"/>
                  </a:lnTo>
                  <a:lnTo>
                    <a:pt x="8783923" y="1201959"/>
                  </a:lnTo>
                  <a:lnTo>
                    <a:pt x="8810474" y="1162597"/>
                  </a:lnTo>
                  <a:lnTo>
                    <a:pt x="8820213" y="1114425"/>
                  </a:lnTo>
                  <a:lnTo>
                    <a:pt x="8820213" y="123698"/>
                  </a:lnTo>
                  <a:lnTo>
                    <a:pt x="8810474" y="75545"/>
                  </a:lnTo>
                  <a:lnTo>
                    <a:pt x="8783923" y="36226"/>
                  </a:lnTo>
                  <a:lnTo>
                    <a:pt x="8744561" y="9719"/>
                  </a:lnTo>
                  <a:lnTo>
                    <a:pt x="8696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137" y="2433700"/>
              <a:ext cx="8820785" cy="1562100"/>
            </a:xfrm>
            <a:custGeom>
              <a:avLst/>
              <a:gdLst/>
              <a:ahLst/>
              <a:cxnLst/>
              <a:rect l="l" t="t" r="r" b="b"/>
              <a:pathLst>
                <a:path w="8820785" h="1562100">
                  <a:moveTo>
                    <a:pt x="8664003" y="0"/>
                  </a:moveTo>
                  <a:lnTo>
                    <a:pt x="156209" y="0"/>
                  </a:lnTo>
                  <a:lnTo>
                    <a:pt x="106836" y="7955"/>
                  </a:lnTo>
                  <a:lnTo>
                    <a:pt x="63954" y="30114"/>
                  </a:lnTo>
                  <a:lnTo>
                    <a:pt x="30139" y="63916"/>
                  </a:lnTo>
                  <a:lnTo>
                    <a:pt x="7963" y="106801"/>
                  </a:lnTo>
                  <a:lnTo>
                    <a:pt x="0" y="156210"/>
                  </a:lnTo>
                  <a:lnTo>
                    <a:pt x="0" y="1405763"/>
                  </a:lnTo>
                  <a:lnTo>
                    <a:pt x="7963" y="1455184"/>
                  </a:lnTo>
                  <a:lnTo>
                    <a:pt x="30139" y="1498101"/>
                  </a:lnTo>
                  <a:lnTo>
                    <a:pt x="63954" y="1531941"/>
                  </a:lnTo>
                  <a:lnTo>
                    <a:pt x="106836" y="1554131"/>
                  </a:lnTo>
                  <a:lnTo>
                    <a:pt x="156209" y="1562100"/>
                  </a:lnTo>
                  <a:lnTo>
                    <a:pt x="8663876" y="1562100"/>
                  </a:lnTo>
                  <a:lnTo>
                    <a:pt x="8713297" y="1554132"/>
                  </a:lnTo>
                  <a:lnTo>
                    <a:pt x="8756214" y="1531949"/>
                  </a:lnTo>
                  <a:lnTo>
                    <a:pt x="8790054" y="1498128"/>
                  </a:lnTo>
                  <a:lnTo>
                    <a:pt x="8812245" y="1455249"/>
                  </a:lnTo>
                  <a:lnTo>
                    <a:pt x="8820213" y="1405890"/>
                  </a:lnTo>
                  <a:lnTo>
                    <a:pt x="8820213" y="156210"/>
                  </a:lnTo>
                  <a:lnTo>
                    <a:pt x="8812246" y="106801"/>
                  </a:lnTo>
                  <a:lnTo>
                    <a:pt x="8790062" y="63916"/>
                  </a:lnTo>
                  <a:lnTo>
                    <a:pt x="8756242" y="30114"/>
                  </a:lnTo>
                  <a:lnTo>
                    <a:pt x="8713362" y="7955"/>
                  </a:lnTo>
                  <a:lnTo>
                    <a:pt x="8664003" y="0"/>
                  </a:lnTo>
                  <a:close/>
                </a:path>
              </a:pathLst>
            </a:custGeom>
            <a:solidFill>
              <a:srgbClr val="D17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3625" y="4052950"/>
              <a:ext cx="8820150" cy="1238250"/>
            </a:xfrm>
            <a:custGeom>
              <a:avLst/>
              <a:gdLst/>
              <a:ahLst/>
              <a:cxnLst/>
              <a:rect l="l" t="t" r="r" b="b"/>
              <a:pathLst>
                <a:path w="8820150" h="1238250">
                  <a:moveTo>
                    <a:pt x="8696325" y="0"/>
                  </a:moveTo>
                  <a:lnTo>
                    <a:pt x="123698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1114425"/>
                  </a:lnTo>
                  <a:lnTo>
                    <a:pt x="9719" y="1162597"/>
                  </a:lnTo>
                  <a:lnTo>
                    <a:pt x="36226" y="1201959"/>
                  </a:lnTo>
                  <a:lnTo>
                    <a:pt x="75545" y="1228510"/>
                  </a:lnTo>
                  <a:lnTo>
                    <a:pt x="123698" y="1238250"/>
                  </a:lnTo>
                  <a:lnTo>
                    <a:pt x="8696325" y="1238250"/>
                  </a:lnTo>
                  <a:lnTo>
                    <a:pt x="8744497" y="1228510"/>
                  </a:lnTo>
                  <a:lnTo>
                    <a:pt x="8783859" y="1201959"/>
                  </a:lnTo>
                  <a:lnTo>
                    <a:pt x="8810410" y="1162597"/>
                  </a:lnTo>
                  <a:lnTo>
                    <a:pt x="8820150" y="1114425"/>
                  </a:lnTo>
                  <a:lnTo>
                    <a:pt x="8820150" y="123698"/>
                  </a:lnTo>
                  <a:lnTo>
                    <a:pt x="8810410" y="75545"/>
                  </a:lnTo>
                  <a:lnTo>
                    <a:pt x="8783859" y="36226"/>
                  </a:lnTo>
                  <a:lnTo>
                    <a:pt x="8744497" y="9719"/>
                  </a:lnTo>
                  <a:lnTo>
                    <a:pt x="8696325" y="0"/>
                  </a:lnTo>
                  <a:close/>
                </a:path>
              </a:pathLst>
            </a:custGeom>
            <a:solidFill>
              <a:srgbClr val="B88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7051" y="5519800"/>
              <a:ext cx="8820150" cy="1228725"/>
            </a:xfrm>
            <a:custGeom>
              <a:avLst/>
              <a:gdLst/>
              <a:ahLst/>
              <a:cxnLst/>
              <a:rect l="l" t="t" r="r" b="b"/>
              <a:pathLst>
                <a:path w="8820150" h="1228725">
                  <a:moveTo>
                    <a:pt x="8697214" y="0"/>
                  </a:moveTo>
                  <a:lnTo>
                    <a:pt x="122809" y="0"/>
                  </a:lnTo>
                  <a:lnTo>
                    <a:pt x="75009" y="9651"/>
                  </a:lnTo>
                  <a:lnTo>
                    <a:pt x="35972" y="35972"/>
                  </a:lnTo>
                  <a:lnTo>
                    <a:pt x="9651" y="75009"/>
                  </a:lnTo>
                  <a:lnTo>
                    <a:pt x="0" y="122809"/>
                  </a:lnTo>
                  <a:lnTo>
                    <a:pt x="0" y="1105789"/>
                  </a:lnTo>
                  <a:lnTo>
                    <a:pt x="9651" y="1153619"/>
                  </a:lnTo>
                  <a:lnTo>
                    <a:pt x="35972" y="1192676"/>
                  </a:lnTo>
                  <a:lnTo>
                    <a:pt x="75009" y="1219006"/>
                  </a:lnTo>
                  <a:lnTo>
                    <a:pt x="122809" y="1228661"/>
                  </a:lnTo>
                  <a:lnTo>
                    <a:pt x="8697214" y="1228661"/>
                  </a:lnTo>
                  <a:lnTo>
                    <a:pt x="8745033" y="1219006"/>
                  </a:lnTo>
                  <a:lnTo>
                    <a:pt x="8784113" y="1192676"/>
                  </a:lnTo>
                  <a:lnTo>
                    <a:pt x="8810478" y="1153619"/>
                  </a:lnTo>
                  <a:lnTo>
                    <a:pt x="8820150" y="1105789"/>
                  </a:lnTo>
                  <a:lnTo>
                    <a:pt x="8820150" y="122809"/>
                  </a:lnTo>
                  <a:lnTo>
                    <a:pt x="8810478" y="75009"/>
                  </a:lnTo>
                  <a:lnTo>
                    <a:pt x="8784113" y="35972"/>
                  </a:lnTo>
                  <a:lnTo>
                    <a:pt x="8745033" y="9652"/>
                  </a:lnTo>
                  <a:lnTo>
                    <a:pt x="869721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0375" y="1161986"/>
            <a:ext cx="8905240" cy="53809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1699895">
              <a:lnSpc>
                <a:spcPct val="86600"/>
              </a:lnSpc>
              <a:spcBef>
                <a:spcPts val="45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Smart Gateways networking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devices,</a:t>
            </a:r>
            <a:r>
              <a:rPr sz="2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allowing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connected</a:t>
            </a:r>
            <a:r>
              <a:rPr sz="20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objects;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Platform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(ITINP),</a:t>
            </a:r>
            <a:r>
              <a:rPr sz="20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platform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contains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cloud-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r>
              <a:rPr sz="2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761365" marR="1138555">
              <a:lnSpc>
                <a:spcPct val="86400"/>
              </a:lnSpc>
              <a:spcBef>
                <a:spcPts val="114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interconnection</a:t>
            </a:r>
            <a:r>
              <a:rPr sz="20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smart</a:t>
            </a:r>
            <a:r>
              <a:rPr sz="2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gateways,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VR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Platform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(VRITIP),</a:t>
            </a:r>
            <a:r>
              <a:rPr sz="2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composed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VR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headsets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rendering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spaces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allowing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interact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them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straightforward controls.VRITIP</a:t>
            </a: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maintains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objects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up-to-date</a:t>
            </a:r>
            <a:r>
              <a:rPr sz="20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20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executed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real</a:t>
            </a:r>
            <a:r>
              <a:rPr sz="2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ones,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showing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them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1480185" marR="512445">
              <a:lnSpc>
                <a:spcPct val="86600"/>
              </a:lnSpc>
              <a:spcBef>
                <a:spcPts val="115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VRITESS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r>
              <a:rPr sz="20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employed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2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real-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devices,</a:t>
            </a:r>
            <a:r>
              <a:rPr sz="2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at the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ITINP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(acting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 the</a:t>
            </a:r>
            <a:r>
              <a:rPr sz="2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real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objects),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devices,</a:t>
            </a:r>
            <a:r>
              <a:rPr sz="20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VRITIP</a:t>
            </a:r>
            <a:r>
              <a:rPr sz="2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(acting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objects),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sz="2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maintain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consistency.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219325" marR="5080">
              <a:lnSpc>
                <a:spcPct val="86100"/>
              </a:lnSpc>
              <a:spcBef>
                <a:spcPts val="172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VRITESS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implemented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2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ITINP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VRITIP,</a:t>
            </a:r>
            <a:r>
              <a:rPr sz="2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keeping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20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updated</a:t>
            </a:r>
            <a:r>
              <a:rPr sz="20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stored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cloud-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databases.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80476" y="2074926"/>
            <a:ext cx="2279650" cy="3736975"/>
            <a:chOff x="8380476" y="2074926"/>
            <a:chExt cx="2279650" cy="3736975"/>
          </a:xfrm>
        </p:grpSpPr>
        <p:sp>
          <p:nvSpPr>
            <p:cNvPr id="12" name="object 12"/>
            <p:cNvSpPr/>
            <p:nvPr/>
          </p:nvSpPr>
          <p:spPr>
            <a:xfrm>
              <a:off x="8386826" y="2081276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620014" y="0"/>
                  </a:moveTo>
                  <a:lnTo>
                    <a:pt x="179958" y="0"/>
                  </a:lnTo>
                  <a:lnTo>
                    <a:pt x="179958" y="440054"/>
                  </a:lnTo>
                  <a:lnTo>
                    <a:pt x="0" y="440054"/>
                  </a:lnTo>
                  <a:lnTo>
                    <a:pt x="400050" y="800100"/>
                  </a:lnTo>
                  <a:lnTo>
                    <a:pt x="800100" y="440054"/>
                  </a:lnTo>
                  <a:lnTo>
                    <a:pt x="620014" y="440054"/>
                  </a:lnTo>
                  <a:lnTo>
                    <a:pt x="620014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6826" y="2081276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0" y="440054"/>
                  </a:moveTo>
                  <a:lnTo>
                    <a:pt x="179958" y="440054"/>
                  </a:lnTo>
                  <a:lnTo>
                    <a:pt x="179958" y="0"/>
                  </a:lnTo>
                  <a:lnTo>
                    <a:pt x="620014" y="0"/>
                  </a:lnTo>
                  <a:lnTo>
                    <a:pt x="620014" y="440054"/>
                  </a:lnTo>
                  <a:lnTo>
                    <a:pt x="800100" y="440054"/>
                  </a:lnTo>
                  <a:lnTo>
                    <a:pt x="400050" y="800100"/>
                  </a:lnTo>
                  <a:lnTo>
                    <a:pt x="0" y="440054"/>
                  </a:lnTo>
                  <a:close/>
                </a:path>
              </a:pathLst>
            </a:custGeom>
            <a:ln w="12700">
              <a:solidFill>
                <a:srgbClr val="F8D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20251" y="3538601"/>
              <a:ext cx="800100" cy="809625"/>
            </a:xfrm>
            <a:custGeom>
              <a:avLst/>
              <a:gdLst/>
              <a:ahLst/>
              <a:cxnLst/>
              <a:rect l="l" t="t" r="r" b="b"/>
              <a:pathLst>
                <a:path w="800100" h="809625">
                  <a:moveTo>
                    <a:pt x="620014" y="0"/>
                  </a:moveTo>
                  <a:lnTo>
                    <a:pt x="179958" y="0"/>
                  </a:lnTo>
                  <a:lnTo>
                    <a:pt x="179958" y="449580"/>
                  </a:lnTo>
                  <a:lnTo>
                    <a:pt x="0" y="449580"/>
                  </a:lnTo>
                  <a:lnTo>
                    <a:pt x="400050" y="809625"/>
                  </a:lnTo>
                  <a:lnTo>
                    <a:pt x="800100" y="449580"/>
                  </a:lnTo>
                  <a:lnTo>
                    <a:pt x="620014" y="449580"/>
                  </a:lnTo>
                  <a:lnTo>
                    <a:pt x="620014" y="0"/>
                  </a:lnTo>
                  <a:close/>
                </a:path>
              </a:pathLst>
            </a:custGeom>
            <a:solidFill>
              <a:srgbClr val="ECD9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0251" y="3538601"/>
              <a:ext cx="800100" cy="809625"/>
            </a:xfrm>
            <a:custGeom>
              <a:avLst/>
              <a:gdLst/>
              <a:ahLst/>
              <a:cxnLst/>
              <a:rect l="l" t="t" r="r" b="b"/>
              <a:pathLst>
                <a:path w="800100" h="809625">
                  <a:moveTo>
                    <a:pt x="0" y="449580"/>
                  </a:moveTo>
                  <a:lnTo>
                    <a:pt x="179958" y="449580"/>
                  </a:lnTo>
                  <a:lnTo>
                    <a:pt x="179958" y="0"/>
                  </a:lnTo>
                  <a:lnTo>
                    <a:pt x="620014" y="0"/>
                  </a:lnTo>
                  <a:lnTo>
                    <a:pt x="620014" y="449580"/>
                  </a:lnTo>
                  <a:lnTo>
                    <a:pt x="800100" y="449580"/>
                  </a:lnTo>
                  <a:lnTo>
                    <a:pt x="400050" y="809625"/>
                  </a:lnTo>
                  <a:lnTo>
                    <a:pt x="0" y="449580"/>
                  </a:lnTo>
                  <a:close/>
                </a:path>
              </a:pathLst>
            </a:custGeom>
            <a:ln w="12700">
              <a:solidFill>
                <a:srgbClr val="ECD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53676" y="5005451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620014" y="0"/>
                  </a:moveTo>
                  <a:lnTo>
                    <a:pt x="179958" y="0"/>
                  </a:lnTo>
                  <a:lnTo>
                    <a:pt x="179958" y="440055"/>
                  </a:lnTo>
                  <a:lnTo>
                    <a:pt x="0" y="440055"/>
                  </a:lnTo>
                  <a:lnTo>
                    <a:pt x="400050" y="800036"/>
                  </a:lnTo>
                  <a:lnTo>
                    <a:pt x="800100" y="440055"/>
                  </a:lnTo>
                  <a:lnTo>
                    <a:pt x="620014" y="440055"/>
                  </a:lnTo>
                  <a:lnTo>
                    <a:pt x="620014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3676" y="5005451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0" y="440055"/>
                  </a:moveTo>
                  <a:lnTo>
                    <a:pt x="179958" y="440055"/>
                  </a:lnTo>
                  <a:lnTo>
                    <a:pt x="179958" y="0"/>
                  </a:lnTo>
                  <a:lnTo>
                    <a:pt x="620014" y="0"/>
                  </a:lnTo>
                  <a:lnTo>
                    <a:pt x="620014" y="440055"/>
                  </a:lnTo>
                  <a:lnTo>
                    <a:pt x="800100" y="440055"/>
                  </a:lnTo>
                  <a:lnTo>
                    <a:pt x="400050" y="800036"/>
                  </a:lnTo>
                  <a:lnTo>
                    <a:pt x="0" y="440055"/>
                  </a:lnTo>
                  <a:close/>
                </a:path>
              </a:pathLst>
            </a:custGeom>
            <a:ln w="12700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917" y="666669"/>
            <a:ext cx="11263630" cy="5300980"/>
            <a:chOff x="542917" y="666669"/>
            <a:chExt cx="11263630" cy="5300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17" y="666669"/>
              <a:ext cx="11263391" cy="53007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737" y="690562"/>
              <a:ext cx="11163300" cy="5200650"/>
            </a:xfrm>
            <a:custGeom>
              <a:avLst/>
              <a:gdLst/>
              <a:ahLst/>
              <a:cxnLst/>
              <a:rect l="l" t="t" r="r" b="b"/>
              <a:pathLst>
                <a:path w="11163300" h="5200650">
                  <a:moveTo>
                    <a:pt x="11163300" y="0"/>
                  </a:moveTo>
                  <a:lnTo>
                    <a:pt x="0" y="0"/>
                  </a:lnTo>
                  <a:lnTo>
                    <a:pt x="0" y="5200650"/>
                  </a:lnTo>
                  <a:lnTo>
                    <a:pt x="11163300" y="5200650"/>
                  </a:lnTo>
                  <a:lnTo>
                    <a:pt x="1116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737" y="690562"/>
              <a:ext cx="11163300" cy="5200650"/>
            </a:xfrm>
            <a:custGeom>
              <a:avLst/>
              <a:gdLst/>
              <a:ahLst/>
              <a:cxnLst/>
              <a:rect l="l" t="t" r="r" b="b"/>
              <a:pathLst>
                <a:path w="11163300" h="5200650">
                  <a:moveTo>
                    <a:pt x="0" y="5200650"/>
                  </a:moveTo>
                  <a:lnTo>
                    <a:pt x="11163300" y="5200650"/>
                  </a:lnTo>
                  <a:lnTo>
                    <a:pt x="11163300" y="0"/>
                  </a:lnTo>
                  <a:lnTo>
                    <a:pt x="0" y="0"/>
                  </a:lnTo>
                  <a:lnTo>
                    <a:pt x="0" y="5200650"/>
                  </a:lnTo>
                  <a:close/>
                </a:path>
              </a:pathLst>
            </a:custGeom>
            <a:ln w="12700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7602" y="1037907"/>
            <a:ext cx="21507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Times New Roman"/>
                <a:cs typeface="Times New Roman"/>
              </a:rPr>
              <a:t>NOVELTY</a:t>
            </a:r>
            <a:r>
              <a:rPr sz="3950" b="0" spc="-10" dirty="0">
                <a:latin typeface="Calibri Light"/>
                <a:cs typeface="Calibri Light"/>
              </a:rPr>
              <a:t>: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300" y="17145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3617" y="1792922"/>
            <a:ext cx="9712325" cy="4086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91770" indent="-229235">
              <a:lnSpc>
                <a:spcPct val="917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VR-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</a:t>
            </a:r>
            <a:r>
              <a:rPr sz="2150" spc="4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Synchronization</a:t>
            </a:r>
            <a:r>
              <a:rPr sz="2150" spc="2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Scheme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(VRITESS),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innovative </a:t>
            </a:r>
            <a:r>
              <a:rPr sz="2150" dirty="0">
                <a:latin typeface="Times New Roman"/>
                <a:cs typeface="Times New Roman"/>
              </a:rPr>
              <a:t>mechanism,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which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enables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users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seamlessly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operate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devices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virtual environment.</a:t>
            </a:r>
            <a:endParaRPr sz="2150">
              <a:latin typeface="Times New Roman"/>
              <a:cs typeface="Times New Roman"/>
            </a:endParaRPr>
          </a:p>
          <a:p>
            <a:pPr marL="241300" marR="679450" indent="-229235">
              <a:lnSpc>
                <a:spcPts val="2330"/>
              </a:lnSpc>
              <a:spcBef>
                <a:spcPts val="9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control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some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extreme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environments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devices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which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are </a:t>
            </a:r>
            <a:r>
              <a:rPr sz="2150" dirty="0">
                <a:latin typeface="Times New Roman"/>
                <a:cs typeface="Times New Roman"/>
              </a:rPr>
              <a:t>complex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operate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simplified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environment.</a:t>
            </a:r>
            <a:endParaRPr sz="215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91700"/>
              </a:lnSpc>
              <a:spcBef>
                <a:spcPts val="8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proposed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VR-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</a:t>
            </a:r>
            <a:r>
              <a:rPr sz="2150" spc="3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contains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VRITESS,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novel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VR-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Environment </a:t>
            </a:r>
            <a:r>
              <a:rPr sz="2150" dirty="0">
                <a:latin typeface="Times New Roman"/>
                <a:cs typeface="Times New Roman"/>
              </a:rPr>
              <a:t>Synchronization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Scheme,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which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facilitates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consistent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integrated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experience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for </a:t>
            </a:r>
            <a:r>
              <a:rPr sz="2150" dirty="0">
                <a:latin typeface="Times New Roman"/>
                <a:cs typeface="Times New Roman"/>
              </a:rPr>
              <a:t>users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by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enabling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control</a:t>
            </a:r>
            <a:r>
              <a:rPr sz="2150" spc="2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VR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headsets.</a:t>
            </a:r>
            <a:endParaRPr sz="2150">
              <a:latin typeface="Times New Roman"/>
              <a:cs typeface="Times New Roman"/>
            </a:endParaRPr>
          </a:p>
          <a:p>
            <a:pPr marL="241300" marR="82550" indent="-229235">
              <a:lnSpc>
                <a:spcPts val="24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VRITESS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synchronization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scheme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maintains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updated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following </a:t>
            </a:r>
            <a:r>
              <a:rPr sz="2150" dirty="0">
                <a:latin typeface="Times New Roman"/>
                <a:cs typeface="Times New Roman"/>
              </a:rPr>
              <a:t>instructions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given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world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vice-</a:t>
            </a:r>
            <a:r>
              <a:rPr sz="2150" spc="-10" dirty="0">
                <a:latin typeface="Times New Roman"/>
                <a:cs typeface="Times New Roman"/>
              </a:rPr>
              <a:t>versa.</a:t>
            </a:r>
            <a:endParaRPr sz="2150">
              <a:latin typeface="Times New Roman"/>
              <a:cs typeface="Times New Roman"/>
            </a:endParaRPr>
          </a:p>
          <a:p>
            <a:pPr marL="241300" marR="932815" indent="-229235">
              <a:lnSpc>
                <a:spcPts val="24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testing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successfully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done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further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research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improvement,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real-</a:t>
            </a:r>
            <a:r>
              <a:rPr sz="2150" spc="-20" dirty="0">
                <a:latin typeface="Times New Roman"/>
                <a:cs typeface="Times New Roman"/>
              </a:rPr>
              <a:t>time </a:t>
            </a:r>
            <a:r>
              <a:rPr sz="2150" dirty="0">
                <a:latin typeface="Times New Roman"/>
                <a:cs typeface="Times New Roman"/>
              </a:rPr>
              <a:t>practicalities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carried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out.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4781550"/>
            <a:ext cx="11544300" cy="1752600"/>
          </a:xfrm>
          <a:custGeom>
            <a:avLst/>
            <a:gdLst/>
            <a:ahLst/>
            <a:cxnLst/>
            <a:rect l="l" t="t" r="r" b="b"/>
            <a:pathLst>
              <a:path w="11544300" h="1752600">
                <a:moveTo>
                  <a:pt x="11544300" y="0"/>
                </a:moveTo>
                <a:lnTo>
                  <a:pt x="0" y="0"/>
                </a:lnTo>
                <a:lnTo>
                  <a:pt x="0" y="1752600"/>
                </a:lnTo>
                <a:lnTo>
                  <a:pt x="11544300" y="1752600"/>
                </a:lnTo>
                <a:lnTo>
                  <a:pt x="11544300" y="0"/>
                </a:lnTo>
                <a:close/>
              </a:path>
            </a:pathLst>
          </a:custGeom>
          <a:solidFill>
            <a:srgbClr val="FFFFFF">
              <a:alpha val="9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0750" y="5391467"/>
            <a:ext cx="18637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647700"/>
            <a:ext cx="4581525" cy="3524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650" y="647700"/>
            <a:ext cx="5210175" cy="35242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057650" y="52387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4103" y="5184457"/>
            <a:ext cx="14471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dirty="0">
                <a:latin typeface="Times New Roman"/>
                <a:cs typeface="Times New Roman"/>
              </a:rPr>
              <a:t>FRONT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VIEW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0909" y="5184457"/>
            <a:ext cx="117983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dirty="0">
                <a:latin typeface="Times New Roman"/>
                <a:cs typeface="Times New Roman"/>
              </a:rPr>
              <a:t>SIDE</a:t>
            </a:r>
            <a:r>
              <a:rPr sz="1700" b="1" spc="-7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VIEW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5176202"/>
            <a:ext cx="18643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371475"/>
            <a:ext cx="3714750" cy="4048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4875" y="371475"/>
            <a:ext cx="6800850" cy="40481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543425" y="475297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91731" y="5092446"/>
            <a:ext cx="211264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FFFFFF"/>
                </a:solidFill>
                <a:latin typeface="Times New Roman"/>
                <a:cs typeface="Times New Roman"/>
              </a:rPr>
              <a:t>ZOOMED</a:t>
            </a:r>
            <a:r>
              <a:rPr sz="215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9189" y="4986909"/>
            <a:ext cx="99745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32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LIVING</a:t>
            </a:r>
            <a:r>
              <a:rPr sz="32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ROOM-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LIGHT</a:t>
            </a:r>
            <a:r>
              <a:rPr sz="32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OFF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LIGHT</a:t>
            </a:r>
            <a:r>
              <a:rPr sz="32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200" b="0" spc="-25" dirty="0">
                <a:solidFill>
                  <a:srgbClr val="FFFFFF"/>
                </a:solidFill>
                <a:latin typeface="Calibri Light"/>
                <a:cs typeface="Calibri Light"/>
              </a:rPr>
              <a:t>:</a:t>
            </a:r>
            <a:endParaRPr sz="42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781050"/>
            <a:ext cx="5457825" cy="30575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096000" y="1257300"/>
            <a:ext cx="0" cy="2120900"/>
          </a:xfrm>
          <a:custGeom>
            <a:avLst/>
            <a:gdLst/>
            <a:ahLst/>
            <a:cxnLst/>
            <a:rect l="l" t="t" r="r" b="b"/>
            <a:pathLst>
              <a:path h="2120900">
                <a:moveTo>
                  <a:pt x="0" y="0"/>
                </a:moveTo>
                <a:lnTo>
                  <a:pt x="0" y="21209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0325" y="781050"/>
            <a:ext cx="5457825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2000250"/>
            <a:ext cx="9772650" cy="4152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389" y="685037"/>
            <a:ext cx="5259070" cy="107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95"/>
              </a:spcBef>
            </a:pPr>
            <a:r>
              <a:rPr b="1" spc="-20" dirty="0">
                <a:latin typeface="Times New Roman"/>
                <a:cs typeface="Times New Roman"/>
              </a:rPr>
              <a:t>CLOUD-</a:t>
            </a:r>
            <a:r>
              <a:rPr b="1" dirty="0">
                <a:latin typeface="Times New Roman"/>
                <a:cs typeface="Times New Roman"/>
              </a:rPr>
              <a:t>BASED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SOLUTION ARCHITECTURE: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94" y="152399"/>
            <a:ext cx="47104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Times New Roman"/>
                <a:cs typeface="Times New Roman"/>
              </a:rPr>
              <a:t>PROBLEM</a:t>
            </a:r>
            <a:r>
              <a:rPr b="1" spc="-204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STATEMENT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225" y="6076950"/>
            <a:ext cx="10829925" cy="57150"/>
            <a:chOff x="657225" y="6076950"/>
            <a:chExt cx="10829925" cy="57150"/>
          </a:xfrm>
        </p:grpSpPr>
        <p:sp>
          <p:nvSpPr>
            <p:cNvPr id="4" name="object 4"/>
            <p:cNvSpPr/>
            <p:nvPr/>
          </p:nvSpPr>
          <p:spPr>
            <a:xfrm>
              <a:off x="3486150" y="6115050"/>
              <a:ext cx="8001000" cy="19050"/>
            </a:xfrm>
            <a:custGeom>
              <a:avLst/>
              <a:gdLst/>
              <a:ahLst/>
              <a:cxnLst/>
              <a:rect l="l" t="t" r="r" b="b"/>
              <a:pathLst>
                <a:path w="8001000" h="19050">
                  <a:moveTo>
                    <a:pt x="0" y="19050"/>
                  </a:moveTo>
                  <a:lnTo>
                    <a:pt x="8001000" y="19050"/>
                  </a:lnTo>
                  <a:lnTo>
                    <a:pt x="80010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7225" y="6076950"/>
              <a:ext cx="2828925" cy="57150"/>
            </a:xfrm>
            <a:custGeom>
              <a:avLst/>
              <a:gdLst/>
              <a:ahLst/>
              <a:cxnLst/>
              <a:rect l="l" t="t" r="r" b="b"/>
              <a:pathLst>
                <a:path w="2828925" h="57150">
                  <a:moveTo>
                    <a:pt x="282892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828925" y="57150"/>
                  </a:lnTo>
                  <a:lnTo>
                    <a:pt x="282892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71525" y="942975"/>
            <a:ext cx="2200275" cy="2200275"/>
            <a:chOff x="771525" y="942975"/>
            <a:chExt cx="2200275" cy="2200275"/>
          </a:xfrm>
        </p:grpSpPr>
        <p:sp>
          <p:nvSpPr>
            <p:cNvPr id="7" name="object 7"/>
            <p:cNvSpPr/>
            <p:nvPr/>
          </p:nvSpPr>
          <p:spPr>
            <a:xfrm>
              <a:off x="771525" y="942975"/>
              <a:ext cx="2200275" cy="2200275"/>
            </a:xfrm>
            <a:custGeom>
              <a:avLst/>
              <a:gdLst/>
              <a:ahLst/>
              <a:cxnLst/>
              <a:rect l="l" t="t" r="r" b="b"/>
              <a:pathLst>
                <a:path w="2200275" h="2200275">
                  <a:moveTo>
                    <a:pt x="1100201" y="0"/>
                  </a:moveTo>
                  <a:lnTo>
                    <a:pt x="1052474" y="1016"/>
                  </a:lnTo>
                  <a:lnTo>
                    <a:pt x="1005266" y="4037"/>
                  </a:lnTo>
                  <a:lnTo>
                    <a:pt x="958620" y="9023"/>
                  </a:lnTo>
                  <a:lnTo>
                    <a:pt x="912576" y="15931"/>
                  </a:lnTo>
                  <a:lnTo>
                    <a:pt x="867175" y="24720"/>
                  </a:lnTo>
                  <a:lnTo>
                    <a:pt x="822458" y="35349"/>
                  </a:lnTo>
                  <a:lnTo>
                    <a:pt x="778468" y="47778"/>
                  </a:lnTo>
                  <a:lnTo>
                    <a:pt x="735245" y="61963"/>
                  </a:lnTo>
                  <a:lnTo>
                    <a:pt x="692830" y="77865"/>
                  </a:lnTo>
                  <a:lnTo>
                    <a:pt x="651265" y="95442"/>
                  </a:lnTo>
                  <a:lnTo>
                    <a:pt x="610591" y="114653"/>
                  </a:lnTo>
                  <a:lnTo>
                    <a:pt x="570850" y="135456"/>
                  </a:lnTo>
                  <a:lnTo>
                    <a:pt x="532081" y="157810"/>
                  </a:lnTo>
                  <a:lnTo>
                    <a:pt x="494328" y="181674"/>
                  </a:lnTo>
                  <a:lnTo>
                    <a:pt x="457631" y="207007"/>
                  </a:lnTo>
                  <a:lnTo>
                    <a:pt x="422031" y="233767"/>
                  </a:lnTo>
                  <a:lnTo>
                    <a:pt x="387570" y="261913"/>
                  </a:lnTo>
                  <a:lnTo>
                    <a:pt x="354289" y="291404"/>
                  </a:lnTo>
                  <a:lnTo>
                    <a:pt x="322229" y="322198"/>
                  </a:lnTo>
                  <a:lnTo>
                    <a:pt x="291431" y="354255"/>
                  </a:lnTo>
                  <a:lnTo>
                    <a:pt x="261937" y="387533"/>
                  </a:lnTo>
                  <a:lnTo>
                    <a:pt x="233788" y="421990"/>
                  </a:lnTo>
                  <a:lnTo>
                    <a:pt x="207025" y="457586"/>
                  </a:lnTo>
                  <a:lnTo>
                    <a:pt x="181690" y="494279"/>
                  </a:lnTo>
                  <a:lnTo>
                    <a:pt x="157824" y="532028"/>
                  </a:lnTo>
                  <a:lnTo>
                    <a:pt x="135468" y="570792"/>
                  </a:lnTo>
                  <a:lnTo>
                    <a:pt x="114663" y="610529"/>
                  </a:lnTo>
                  <a:lnTo>
                    <a:pt x="95450" y="651198"/>
                  </a:lnTo>
                  <a:lnTo>
                    <a:pt x="77872" y="692758"/>
                  </a:lnTo>
                  <a:lnTo>
                    <a:pt x="61968" y="735167"/>
                  </a:lnTo>
                  <a:lnTo>
                    <a:pt x="47781" y="778385"/>
                  </a:lnTo>
                  <a:lnTo>
                    <a:pt x="35352" y="822370"/>
                  </a:lnTo>
                  <a:lnTo>
                    <a:pt x="24722" y="867080"/>
                  </a:lnTo>
                  <a:lnTo>
                    <a:pt x="15932" y="912475"/>
                  </a:lnTo>
                  <a:lnTo>
                    <a:pt x="9023" y="958513"/>
                  </a:lnTo>
                  <a:lnTo>
                    <a:pt x="4038" y="1005153"/>
                  </a:lnTo>
                  <a:lnTo>
                    <a:pt x="1016" y="1052354"/>
                  </a:lnTo>
                  <a:lnTo>
                    <a:pt x="0" y="1100074"/>
                  </a:lnTo>
                  <a:lnTo>
                    <a:pt x="1016" y="1147803"/>
                  </a:lnTo>
                  <a:lnTo>
                    <a:pt x="4038" y="1195013"/>
                  </a:lnTo>
                  <a:lnTo>
                    <a:pt x="9023" y="1241662"/>
                  </a:lnTo>
                  <a:lnTo>
                    <a:pt x="15932" y="1287708"/>
                  </a:lnTo>
                  <a:lnTo>
                    <a:pt x="24722" y="1333111"/>
                  </a:lnTo>
                  <a:lnTo>
                    <a:pt x="35352" y="1377828"/>
                  </a:lnTo>
                  <a:lnTo>
                    <a:pt x="47781" y="1421820"/>
                  </a:lnTo>
                  <a:lnTo>
                    <a:pt x="61968" y="1465044"/>
                  </a:lnTo>
                  <a:lnTo>
                    <a:pt x="77872" y="1507460"/>
                  </a:lnTo>
                  <a:lnTo>
                    <a:pt x="95450" y="1549025"/>
                  </a:lnTo>
                  <a:lnTo>
                    <a:pt x="114663" y="1589699"/>
                  </a:lnTo>
                  <a:lnTo>
                    <a:pt x="135468" y="1629441"/>
                  </a:lnTo>
                  <a:lnTo>
                    <a:pt x="157824" y="1668209"/>
                  </a:lnTo>
                  <a:lnTo>
                    <a:pt x="181690" y="1705963"/>
                  </a:lnTo>
                  <a:lnTo>
                    <a:pt x="207025" y="1742659"/>
                  </a:lnTo>
                  <a:lnTo>
                    <a:pt x="233788" y="1778259"/>
                  </a:lnTo>
                  <a:lnTo>
                    <a:pt x="261937" y="1812720"/>
                  </a:lnTo>
                  <a:lnTo>
                    <a:pt x="291431" y="1846000"/>
                  </a:lnTo>
                  <a:lnTo>
                    <a:pt x="322229" y="1878060"/>
                  </a:lnTo>
                  <a:lnTo>
                    <a:pt x="354289" y="1908856"/>
                  </a:lnTo>
                  <a:lnTo>
                    <a:pt x="387570" y="1938350"/>
                  </a:lnTo>
                  <a:lnTo>
                    <a:pt x="422031" y="1966498"/>
                  </a:lnTo>
                  <a:lnTo>
                    <a:pt x="457631" y="1993259"/>
                  </a:lnTo>
                  <a:lnTo>
                    <a:pt x="494328" y="2018594"/>
                  </a:lnTo>
                  <a:lnTo>
                    <a:pt x="532081" y="2042459"/>
                  </a:lnTo>
                  <a:lnTo>
                    <a:pt x="570850" y="2064814"/>
                  </a:lnTo>
                  <a:lnTo>
                    <a:pt x="610591" y="2085618"/>
                  </a:lnTo>
                  <a:lnTo>
                    <a:pt x="651265" y="2104830"/>
                  </a:lnTo>
                  <a:lnTo>
                    <a:pt x="692830" y="2122407"/>
                  </a:lnTo>
                  <a:lnTo>
                    <a:pt x="735245" y="2138310"/>
                  </a:lnTo>
                  <a:lnTo>
                    <a:pt x="778468" y="2152496"/>
                  </a:lnTo>
                  <a:lnTo>
                    <a:pt x="822458" y="2164924"/>
                  </a:lnTo>
                  <a:lnTo>
                    <a:pt x="867175" y="2175554"/>
                  </a:lnTo>
                  <a:lnTo>
                    <a:pt x="912576" y="2184343"/>
                  </a:lnTo>
                  <a:lnTo>
                    <a:pt x="958620" y="2191251"/>
                  </a:lnTo>
                  <a:lnTo>
                    <a:pt x="1005266" y="2196237"/>
                  </a:lnTo>
                  <a:lnTo>
                    <a:pt x="1052474" y="2199258"/>
                  </a:lnTo>
                  <a:lnTo>
                    <a:pt x="1100201" y="2200275"/>
                  </a:lnTo>
                  <a:lnTo>
                    <a:pt x="1147920" y="2199258"/>
                  </a:lnTo>
                  <a:lnTo>
                    <a:pt x="1195121" y="2196237"/>
                  </a:lnTo>
                  <a:lnTo>
                    <a:pt x="1241761" y="2191251"/>
                  </a:lnTo>
                  <a:lnTo>
                    <a:pt x="1287799" y="2184343"/>
                  </a:lnTo>
                  <a:lnTo>
                    <a:pt x="1333194" y="2175554"/>
                  </a:lnTo>
                  <a:lnTo>
                    <a:pt x="1377904" y="2164924"/>
                  </a:lnTo>
                  <a:lnTo>
                    <a:pt x="1421889" y="2152496"/>
                  </a:lnTo>
                  <a:lnTo>
                    <a:pt x="1465107" y="2138310"/>
                  </a:lnTo>
                  <a:lnTo>
                    <a:pt x="1507516" y="2122407"/>
                  </a:lnTo>
                  <a:lnTo>
                    <a:pt x="1549076" y="2104830"/>
                  </a:lnTo>
                  <a:lnTo>
                    <a:pt x="1589745" y="2085618"/>
                  </a:lnTo>
                  <a:lnTo>
                    <a:pt x="1629482" y="2064814"/>
                  </a:lnTo>
                  <a:lnTo>
                    <a:pt x="1668246" y="2042459"/>
                  </a:lnTo>
                  <a:lnTo>
                    <a:pt x="1705995" y="2018594"/>
                  </a:lnTo>
                  <a:lnTo>
                    <a:pt x="1742688" y="1993259"/>
                  </a:lnTo>
                  <a:lnTo>
                    <a:pt x="1778284" y="1966498"/>
                  </a:lnTo>
                  <a:lnTo>
                    <a:pt x="1812741" y="1938350"/>
                  </a:lnTo>
                  <a:lnTo>
                    <a:pt x="1846019" y="1908856"/>
                  </a:lnTo>
                  <a:lnTo>
                    <a:pt x="1878076" y="1878060"/>
                  </a:lnTo>
                  <a:lnTo>
                    <a:pt x="1908870" y="1846000"/>
                  </a:lnTo>
                  <a:lnTo>
                    <a:pt x="1938361" y="1812720"/>
                  </a:lnTo>
                  <a:lnTo>
                    <a:pt x="1966507" y="1778259"/>
                  </a:lnTo>
                  <a:lnTo>
                    <a:pt x="1993267" y="1742659"/>
                  </a:lnTo>
                  <a:lnTo>
                    <a:pt x="2018600" y="1705963"/>
                  </a:lnTo>
                  <a:lnTo>
                    <a:pt x="2042464" y="1668209"/>
                  </a:lnTo>
                  <a:lnTo>
                    <a:pt x="2064818" y="1629441"/>
                  </a:lnTo>
                  <a:lnTo>
                    <a:pt x="2085621" y="1589699"/>
                  </a:lnTo>
                  <a:lnTo>
                    <a:pt x="2104832" y="1549025"/>
                  </a:lnTo>
                  <a:lnTo>
                    <a:pt x="2122409" y="1507460"/>
                  </a:lnTo>
                  <a:lnTo>
                    <a:pt x="2138311" y="1465044"/>
                  </a:lnTo>
                  <a:lnTo>
                    <a:pt x="2152496" y="1421820"/>
                  </a:lnTo>
                  <a:lnTo>
                    <a:pt x="2164925" y="1377828"/>
                  </a:lnTo>
                  <a:lnTo>
                    <a:pt x="2175554" y="1333111"/>
                  </a:lnTo>
                  <a:lnTo>
                    <a:pt x="2184343" y="1287708"/>
                  </a:lnTo>
                  <a:lnTo>
                    <a:pt x="2191251" y="1241662"/>
                  </a:lnTo>
                  <a:lnTo>
                    <a:pt x="2196237" y="1195013"/>
                  </a:lnTo>
                  <a:lnTo>
                    <a:pt x="2199258" y="1147803"/>
                  </a:lnTo>
                  <a:lnTo>
                    <a:pt x="2200275" y="1100074"/>
                  </a:lnTo>
                  <a:lnTo>
                    <a:pt x="2199258" y="1052354"/>
                  </a:lnTo>
                  <a:lnTo>
                    <a:pt x="2196237" y="1005153"/>
                  </a:lnTo>
                  <a:lnTo>
                    <a:pt x="2191251" y="958513"/>
                  </a:lnTo>
                  <a:lnTo>
                    <a:pt x="2184343" y="912475"/>
                  </a:lnTo>
                  <a:lnTo>
                    <a:pt x="2175554" y="867080"/>
                  </a:lnTo>
                  <a:lnTo>
                    <a:pt x="2164925" y="822370"/>
                  </a:lnTo>
                  <a:lnTo>
                    <a:pt x="2152496" y="778385"/>
                  </a:lnTo>
                  <a:lnTo>
                    <a:pt x="2138311" y="735167"/>
                  </a:lnTo>
                  <a:lnTo>
                    <a:pt x="2122409" y="692758"/>
                  </a:lnTo>
                  <a:lnTo>
                    <a:pt x="2104832" y="651198"/>
                  </a:lnTo>
                  <a:lnTo>
                    <a:pt x="2085621" y="610529"/>
                  </a:lnTo>
                  <a:lnTo>
                    <a:pt x="2064818" y="570792"/>
                  </a:lnTo>
                  <a:lnTo>
                    <a:pt x="2042464" y="532028"/>
                  </a:lnTo>
                  <a:lnTo>
                    <a:pt x="2018600" y="494279"/>
                  </a:lnTo>
                  <a:lnTo>
                    <a:pt x="1993267" y="457586"/>
                  </a:lnTo>
                  <a:lnTo>
                    <a:pt x="1966507" y="421990"/>
                  </a:lnTo>
                  <a:lnTo>
                    <a:pt x="1938361" y="387533"/>
                  </a:lnTo>
                  <a:lnTo>
                    <a:pt x="1908870" y="354255"/>
                  </a:lnTo>
                  <a:lnTo>
                    <a:pt x="1878076" y="322198"/>
                  </a:lnTo>
                  <a:lnTo>
                    <a:pt x="1846019" y="291404"/>
                  </a:lnTo>
                  <a:lnTo>
                    <a:pt x="1812741" y="261913"/>
                  </a:lnTo>
                  <a:lnTo>
                    <a:pt x="1778284" y="233767"/>
                  </a:lnTo>
                  <a:lnTo>
                    <a:pt x="1742688" y="207007"/>
                  </a:lnTo>
                  <a:lnTo>
                    <a:pt x="1705995" y="181674"/>
                  </a:lnTo>
                  <a:lnTo>
                    <a:pt x="1668246" y="157810"/>
                  </a:lnTo>
                  <a:lnTo>
                    <a:pt x="1629482" y="135456"/>
                  </a:lnTo>
                  <a:lnTo>
                    <a:pt x="1589745" y="114653"/>
                  </a:lnTo>
                  <a:lnTo>
                    <a:pt x="1549076" y="95442"/>
                  </a:lnTo>
                  <a:lnTo>
                    <a:pt x="1507516" y="77865"/>
                  </a:lnTo>
                  <a:lnTo>
                    <a:pt x="1465107" y="61963"/>
                  </a:lnTo>
                  <a:lnTo>
                    <a:pt x="1421889" y="47778"/>
                  </a:lnTo>
                  <a:lnTo>
                    <a:pt x="1377904" y="35349"/>
                  </a:lnTo>
                  <a:lnTo>
                    <a:pt x="1333194" y="24720"/>
                  </a:lnTo>
                  <a:lnTo>
                    <a:pt x="1287799" y="15931"/>
                  </a:lnTo>
                  <a:lnTo>
                    <a:pt x="1241761" y="9023"/>
                  </a:lnTo>
                  <a:lnTo>
                    <a:pt x="1195121" y="4037"/>
                  </a:lnTo>
                  <a:lnTo>
                    <a:pt x="1147920" y="1016"/>
                  </a:lnTo>
                  <a:lnTo>
                    <a:pt x="110020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6360" y="1522196"/>
              <a:ext cx="775335" cy="937894"/>
            </a:xfrm>
            <a:custGeom>
              <a:avLst/>
              <a:gdLst/>
              <a:ahLst/>
              <a:cxnLst/>
              <a:rect l="l" t="t" r="r" b="b"/>
              <a:pathLst>
                <a:path w="775335" h="937894">
                  <a:moveTo>
                    <a:pt x="346087" y="587311"/>
                  </a:moveTo>
                  <a:lnTo>
                    <a:pt x="331558" y="533006"/>
                  </a:lnTo>
                  <a:lnTo>
                    <a:pt x="288036" y="370370"/>
                  </a:lnTo>
                  <a:lnTo>
                    <a:pt x="71081" y="428434"/>
                  </a:lnTo>
                  <a:lnTo>
                    <a:pt x="159981" y="480275"/>
                  </a:lnTo>
                  <a:lnTo>
                    <a:pt x="25209" y="713536"/>
                  </a:lnTo>
                  <a:lnTo>
                    <a:pt x="7124" y="751319"/>
                  </a:lnTo>
                  <a:lnTo>
                    <a:pt x="0" y="791845"/>
                  </a:lnTo>
                  <a:lnTo>
                    <a:pt x="3924" y="832815"/>
                  </a:lnTo>
                  <a:lnTo>
                    <a:pt x="18986" y="871905"/>
                  </a:lnTo>
                  <a:lnTo>
                    <a:pt x="44983" y="906830"/>
                  </a:lnTo>
                  <a:lnTo>
                    <a:pt x="78562" y="933424"/>
                  </a:lnTo>
                  <a:lnTo>
                    <a:pt x="88798" y="937895"/>
                  </a:lnTo>
                  <a:lnTo>
                    <a:pt x="173329" y="853363"/>
                  </a:lnTo>
                  <a:lnTo>
                    <a:pt x="160909" y="853363"/>
                  </a:lnTo>
                  <a:lnTo>
                    <a:pt x="145605" y="850011"/>
                  </a:lnTo>
                  <a:lnTo>
                    <a:pt x="111264" y="820064"/>
                  </a:lnTo>
                  <a:lnTo>
                    <a:pt x="106299" y="793089"/>
                  </a:lnTo>
                  <a:lnTo>
                    <a:pt x="109474" y="779754"/>
                  </a:lnTo>
                  <a:lnTo>
                    <a:pt x="116319" y="767575"/>
                  </a:lnTo>
                  <a:lnTo>
                    <a:pt x="251625" y="533006"/>
                  </a:lnTo>
                  <a:lnTo>
                    <a:pt x="346087" y="587311"/>
                  </a:lnTo>
                  <a:close/>
                </a:path>
                <a:path w="775335" h="937894">
                  <a:moveTo>
                    <a:pt x="774827" y="251866"/>
                  </a:moveTo>
                  <a:lnTo>
                    <a:pt x="690473" y="105867"/>
                  </a:lnTo>
                  <a:lnTo>
                    <a:pt x="654596" y="50177"/>
                  </a:lnTo>
                  <a:lnTo>
                    <a:pt x="623074" y="23698"/>
                  </a:lnTo>
                  <a:lnTo>
                    <a:pt x="585635" y="6565"/>
                  </a:lnTo>
                  <a:lnTo>
                    <a:pt x="544258" y="0"/>
                  </a:lnTo>
                  <a:lnTo>
                    <a:pt x="501497" y="5511"/>
                  </a:lnTo>
                  <a:lnTo>
                    <a:pt x="462394" y="21869"/>
                  </a:lnTo>
                  <a:lnTo>
                    <a:pt x="428942" y="47891"/>
                  </a:lnTo>
                  <a:lnTo>
                    <a:pt x="403123" y="82423"/>
                  </a:lnTo>
                  <a:lnTo>
                    <a:pt x="294652" y="284962"/>
                  </a:lnTo>
                  <a:lnTo>
                    <a:pt x="386270" y="337972"/>
                  </a:lnTo>
                  <a:lnTo>
                    <a:pt x="494880" y="135420"/>
                  </a:lnTo>
                  <a:lnTo>
                    <a:pt x="503732" y="123596"/>
                  </a:lnTo>
                  <a:lnTo>
                    <a:pt x="515061" y="114490"/>
                  </a:lnTo>
                  <a:lnTo>
                    <a:pt x="528294" y="108458"/>
                  </a:lnTo>
                  <a:lnTo>
                    <a:pt x="542823" y="105867"/>
                  </a:lnTo>
                  <a:lnTo>
                    <a:pt x="556526" y="108686"/>
                  </a:lnTo>
                  <a:lnTo>
                    <a:pt x="568693" y="115036"/>
                  </a:lnTo>
                  <a:lnTo>
                    <a:pt x="578688" y="124447"/>
                  </a:lnTo>
                  <a:lnTo>
                    <a:pt x="585851" y="136448"/>
                  </a:lnTo>
                  <a:lnTo>
                    <a:pt x="697509" y="329184"/>
                  </a:lnTo>
                  <a:lnTo>
                    <a:pt x="774827" y="251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089" y="3254121"/>
            <a:ext cx="3543300" cy="1906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indent="1270" algn="ctr">
              <a:lnSpc>
                <a:spcPct val="99200"/>
              </a:lnSpc>
              <a:spcBef>
                <a:spcPts val="140"/>
              </a:spcBef>
            </a:pPr>
            <a:r>
              <a:rPr sz="1550" b="1" dirty="0">
                <a:latin typeface="Times New Roman"/>
                <a:cs typeface="Times New Roman"/>
              </a:rPr>
              <a:t>ENERGY</a:t>
            </a:r>
            <a:r>
              <a:rPr sz="1550" b="1" spc="1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conservation</a:t>
            </a:r>
            <a:r>
              <a:rPr sz="1550" b="1" spc="9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leads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endeavours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made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lessen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utilization</a:t>
            </a:r>
            <a:r>
              <a:rPr sz="1550" spc="5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energy.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Moreover,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energy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aside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lot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effort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recover.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Generally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vital, </a:t>
            </a:r>
            <a:r>
              <a:rPr sz="1550" dirty="0">
                <a:latin typeface="Times New Roman"/>
                <a:cs typeface="Times New Roman"/>
              </a:rPr>
              <a:t>energy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conservation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feasible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either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by </a:t>
            </a:r>
            <a:r>
              <a:rPr sz="1550" dirty="0">
                <a:latin typeface="Times New Roman"/>
                <a:cs typeface="Times New Roman"/>
              </a:rPr>
              <a:t>utilizing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energy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all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more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productively</a:t>
            </a:r>
            <a:r>
              <a:rPr sz="1550" spc="5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by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decreasing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measure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of </a:t>
            </a:r>
            <a:r>
              <a:rPr sz="1550" dirty="0">
                <a:latin typeface="Times New Roman"/>
                <a:cs typeface="Times New Roman"/>
              </a:rPr>
              <a:t>administration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utilization.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00625" y="1219200"/>
            <a:ext cx="2200275" cy="2200275"/>
            <a:chOff x="5000625" y="1219200"/>
            <a:chExt cx="2200275" cy="2200275"/>
          </a:xfrm>
        </p:grpSpPr>
        <p:sp>
          <p:nvSpPr>
            <p:cNvPr id="11" name="object 11"/>
            <p:cNvSpPr/>
            <p:nvPr/>
          </p:nvSpPr>
          <p:spPr>
            <a:xfrm>
              <a:off x="5000625" y="1219200"/>
              <a:ext cx="2200275" cy="2200275"/>
            </a:xfrm>
            <a:custGeom>
              <a:avLst/>
              <a:gdLst/>
              <a:ahLst/>
              <a:cxnLst/>
              <a:rect l="l" t="t" r="r" b="b"/>
              <a:pathLst>
                <a:path w="2200275" h="2200275">
                  <a:moveTo>
                    <a:pt x="1100201" y="0"/>
                  </a:moveTo>
                  <a:lnTo>
                    <a:pt x="1052471" y="1016"/>
                  </a:lnTo>
                  <a:lnTo>
                    <a:pt x="1005261" y="4037"/>
                  </a:lnTo>
                  <a:lnTo>
                    <a:pt x="958612" y="9023"/>
                  </a:lnTo>
                  <a:lnTo>
                    <a:pt x="912566" y="15931"/>
                  </a:lnTo>
                  <a:lnTo>
                    <a:pt x="867163" y="24720"/>
                  </a:lnTo>
                  <a:lnTo>
                    <a:pt x="822446" y="35349"/>
                  </a:lnTo>
                  <a:lnTo>
                    <a:pt x="778454" y="47778"/>
                  </a:lnTo>
                  <a:lnTo>
                    <a:pt x="735230" y="61963"/>
                  </a:lnTo>
                  <a:lnTo>
                    <a:pt x="692814" y="77865"/>
                  </a:lnTo>
                  <a:lnTo>
                    <a:pt x="651249" y="95442"/>
                  </a:lnTo>
                  <a:lnTo>
                    <a:pt x="610575" y="114653"/>
                  </a:lnTo>
                  <a:lnTo>
                    <a:pt x="570833" y="135456"/>
                  </a:lnTo>
                  <a:lnTo>
                    <a:pt x="532065" y="157810"/>
                  </a:lnTo>
                  <a:lnTo>
                    <a:pt x="494311" y="181674"/>
                  </a:lnTo>
                  <a:lnTo>
                    <a:pt x="457615" y="207007"/>
                  </a:lnTo>
                  <a:lnTo>
                    <a:pt x="422015" y="233767"/>
                  </a:lnTo>
                  <a:lnTo>
                    <a:pt x="387554" y="261913"/>
                  </a:lnTo>
                  <a:lnTo>
                    <a:pt x="354274" y="291404"/>
                  </a:lnTo>
                  <a:lnTo>
                    <a:pt x="322214" y="322198"/>
                  </a:lnTo>
                  <a:lnTo>
                    <a:pt x="291418" y="354255"/>
                  </a:lnTo>
                  <a:lnTo>
                    <a:pt x="261924" y="387533"/>
                  </a:lnTo>
                  <a:lnTo>
                    <a:pt x="233776" y="421990"/>
                  </a:lnTo>
                  <a:lnTo>
                    <a:pt x="207015" y="457586"/>
                  </a:lnTo>
                  <a:lnTo>
                    <a:pt x="181680" y="494279"/>
                  </a:lnTo>
                  <a:lnTo>
                    <a:pt x="157815" y="532028"/>
                  </a:lnTo>
                  <a:lnTo>
                    <a:pt x="135460" y="570792"/>
                  </a:lnTo>
                  <a:lnTo>
                    <a:pt x="114656" y="610529"/>
                  </a:lnTo>
                  <a:lnTo>
                    <a:pt x="95444" y="651198"/>
                  </a:lnTo>
                  <a:lnTo>
                    <a:pt x="77867" y="692758"/>
                  </a:lnTo>
                  <a:lnTo>
                    <a:pt x="61964" y="735167"/>
                  </a:lnTo>
                  <a:lnTo>
                    <a:pt x="47778" y="778385"/>
                  </a:lnTo>
                  <a:lnTo>
                    <a:pt x="35350" y="822370"/>
                  </a:lnTo>
                  <a:lnTo>
                    <a:pt x="24720" y="867080"/>
                  </a:lnTo>
                  <a:lnTo>
                    <a:pt x="15931" y="912475"/>
                  </a:lnTo>
                  <a:lnTo>
                    <a:pt x="9023" y="958513"/>
                  </a:lnTo>
                  <a:lnTo>
                    <a:pt x="4037" y="1005153"/>
                  </a:lnTo>
                  <a:lnTo>
                    <a:pt x="1016" y="1052354"/>
                  </a:lnTo>
                  <a:lnTo>
                    <a:pt x="0" y="1100074"/>
                  </a:lnTo>
                  <a:lnTo>
                    <a:pt x="1016" y="1147803"/>
                  </a:lnTo>
                  <a:lnTo>
                    <a:pt x="4037" y="1195013"/>
                  </a:lnTo>
                  <a:lnTo>
                    <a:pt x="9023" y="1241662"/>
                  </a:lnTo>
                  <a:lnTo>
                    <a:pt x="15931" y="1287708"/>
                  </a:lnTo>
                  <a:lnTo>
                    <a:pt x="24720" y="1333111"/>
                  </a:lnTo>
                  <a:lnTo>
                    <a:pt x="35350" y="1377828"/>
                  </a:lnTo>
                  <a:lnTo>
                    <a:pt x="47778" y="1421820"/>
                  </a:lnTo>
                  <a:lnTo>
                    <a:pt x="61964" y="1465044"/>
                  </a:lnTo>
                  <a:lnTo>
                    <a:pt x="77867" y="1507460"/>
                  </a:lnTo>
                  <a:lnTo>
                    <a:pt x="95444" y="1549025"/>
                  </a:lnTo>
                  <a:lnTo>
                    <a:pt x="114656" y="1589699"/>
                  </a:lnTo>
                  <a:lnTo>
                    <a:pt x="135460" y="1629441"/>
                  </a:lnTo>
                  <a:lnTo>
                    <a:pt x="157815" y="1668209"/>
                  </a:lnTo>
                  <a:lnTo>
                    <a:pt x="181680" y="1705963"/>
                  </a:lnTo>
                  <a:lnTo>
                    <a:pt x="207015" y="1742659"/>
                  </a:lnTo>
                  <a:lnTo>
                    <a:pt x="233776" y="1778259"/>
                  </a:lnTo>
                  <a:lnTo>
                    <a:pt x="261924" y="1812720"/>
                  </a:lnTo>
                  <a:lnTo>
                    <a:pt x="291418" y="1846000"/>
                  </a:lnTo>
                  <a:lnTo>
                    <a:pt x="322214" y="1878060"/>
                  </a:lnTo>
                  <a:lnTo>
                    <a:pt x="354274" y="1908856"/>
                  </a:lnTo>
                  <a:lnTo>
                    <a:pt x="387554" y="1938350"/>
                  </a:lnTo>
                  <a:lnTo>
                    <a:pt x="422015" y="1966498"/>
                  </a:lnTo>
                  <a:lnTo>
                    <a:pt x="457615" y="1993259"/>
                  </a:lnTo>
                  <a:lnTo>
                    <a:pt x="494311" y="2018594"/>
                  </a:lnTo>
                  <a:lnTo>
                    <a:pt x="532065" y="2042459"/>
                  </a:lnTo>
                  <a:lnTo>
                    <a:pt x="570833" y="2064814"/>
                  </a:lnTo>
                  <a:lnTo>
                    <a:pt x="610575" y="2085618"/>
                  </a:lnTo>
                  <a:lnTo>
                    <a:pt x="651249" y="2104830"/>
                  </a:lnTo>
                  <a:lnTo>
                    <a:pt x="692814" y="2122407"/>
                  </a:lnTo>
                  <a:lnTo>
                    <a:pt x="735230" y="2138310"/>
                  </a:lnTo>
                  <a:lnTo>
                    <a:pt x="778454" y="2152496"/>
                  </a:lnTo>
                  <a:lnTo>
                    <a:pt x="822446" y="2164924"/>
                  </a:lnTo>
                  <a:lnTo>
                    <a:pt x="867163" y="2175554"/>
                  </a:lnTo>
                  <a:lnTo>
                    <a:pt x="912566" y="2184343"/>
                  </a:lnTo>
                  <a:lnTo>
                    <a:pt x="958612" y="2191251"/>
                  </a:lnTo>
                  <a:lnTo>
                    <a:pt x="1005261" y="2196237"/>
                  </a:lnTo>
                  <a:lnTo>
                    <a:pt x="1052471" y="2199258"/>
                  </a:lnTo>
                  <a:lnTo>
                    <a:pt x="1100201" y="2200275"/>
                  </a:lnTo>
                  <a:lnTo>
                    <a:pt x="1147920" y="2199258"/>
                  </a:lnTo>
                  <a:lnTo>
                    <a:pt x="1195121" y="2196237"/>
                  </a:lnTo>
                  <a:lnTo>
                    <a:pt x="1241761" y="2191251"/>
                  </a:lnTo>
                  <a:lnTo>
                    <a:pt x="1287799" y="2184343"/>
                  </a:lnTo>
                  <a:lnTo>
                    <a:pt x="1333194" y="2175554"/>
                  </a:lnTo>
                  <a:lnTo>
                    <a:pt x="1377904" y="2164924"/>
                  </a:lnTo>
                  <a:lnTo>
                    <a:pt x="1421889" y="2152496"/>
                  </a:lnTo>
                  <a:lnTo>
                    <a:pt x="1465107" y="2138310"/>
                  </a:lnTo>
                  <a:lnTo>
                    <a:pt x="1507516" y="2122407"/>
                  </a:lnTo>
                  <a:lnTo>
                    <a:pt x="1549076" y="2104830"/>
                  </a:lnTo>
                  <a:lnTo>
                    <a:pt x="1589745" y="2085618"/>
                  </a:lnTo>
                  <a:lnTo>
                    <a:pt x="1629482" y="2064814"/>
                  </a:lnTo>
                  <a:lnTo>
                    <a:pt x="1668246" y="2042459"/>
                  </a:lnTo>
                  <a:lnTo>
                    <a:pt x="1705995" y="2018594"/>
                  </a:lnTo>
                  <a:lnTo>
                    <a:pt x="1742688" y="1993259"/>
                  </a:lnTo>
                  <a:lnTo>
                    <a:pt x="1778284" y="1966498"/>
                  </a:lnTo>
                  <a:lnTo>
                    <a:pt x="1812741" y="1938350"/>
                  </a:lnTo>
                  <a:lnTo>
                    <a:pt x="1846019" y="1908856"/>
                  </a:lnTo>
                  <a:lnTo>
                    <a:pt x="1878076" y="1878060"/>
                  </a:lnTo>
                  <a:lnTo>
                    <a:pt x="1908870" y="1846000"/>
                  </a:lnTo>
                  <a:lnTo>
                    <a:pt x="1938361" y="1812720"/>
                  </a:lnTo>
                  <a:lnTo>
                    <a:pt x="1966507" y="1778259"/>
                  </a:lnTo>
                  <a:lnTo>
                    <a:pt x="1993267" y="1742659"/>
                  </a:lnTo>
                  <a:lnTo>
                    <a:pt x="2018600" y="1705963"/>
                  </a:lnTo>
                  <a:lnTo>
                    <a:pt x="2042464" y="1668209"/>
                  </a:lnTo>
                  <a:lnTo>
                    <a:pt x="2064818" y="1629441"/>
                  </a:lnTo>
                  <a:lnTo>
                    <a:pt x="2085621" y="1589699"/>
                  </a:lnTo>
                  <a:lnTo>
                    <a:pt x="2104832" y="1549025"/>
                  </a:lnTo>
                  <a:lnTo>
                    <a:pt x="2122409" y="1507460"/>
                  </a:lnTo>
                  <a:lnTo>
                    <a:pt x="2138311" y="1465044"/>
                  </a:lnTo>
                  <a:lnTo>
                    <a:pt x="2152496" y="1421820"/>
                  </a:lnTo>
                  <a:lnTo>
                    <a:pt x="2164925" y="1377828"/>
                  </a:lnTo>
                  <a:lnTo>
                    <a:pt x="2175554" y="1333111"/>
                  </a:lnTo>
                  <a:lnTo>
                    <a:pt x="2184343" y="1287708"/>
                  </a:lnTo>
                  <a:lnTo>
                    <a:pt x="2191251" y="1241662"/>
                  </a:lnTo>
                  <a:lnTo>
                    <a:pt x="2196237" y="1195013"/>
                  </a:lnTo>
                  <a:lnTo>
                    <a:pt x="2199258" y="1147803"/>
                  </a:lnTo>
                  <a:lnTo>
                    <a:pt x="2200275" y="1100074"/>
                  </a:lnTo>
                  <a:lnTo>
                    <a:pt x="2199258" y="1052354"/>
                  </a:lnTo>
                  <a:lnTo>
                    <a:pt x="2196237" y="1005153"/>
                  </a:lnTo>
                  <a:lnTo>
                    <a:pt x="2191251" y="958513"/>
                  </a:lnTo>
                  <a:lnTo>
                    <a:pt x="2184343" y="912475"/>
                  </a:lnTo>
                  <a:lnTo>
                    <a:pt x="2175554" y="867080"/>
                  </a:lnTo>
                  <a:lnTo>
                    <a:pt x="2164925" y="822370"/>
                  </a:lnTo>
                  <a:lnTo>
                    <a:pt x="2152496" y="778385"/>
                  </a:lnTo>
                  <a:lnTo>
                    <a:pt x="2138311" y="735167"/>
                  </a:lnTo>
                  <a:lnTo>
                    <a:pt x="2122409" y="692758"/>
                  </a:lnTo>
                  <a:lnTo>
                    <a:pt x="2104832" y="651198"/>
                  </a:lnTo>
                  <a:lnTo>
                    <a:pt x="2085621" y="610529"/>
                  </a:lnTo>
                  <a:lnTo>
                    <a:pt x="2064818" y="570792"/>
                  </a:lnTo>
                  <a:lnTo>
                    <a:pt x="2042464" y="532028"/>
                  </a:lnTo>
                  <a:lnTo>
                    <a:pt x="2018600" y="494279"/>
                  </a:lnTo>
                  <a:lnTo>
                    <a:pt x="1993267" y="457586"/>
                  </a:lnTo>
                  <a:lnTo>
                    <a:pt x="1966507" y="421990"/>
                  </a:lnTo>
                  <a:lnTo>
                    <a:pt x="1938361" y="387533"/>
                  </a:lnTo>
                  <a:lnTo>
                    <a:pt x="1908870" y="354255"/>
                  </a:lnTo>
                  <a:lnTo>
                    <a:pt x="1878076" y="322198"/>
                  </a:lnTo>
                  <a:lnTo>
                    <a:pt x="1846019" y="291404"/>
                  </a:lnTo>
                  <a:lnTo>
                    <a:pt x="1812741" y="261913"/>
                  </a:lnTo>
                  <a:lnTo>
                    <a:pt x="1778284" y="233767"/>
                  </a:lnTo>
                  <a:lnTo>
                    <a:pt x="1742688" y="207007"/>
                  </a:lnTo>
                  <a:lnTo>
                    <a:pt x="1705995" y="181674"/>
                  </a:lnTo>
                  <a:lnTo>
                    <a:pt x="1668246" y="157810"/>
                  </a:lnTo>
                  <a:lnTo>
                    <a:pt x="1629482" y="135456"/>
                  </a:lnTo>
                  <a:lnTo>
                    <a:pt x="1589745" y="114653"/>
                  </a:lnTo>
                  <a:lnTo>
                    <a:pt x="1549076" y="95442"/>
                  </a:lnTo>
                  <a:lnTo>
                    <a:pt x="1507516" y="77865"/>
                  </a:lnTo>
                  <a:lnTo>
                    <a:pt x="1465107" y="61963"/>
                  </a:lnTo>
                  <a:lnTo>
                    <a:pt x="1421889" y="47778"/>
                  </a:lnTo>
                  <a:lnTo>
                    <a:pt x="1377904" y="35349"/>
                  </a:lnTo>
                  <a:lnTo>
                    <a:pt x="1333194" y="24720"/>
                  </a:lnTo>
                  <a:lnTo>
                    <a:pt x="1287799" y="15931"/>
                  </a:lnTo>
                  <a:lnTo>
                    <a:pt x="1241761" y="9023"/>
                  </a:lnTo>
                  <a:lnTo>
                    <a:pt x="1195121" y="4037"/>
                  </a:lnTo>
                  <a:lnTo>
                    <a:pt x="1147920" y="1016"/>
                  </a:lnTo>
                  <a:lnTo>
                    <a:pt x="1100201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64358" y="2104253"/>
              <a:ext cx="1085215" cy="688340"/>
            </a:xfrm>
            <a:custGeom>
              <a:avLst/>
              <a:gdLst/>
              <a:ahLst/>
              <a:cxnLst/>
              <a:rect l="l" t="t" r="r" b="b"/>
              <a:pathLst>
                <a:path w="1085215" h="688339">
                  <a:moveTo>
                    <a:pt x="1085126" y="0"/>
                  </a:moveTo>
                  <a:lnTo>
                    <a:pt x="876197" y="0"/>
                  </a:lnTo>
                  <a:lnTo>
                    <a:pt x="953240" y="76460"/>
                  </a:lnTo>
                  <a:lnTo>
                    <a:pt x="601978" y="425066"/>
                  </a:lnTo>
                  <a:lnTo>
                    <a:pt x="406108" y="230676"/>
                  </a:lnTo>
                  <a:lnTo>
                    <a:pt x="0" y="633712"/>
                  </a:lnTo>
                  <a:lnTo>
                    <a:pt x="54843" y="688134"/>
                  </a:lnTo>
                  <a:lnTo>
                    <a:pt x="406108" y="339535"/>
                  </a:lnTo>
                  <a:lnTo>
                    <a:pt x="601978" y="533925"/>
                  </a:lnTo>
                  <a:lnTo>
                    <a:pt x="876197" y="261779"/>
                  </a:lnTo>
                  <a:lnTo>
                    <a:pt x="1008083" y="130889"/>
                  </a:lnTo>
                  <a:lnTo>
                    <a:pt x="1085126" y="207349"/>
                  </a:lnTo>
                  <a:lnTo>
                    <a:pt x="1085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16" y="1887175"/>
              <a:ext cx="130580" cy="1295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53107" y="2029737"/>
              <a:ext cx="828675" cy="556260"/>
            </a:xfrm>
            <a:custGeom>
              <a:avLst/>
              <a:gdLst/>
              <a:ahLst/>
              <a:cxnLst/>
              <a:rect l="l" t="t" r="r" b="b"/>
              <a:pathLst>
                <a:path w="828675" h="556260">
                  <a:moveTo>
                    <a:pt x="143141" y="362853"/>
                  </a:moveTo>
                  <a:lnTo>
                    <a:pt x="90908" y="362853"/>
                  </a:lnTo>
                  <a:lnTo>
                    <a:pt x="90908" y="555826"/>
                  </a:lnTo>
                  <a:lnTo>
                    <a:pt x="143141" y="503989"/>
                  </a:lnTo>
                  <a:lnTo>
                    <a:pt x="143141" y="362853"/>
                  </a:lnTo>
                  <a:close/>
                </a:path>
                <a:path w="828675" h="556260">
                  <a:moveTo>
                    <a:pt x="221489" y="362853"/>
                  </a:moveTo>
                  <a:lnTo>
                    <a:pt x="169257" y="362853"/>
                  </a:lnTo>
                  <a:lnTo>
                    <a:pt x="169257" y="478070"/>
                  </a:lnTo>
                  <a:lnTo>
                    <a:pt x="221489" y="426233"/>
                  </a:lnTo>
                  <a:lnTo>
                    <a:pt x="221489" y="362853"/>
                  </a:lnTo>
                  <a:close/>
                </a:path>
                <a:path w="828675" h="556260">
                  <a:moveTo>
                    <a:pt x="798400" y="79959"/>
                  </a:moveTo>
                  <a:lnTo>
                    <a:pt x="612568" y="79959"/>
                  </a:lnTo>
                  <a:lnTo>
                    <a:pt x="612568" y="425974"/>
                  </a:lnTo>
                  <a:lnTo>
                    <a:pt x="664800" y="374136"/>
                  </a:lnTo>
                  <a:lnTo>
                    <a:pt x="664800" y="285097"/>
                  </a:lnTo>
                  <a:lnTo>
                    <a:pt x="743149" y="285097"/>
                  </a:lnTo>
                  <a:lnTo>
                    <a:pt x="743149" y="80080"/>
                  </a:lnTo>
                  <a:lnTo>
                    <a:pt x="798427" y="80080"/>
                  </a:lnTo>
                  <a:close/>
                </a:path>
                <a:path w="828675" h="556260">
                  <a:moveTo>
                    <a:pt x="276030" y="77747"/>
                  </a:moveTo>
                  <a:lnTo>
                    <a:pt x="90908" y="77747"/>
                  </a:lnTo>
                  <a:lnTo>
                    <a:pt x="90880" y="169897"/>
                  </a:lnTo>
                  <a:lnTo>
                    <a:pt x="51731" y="362853"/>
                  </a:lnTo>
                  <a:lnTo>
                    <a:pt x="260663" y="362853"/>
                  </a:lnTo>
                  <a:lnTo>
                    <a:pt x="221489" y="169897"/>
                  </a:lnTo>
                  <a:lnTo>
                    <a:pt x="221489" y="79181"/>
                  </a:lnTo>
                  <a:lnTo>
                    <a:pt x="276361" y="79181"/>
                  </a:lnTo>
                  <a:lnTo>
                    <a:pt x="276030" y="77747"/>
                  </a:lnTo>
                  <a:close/>
                </a:path>
                <a:path w="828675" h="556260">
                  <a:moveTo>
                    <a:pt x="743149" y="285097"/>
                  </a:moveTo>
                  <a:lnTo>
                    <a:pt x="690917" y="285097"/>
                  </a:lnTo>
                  <a:lnTo>
                    <a:pt x="690917" y="348736"/>
                  </a:lnTo>
                  <a:lnTo>
                    <a:pt x="743149" y="296899"/>
                  </a:lnTo>
                  <a:lnTo>
                    <a:pt x="743149" y="285097"/>
                  </a:lnTo>
                  <a:close/>
                </a:path>
                <a:path w="828675" h="556260">
                  <a:moveTo>
                    <a:pt x="537398" y="79959"/>
                  </a:moveTo>
                  <a:lnTo>
                    <a:pt x="351024" y="79959"/>
                  </a:lnTo>
                  <a:lnTo>
                    <a:pt x="351025" y="297279"/>
                  </a:lnTo>
                  <a:lnTo>
                    <a:pt x="379900" y="268492"/>
                  </a:lnTo>
                  <a:lnTo>
                    <a:pt x="397149" y="257115"/>
                  </a:lnTo>
                  <a:lnTo>
                    <a:pt x="416804" y="253310"/>
                  </a:lnTo>
                  <a:lnTo>
                    <a:pt x="482650" y="253310"/>
                  </a:lnTo>
                  <a:lnTo>
                    <a:pt x="482649" y="80080"/>
                  </a:lnTo>
                  <a:lnTo>
                    <a:pt x="537426" y="80080"/>
                  </a:lnTo>
                  <a:close/>
                </a:path>
                <a:path w="828675" h="556260">
                  <a:moveTo>
                    <a:pt x="482650" y="253310"/>
                  </a:moveTo>
                  <a:lnTo>
                    <a:pt x="416804" y="253310"/>
                  </a:lnTo>
                  <a:lnTo>
                    <a:pt x="436464" y="257096"/>
                  </a:lnTo>
                  <a:lnTo>
                    <a:pt x="453801" y="268509"/>
                  </a:lnTo>
                  <a:lnTo>
                    <a:pt x="482650" y="296121"/>
                  </a:lnTo>
                  <a:lnTo>
                    <a:pt x="482650" y="253310"/>
                  </a:lnTo>
                  <a:close/>
                </a:path>
                <a:path w="828675" h="556260">
                  <a:moveTo>
                    <a:pt x="155800" y="0"/>
                  </a:moveTo>
                  <a:lnTo>
                    <a:pt x="103183" y="8682"/>
                  </a:lnTo>
                  <a:lnTo>
                    <a:pt x="63060" y="27701"/>
                  </a:lnTo>
                  <a:lnTo>
                    <a:pt x="42068" y="50792"/>
                  </a:lnTo>
                  <a:lnTo>
                    <a:pt x="543" y="238961"/>
                  </a:lnTo>
                  <a:lnTo>
                    <a:pt x="20254" y="271895"/>
                  </a:lnTo>
                  <a:lnTo>
                    <a:pt x="24180" y="272258"/>
                  </a:lnTo>
                  <a:lnTo>
                    <a:pt x="25615" y="272137"/>
                  </a:lnTo>
                  <a:lnTo>
                    <a:pt x="90908" y="77747"/>
                  </a:lnTo>
                  <a:lnTo>
                    <a:pt x="276030" y="77747"/>
                  </a:lnTo>
                  <a:lnTo>
                    <a:pt x="265298" y="39992"/>
                  </a:lnTo>
                  <a:lnTo>
                    <a:pt x="222341" y="13840"/>
                  </a:lnTo>
                  <a:lnTo>
                    <a:pt x="182386" y="2170"/>
                  </a:lnTo>
                  <a:lnTo>
                    <a:pt x="155800" y="0"/>
                  </a:lnTo>
                  <a:close/>
                </a:path>
                <a:path w="828675" h="556260">
                  <a:moveTo>
                    <a:pt x="276361" y="79181"/>
                  </a:moveTo>
                  <a:lnTo>
                    <a:pt x="221489" y="79181"/>
                  </a:lnTo>
                  <a:lnTo>
                    <a:pt x="260663" y="248430"/>
                  </a:lnTo>
                  <a:lnTo>
                    <a:pt x="263316" y="257813"/>
                  </a:lnTo>
                  <a:lnTo>
                    <a:pt x="269053" y="265345"/>
                  </a:lnTo>
                  <a:lnTo>
                    <a:pt x="277123" y="270346"/>
                  </a:lnTo>
                  <a:lnTo>
                    <a:pt x="286779" y="272137"/>
                  </a:lnTo>
                  <a:lnTo>
                    <a:pt x="295509" y="270585"/>
                  </a:lnTo>
                  <a:lnTo>
                    <a:pt x="303030" y="266368"/>
                  </a:lnTo>
                  <a:lnTo>
                    <a:pt x="308758" y="259952"/>
                  </a:lnTo>
                  <a:lnTo>
                    <a:pt x="312112" y="251800"/>
                  </a:lnTo>
                  <a:lnTo>
                    <a:pt x="312895" y="246219"/>
                  </a:lnTo>
                  <a:lnTo>
                    <a:pt x="340860" y="124280"/>
                  </a:lnTo>
                  <a:lnTo>
                    <a:pt x="286779" y="124280"/>
                  </a:lnTo>
                  <a:lnTo>
                    <a:pt x="276361" y="79181"/>
                  </a:lnTo>
                  <a:close/>
                </a:path>
                <a:path w="828675" h="556260">
                  <a:moveTo>
                    <a:pt x="537426" y="80080"/>
                  </a:moveTo>
                  <a:lnTo>
                    <a:pt x="482649" y="80080"/>
                  </a:lnTo>
                  <a:lnTo>
                    <a:pt x="521824" y="251921"/>
                  </a:lnTo>
                  <a:lnTo>
                    <a:pt x="525307" y="260212"/>
                  </a:lnTo>
                  <a:lnTo>
                    <a:pt x="531238" y="266669"/>
                  </a:lnTo>
                  <a:lnTo>
                    <a:pt x="538992" y="270806"/>
                  </a:lnTo>
                  <a:lnTo>
                    <a:pt x="547940" y="272137"/>
                  </a:lnTo>
                  <a:lnTo>
                    <a:pt x="556711" y="270619"/>
                  </a:lnTo>
                  <a:lnTo>
                    <a:pt x="564271" y="266407"/>
                  </a:lnTo>
                  <a:lnTo>
                    <a:pt x="570039" y="259952"/>
                  </a:lnTo>
                  <a:lnTo>
                    <a:pt x="573394" y="251800"/>
                  </a:lnTo>
                  <a:lnTo>
                    <a:pt x="601905" y="126734"/>
                  </a:lnTo>
                  <a:lnTo>
                    <a:pt x="547940" y="126733"/>
                  </a:lnTo>
                  <a:lnTo>
                    <a:pt x="537426" y="80080"/>
                  </a:lnTo>
                  <a:close/>
                </a:path>
                <a:path w="828675" h="556260">
                  <a:moveTo>
                    <a:pt x="798427" y="80080"/>
                  </a:moveTo>
                  <a:lnTo>
                    <a:pt x="743149" y="80080"/>
                  </a:lnTo>
                  <a:lnTo>
                    <a:pt x="784290" y="255550"/>
                  </a:lnTo>
                  <a:lnTo>
                    <a:pt x="785196" y="255429"/>
                  </a:lnTo>
                  <a:lnTo>
                    <a:pt x="828165" y="212784"/>
                  </a:lnTo>
                  <a:lnTo>
                    <a:pt x="798427" y="80080"/>
                  </a:lnTo>
                  <a:close/>
                </a:path>
                <a:path w="828675" h="556260">
                  <a:moveTo>
                    <a:pt x="678122" y="0"/>
                  </a:moveTo>
                  <a:lnTo>
                    <a:pt x="625504" y="8682"/>
                  </a:lnTo>
                  <a:lnTo>
                    <a:pt x="585353" y="27701"/>
                  </a:lnTo>
                  <a:lnTo>
                    <a:pt x="547940" y="126733"/>
                  </a:lnTo>
                  <a:lnTo>
                    <a:pt x="601905" y="126734"/>
                  </a:lnTo>
                  <a:lnTo>
                    <a:pt x="612568" y="79959"/>
                  </a:lnTo>
                  <a:lnTo>
                    <a:pt x="798400" y="79959"/>
                  </a:lnTo>
                  <a:lnTo>
                    <a:pt x="791864" y="50792"/>
                  </a:lnTo>
                  <a:lnTo>
                    <a:pt x="790750" y="45055"/>
                  </a:lnTo>
                  <a:lnTo>
                    <a:pt x="787598" y="39906"/>
                  </a:lnTo>
                  <a:lnTo>
                    <a:pt x="744689" y="13840"/>
                  </a:lnTo>
                  <a:lnTo>
                    <a:pt x="704707" y="2170"/>
                  </a:lnTo>
                  <a:lnTo>
                    <a:pt x="678122" y="0"/>
                  </a:lnTo>
                  <a:close/>
                </a:path>
                <a:path w="828675" h="556260">
                  <a:moveTo>
                    <a:pt x="428733" y="905"/>
                  </a:moveTo>
                  <a:lnTo>
                    <a:pt x="387783" y="3125"/>
                  </a:lnTo>
                  <a:lnTo>
                    <a:pt x="348563" y="15022"/>
                  </a:lnTo>
                  <a:lnTo>
                    <a:pt x="312895" y="36277"/>
                  </a:lnTo>
                  <a:lnTo>
                    <a:pt x="304016" y="50792"/>
                  </a:lnTo>
                  <a:lnTo>
                    <a:pt x="286779" y="124280"/>
                  </a:lnTo>
                  <a:lnTo>
                    <a:pt x="340860" y="124280"/>
                  </a:lnTo>
                  <a:lnTo>
                    <a:pt x="351024" y="79959"/>
                  </a:lnTo>
                  <a:lnTo>
                    <a:pt x="537398" y="79959"/>
                  </a:lnTo>
                  <a:lnTo>
                    <a:pt x="530825" y="50792"/>
                  </a:lnTo>
                  <a:lnTo>
                    <a:pt x="529624" y="45055"/>
                  </a:lnTo>
                  <a:lnTo>
                    <a:pt x="526416" y="39906"/>
                  </a:lnTo>
                  <a:lnTo>
                    <a:pt x="483528" y="13840"/>
                  </a:lnTo>
                  <a:lnTo>
                    <a:pt x="469591" y="8682"/>
                  </a:lnTo>
                  <a:lnTo>
                    <a:pt x="428733" y="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6198" y="1887175"/>
              <a:ext cx="130580" cy="1295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654" y="1887175"/>
              <a:ext cx="130580" cy="12959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366640" y="4073842"/>
            <a:ext cx="3485515" cy="1786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905" algn="ctr">
              <a:lnSpc>
                <a:spcPts val="1995"/>
              </a:lnSpc>
              <a:spcBef>
                <a:spcPts val="125"/>
              </a:spcBef>
            </a:pPr>
            <a:r>
              <a:rPr sz="1700" b="1" spc="-10" dirty="0">
                <a:latin typeface="Times New Roman"/>
                <a:cs typeface="Times New Roman"/>
              </a:rPr>
              <a:t>SUSTAINABLE</a:t>
            </a:r>
            <a:r>
              <a:rPr sz="1700" b="1" spc="-1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GROWTH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means</a:t>
            </a:r>
            <a:endParaRPr sz="1700">
              <a:latin typeface="Times New Roman"/>
              <a:cs typeface="Times New Roman"/>
            </a:endParaRPr>
          </a:p>
          <a:p>
            <a:pPr marL="12700" marR="5080" indent="-12700" algn="ctr">
              <a:lnSpc>
                <a:spcPct val="96400"/>
              </a:lnSpc>
              <a:spcBef>
                <a:spcPts val="30"/>
              </a:spcBef>
            </a:pPr>
            <a:r>
              <a:rPr sz="1700" dirty="0">
                <a:latin typeface="Times New Roman"/>
                <a:cs typeface="Times New Roman"/>
              </a:rPr>
              <a:t>development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without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harming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growth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project </a:t>
            </a:r>
            <a:r>
              <a:rPr sz="1700" dirty="0">
                <a:latin typeface="Times New Roman"/>
                <a:cs typeface="Times New Roman"/>
              </a:rPr>
              <a:t>leads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minimum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amount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resources </a:t>
            </a:r>
            <a:r>
              <a:rPr sz="1700" dirty="0">
                <a:latin typeface="Times New Roman"/>
                <a:cs typeface="Times New Roman"/>
              </a:rPr>
              <a:t>required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main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focus</a:t>
            </a:r>
            <a:r>
              <a:rPr sz="1700" spc="-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virtual </a:t>
            </a:r>
            <a:r>
              <a:rPr sz="1700" dirty="0">
                <a:latin typeface="Times New Roman"/>
                <a:cs typeface="Times New Roman"/>
              </a:rPr>
              <a:t>reality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keeping</a:t>
            </a:r>
            <a:r>
              <a:rPr sz="1700" spc="-15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effective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environment</a:t>
            </a:r>
            <a:r>
              <a:rPr sz="1700" spc="-1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7510" y="4373816"/>
            <a:ext cx="290258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PROMPT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ACCESS: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train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obtain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hold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switch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controls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large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employees,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retail </a:t>
            </a:r>
            <a:r>
              <a:rPr sz="1800" dirty="0">
                <a:latin typeface="Calibri"/>
                <a:cs typeface="Calibri"/>
              </a:rPr>
              <a:t>owners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etc.,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becomes </a:t>
            </a:r>
            <a:r>
              <a:rPr sz="1800" dirty="0">
                <a:latin typeface="Calibri"/>
                <a:cs typeface="Calibri"/>
              </a:rPr>
              <a:t>long-drawn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9150" y="1913164"/>
            <a:ext cx="2809875" cy="1354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5300" y="666669"/>
            <a:ext cx="11311255" cy="5300980"/>
            <a:chOff x="495300" y="666669"/>
            <a:chExt cx="11311255" cy="5300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17" y="666669"/>
              <a:ext cx="11263391" cy="530075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737" y="690562"/>
              <a:ext cx="11163300" cy="5200650"/>
            </a:xfrm>
            <a:custGeom>
              <a:avLst/>
              <a:gdLst/>
              <a:ahLst/>
              <a:cxnLst/>
              <a:rect l="l" t="t" r="r" b="b"/>
              <a:pathLst>
                <a:path w="11163300" h="5200650">
                  <a:moveTo>
                    <a:pt x="11163300" y="0"/>
                  </a:moveTo>
                  <a:lnTo>
                    <a:pt x="0" y="0"/>
                  </a:lnTo>
                  <a:lnTo>
                    <a:pt x="0" y="5200650"/>
                  </a:lnTo>
                  <a:lnTo>
                    <a:pt x="11163300" y="5200650"/>
                  </a:lnTo>
                  <a:lnTo>
                    <a:pt x="1116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737" y="690562"/>
              <a:ext cx="11163300" cy="5200650"/>
            </a:xfrm>
            <a:custGeom>
              <a:avLst/>
              <a:gdLst/>
              <a:ahLst/>
              <a:cxnLst/>
              <a:rect l="l" t="t" r="r" b="b"/>
              <a:pathLst>
                <a:path w="11163300" h="5200650">
                  <a:moveTo>
                    <a:pt x="0" y="5200650"/>
                  </a:moveTo>
                  <a:lnTo>
                    <a:pt x="11163300" y="5200650"/>
                  </a:lnTo>
                  <a:lnTo>
                    <a:pt x="11163300" y="0"/>
                  </a:lnTo>
                  <a:lnTo>
                    <a:pt x="0" y="0"/>
                  </a:lnTo>
                  <a:lnTo>
                    <a:pt x="0" y="5200650"/>
                  </a:lnTo>
                  <a:close/>
                </a:path>
              </a:pathLst>
            </a:custGeom>
            <a:ln w="12700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300" y="1714499"/>
              <a:ext cx="133350" cy="704850"/>
            </a:xfrm>
            <a:custGeom>
              <a:avLst/>
              <a:gdLst/>
              <a:ahLst/>
              <a:cxnLst/>
              <a:rect l="l" t="t" r="r" b="b"/>
              <a:pathLst>
                <a:path w="133350" h="704850">
                  <a:moveTo>
                    <a:pt x="133350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133350" y="7048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7602" y="2034793"/>
            <a:ext cx="51981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20" dirty="0">
                <a:latin typeface="Times New Roman"/>
                <a:cs typeface="Times New Roman"/>
              </a:rPr>
              <a:t>SUPPORTING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FACULTIES: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7602" y="2759455"/>
            <a:ext cx="9730740" cy="2627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Times New Roman"/>
                <a:cs typeface="Times New Roman"/>
              </a:rPr>
              <a:t>Dr.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M.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Balasubramanian,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Department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Civil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Engineering,</a:t>
            </a:r>
            <a:r>
              <a:rPr sz="2150" spc="2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SRMIST,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KTR</a:t>
            </a:r>
            <a:endParaRPr sz="21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Times New Roman"/>
                <a:cs typeface="Times New Roman"/>
              </a:rPr>
              <a:t>Dr.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R.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Rajkumar,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Department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Science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Business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Systems,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SRMIST,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KTR</a:t>
            </a:r>
            <a:endParaRPr sz="2150">
              <a:latin typeface="Times New Roman"/>
              <a:cs typeface="Times New Roman"/>
            </a:endParaRPr>
          </a:p>
          <a:p>
            <a:pPr marL="240665" indent="-228600">
              <a:lnSpc>
                <a:spcPts val="2490"/>
              </a:lnSpc>
              <a:spcBef>
                <a:spcPts val="17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Times New Roman"/>
                <a:cs typeface="Times New Roman"/>
              </a:rPr>
              <a:t>Dr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.R.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Narayanamoorthi,</a:t>
            </a:r>
            <a:r>
              <a:rPr sz="2150" spc="3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Department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Electrical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Electronics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Engineering,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  <a:tabLst>
                <a:tab pos="1280160" algn="l"/>
              </a:tabLst>
            </a:pPr>
            <a:r>
              <a:rPr sz="2150" spc="-10" dirty="0">
                <a:latin typeface="Times New Roman"/>
                <a:cs typeface="Times New Roman"/>
              </a:rPr>
              <a:t>SRMIST,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0" dirty="0">
                <a:latin typeface="Times New Roman"/>
                <a:cs typeface="Times New Roman"/>
              </a:rPr>
              <a:t>KTR.</a:t>
            </a:r>
            <a:endParaRPr sz="2150">
              <a:latin typeface="Times New Roman"/>
              <a:cs typeface="Times New Roman"/>
            </a:endParaRPr>
          </a:p>
          <a:p>
            <a:pPr marL="12700" marR="605155">
              <a:lnSpc>
                <a:spcPts val="2400"/>
              </a:lnSpc>
              <a:spcBef>
                <a:spcPts val="2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Times New Roman"/>
                <a:cs typeface="Times New Roman"/>
              </a:rPr>
              <a:t>Dr.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M.S.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Vasanthi,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Department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Electronics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Communication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Engineering, </a:t>
            </a:r>
            <a:r>
              <a:rPr sz="2150" dirty="0">
                <a:latin typeface="Times New Roman"/>
                <a:cs typeface="Times New Roman"/>
              </a:rPr>
              <a:t>SRMIST,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KTR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7109" y="543813"/>
            <a:ext cx="25565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0" dirty="0">
                <a:solidFill>
                  <a:srgbClr val="FFFFFF"/>
                </a:solidFill>
                <a:latin typeface="Calibri Light"/>
                <a:cs typeface="Calibri Light"/>
              </a:rPr>
              <a:t>OUT</a:t>
            </a:r>
            <a:r>
              <a:rPr sz="4400" b="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FFFFFF"/>
                </a:solidFill>
                <a:latin typeface="Calibri Light"/>
                <a:cs typeface="Calibri Light"/>
              </a:rPr>
              <a:t>COME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1025" y="1590675"/>
            <a:ext cx="11029950" cy="4762500"/>
            <a:chOff x="581025" y="1590675"/>
            <a:chExt cx="11029950" cy="4762500"/>
          </a:xfrm>
        </p:grpSpPr>
        <p:sp>
          <p:nvSpPr>
            <p:cNvPr id="5" name="object 5"/>
            <p:cNvSpPr/>
            <p:nvPr/>
          </p:nvSpPr>
          <p:spPr>
            <a:xfrm>
              <a:off x="581025" y="1590675"/>
              <a:ext cx="11029950" cy="4762500"/>
            </a:xfrm>
            <a:custGeom>
              <a:avLst/>
              <a:gdLst/>
              <a:ahLst/>
              <a:cxnLst/>
              <a:rect l="l" t="t" r="r" b="b"/>
              <a:pathLst>
                <a:path w="11029950" h="4762500">
                  <a:moveTo>
                    <a:pt x="10878820" y="0"/>
                  </a:moveTo>
                  <a:lnTo>
                    <a:pt x="151168" y="0"/>
                  </a:lnTo>
                  <a:lnTo>
                    <a:pt x="103386" y="7707"/>
                  </a:lnTo>
                  <a:lnTo>
                    <a:pt x="61889" y="29167"/>
                  </a:lnTo>
                  <a:lnTo>
                    <a:pt x="29166" y="61886"/>
                  </a:lnTo>
                  <a:lnTo>
                    <a:pt x="7706" y="103371"/>
                  </a:lnTo>
                  <a:lnTo>
                    <a:pt x="0" y="151129"/>
                  </a:lnTo>
                  <a:lnTo>
                    <a:pt x="0" y="4611331"/>
                  </a:lnTo>
                  <a:lnTo>
                    <a:pt x="7706" y="4659113"/>
                  </a:lnTo>
                  <a:lnTo>
                    <a:pt x="29166" y="4700610"/>
                  </a:lnTo>
                  <a:lnTo>
                    <a:pt x="61889" y="4733333"/>
                  </a:lnTo>
                  <a:lnTo>
                    <a:pt x="103386" y="4754793"/>
                  </a:lnTo>
                  <a:lnTo>
                    <a:pt x="151168" y="4762500"/>
                  </a:lnTo>
                  <a:lnTo>
                    <a:pt x="10878820" y="4762500"/>
                  </a:lnTo>
                  <a:lnTo>
                    <a:pt x="10926578" y="4754793"/>
                  </a:lnTo>
                  <a:lnTo>
                    <a:pt x="10968063" y="4733333"/>
                  </a:lnTo>
                  <a:lnTo>
                    <a:pt x="11000782" y="4700610"/>
                  </a:lnTo>
                  <a:lnTo>
                    <a:pt x="11022242" y="4659113"/>
                  </a:lnTo>
                  <a:lnTo>
                    <a:pt x="11029950" y="4611331"/>
                  </a:lnTo>
                  <a:lnTo>
                    <a:pt x="11029950" y="151129"/>
                  </a:lnTo>
                  <a:lnTo>
                    <a:pt x="11022242" y="103371"/>
                  </a:lnTo>
                  <a:lnTo>
                    <a:pt x="11000782" y="61886"/>
                  </a:lnTo>
                  <a:lnTo>
                    <a:pt x="10968063" y="29167"/>
                  </a:lnTo>
                  <a:lnTo>
                    <a:pt x="10926578" y="7707"/>
                  </a:lnTo>
                  <a:lnTo>
                    <a:pt x="10878820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1600200"/>
              <a:ext cx="2190750" cy="2200275"/>
            </a:xfrm>
            <a:custGeom>
              <a:avLst/>
              <a:gdLst/>
              <a:ahLst/>
              <a:cxnLst/>
              <a:rect l="l" t="t" r="r" b="b"/>
              <a:pathLst>
                <a:path w="2190750" h="2200275">
                  <a:moveTo>
                    <a:pt x="1095375" y="0"/>
                  </a:moveTo>
                  <a:lnTo>
                    <a:pt x="1047864" y="1016"/>
                  </a:lnTo>
                  <a:lnTo>
                    <a:pt x="1000870" y="4037"/>
                  </a:lnTo>
                  <a:lnTo>
                    <a:pt x="954433" y="9023"/>
                  </a:lnTo>
                  <a:lnTo>
                    <a:pt x="908595" y="15931"/>
                  </a:lnTo>
                  <a:lnTo>
                    <a:pt x="863398" y="24720"/>
                  </a:lnTo>
                  <a:lnTo>
                    <a:pt x="818881" y="35349"/>
                  </a:lnTo>
                  <a:lnTo>
                    <a:pt x="775086" y="47778"/>
                  </a:lnTo>
                  <a:lnTo>
                    <a:pt x="732055" y="61963"/>
                  </a:lnTo>
                  <a:lnTo>
                    <a:pt x="689828" y="77865"/>
                  </a:lnTo>
                  <a:lnTo>
                    <a:pt x="648447" y="95442"/>
                  </a:lnTo>
                  <a:lnTo>
                    <a:pt x="607953" y="114653"/>
                  </a:lnTo>
                  <a:lnTo>
                    <a:pt x="568386" y="135456"/>
                  </a:lnTo>
                  <a:lnTo>
                    <a:pt x="529788" y="157810"/>
                  </a:lnTo>
                  <a:lnTo>
                    <a:pt x="492200" y="181674"/>
                  </a:lnTo>
                  <a:lnTo>
                    <a:pt x="455663" y="207007"/>
                  </a:lnTo>
                  <a:lnTo>
                    <a:pt x="420218" y="233767"/>
                  </a:lnTo>
                  <a:lnTo>
                    <a:pt x="385907" y="261913"/>
                  </a:lnTo>
                  <a:lnTo>
                    <a:pt x="352770" y="291404"/>
                  </a:lnTo>
                  <a:lnTo>
                    <a:pt x="320849" y="322198"/>
                  </a:lnTo>
                  <a:lnTo>
                    <a:pt x="290185" y="354255"/>
                  </a:lnTo>
                  <a:lnTo>
                    <a:pt x="260818" y="387533"/>
                  </a:lnTo>
                  <a:lnTo>
                    <a:pt x="232790" y="421990"/>
                  </a:lnTo>
                  <a:lnTo>
                    <a:pt x="206143" y="457586"/>
                  </a:lnTo>
                  <a:lnTo>
                    <a:pt x="180917" y="494279"/>
                  </a:lnTo>
                  <a:lnTo>
                    <a:pt x="157152" y="532028"/>
                  </a:lnTo>
                  <a:lnTo>
                    <a:pt x="134892" y="570792"/>
                  </a:lnTo>
                  <a:lnTo>
                    <a:pt x="114176" y="610529"/>
                  </a:lnTo>
                  <a:lnTo>
                    <a:pt x="95045" y="651198"/>
                  </a:lnTo>
                  <a:lnTo>
                    <a:pt x="77542" y="692758"/>
                  </a:lnTo>
                  <a:lnTo>
                    <a:pt x="61706" y="735167"/>
                  </a:lnTo>
                  <a:lnTo>
                    <a:pt x="47579" y="778385"/>
                  </a:lnTo>
                  <a:lnTo>
                    <a:pt x="35203" y="822370"/>
                  </a:lnTo>
                  <a:lnTo>
                    <a:pt x="24618" y="867080"/>
                  </a:lnTo>
                  <a:lnTo>
                    <a:pt x="15865" y="912475"/>
                  </a:lnTo>
                  <a:lnTo>
                    <a:pt x="8985" y="958513"/>
                  </a:lnTo>
                  <a:lnTo>
                    <a:pt x="4021" y="1005153"/>
                  </a:lnTo>
                  <a:lnTo>
                    <a:pt x="1012" y="1052354"/>
                  </a:lnTo>
                  <a:lnTo>
                    <a:pt x="0" y="1100074"/>
                  </a:lnTo>
                  <a:lnTo>
                    <a:pt x="1012" y="1147803"/>
                  </a:lnTo>
                  <a:lnTo>
                    <a:pt x="4021" y="1195013"/>
                  </a:lnTo>
                  <a:lnTo>
                    <a:pt x="8985" y="1241662"/>
                  </a:lnTo>
                  <a:lnTo>
                    <a:pt x="15865" y="1287708"/>
                  </a:lnTo>
                  <a:lnTo>
                    <a:pt x="24618" y="1333111"/>
                  </a:lnTo>
                  <a:lnTo>
                    <a:pt x="35203" y="1377828"/>
                  </a:lnTo>
                  <a:lnTo>
                    <a:pt x="47579" y="1421820"/>
                  </a:lnTo>
                  <a:lnTo>
                    <a:pt x="61706" y="1465044"/>
                  </a:lnTo>
                  <a:lnTo>
                    <a:pt x="77542" y="1507460"/>
                  </a:lnTo>
                  <a:lnTo>
                    <a:pt x="95045" y="1549025"/>
                  </a:lnTo>
                  <a:lnTo>
                    <a:pt x="114176" y="1589699"/>
                  </a:lnTo>
                  <a:lnTo>
                    <a:pt x="134892" y="1629441"/>
                  </a:lnTo>
                  <a:lnTo>
                    <a:pt x="157152" y="1668209"/>
                  </a:lnTo>
                  <a:lnTo>
                    <a:pt x="180917" y="1705963"/>
                  </a:lnTo>
                  <a:lnTo>
                    <a:pt x="206143" y="1742659"/>
                  </a:lnTo>
                  <a:lnTo>
                    <a:pt x="232790" y="1778259"/>
                  </a:lnTo>
                  <a:lnTo>
                    <a:pt x="260818" y="1812720"/>
                  </a:lnTo>
                  <a:lnTo>
                    <a:pt x="290185" y="1846000"/>
                  </a:lnTo>
                  <a:lnTo>
                    <a:pt x="320849" y="1878060"/>
                  </a:lnTo>
                  <a:lnTo>
                    <a:pt x="352770" y="1908856"/>
                  </a:lnTo>
                  <a:lnTo>
                    <a:pt x="385907" y="1938350"/>
                  </a:lnTo>
                  <a:lnTo>
                    <a:pt x="420218" y="1966498"/>
                  </a:lnTo>
                  <a:lnTo>
                    <a:pt x="455663" y="1993259"/>
                  </a:lnTo>
                  <a:lnTo>
                    <a:pt x="492200" y="2018594"/>
                  </a:lnTo>
                  <a:lnTo>
                    <a:pt x="529788" y="2042459"/>
                  </a:lnTo>
                  <a:lnTo>
                    <a:pt x="568386" y="2064814"/>
                  </a:lnTo>
                  <a:lnTo>
                    <a:pt x="607953" y="2085618"/>
                  </a:lnTo>
                  <a:lnTo>
                    <a:pt x="648447" y="2104830"/>
                  </a:lnTo>
                  <a:lnTo>
                    <a:pt x="689828" y="2122407"/>
                  </a:lnTo>
                  <a:lnTo>
                    <a:pt x="732055" y="2138310"/>
                  </a:lnTo>
                  <a:lnTo>
                    <a:pt x="775086" y="2152496"/>
                  </a:lnTo>
                  <a:lnTo>
                    <a:pt x="818881" y="2164924"/>
                  </a:lnTo>
                  <a:lnTo>
                    <a:pt x="863398" y="2175554"/>
                  </a:lnTo>
                  <a:lnTo>
                    <a:pt x="908595" y="2184343"/>
                  </a:lnTo>
                  <a:lnTo>
                    <a:pt x="954433" y="2191251"/>
                  </a:lnTo>
                  <a:lnTo>
                    <a:pt x="1000870" y="2196237"/>
                  </a:lnTo>
                  <a:lnTo>
                    <a:pt x="1047864" y="2199258"/>
                  </a:lnTo>
                  <a:lnTo>
                    <a:pt x="1095375" y="2200275"/>
                  </a:lnTo>
                  <a:lnTo>
                    <a:pt x="1142885" y="2199258"/>
                  </a:lnTo>
                  <a:lnTo>
                    <a:pt x="1189879" y="2196237"/>
                  </a:lnTo>
                  <a:lnTo>
                    <a:pt x="1236316" y="2191251"/>
                  </a:lnTo>
                  <a:lnTo>
                    <a:pt x="1282154" y="2184343"/>
                  </a:lnTo>
                  <a:lnTo>
                    <a:pt x="1327351" y="2175554"/>
                  </a:lnTo>
                  <a:lnTo>
                    <a:pt x="1371868" y="2164924"/>
                  </a:lnTo>
                  <a:lnTo>
                    <a:pt x="1415663" y="2152496"/>
                  </a:lnTo>
                  <a:lnTo>
                    <a:pt x="1458694" y="2138310"/>
                  </a:lnTo>
                  <a:lnTo>
                    <a:pt x="1500921" y="2122407"/>
                  </a:lnTo>
                  <a:lnTo>
                    <a:pt x="1542302" y="2104830"/>
                  </a:lnTo>
                  <a:lnTo>
                    <a:pt x="1582796" y="2085618"/>
                  </a:lnTo>
                  <a:lnTo>
                    <a:pt x="1622363" y="2064814"/>
                  </a:lnTo>
                  <a:lnTo>
                    <a:pt x="1660961" y="2042459"/>
                  </a:lnTo>
                  <a:lnTo>
                    <a:pt x="1698549" y="2018594"/>
                  </a:lnTo>
                  <a:lnTo>
                    <a:pt x="1735086" y="1993259"/>
                  </a:lnTo>
                  <a:lnTo>
                    <a:pt x="1770531" y="1966498"/>
                  </a:lnTo>
                  <a:lnTo>
                    <a:pt x="1804842" y="1938350"/>
                  </a:lnTo>
                  <a:lnTo>
                    <a:pt x="1837979" y="1908856"/>
                  </a:lnTo>
                  <a:lnTo>
                    <a:pt x="1869900" y="1878060"/>
                  </a:lnTo>
                  <a:lnTo>
                    <a:pt x="1900564" y="1846000"/>
                  </a:lnTo>
                  <a:lnTo>
                    <a:pt x="1929931" y="1812720"/>
                  </a:lnTo>
                  <a:lnTo>
                    <a:pt x="1957959" y="1778259"/>
                  </a:lnTo>
                  <a:lnTo>
                    <a:pt x="1984606" y="1742659"/>
                  </a:lnTo>
                  <a:lnTo>
                    <a:pt x="2009832" y="1705963"/>
                  </a:lnTo>
                  <a:lnTo>
                    <a:pt x="2033597" y="1668209"/>
                  </a:lnTo>
                  <a:lnTo>
                    <a:pt x="2055857" y="1629441"/>
                  </a:lnTo>
                  <a:lnTo>
                    <a:pt x="2076573" y="1589699"/>
                  </a:lnTo>
                  <a:lnTo>
                    <a:pt x="2095704" y="1549025"/>
                  </a:lnTo>
                  <a:lnTo>
                    <a:pt x="2113207" y="1507460"/>
                  </a:lnTo>
                  <a:lnTo>
                    <a:pt x="2129043" y="1465044"/>
                  </a:lnTo>
                  <a:lnTo>
                    <a:pt x="2143170" y="1421820"/>
                  </a:lnTo>
                  <a:lnTo>
                    <a:pt x="2155546" y="1377828"/>
                  </a:lnTo>
                  <a:lnTo>
                    <a:pt x="2166131" y="1333111"/>
                  </a:lnTo>
                  <a:lnTo>
                    <a:pt x="2174884" y="1287708"/>
                  </a:lnTo>
                  <a:lnTo>
                    <a:pt x="2181764" y="1241662"/>
                  </a:lnTo>
                  <a:lnTo>
                    <a:pt x="2186728" y="1195013"/>
                  </a:lnTo>
                  <a:lnTo>
                    <a:pt x="2189737" y="1147803"/>
                  </a:lnTo>
                  <a:lnTo>
                    <a:pt x="2190750" y="1100074"/>
                  </a:lnTo>
                  <a:lnTo>
                    <a:pt x="2189737" y="1052354"/>
                  </a:lnTo>
                  <a:lnTo>
                    <a:pt x="2186728" y="1005153"/>
                  </a:lnTo>
                  <a:lnTo>
                    <a:pt x="2181764" y="958513"/>
                  </a:lnTo>
                  <a:lnTo>
                    <a:pt x="2174884" y="912475"/>
                  </a:lnTo>
                  <a:lnTo>
                    <a:pt x="2166131" y="867080"/>
                  </a:lnTo>
                  <a:lnTo>
                    <a:pt x="2155546" y="822370"/>
                  </a:lnTo>
                  <a:lnTo>
                    <a:pt x="2143170" y="778385"/>
                  </a:lnTo>
                  <a:lnTo>
                    <a:pt x="2129043" y="735167"/>
                  </a:lnTo>
                  <a:lnTo>
                    <a:pt x="2113207" y="692758"/>
                  </a:lnTo>
                  <a:lnTo>
                    <a:pt x="2095704" y="651198"/>
                  </a:lnTo>
                  <a:lnTo>
                    <a:pt x="2076573" y="610529"/>
                  </a:lnTo>
                  <a:lnTo>
                    <a:pt x="2055857" y="570792"/>
                  </a:lnTo>
                  <a:lnTo>
                    <a:pt x="2033597" y="532028"/>
                  </a:lnTo>
                  <a:lnTo>
                    <a:pt x="2009832" y="494279"/>
                  </a:lnTo>
                  <a:lnTo>
                    <a:pt x="1984606" y="457586"/>
                  </a:lnTo>
                  <a:lnTo>
                    <a:pt x="1957959" y="421990"/>
                  </a:lnTo>
                  <a:lnTo>
                    <a:pt x="1929931" y="387533"/>
                  </a:lnTo>
                  <a:lnTo>
                    <a:pt x="1900564" y="354255"/>
                  </a:lnTo>
                  <a:lnTo>
                    <a:pt x="1869900" y="322198"/>
                  </a:lnTo>
                  <a:lnTo>
                    <a:pt x="1837979" y="291404"/>
                  </a:lnTo>
                  <a:lnTo>
                    <a:pt x="1804842" y="261913"/>
                  </a:lnTo>
                  <a:lnTo>
                    <a:pt x="1770531" y="233767"/>
                  </a:lnTo>
                  <a:lnTo>
                    <a:pt x="1735086" y="207007"/>
                  </a:lnTo>
                  <a:lnTo>
                    <a:pt x="1698549" y="181674"/>
                  </a:lnTo>
                  <a:lnTo>
                    <a:pt x="1660961" y="157810"/>
                  </a:lnTo>
                  <a:lnTo>
                    <a:pt x="1622363" y="135456"/>
                  </a:lnTo>
                  <a:lnTo>
                    <a:pt x="1582796" y="114653"/>
                  </a:lnTo>
                  <a:lnTo>
                    <a:pt x="1542302" y="95442"/>
                  </a:lnTo>
                  <a:lnTo>
                    <a:pt x="1500921" y="77865"/>
                  </a:lnTo>
                  <a:lnTo>
                    <a:pt x="1458694" y="61963"/>
                  </a:lnTo>
                  <a:lnTo>
                    <a:pt x="1415663" y="47778"/>
                  </a:lnTo>
                  <a:lnTo>
                    <a:pt x="1371868" y="35349"/>
                  </a:lnTo>
                  <a:lnTo>
                    <a:pt x="1327351" y="24720"/>
                  </a:lnTo>
                  <a:lnTo>
                    <a:pt x="1282154" y="15931"/>
                  </a:lnTo>
                  <a:lnTo>
                    <a:pt x="1236316" y="9023"/>
                  </a:lnTo>
                  <a:lnTo>
                    <a:pt x="1189879" y="4037"/>
                  </a:lnTo>
                  <a:lnTo>
                    <a:pt x="1142885" y="1016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6625" y="2256655"/>
              <a:ext cx="530225" cy="887730"/>
            </a:xfrm>
            <a:custGeom>
              <a:avLst/>
              <a:gdLst/>
              <a:ahLst/>
              <a:cxnLst/>
              <a:rect l="l" t="t" r="r" b="b"/>
              <a:pathLst>
                <a:path w="530225" h="887730">
                  <a:moveTo>
                    <a:pt x="142560" y="0"/>
                  </a:moveTo>
                  <a:lnTo>
                    <a:pt x="38879" y="0"/>
                  </a:lnTo>
                  <a:lnTo>
                    <a:pt x="0" y="535352"/>
                  </a:lnTo>
                  <a:lnTo>
                    <a:pt x="0" y="887370"/>
                  </a:lnTo>
                  <a:lnTo>
                    <a:pt x="103680" y="782905"/>
                  </a:lnTo>
                  <a:lnTo>
                    <a:pt x="103680" y="678983"/>
                  </a:lnTo>
                  <a:lnTo>
                    <a:pt x="206822" y="678983"/>
                  </a:lnTo>
                  <a:lnTo>
                    <a:pt x="349375" y="535352"/>
                  </a:lnTo>
                  <a:lnTo>
                    <a:pt x="181440" y="535352"/>
                  </a:lnTo>
                  <a:lnTo>
                    <a:pt x="142560" y="0"/>
                  </a:lnTo>
                  <a:close/>
                </a:path>
                <a:path w="530225" h="887730">
                  <a:moveTo>
                    <a:pt x="530209" y="353150"/>
                  </a:moveTo>
                  <a:lnTo>
                    <a:pt x="181440" y="535352"/>
                  </a:lnTo>
                  <a:lnTo>
                    <a:pt x="349375" y="535352"/>
                  </a:lnTo>
                  <a:lnTo>
                    <a:pt x="530209" y="353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5955" y="4427918"/>
            <a:ext cx="3536315" cy="16510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ct val="86400"/>
              </a:lnSpc>
              <a:spcBef>
                <a:spcPts val="450"/>
              </a:spcBef>
            </a:pPr>
            <a:r>
              <a:rPr sz="2000" dirty="0">
                <a:latin typeface="Times New Roman"/>
                <a:cs typeface="Times New Roman"/>
              </a:rPr>
              <a:t>Smart buildings,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Factories,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malls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monitoring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large,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help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eye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there </a:t>
            </a:r>
            <a:r>
              <a:rPr sz="2000" dirty="0">
                <a:latin typeface="Times New Roman"/>
                <a:cs typeface="Times New Roman"/>
              </a:rPr>
              <a:t>consumptions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easily.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00700" y="1600200"/>
            <a:ext cx="5572125" cy="2371725"/>
            <a:chOff x="5600700" y="1600200"/>
            <a:chExt cx="5572125" cy="2371725"/>
          </a:xfrm>
        </p:grpSpPr>
        <p:sp>
          <p:nvSpPr>
            <p:cNvPr id="10" name="object 10"/>
            <p:cNvSpPr/>
            <p:nvPr/>
          </p:nvSpPr>
          <p:spPr>
            <a:xfrm>
              <a:off x="5600700" y="1600200"/>
              <a:ext cx="2190750" cy="2200275"/>
            </a:xfrm>
            <a:custGeom>
              <a:avLst/>
              <a:gdLst/>
              <a:ahLst/>
              <a:cxnLst/>
              <a:rect l="l" t="t" r="r" b="b"/>
              <a:pathLst>
                <a:path w="2190750" h="2200275">
                  <a:moveTo>
                    <a:pt x="1095375" y="0"/>
                  </a:moveTo>
                  <a:lnTo>
                    <a:pt x="1047864" y="1016"/>
                  </a:lnTo>
                  <a:lnTo>
                    <a:pt x="1000870" y="4037"/>
                  </a:lnTo>
                  <a:lnTo>
                    <a:pt x="954433" y="9023"/>
                  </a:lnTo>
                  <a:lnTo>
                    <a:pt x="908595" y="15931"/>
                  </a:lnTo>
                  <a:lnTo>
                    <a:pt x="863398" y="24720"/>
                  </a:lnTo>
                  <a:lnTo>
                    <a:pt x="818881" y="35349"/>
                  </a:lnTo>
                  <a:lnTo>
                    <a:pt x="775086" y="47778"/>
                  </a:lnTo>
                  <a:lnTo>
                    <a:pt x="732055" y="61963"/>
                  </a:lnTo>
                  <a:lnTo>
                    <a:pt x="689828" y="77865"/>
                  </a:lnTo>
                  <a:lnTo>
                    <a:pt x="648447" y="95442"/>
                  </a:lnTo>
                  <a:lnTo>
                    <a:pt x="607953" y="114653"/>
                  </a:lnTo>
                  <a:lnTo>
                    <a:pt x="568386" y="135456"/>
                  </a:lnTo>
                  <a:lnTo>
                    <a:pt x="529788" y="157810"/>
                  </a:lnTo>
                  <a:lnTo>
                    <a:pt x="492200" y="181674"/>
                  </a:lnTo>
                  <a:lnTo>
                    <a:pt x="455663" y="207007"/>
                  </a:lnTo>
                  <a:lnTo>
                    <a:pt x="420218" y="233767"/>
                  </a:lnTo>
                  <a:lnTo>
                    <a:pt x="385907" y="261913"/>
                  </a:lnTo>
                  <a:lnTo>
                    <a:pt x="352770" y="291404"/>
                  </a:lnTo>
                  <a:lnTo>
                    <a:pt x="320849" y="322198"/>
                  </a:lnTo>
                  <a:lnTo>
                    <a:pt x="290185" y="354255"/>
                  </a:lnTo>
                  <a:lnTo>
                    <a:pt x="260818" y="387533"/>
                  </a:lnTo>
                  <a:lnTo>
                    <a:pt x="232790" y="421990"/>
                  </a:lnTo>
                  <a:lnTo>
                    <a:pt x="206143" y="457586"/>
                  </a:lnTo>
                  <a:lnTo>
                    <a:pt x="180917" y="494279"/>
                  </a:lnTo>
                  <a:lnTo>
                    <a:pt x="157152" y="532028"/>
                  </a:lnTo>
                  <a:lnTo>
                    <a:pt x="134892" y="570792"/>
                  </a:lnTo>
                  <a:lnTo>
                    <a:pt x="114176" y="610529"/>
                  </a:lnTo>
                  <a:lnTo>
                    <a:pt x="95045" y="651198"/>
                  </a:lnTo>
                  <a:lnTo>
                    <a:pt x="77542" y="692758"/>
                  </a:lnTo>
                  <a:lnTo>
                    <a:pt x="61706" y="735167"/>
                  </a:lnTo>
                  <a:lnTo>
                    <a:pt x="47579" y="778385"/>
                  </a:lnTo>
                  <a:lnTo>
                    <a:pt x="35203" y="822370"/>
                  </a:lnTo>
                  <a:lnTo>
                    <a:pt x="24618" y="867080"/>
                  </a:lnTo>
                  <a:lnTo>
                    <a:pt x="15865" y="912475"/>
                  </a:lnTo>
                  <a:lnTo>
                    <a:pt x="8985" y="958513"/>
                  </a:lnTo>
                  <a:lnTo>
                    <a:pt x="4021" y="1005153"/>
                  </a:lnTo>
                  <a:lnTo>
                    <a:pt x="1012" y="1052354"/>
                  </a:lnTo>
                  <a:lnTo>
                    <a:pt x="0" y="1100074"/>
                  </a:lnTo>
                  <a:lnTo>
                    <a:pt x="1012" y="1147803"/>
                  </a:lnTo>
                  <a:lnTo>
                    <a:pt x="4021" y="1195013"/>
                  </a:lnTo>
                  <a:lnTo>
                    <a:pt x="8985" y="1241662"/>
                  </a:lnTo>
                  <a:lnTo>
                    <a:pt x="15865" y="1287708"/>
                  </a:lnTo>
                  <a:lnTo>
                    <a:pt x="24618" y="1333111"/>
                  </a:lnTo>
                  <a:lnTo>
                    <a:pt x="35203" y="1377828"/>
                  </a:lnTo>
                  <a:lnTo>
                    <a:pt x="47579" y="1421820"/>
                  </a:lnTo>
                  <a:lnTo>
                    <a:pt x="61706" y="1465044"/>
                  </a:lnTo>
                  <a:lnTo>
                    <a:pt x="77542" y="1507460"/>
                  </a:lnTo>
                  <a:lnTo>
                    <a:pt x="95045" y="1549025"/>
                  </a:lnTo>
                  <a:lnTo>
                    <a:pt x="114176" y="1589699"/>
                  </a:lnTo>
                  <a:lnTo>
                    <a:pt x="134892" y="1629441"/>
                  </a:lnTo>
                  <a:lnTo>
                    <a:pt x="157152" y="1668209"/>
                  </a:lnTo>
                  <a:lnTo>
                    <a:pt x="180917" y="1705963"/>
                  </a:lnTo>
                  <a:lnTo>
                    <a:pt x="206143" y="1742659"/>
                  </a:lnTo>
                  <a:lnTo>
                    <a:pt x="232790" y="1778259"/>
                  </a:lnTo>
                  <a:lnTo>
                    <a:pt x="260818" y="1812720"/>
                  </a:lnTo>
                  <a:lnTo>
                    <a:pt x="290185" y="1846000"/>
                  </a:lnTo>
                  <a:lnTo>
                    <a:pt x="320849" y="1878060"/>
                  </a:lnTo>
                  <a:lnTo>
                    <a:pt x="352770" y="1908856"/>
                  </a:lnTo>
                  <a:lnTo>
                    <a:pt x="385907" y="1938350"/>
                  </a:lnTo>
                  <a:lnTo>
                    <a:pt x="420218" y="1966498"/>
                  </a:lnTo>
                  <a:lnTo>
                    <a:pt x="455663" y="1993259"/>
                  </a:lnTo>
                  <a:lnTo>
                    <a:pt x="492200" y="2018594"/>
                  </a:lnTo>
                  <a:lnTo>
                    <a:pt x="529788" y="2042459"/>
                  </a:lnTo>
                  <a:lnTo>
                    <a:pt x="568386" y="2064814"/>
                  </a:lnTo>
                  <a:lnTo>
                    <a:pt x="607953" y="2085618"/>
                  </a:lnTo>
                  <a:lnTo>
                    <a:pt x="648447" y="2104830"/>
                  </a:lnTo>
                  <a:lnTo>
                    <a:pt x="689828" y="2122407"/>
                  </a:lnTo>
                  <a:lnTo>
                    <a:pt x="732055" y="2138310"/>
                  </a:lnTo>
                  <a:lnTo>
                    <a:pt x="775086" y="2152496"/>
                  </a:lnTo>
                  <a:lnTo>
                    <a:pt x="818881" y="2164924"/>
                  </a:lnTo>
                  <a:lnTo>
                    <a:pt x="863398" y="2175554"/>
                  </a:lnTo>
                  <a:lnTo>
                    <a:pt x="908595" y="2184343"/>
                  </a:lnTo>
                  <a:lnTo>
                    <a:pt x="954433" y="2191251"/>
                  </a:lnTo>
                  <a:lnTo>
                    <a:pt x="1000870" y="2196237"/>
                  </a:lnTo>
                  <a:lnTo>
                    <a:pt x="1047864" y="2199258"/>
                  </a:lnTo>
                  <a:lnTo>
                    <a:pt x="1095375" y="2200275"/>
                  </a:lnTo>
                  <a:lnTo>
                    <a:pt x="1142885" y="2199258"/>
                  </a:lnTo>
                  <a:lnTo>
                    <a:pt x="1189879" y="2196237"/>
                  </a:lnTo>
                  <a:lnTo>
                    <a:pt x="1236316" y="2191251"/>
                  </a:lnTo>
                  <a:lnTo>
                    <a:pt x="1282154" y="2184343"/>
                  </a:lnTo>
                  <a:lnTo>
                    <a:pt x="1327351" y="2175554"/>
                  </a:lnTo>
                  <a:lnTo>
                    <a:pt x="1371868" y="2164924"/>
                  </a:lnTo>
                  <a:lnTo>
                    <a:pt x="1415663" y="2152496"/>
                  </a:lnTo>
                  <a:lnTo>
                    <a:pt x="1458694" y="2138310"/>
                  </a:lnTo>
                  <a:lnTo>
                    <a:pt x="1500921" y="2122407"/>
                  </a:lnTo>
                  <a:lnTo>
                    <a:pt x="1542302" y="2104830"/>
                  </a:lnTo>
                  <a:lnTo>
                    <a:pt x="1582796" y="2085618"/>
                  </a:lnTo>
                  <a:lnTo>
                    <a:pt x="1622363" y="2064814"/>
                  </a:lnTo>
                  <a:lnTo>
                    <a:pt x="1660961" y="2042459"/>
                  </a:lnTo>
                  <a:lnTo>
                    <a:pt x="1698549" y="2018594"/>
                  </a:lnTo>
                  <a:lnTo>
                    <a:pt x="1735086" y="1993259"/>
                  </a:lnTo>
                  <a:lnTo>
                    <a:pt x="1770531" y="1966498"/>
                  </a:lnTo>
                  <a:lnTo>
                    <a:pt x="1804842" y="1938350"/>
                  </a:lnTo>
                  <a:lnTo>
                    <a:pt x="1837979" y="1908856"/>
                  </a:lnTo>
                  <a:lnTo>
                    <a:pt x="1869900" y="1878060"/>
                  </a:lnTo>
                  <a:lnTo>
                    <a:pt x="1900564" y="1846000"/>
                  </a:lnTo>
                  <a:lnTo>
                    <a:pt x="1929931" y="1812720"/>
                  </a:lnTo>
                  <a:lnTo>
                    <a:pt x="1957959" y="1778259"/>
                  </a:lnTo>
                  <a:lnTo>
                    <a:pt x="1984606" y="1742659"/>
                  </a:lnTo>
                  <a:lnTo>
                    <a:pt x="2009832" y="1705963"/>
                  </a:lnTo>
                  <a:lnTo>
                    <a:pt x="2033597" y="1668209"/>
                  </a:lnTo>
                  <a:lnTo>
                    <a:pt x="2055857" y="1629441"/>
                  </a:lnTo>
                  <a:lnTo>
                    <a:pt x="2076573" y="1589699"/>
                  </a:lnTo>
                  <a:lnTo>
                    <a:pt x="2095704" y="1549025"/>
                  </a:lnTo>
                  <a:lnTo>
                    <a:pt x="2113207" y="1507460"/>
                  </a:lnTo>
                  <a:lnTo>
                    <a:pt x="2129043" y="1465044"/>
                  </a:lnTo>
                  <a:lnTo>
                    <a:pt x="2143170" y="1421820"/>
                  </a:lnTo>
                  <a:lnTo>
                    <a:pt x="2155546" y="1377828"/>
                  </a:lnTo>
                  <a:lnTo>
                    <a:pt x="2166131" y="1333111"/>
                  </a:lnTo>
                  <a:lnTo>
                    <a:pt x="2174884" y="1287708"/>
                  </a:lnTo>
                  <a:lnTo>
                    <a:pt x="2181764" y="1241662"/>
                  </a:lnTo>
                  <a:lnTo>
                    <a:pt x="2186728" y="1195013"/>
                  </a:lnTo>
                  <a:lnTo>
                    <a:pt x="2189737" y="1147803"/>
                  </a:lnTo>
                  <a:lnTo>
                    <a:pt x="2190750" y="1100074"/>
                  </a:lnTo>
                  <a:lnTo>
                    <a:pt x="2189737" y="1052354"/>
                  </a:lnTo>
                  <a:lnTo>
                    <a:pt x="2186728" y="1005153"/>
                  </a:lnTo>
                  <a:lnTo>
                    <a:pt x="2181764" y="958513"/>
                  </a:lnTo>
                  <a:lnTo>
                    <a:pt x="2174884" y="912475"/>
                  </a:lnTo>
                  <a:lnTo>
                    <a:pt x="2166131" y="867080"/>
                  </a:lnTo>
                  <a:lnTo>
                    <a:pt x="2155546" y="822370"/>
                  </a:lnTo>
                  <a:lnTo>
                    <a:pt x="2143170" y="778385"/>
                  </a:lnTo>
                  <a:lnTo>
                    <a:pt x="2129043" y="735167"/>
                  </a:lnTo>
                  <a:lnTo>
                    <a:pt x="2113207" y="692758"/>
                  </a:lnTo>
                  <a:lnTo>
                    <a:pt x="2095704" y="651198"/>
                  </a:lnTo>
                  <a:lnTo>
                    <a:pt x="2076573" y="610529"/>
                  </a:lnTo>
                  <a:lnTo>
                    <a:pt x="2055857" y="570792"/>
                  </a:lnTo>
                  <a:lnTo>
                    <a:pt x="2033597" y="532028"/>
                  </a:lnTo>
                  <a:lnTo>
                    <a:pt x="2009832" y="494279"/>
                  </a:lnTo>
                  <a:lnTo>
                    <a:pt x="1984606" y="457586"/>
                  </a:lnTo>
                  <a:lnTo>
                    <a:pt x="1957959" y="421990"/>
                  </a:lnTo>
                  <a:lnTo>
                    <a:pt x="1929931" y="387533"/>
                  </a:lnTo>
                  <a:lnTo>
                    <a:pt x="1900564" y="354255"/>
                  </a:lnTo>
                  <a:lnTo>
                    <a:pt x="1869900" y="322198"/>
                  </a:lnTo>
                  <a:lnTo>
                    <a:pt x="1837979" y="291404"/>
                  </a:lnTo>
                  <a:lnTo>
                    <a:pt x="1804842" y="261913"/>
                  </a:lnTo>
                  <a:lnTo>
                    <a:pt x="1770531" y="233767"/>
                  </a:lnTo>
                  <a:lnTo>
                    <a:pt x="1735086" y="207007"/>
                  </a:lnTo>
                  <a:lnTo>
                    <a:pt x="1698549" y="181674"/>
                  </a:lnTo>
                  <a:lnTo>
                    <a:pt x="1660961" y="157810"/>
                  </a:lnTo>
                  <a:lnTo>
                    <a:pt x="1622363" y="135456"/>
                  </a:lnTo>
                  <a:lnTo>
                    <a:pt x="1582796" y="114653"/>
                  </a:lnTo>
                  <a:lnTo>
                    <a:pt x="1542302" y="95442"/>
                  </a:lnTo>
                  <a:lnTo>
                    <a:pt x="1500921" y="77865"/>
                  </a:lnTo>
                  <a:lnTo>
                    <a:pt x="1458694" y="61963"/>
                  </a:lnTo>
                  <a:lnTo>
                    <a:pt x="1415663" y="47778"/>
                  </a:lnTo>
                  <a:lnTo>
                    <a:pt x="1371868" y="35349"/>
                  </a:lnTo>
                  <a:lnTo>
                    <a:pt x="1327351" y="24720"/>
                  </a:lnTo>
                  <a:lnTo>
                    <a:pt x="1282154" y="15931"/>
                  </a:lnTo>
                  <a:lnTo>
                    <a:pt x="1236316" y="9023"/>
                  </a:lnTo>
                  <a:lnTo>
                    <a:pt x="1189879" y="4037"/>
                  </a:lnTo>
                  <a:lnTo>
                    <a:pt x="1142885" y="1016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2032" y="2230551"/>
              <a:ext cx="855980" cy="861694"/>
            </a:xfrm>
            <a:custGeom>
              <a:avLst/>
              <a:gdLst/>
              <a:ahLst/>
              <a:cxnLst/>
              <a:rect l="l" t="t" r="r" b="b"/>
              <a:pathLst>
                <a:path w="855979" h="861694">
                  <a:moveTo>
                    <a:pt x="691591" y="321132"/>
                  </a:moveTo>
                  <a:lnTo>
                    <a:pt x="544322" y="180187"/>
                  </a:lnTo>
                  <a:lnTo>
                    <a:pt x="155524" y="552323"/>
                  </a:lnTo>
                  <a:lnTo>
                    <a:pt x="155524" y="861250"/>
                  </a:lnTo>
                  <a:lnTo>
                    <a:pt x="245706" y="770382"/>
                  </a:lnTo>
                  <a:lnTo>
                    <a:pt x="233286" y="770382"/>
                  </a:lnTo>
                  <a:lnTo>
                    <a:pt x="233286" y="613689"/>
                  </a:lnTo>
                  <a:lnTo>
                    <a:pt x="388810" y="613689"/>
                  </a:lnTo>
                  <a:lnTo>
                    <a:pt x="388810" y="626198"/>
                  </a:lnTo>
                  <a:lnTo>
                    <a:pt x="401218" y="613689"/>
                  </a:lnTo>
                  <a:lnTo>
                    <a:pt x="691591" y="321132"/>
                  </a:lnTo>
                  <a:close/>
                </a:path>
                <a:path w="855979" h="861694">
                  <a:moveTo>
                    <a:pt x="855370" y="78346"/>
                  </a:moveTo>
                  <a:lnTo>
                    <a:pt x="751687" y="78333"/>
                  </a:lnTo>
                  <a:lnTo>
                    <a:pt x="751687" y="198462"/>
                  </a:lnTo>
                  <a:lnTo>
                    <a:pt x="544322" y="0"/>
                  </a:lnTo>
                  <a:lnTo>
                    <a:pt x="0" y="522287"/>
                  </a:lnTo>
                  <a:lnTo>
                    <a:pt x="58318" y="571906"/>
                  </a:lnTo>
                  <a:lnTo>
                    <a:pt x="544322" y="107061"/>
                  </a:lnTo>
                  <a:lnTo>
                    <a:pt x="728865" y="283578"/>
                  </a:lnTo>
                  <a:lnTo>
                    <a:pt x="855370" y="156121"/>
                  </a:lnTo>
                  <a:lnTo>
                    <a:pt x="855370" y="78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700" y="1828800"/>
              <a:ext cx="2143125" cy="21431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917821" y="4437316"/>
            <a:ext cx="3564254" cy="17214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275" marR="35560" indent="21590" algn="ctr">
              <a:lnSpc>
                <a:spcPct val="85200"/>
              </a:lnSpc>
              <a:spcBef>
                <a:spcPts val="420"/>
              </a:spcBef>
            </a:pPr>
            <a:r>
              <a:rPr sz="1800" dirty="0">
                <a:latin typeface="Times New Roman"/>
                <a:cs typeface="Times New Roman"/>
              </a:rPr>
              <a:t>Smart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home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emerging </a:t>
            </a:r>
            <a:r>
              <a:rPr sz="1800" dirty="0">
                <a:latin typeface="Times New Roman"/>
                <a:cs typeface="Times New Roman"/>
              </a:rPr>
              <a:t>technology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lifestyle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things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effortless.</a:t>
            </a:r>
            <a:endParaRPr sz="1800">
              <a:latin typeface="Times New Roman"/>
              <a:cs typeface="Times New Roman"/>
            </a:endParaRPr>
          </a:p>
          <a:p>
            <a:pPr marL="12700" marR="5080" indent="11430" algn="ctr">
              <a:lnSpc>
                <a:spcPts val="188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Smart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home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controlled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member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family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with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 group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innovative way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living.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8306" y="4409122"/>
            <a:ext cx="250126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Monitoring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controlling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switches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malls, </a:t>
            </a:r>
            <a:r>
              <a:rPr sz="1800" dirty="0">
                <a:latin typeface="Times New Roman"/>
                <a:cs typeface="Times New Roman"/>
              </a:rPr>
              <a:t>factories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remote </a:t>
            </a:r>
            <a:r>
              <a:rPr sz="1800" dirty="0">
                <a:latin typeface="Times New Roman"/>
                <a:cs typeface="Times New Roman"/>
              </a:rPr>
              <a:t>area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possible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 </a:t>
            </a:r>
            <a:r>
              <a:rPr sz="1800" dirty="0">
                <a:latin typeface="Times New Roman"/>
                <a:cs typeface="Times New Roman"/>
              </a:rPr>
              <a:t>authorised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avoid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perplexity.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00125"/>
              <a:ext cx="6019800" cy="5857875"/>
            </a:xfrm>
            <a:custGeom>
              <a:avLst/>
              <a:gdLst/>
              <a:ahLst/>
              <a:cxnLst/>
              <a:rect l="l" t="t" r="r" b="b"/>
              <a:pathLst>
                <a:path w="6019800" h="5857875">
                  <a:moveTo>
                    <a:pt x="2831465" y="0"/>
                  </a:moveTo>
                  <a:lnTo>
                    <a:pt x="2780196" y="401"/>
                  </a:lnTo>
                  <a:lnTo>
                    <a:pt x="2729126" y="1600"/>
                  </a:lnTo>
                  <a:lnTo>
                    <a:pt x="2678262" y="3592"/>
                  </a:lnTo>
                  <a:lnTo>
                    <a:pt x="2627609" y="6371"/>
                  </a:lnTo>
                  <a:lnTo>
                    <a:pt x="2577172" y="9930"/>
                  </a:lnTo>
                  <a:lnTo>
                    <a:pt x="2526958" y="14263"/>
                  </a:lnTo>
                  <a:lnTo>
                    <a:pt x="2476973" y="19366"/>
                  </a:lnTo>
                  <a:lnTo>
                    <a:pt x="2427222" y="25231"/>
                  </a:lnTo>
                  <a:lnTo>
                    <a:pt x="2377711" y="31852"/>
                  </a:lnTo>
                  <a:lnTo>
                    <a:pt x="2328447" y="39225"/>
                  </a:lnTo>
                  <a:lnTo>
                    <a:pt x="2279434" y="47342"/>
                  </a:lnTo>
                  <a:lnTo>
                    <a:pt x="2230680" y="56199"/>
                  </a:lnTo>
                  <a:lnTo>
                    <a:pt x="2182190" y="65788"/>
                  </a:lnTo>
                  <a:lnTo>
                    <a:pt x="2133969" y="76104"/>
                  </a:lnTo>
                  <a:lnTo>
                    <a:pt x="2086024" y="87142"/>
                  </a:lnTo>
                  <a:lnTo>
                    <a:pt x="2038360" y="98894"/>
                  </a:lnTo>
                  <a:lnTo>
                    <a:pt x="1990984" y="111356"/>
                  </a:lnTo>
                  <a:lnTo>
                    <a:pt x="1943901" y="124521"/>
                  </a:lnTo>
                  <a:lnTo>
                    <a:pt x="1897118" y="138383"/>
                  </a:lnTo>
                  <a:lnTo>
                    <a:pt x="1850639" y="152937"/>
                  </a:lnTo>
                  <a:lnTo>
                    <a:pt x="1804471" y="168176"/>
                  </a:lnTo>
                  <a:lnTo>
                    <a:pt x="1758620" y="184094"/>
                  </a:lnTo>
                  <a:lnTo>
                    <a:pt x="1713092" y="200686"/>
                  </a:lnTo>
                  <a:lnTo>
                    <a:pt x="1667892" y="217946"/>
                  </a:lnTo>
                  <a:lnTo>
                    <a:pt x="1623027" y="235867"/>
                  </a:lnTo>
                  <a:lnTo>
                    <a:pt x="1578502" y="254443"/>
                  </a:lnTo>
                  <a:lnTo>
                    <a:pt x="1534324" y="273670"/>
                  </a:lnTo>
                  <a:lnTo>
                    <a:pt x="1490497" y="293540"/>
                  </a:lnTo>
                  <a:lnTo>
                    <a:pt x="1447028" y="314048"/>
                  </a:lnTo>
                  <a:lnTo>
                    <a:pt x="1403924" y="335188"/>
                  </a:lnTo>
                  <a:lnTo>
                    <a:pt x="1361189" y="356954"/>
                  </a:lnTo>
                  <a:lnTo>
                    <a:pt x="1318829" y="379340"/>
                  </a:lnTo>
                  <a:lnTo>
                    <a:pt x="1276852" y="402339"/>
                  </a:lnTo>
                  <a:lnTo>
                    <a:pt x="1235261" y="425947"/>
                  </a:lnTo>
                  <a:lnTo>
                    <a:pt x="1194064" y="450157"/>
                  </a:lnTo>
                  <a:lnTo>
                    <a:pt x="1153266" y="474964"/>
                  </a:lnTo>
                  <a:lnTo>
                    <a:pt x="1112873" y="500360"/>
                  </a:lnTo>
                  <a:lnTo>
                    <a:pt x="1072891" y="526341"/>
                  </a:lnTo>
                  <a:lnTo>
                    <a:pt x="1033326" y="552900"/>
                  </a:lnTo>
                  <a:lnTo>
                    <a:pt x="994183" y="580031"/>
                  </a:lnTo>
                  <a:lnTo>
                    <a:pt x="955469" y="607729"/>
                  </a:lnTo>
                  <a:lnTo>
                    <a:pt x="917189" y="635988"/>
                  </a:lnTo>
                  <a:lnTo>
                    <a:pt x="879350" y="664801"/>
                  </a:lnTo>
                  <a:lnTo>
                    <a:pt x="841957" y="694163"/>
                  </a:lnTo>
                  <a:lnTo>
                    <a:pt x="805016" y="724067"/>
                  </a:lnTo>
                  <a:lnTo>
                    <a:pt x="768533" y="754508"/>
                  </a:lnTo>
                  <a:lnTo>
                    <a:pt x="732514" y="785480"/>
                  </a:lnTo>
                  <a:lnTo>
                    <a:pt x="696965" y="816976"/>
                  </a:lnTo>
                  <a:lnTo>
                    <a:pt x="661891" y="848992"/>
                  </a:lnTo>
                  <a:lnTo>
                    <a:pt x="627299" y="881520"/>
                  </a:lnTo>
                  <a:lnTo>
                    <a:pt x="593195" y="914556"/>
                  </a:lnTo>
                  <a:lnTo>
                    <a:pt x="559583" y="948092"/>
                  </a:lnTo>
                  <a:lnTo>
                    <a:pt x="526471" y="982124"/>
                  </a:lnTo>
                  <a:lnTo>
                    <a:pt x="493863" y="1016644"/>
                  </a:lnTo>
                  <a:lnTo>
                    <a:pt x="461767" y="1051648"/>
                  </a:lnTo>
                  <a:lnTo>
                    <a:pt x="430187" y="1087129"/>
                  </a:lnTo>
                  <a:lnTo>
                    <a:pt x="399131" y="1123082"/>
                  </a:lnTo>
                  <a:lnTo>
                    <a:pt x="368602" y="1159500"/>
                  </a:lnTo>
                  <a:lnTo>
                    <a:pt x="338608" y="1196377"/>
                  </a:lnTo>
                  <a:lnTo>
                    <a:pt x="309155" y="1233707"/>
                  </a:lnTo>
                  <a:lnTo>
                    <a:pt x="280248" y="1271486"/>
                  </a:lnTo>
                  <a:lnTo>
                    <a:pt x="251892" y="1309705"/>
                  </a:lnTo>
                  <a:lnTo>
                    <a:pt x="224095" y="1348361"/>
                  </a:lnTo>
                  <a:lnTo>
                    <a:pt x="196862" y="1387446"/>
                  </a:lnTo>
                  <a:lnTo>
                    <a:pt x="170198" y="1426955"/>
                  </a:lnTo>
                  <a:lnTo>
                    <a:pt x="144110" y="1466881"/>
                  </a:lnTo>
                  <a:lnTo>
                    <a:pt x="118604" y="1507219"/>
                  </a:lnTo>
                  <a:lnTo>
                    <a:pt x="93684" y="1547964"/>
                  </a:lnTo>
                  <a:lnTo>
                    <a:pt x="69359" y="1589108"/>
                  </a:lnTo>
                  <a:lnTo>
                    <a:pt x="45632" y="1630646"/>
                  </a:lnTo>
                  <a:lnTo>
                    <a:pt x="22510" y="1672572"/>
                  </a:lnTo>
                  <a:lnTo>
                    <a:pt x="0" y="1714880"/>
                  </a:lnTo>
                  <a:lnTo>
                    <a:pt x="0" y="4652899"/>
                  </a:lnTo>
                  <a:lnTo>
                    <a:pt x="23724" y="4697406"/>
                  </a:lnTo>
                  <a:lnTo>
                    <a:pt x="48090" y="4741484"/>
                  </a:lnTo>
                  <a:lnTo>
                    <a:pt x="73094" y="4785126"/>
                  </a:lnTo>
                  <a:lnTo>
                    <a:pt x="98732" y="4828325"/>
                  </a:lnTo>
                  <a:lnTo>
                    <a:pt x="124998" y="4871074"/>
                  </a:lnTo>
                  <a:lnTo>
                    <a:pt x="151889" y="4913367"/>
                  </a:lnTo>
                  <a:lnTo>
                    <a:pt x="179399" y="4955196"/>
                  </a:lnTo>
                  <a:lnTo>
                    <a:pt x="207524" y="4996554"/>
                  </a:lnTo>
                  <a:lnTo>
                    <a:pt x="236260" y="5037436"/>
                  </a:lnTo>
                  <a:lnTo>
                    <a:pt x="265602" y="5077834"/>
                  </a:lnTo>
                  <a:lnTo>
                    <a:pt x="295546" y="5117742"/>
                  </a:lnTo>
                  <a:lnTo>
                    <a:pt x="326087" y="5157152"/>
                  </a:lnTo>
                  <a:lnTo>
                    <a:pt x="357221" y="5196058"/>
                  </a:lnTo>
                  <a:lnTo>
                    <a:pt x="388943" y="5234454"/>
                  </a:lnTo>
                  <a:lnTo>
                    <a:pt x="421248" y="5272331"/>
                  </a:lnTo>
                  <a:lnTo>
                    <a:pt x="454132" y="5309684"/>
                  </a:lnTo>
                  <a:lnTo>
                    <a:pt x="487591" y="5346506"/>
                  </a:lnTo>
                  <a:lnTo>
                    <a:pt x="521620" y="5382790"/>
                  </a:lnTo>
                  <a:lnTo>
                    <a:pt x="556214" y="5418529"/>
                  </a:lnTo>
                  <a:lnTo>
                    <a:pt x="591370" y="5453717"/>
                  </a:lnTo>
                  <a:lnTo>
                    <a:pt x="627081" y="5488346"/>
                  </a:lnTo>
                  <a:lnTo>
                    <a:pt x="663345" y="5522410"/>
                  </a:lnTo>
                  <a:lnTo>
                    <a:pt x="700156" y="5555902"/>
                  </a:lnTo>
                  <a:lnTo>
                    <a:pt x="737510" y="5588816"/>
                  </a:lnTo>
                  <a:lnTo>
                    <a:pt x="775402" y="5621143"/>
                  </a:lnTo>
                  <a:lnTo>
                    <a:pt x="813829" y="5652879"/>
                  </a:lnTo>
                  <a:lnTo>
                    <a:pt x="852784" y="5684016"/>
                  </a:lnTo>
                  <a:lnTo>
                    <a:pt x="892265" y="5714546"/>
                  </a:lnTo>
                  <a:lnTo>
                    <a:pt x="932265" y="5744464"/>
                  </a:lnTo>
                  <a:lnTo>
                    <a:pt x="972782" y="5773763"/>
                  </a:lnTo>
                  <a:lnTo>
                    <a:pt x="1013810" y="5802435"/>
                  </a:lnTo>
                  <a:lnTo>
                    <a:pt x="1055344" y="5830475"/>
                  </a:lnTo>
                  <a:lnTo>
                    <a:pt x="1097381" y="5857875"/>
                  </a:lnTo>
                  <a:lnTo>
                    <a:pt x="4561078" y="5857875"/>
                  </a:lnTo>
                  <a:lnTo>
                    <a:pt x="4601307" y="5831336"/>
                  </a:lnTo>
                  <a:lnTo>
                    <a:pt x="4641113" y="5804213"/>
                  </a:lnTo>
                  <a:lnTo>
                    <a:pt x="4680489" y="5776514"/>
                  </a:lnTo>
                  <a:lnTo>
                    <a:pt x="4719429" y="5748243"/>
                  </a:lnTo>
                  <a:lnTo>
                    <a:pt x="4757928" y="5719407"/>
                  </a:lnTo>
                  <a:lnTo>
                    <a:pt x="4795977" y="5690012"/>
                  </a:lnTo>
                  <a:lnTo>
                    <a:pt x="4833572" y="5660064"/>
                  </a:lnTo>
                  <a:lnTo>
                    <a:pt x="4870705" y="5629569"/>
                  </a:lnTo>
                  <a:lnTo>
                    <a:pt x="4907372" y="5598534"/>
                  </a:lnTo>
                  <a:lnTo>
                    <a:pt x="4943564" y="5566964"/>
                  </a:lnTo>
                  <a:lnTo>
                    <a:pt x="4979276" y="5534865"/>
                  </a:lnTo>
                  <a:lnTo>
                    <a:pt x="5014502" y="5502244"/>
                  </a:lnTo>
                  <a:lnTo>
                    <a:pt x="5049235" y="5469107"/>
                  </a:lnTo>
                  <a:lnTo>
                    <a:pt x="5083469" y="5435460"/>
                  </a:lnTo>
                  <a:lnTo>
                    <a:pt x="5117198" y="5401309"/>
                  </a:lnTo>
                  <a:lnTo>
                    <a:pt x="5150415" y="5366660"/>
                  </a:lnTo>
                  <a:lnTo>
                    <a:pt x="5183114" y="5331519"/>
                  </a:lnTo>
                  <a:lnTo>
                    <a:pt x="5215288" y="5295892"/>
                  </a:lnTo>
                  <a:lnTo>
                    <a:pt x="5246933" y="5259786"/>
                  </a:lnTo>
                  <a:lnTo>
                    <a:pt x="5278040" y="5223206"/>
                  </a:lnTo>
                  <a:lnTo>
                    <a:pt x="5308604" y="5186159"/>
                  </a:lnTo>
                  <a:lnTo>
                    <a:pt x="5338618" y="5148651"/>
                  </a:lnTo>
                  <a:lnTo>
                    <a:pt x="5368077" y="5110687"/>
                  </a:lnTo>
                  <a:lnTo>
                    <a:pt x="5396973" y="5072275"/>
                  </a:lnTo>
                  <a:lnTo>
                    <a:pt x="5425301" y="5033419"/>
                  </a:lnTo>
                  <a:lnTo>
                    <a:pt x="5453054" y="4994127"/>
                  </a:lnTo>
                  <a:lnTo>
                    <a:pt x="5480226" y="4954404"/>
                  </a:lnTo>
                  <a:lnTo>
                    <a:pt x="5506811" y="4914257"/>
                  </a:lnTo>
                  <a:lnTo>
                    <a:pt x="5532802" y="4873691"/>
                  </a:lnTo>
                  <a:lnTo>
                    <a:pt x="5558193" y="4832713"/>
                  </a:lnTo>
                  <a:lnTo>
                    <a:pt x="5582977" y="4791328"/>
                  </a:lnTo>
                  <a:lnTo>
                    <a:pt x="5607149" y="4749544"/>
                  </a:lnTo>
                  <a:lnTo>
                    <a:pt x="5630702" y="4707365"/>
                  </a:lnTo>
                  <a:lnTo>
                    <a:pt x="5653630" y="4664798"/>
                  </a:lnTo>
                  <a:lnTo>
                    <a:pt x="5675926" y="4621850"/>
                  </a:lnTo>
                  <a:lnTo>
                    <a:pt x="5697584" y="4578526"/>
                  </a:lnTo>
                  <a:lnTo>
                    <a:pt x="5718597" y="4534832"/>
                  </a:lnTo>
                  <a:lnTo>
                    <a:pt x="5738961" y="4490775"/>
                  </a:lnTo>
                  <a:lnTo>
                    <a:pt x="5758667" y="4446361"/>
                  </a:lnTo>
                  <a:lnTo>
                    <a:pt x="5777710" y="4401595"/>
                  </a:lnTo>
                  <a:lnTo>
                    <a:pt x="5796084" y="4356484"/>
                  </a:lnTo>
                  <a:lnTo>
                    <a:pt x="5813782" y="4311035"/>
                  </a:lnTo>
                  <a:lnTo>
                    <a:pt x="5830798" y="4265252"/>
                  </a:lnTo>
                  <a:lnTo>
                    <a:pt x="5847126" y="4219142"/>
                  </a:lnTo>
                  <a:lnTo>
                    <a:pt x="5862758" y="4172712"/>
                  </a:lnTo>
                  <a:lnTo>
                    <a:pt x="5877690" y="4125967"/>
                  </a:lnTo>
                  <a:lnTo>
                    <a:pt x="5891914" y="4078914"/>
                  </a:lnTo>
                  <a:lnTo>
                    <a:pt x="5905425" y="4031559"/>
                  </a:lnTo>
                  <a:lnTo>
                    <a:pt x="5918216" y="3983907"/>
                  </a:lnTo>
                  <a:lnTo>
                    <a:pt x="5930280" y="3935965"/>
                  </a:lnTo>
                  <a:lnTo>
                    <a:pt x="5941612" y="3887739"/>
                  </a:lnTo>
                  <a:lnTo>
                    <a:pt x="5952205" y="3839235"/>
                  </a:lnTo>
                  <a:lnTo>
                    <a:pt x="5962053" y="3790459"/>
                  </a:lnTo>
                  <a:lnTo>
                    <a:pt x="5971149" y="3741418"/>
                  </a:lnTo>
                  <a:lnTo>
                    <a:pt x="5979487" y="3692117"/>
                  </a:lnTo>
                  <a:lnTo>
                    <a:pt x="5987061" y="3642563"/>
                  </a:lnTo>
                  <a:lnTo>
                    <a:pt x="5993865" y="3592761"/>
                  </a:lnTo>
                  <a:lnTo>
                    <a:pt x="5999892" y="3542718"/>
                  </a:lnTo>
                  <a:lnTo>
                    <a:pt x="6005136" y="3492440"/>
                  </a:lnTo>
                  <a:lnTo>
                    <a:pt x="6009590" y="3441933"/>
                  </a:lnTo>
                  <a:lnTo>
                    <a:pt x="6013249" y="3391202"/>
                  </a:lnTo>
                  <a:lnTo>
                    <a:pt x="6016105" y="3340256"/>
                  </a:lnTo>
                  <a:lnTo>
                    <a:pt x="6018153" y="3289098"/>
                  </a:lnTo>
                  <a:lnTo>
                    <a:pt x="6019387" y="3237736"/>
                  </a:lnTo>
                  <a:lnTo>
                    <a:pt x="6019800" y="3186176"/>
                  </a:lnTo>
                  <a:lnTo>
                    <a:pt x="6019439" y="3137818"/>
                  </a:lnTo>
                  <a:lnTo>
                    <a:pt x="6018360" y="3089634"/>
                  </a:lnTo>
                  <a:lnTo>
                    <a:pt x="6016569" y="3041629"/>
                  </a:lnTo>
                  <a:lnTo>
                    <a:pt x="6014071" y="2993807"/>
                  </a:lnTo>
                  <a:lnTo>
                    <a:pt x="6010870" y="2946175"/>
                  </a:lnTo>
                  <a:lnTo>
                    <a:pt x="6006971" y="2898736"/>
                  </a:lnTo>
                  <a:lnTo>
                    <a:pt x="6002380" y="2851497"/>
                  </a:lnTo>
                  <a:lnTo>
                    <a:pt x="5997103" y="2804462"/>
                  </a:lnTo>
                  <a:lnTo>
                    <a:pt x="5991143" y="2757635"/>
                  </a:lnTo>
                  <a:lnTo>
                    <a:pt x="5984507" y="2711023"/>
                  </a:lnTo>
                  <a:lnTo>
                    <a:pt x="5977199" y="2664631"/>
                  </a:lnTo>
                  <a:lnTo>
                    <a:pt x="5969224" y="2618462"/>
                  </a:lnTo>
                  <a:lnTo>
                    <a:pt x="5960588" y="2572523"/>
                  </a:lnTo>
                  <a:lnTo>
                    <a:pt x="5951295" y="2526819"/>
                  </a:lnTo>
                  <a:lnTo>
                    <a:pt x="5941352" y="2481354"/>
                  </a:lnTo>
                  <a:lnTo>
                    <a:pt x="5930762" y="2436134"/>
                  </a:lnTo>
                  <a:lnTo>
                    <a:pt x="5919532" y="2391163"/>
                  </a:lnTo>
                  <a:lnTo>
                    <a:pt x="5907665" y="2346447"/>
                  </a:lnTo>
                  <a:lnTo>
                    <a:pt x="5895168" y="2301990"/>
                  </a:lnTo>
                  <a:lnTo>
                    <a:pt x="5882045" y="2257799"/>
                  </a:lnTo>
                  <a:lnTo>
                    <a:pt x="5868302" y="2213877"/>
                  </a:lnTo>
                  <a:lnTo>
                    <a:pt x="5853944" y="2170230"/>
                  </a:lnTo>
                  <a:lnTo>
                    <a:pt x="5838975" y="2126864"/>
                  </a:lnTo>
                  <a:lnTo>
                    <a:pt x="5823402" y="2083782"/>
                  </a:lnTo>
                  <a:lnTo>
                    <a:pt x="5807228" y="2040990"/>
                  </a:lnTo>
                  <a:lnTo>
                    <a:pt x="5790460" y="1998494"/>
                  </a:lnTo>
                  <a:lnTo>
                    <a:pt x="5773102" y="1956298"/>
                  </a:lnTo>
                  <a:lnTo>
                    <a:pt x="5755159" y="1914407"/>
                  </a:lnTo>
                  <a:lnTo>
                    <a:pt x="5736637" y="1872826"/>
                  </a:lnTo>
                  <a:lnTo>
                    <a:pt x="5717541" y="1831561"/>
                  </a:lnTo>
                  <a:lnTo>
                    <a:pt x="5697876" y="1790617"/>
                  </a:lnTo>
                  <a:lnTo>
                    <a:pt x="5677646" y="1749997"/>
                  </a:lnTo>
                  <a:lnTo>
                    <a:pt x="5656858" y="1709709"/>
                  </a:lnTo>
                  <a:lnTo>
                    <a:pt x="5635516" y="1669756"/>
                  </a:lnTo>
                  <a:lnTo>
                    <a:pt x="5613625" y="1630144"/>
                  </a:lnTo>
                  <a:lnTo>
                    <a:pt x="5591190" y="1590877"/>
                  </a:lnTo>
                  <a:lnTo>
                    <a:pt x="5568217" y="1551962"/>
                  </a:lnTo>
                  <a:lnTo>
                    <a:pt x="5544711" y="1513402"/>
                  </a:lnTo>
                  <a:lnTo>
                    <a:pt x="5520677" y="1475203"/>
                  </a:lnTo>
                  <a:lnTo>
                    <a:pt x="5496119" y="1437371"/>
                  </a:lnTo>
                  <a:lnTo>
                    <a:pt x="5471044" y="1399909"/>
                  </a:lnTo>
                  <a:lnTo>
                    <a:pt x="5445456" y="1362823"/>
                  </a:lnTo>
                  <a:lnTo>
                    <a:pt x="5419360" y="1326119"/>
                  </a:lnTo>
                  <a:lnTo>
                    <a:pt x="5392762" y="1289801"/>
                  </a:lnTo>
                  <a:lnTo>
                    <a:pt x="5365666" y="1253874"/>
                  </a:lnTo>
                  <a:lnTo>
                    <a:pt x="5338078" y="1218343"/>
                  </a:lnTo>
                  <a:lnTo>
                    <a:pt x="5310003" y="1183214"/>
                  </a:lnTo>
                  <a:lnTo>
                    <a:pt x="5281446" y="1148492"/>
                  </a:lnTo>
                  <a:lnTo>
                    <a:pt x="5252412" y="1114181"/>
                  </a:lnTo>
                  <a:lnTo>
                    <a:pt x="5222906" y="1080286"/>
                  </a:lnTo>
                  <a:lnTo>
                    <a:pt x="5192934" y="1046814"/>
                  </a:lnTo>
                  <a:lnTo>
                    <a:pt x="5162499" y="1013768"/>
                  </a:lnTo>
                  <a:lnTo>
                    <a:pt x="5131609" y="981153"/>
                  </a:lnTo>
                  <a:lnTo>
                    <a:pt x="5100267" y="948976"/>
                  </a:lnTo>
                  <a:lnTo>
                    <a:pt x="5068479" y="917240"/>
                  </a:lnTo>
                  <a:lnTo>
                    <a:pt x="5036250" y="885952"/>
                  </a:lnTo>
                  <a:lnTo>
                    <a:pt x="5003585" y="855115"/>
                  </a:lnTo>
                  <a:lnTo>
                    <a:pt x="4970490" y="824736"/>
                  </a:lnTo>
                  <a:lnTo>
                    <a:pt x="4936968" y="794819"/>
                  </a:lnTo>
                  <a:lnTo>
                    <a:pt x="4903026" y="765368"/>
                  </a:lnTo>
                  <a:lnTo>
                    <a:pt x="4868669" y="736391"/>
                  </a:lnTo>
                  <a:lnTo>
                    <a:pt x="4833902" y="707890"/>
                  </a:lnTo>
                  <a:lnTo>
                    <a:pt x="4798729" y="679872"/>
                  </a:lnTo>
                  <a:lnTo>
                    <a:pt x="4763156" y="652341"/>
                  </a:lnTo>
                  <a:lnTo>
                    <a:pt x="4727189" y="625303"/>
                  </a:lnTo>
                  <a:lnTo>
                    <a:pt x="4690831" y="598762"/>
                  </a:lnTo>
                  <a:lnTo>
                    <a:pt x="4654089" y="572724"/>
                  </a:lnTo>
                  <a:lnTo>
                    <a:pt x="4616968" y="547194"/>
                  </a:lnTo>
                  <a:lnTo>
                    <a:pt x="4579472" y="522176"/>
                  </a:lnTo>
                  <a:lnTo>
                    <a:pt x="4541606" y="497676"/>
                  </a:lnTo>
                  <a:lnTo>
                    <a:pt x="4503377" y="473699"/>
                  </a:lnTo>
                  <a:lnTo>
                    <a:pt x="4464788" y="450250"/>
                  </a:lnTo>
                  <a:lnTo>
                    <a:pt x="4425846" y="427334"/>
                  </a:lnTo>
                  <a:lnTo>
                    <a:pt x="4386555" y="404956"/>
                  </a:lnTo>
                  <a:lnTo>
                    <a:pt x="4346920" y="383121"/>
                  </a:lnTo>
                  <a:lnTo>
                    <a:pt x="4306947" y="361834"/>
                  </a:lnTo>
                  <a:lnTo>
                    <a:pt x="4266640" y="341101"/>
                  </a:lnTo>
                  <a:lnTo>
                    <a:pt x="4226005" y="320925"/>
                  </a:lnTo>
                  <a:lnTo>
                    <a:pt x="4185047" y="301313"/>
                  </a:lnTo>
                  <a:lnTo>
                    <a:pt x="4143771" y="282270"/>
                  </a:lnTo>
                  <a:lnTo>
                    <a:pt x="4102182" y="263800"/>
                  </a:lnTo>
                  <a:lnTo>
                    <a:pt x="4060285" y="245908"/>
                  </a:lnTo>
                  <a:lnTo>
                    <a:pt x="4018086" y="228600"/>
                  </a:lnTo>
                  <a:lnTo>
                    <a:pt x="3975589" y="211881"/>
                  </a:lnTo>
                  <a:lnTo>
                    <a:pt x="3932800" y="195755"/>
                  </a:lnTo>
                  <a:lnTo>
                    <a:pt x="3889723" y="180228"/>
                  </a:lnTo>
                  <a:lnTo>
                    <a:pt x="3846364" y="165305"/>
                  </a:lnTo>
                  <a:lnTo>
                    <a:pt x="3802728" y="150990"/>
                  </a:lnTo>
                  <a:lnTo>
                    <a:pt x="3758821" y="137290"/>
                  </a:lnTo>
                  <a:lnTo>
                    <a:pt x="3714646" y="124209"/>
                  </a:lnTo>
                  <a:lnTo>
                    <a:pt x="3670210" y="111751"/>
                  </a:lnTo>
                  <a:lnTo>
                    <a:pt x="3625518" y="99923"/>
                  </a:lnTo>
                  <a:lnTo>
                    <a:pt x="3580574" y="88729"/>
                  </a:lnTo>
                  <a:lnTo>
                    <a:pt x="3535384" y="78174"/>
                  </a:lnTo>
                  <a:lnTo>
                    <a:pt x="3489952" y="68264"/>
                  </a:lnTo>
                  <a:lnTo>
                    <a:pt x="3444285" y="59002"/>
                  </a:lnTo>
                  <a:lnTo>
                    <a:pt x="3398387" y="50396"/>
                  </a:lnTo>
                  <a:lnTo>
                    <a:pt x="3352263" y="42448"/>
                  </a:lnTo>
                  <a:lnTo>
                    <a:pt x="3305918" y="35165"/>
                  </a:lnTo>
                  <a:lnTo>
                    <a:pt x="3259358" y="28552"/>
                  </a:lnTo>
                  <a:lnTo>
                    <a:pt x="3212587" y="22614"/>
                  </a:lnTo>
                  <a:lnTo>
                    <a:pt x="3165612" y="17355"/>
                  </a:lnTo>
                  <a:lnTo>
                    <a:pt x="3118436" y="12781"/>
                  </a:lnTo>
                  <a:lnTo>
                    <a:pt x="3071065" y="8896"/>
                  </a:lnTo>
                  <a:lnTo>
                    <a:pt x="3023504" y="5707"/>
                  </a:lnTo>
                  <a:lnTo>
                    <a:pt x="2975758" y="3218"/>
                  </a:lnTo>
                  <a:lnTo>
                    <a:pt x="2927833" y="1433"/>
                  </a:lnTo>
                  <a:lnTo>
                    <a:pt x="2879734" y="359"/>
                  </a:lnTo>
                  <a:lnTo>
                    <a:pt x="2831465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4864" y="2289555"/>
            <a:ext cx="14439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TOOLS: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71813" y="1228788"/>
            <a:ext cx="371475" cy="381000"/>
            <a:chOff x="2571813" y="1228788"/>
            <a:chExt cx="371475" cy="381000"/>
          </a:xfrm>
        </p:grpSpPr>
        <p:sp>
          <p:nvSpPr>
            <p:cNvPr id="7" name="object 7"/>
            <p:cNvSpPr/>
            <p:nvPr/>
          </p:nvSpPr>
          <p:spPr>
            <a:xfrm>
              <a:off x="2576576" y="1233550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180975" y="0"/>
                  </a:moveTo>
                  <a:lnTo>
                    <a:pt x="132820" y="6627"/>
                  </a:lnTo>
                  <a:lnTo>
                    <a:pt x="89577" y="25334"/>
                  </a:lnTo>
                  <a:lnTo>
                    <a:pt x="52958" y="54355"/>
                  </a:lnTo>
                  <a:lnTo>
                    <a:pt x="24680" y="91929"/>
                  </a:lnTo>
                  <a:lnTo>
                    <a:pt x="6455" y="136289"/>
                  </a:lnTo>
                  <a:lnTo>
                    <a:pt x="0" y="185674"/>
                  </a:lnTo>
                  <a:lnTo>
                    <a:pt x="6455" y="235067"/>
                  </a:lnTo>
                  <a:lnTo>
                    <a:pt x="24680" y="279451"/>
                  </a:lnTo>
                  <a:lnTo>
                    <a:pt x="52959" y="317055"/>
                  </a:lnTo>
                  <a:lnTo>
                    <a:pt x="89577" y="346107"/>
                  </a:lnTo>
                  <a:lnTo>
                    <a:pt x="132820" y="364838"/>
                  </a:lnTo>
                  <a:lnTo>
                    <a:pt x="180975" y="371475"/>
                  </a:lnTo>
                  <a:lnTo>
                    <a:pt x="229085" y="364838"/>
                  </a:lnTo>
                  <a:lnTo>
                    <a:pt x="272316" y="346107"/>
                  </a:lnTo>
                  <a:lnTo>
                    <a:pt x="308943" y="317055"/>
                  </a:lnTo>
                  <a:lnTo>
                    <a:pt x="337241" y="279451"/>
                  </a:lnTo>
                  <a:lnTo>
                    <a:pt x="355485" y="235067"/>
                  </a:lnTo>
                  <a:lnTo>
                    <a:pt x="361950" y="185674"/>
                  </a:lnTo>
                  <a:lnTo>
                    <a:pt x="355485" y="136289"/>
                  </a:lnTo>
                  <a:lnTo>
                    <a:pt x="337241" y="91929"/>
                  </a:lnTo>
                  <a:lnTo>
                    <a:pt x="308943" y="54356"/>
                  </a:lnTo>
                  <a:lnTo>
                    <a:pt x="272316" y="25334"/>
                  </a:lnTo>
                  <a:lnTo>
                    <a:pt x="229085" y="6627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6576" y="1233550"/>
              <a:ext cx="361950" cy="371475"/>
            </a:xfrm>
            <a:custGeom>
              <a:avLst/>
              <a:gdLst/>
              <a:ahLst/>
              <a:cxnLst/>
              <a:rect l="l" t="t" r="r" b="b"/>
              <a:pathLst>
                <a:path w="361950" h="371475">
                  <a:moveTo>
                    <a:pt x="0" y="185674"/>
                  </a:moveTo>
                  <a:lnTo>
                    <a:pt x="6455" y="136289"/>
                  </a:lnTo>
                  <a:lnTo>
                    <a:pt x="24680" y="91929"/>
                  </a:lnTo>
                  <a:lnTo>
                    <a:pt x="52958" y="54355"/>
                  </a:lnTo>
                  <a:lnTo>
                    <a:pt x="89577" y="25334"/>
                  </a:lnTo>
                  <a:lnTo>
                    <a:pt x="132820" y="6627"/>
                  </a:lnTo>
                  <a:lnTo>
                    <a:pt x="180975" y="0"/>
                  </a:lnTo>
                  <a:lnTo>
                    <a:pt x="229085" y="6627"/>
                  </a:lnTo>
                  <a:lnTo>
                    <a:pt x="272316" y="25334"/>
                  </a:lnTo>
                  <a:lnTo>
                    <a:pt x="308943" y="54356"/>
                  </a:lnTo>
                  <a:lnTo>
                    <a:pt x="337241" y="91929"/>
                  </a:lnTo>
                  <a:lnTo>
                    <a:pt x="355485" y="136289"/>
                  </a:lnTo>
                  <a:lnTo>
                    <a:pt x="361950" y="185674"/>
                  </a:lnTo>
                  <a:lnTo>
                    <a:pt x="355485" y="235067"/>
                  </a:lnTo>
                  <a:lnTo>
                    <a:pt x="337241" y="279451"/>
                  </a:lnTo>
                  <a:lnTo>
                    <a:pt x="308943" y="317055"/>
                  </a:lnTo>
                  <a:lnTo>
                    <a:pt x="272316" y="346107"/>
                  </a:lnTo>
                  <a:lnTo>
                    <a:pt x="229085" y="364838"/>
                  </a:lnTo>
                  <a:lnTo>
                    <a:pt x="180975" y="371475"/>
                  </a:lnTo>
                  <a:lnTo>
                    <a:pt x="132820" y="364838"/>
                  </a:lnTo>
                  <a:lnTo>
                    <a:pt x="89577" y="346107"/>
                  </a:lnTo>
                  <a:lnTo>
                    <a:pt x="52959" y="317055"/>
                  </a:lnTo>
                  <a:lnTo>
                    <a:pt x="24680" y="279451"/>
                  </a:lnTo>
                  <a:lnTo>
                    <a:pt x="6455" y="235067"/>
                  </a:lnTo>
                  <a:lnTo>
                    <a:pt x="0" y="185674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03195" y="1316037"/>
            <a:ext cx="10223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latin typeface="Calibri"/>
                <a:cs typeface="Calibri"/>
              </a:rPr>
              <a:t>21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0826" y="3338576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5">
                <a:moveTo>
                  <a:pt x="0" y="0"/>
                </a:moveTo>
                <a:lnTo>
                  <a:pt x="935355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1037" y="3289998"/>
            <a:ext cx="2945130" cy="2426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Reality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Software</a:t>
            </a: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Times New Roman"/>
                <a:cs typeface="Times New Roman"/>
              </a:rPr>
              <a:t>Arduino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uno(IDE)</a:t>
            </a: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latin typeface="Times New Roman"/>
                <a:cs typeface="Times New Roman"/>
              </a:rPr>
              <a:t>ESP8266(Hardware)</a:t>
            </a: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dirty="0">
                <a:latin typeface="Times New Roman"/>
                <a:cs typeface="Times New Roman"/>
              </a:rPr>
              <a:t>Data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cable</a:t>
            </a: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latin typeface="Times New Roman"/>
                <a:cs typeface="Times New Roman"/>
              </a:rPr>
              <a:t>Resistors</a:t>
            </a: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25" dirty="0">
                <a:latin typeface="Times New Roman"/>
                <a:cs typeface="Times New Roman"/>
              </a:rPr>
              <a:t>LED</a:t>
            </a: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latin typeface="Times New Roman"/>
                <a:cs typeface="Times New Roman"/>
              </a:rPr>
              <a:t>Breadboard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47699"/>
            <a:ext cx="23444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Times New Roman"/>
                <a:cs typeface="Times New Roman"/>
              </a:rPr>
              <a:t>TIMELINE</a:t>
            </a:r>
            <a:r>
              <a:rPr b="1" spc="-155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257300"/>
            <a:ext cx="10515600" cy="914400"/>
            <a:chOff x="838200" y="1257300"/>
            <a:chExt cx="10515600" cy="914400"/>
          </a:xfrm>
        </p:grpSpPr>
        <p:sp>
          <p:nvSpPr>
            <p:cNvPr id="4" name="object 4"/>
            <p:cNvSpPr/>
            <p:nvPr/>
          </p:nvSpPr>
          <p:spPr>
            <a:xfrm>
              <a:off x="838200" y="1257300"/>
              <a:ext cx="10515600" cy="914400"/>
            </a:xfrm>
            <a:custGeom>
              <a:avLst/>
              <a:gdLst/>
              <a:ahLst/>
              <a:cxnLst/>
              <a:rect l="l" t="t" r="r" b="b"/>
              <a:pathLst>
                <a:path w="10515600" h="914400">
                  <a:moveTo>
                    <a:pt x="10424160" y="0"/>
                  </a:moveTo>
                  <a:lnTo>
                    <a:pt x="91440" y="0"/>
                  </a:lnTo>
                  <a:lnTo>
                    <a:pt x="55844" y="7179"/>
                  </a:lnTo>
                  <a:lnTo>
                    <a:pt x="26779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822960"/>
                  </a:lnTo>
                  <a:lnTo>
                    <a:pt x="7184" y="858571"/>
                  </a:lnTo>
                  <a:lnTo>
                    <a:pt x="26779" y="887634"/>
                  </a:lnTo>
                  <a:lnTo>
                    <a:pt x="55844" y="907220"/>
                  </a:lnTo>
                  <a:lnTo>
                    <a:pt x="91440" y="914400"/>
                  </a:lnTo>
                  <a:lnTo>
                    <a:pt x="10424160" y="914400"/>
                  </a:lnTo>
                  <a:lnTo>
                    <a:pt x="10459771" y="907220"/>
                  </a:lnTo>
                  <a:lnTo>
                    <a:pt x="10488834" y="887634"/>
                  </a:lnTo>
                  <a:lnTo>
                    <a:pt x="10508420" y="858571"/>
                  </a:lnTo>
                  <a:lnTo>
                    <a:pt x="10515600" y="822960"/>
                  </a:lnTo>
                  <a:lnTo>
                    <a:pt x="10515600" y="91439"/>
                  </a:lnTo>
                  <a:lnTo>
                    <a:pt x="10508420" y="55828"/>
                  </a:lnTo>
                  <a:lnTo>
                    <a:pt x="10488834" y="26765"/>
                  </a:lnTo>
                  <a:lnTo>
                    <a:pt x="10459771" y="7179"/>
                  </a:lnTo>
                  <a:lnTo>
                    <a:pt x="10424160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2754" y="1589788"/>
              <a:ext cx="366395" cy="250190"/>
            </a:xfrm>
            <a:custGeom>
              <a:avLst/>
              <a:gdLst/>
              <a:ahLst/>
              <a:cxnLst/>
              <a:rect l="l" t="t" r="r" b="b"/>
              <a:pathLst>
                <a:path w="366394" h="250189">
                  <a:moveTo>
                    <a:pt x="228960" y="0"/>
                  </a:moveTo>
                  <a:lnTo>
                    <a:pt x="182817" y="4651"/>
                  </a:lnTo>
                  <a:lnTo>
                    <a:pt x="139840" y="17992"/>
                  </a:lnTo>
                  <a:lnTo>
                    <a:pt x="100947" y="39101"/>
                  </a:lnTo>
                  <a:lnTo>
                    <a:pt x="67062" y="67058"/>
                  </a:lnTo>
                  <a:lnTo>
                    <a:pt x="39103" y="100941"/>
                  </a:lnTo>
                  <a:lnTo>
                    <a:pt x="17993" y="139831"/>
                  </a:lnTo>
                  <a:lnTo>
                    <a:pt x="4651" y="182807"/>
                  </a:lnTo>
                  <a:lnTo>
                    <a:pt x="0" y="228947"/>
                  </a:lnTo>
                  <a:lnTo>
                    <a:pt x="0" y="249760"/>
                  </a:lnTo>
                  <a:lnTo>
                    <a:pt x="31221" y="249760"/>
                  </a:lnTo>
                  <a:lnTo>
                    <a:pt x="31221" y="228947"/>
                  </a:lnTo>
                  <a:lnTo>
                    <a:pt x="31888" y="213060"/>
                  </a:lnTo>
                  <a:lnTo>
                    <a:pt x="33823" y="197467"/>
                  </a:lnTo>
                  <a:lnTo>
                    <a:pt x="36929" y="182263"/>
                  </a:lnTo>
                  <a:lnTo>
                    <a:pt x="41108" y="167547"/>
                  </a:lnTo>
                  <a:lnTo>
                    <a:pt x="60363" y="175352"/>
                  </a:lnTo>
                  <a:lnTo>
                    <a:pt x="62444" y="168588"/>
                  </a:lnTo>
                  <a:lnTo>
                    <a:pt x="67648" y="156100"/>
                  </a:lnTo>
                  <a:lnTo>
                    <a:pt x="48394" y="148295"/>
                  </a:lnTo>
                  <a:lnTo>
                    <a:pt x="54810" y="135246"/>
                  </a:lnTo>
                  <a:lnTo>
                    <a:pt x="62249" y="122733"/>
                  </a:lnTo>
                  <a:lnTo>
                    <a:pt x="70567" y="110904"/>
                  </a:lnTo>
                  <a:lnTo>
                    <a:pt x="79616" y="99904"/>
                  </a:lnTo>
                  <a:lnTo>
                    <a:pt x="94186" y="114473"/>
                  </a:lnTo>
                  <a:lnTo>
                    <a:pt x="103553" y="104066"/>
                  </a:lnTo>
                  <a:lnTo>
                    <a:pt x="108756" y="99383"/>
                  </a:lnTo>
                  <a:lnTo>
                    <a:pt x="94186" y="84814"/>
                  </a:lnTo>
                  <a:lnTo>
                    <a:pt x="105106" y="75367"/>
                  </a:lnTo>
                  <a:lnTo>
                    <a:pt x="116757" y="66602"/>
                  </a:lnTo>
                  <a:lnTo>
                    <a:pt x="129091" y="58618"/>
                  </a:lnTo>
                  <a:lnTo>
                    <a:pt x="142059" y="51513"/>
                  </a:lnTo>
                  <a:lnTo>
                    <a:pt x="149865" y="70765"/>
                  </a:lnTo>
                  <a:lnTo>
                    <a:pt x="156109" y="67643"/>
                  </a:lnTo>
                  <a:lnTo>
                    <a:pt x="162353" y="65041"/>
                  </a:lnTo>
                  <a:lnTo>
                    <a:pt x="169118" y="62440"/>
                  </a:lnTo>
                  <a:lnTo>
                    <a:pt x="161313" y="43187"/>
                  </a:lnTo>
                  <a:lnTo>
                    <a:pt x="174867" y="38691"/>
                  </a:lnTo>
                  <a:lnTo>
                    <a:pt x="188957" y="35317"/>
                  </a:lnTo>
                  <a:lnTo>
                    <a:pt x="203535" y="33016"/>
                  </a:lnTo>
                  <a:lnTo>
                    <a:pt x="218552" y="31740"/>
                  </a:lnTo>
                  <a:lnTo>
                    <a:pt x="218552" y="52553"/>
                  </a:lnTo>
                  <a:lnTo>
                    <a:pt x="222195" y="52553"/>
                  </a:lnTo>
                  <a:lnTo>
                    <a:pt x="225317" y="52033"/>
                  </a:lnTo>
                  <a:lnTo>
                    <a:pt x="235724" y="52033"/>
                  </a:lnTo>
                  <a:lnTo>
                    <a:pt x="239367" y="52553"/>
                  </a:lnTo>
                  <a:lnTo>
                    <a:pt x="239367" y="31740"/>
                  </a:lnTo>
                  <a:lnTo>
                    <a:pt x="254384" y="33098"/>
                  </a:lnTo>
                  <a:lnTo>
                    <a:pt x="268962" y="35577"/>
                  </a:lnTo>
                  <a:lnTo>
                    <a:pt x="283053" y="39130"/>
                  </a:lnTo>
                  <a:lnTo>
                    <a:pt x="296607" y="43708"/>
                  </a:lnTo>
                  <a:lnTo>
                    <a:pt x="288801" y="62440"/>
                  </a:lnTo>
                  <a:lnTo>
                    <a:pt x="295566" y="65041"/>
                  </a:lnTo>
                  <a:lnTo>
                    <a:pt x="301810" y="67643"/>
                  </a:lnTo>
                  <a:lnTo>
                    <a:pt x="308055" y="70765"/>
                  </a:lnTo>
                  <a:lnTo>
                    <a:pt x="315860" y="51513"/>
                  </a:lnTo>
                  <a:lnTo>
                    <a:pt x="323096" y="55212"/>
                  </a:lnTo>
                  <a:lnTo>
                    <a:pt x="330040" y="59253"/>
                  </a:lnTo>
                  <a:lnTo>
                    <a:pt x="336788" y="63586"/>
                  </a:lnTo>
                  <a:lnTo>
                    <a:pt x="343439" y="68163"/>
                  </a:lnTo>
                  <a:lnTo>
                    <a:pt x="365815" y="45789"/>
                  </a:lnTo>
                  <a:lnTo>
                    <a:pt x="335650" y="26561"/>
                  </a:lnTo>
                  <a:lnTo>
                    <a:pt x="302461" y="12162"/>
                  </a:lnTo>
                  <a:lnTo>
                    <a:pt x="266735" y="3130"/>
                  </a:lnTo>
                  <a:lnTo>
                    <a:pt x="2289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2754" y="1589788"/>
              <a:ext cx="366395" cy="250190"/>
            </a:xfrm>
            <a:custGeom>
              <a:avLst/>
              <a:gdLst/>
              <a:ahLst/>
              <a:cxnLst/>
              <a:rect l="l" t="t" r="r" b="b"/>
              <a:pathLst>
                <a:path w="366394" h="250189">
                  <a:moveTo>
                    <a:pt x="218552" y="31740"/>
                  </a:moveTo>
                  <a:lnTo>
                    <a:pt x="218552" y="52553"/>
                  </a:lnTo>
                  <a:lnTo>
                    <a:pt x="222195" y="52553"/>
                  </a:lnTo>
                  <a:lnTo>
                    <a:pt x="225317" y="52033"/>
                  </a:lnTo>
                  <a:lnTo>
                    <a:pt x="228960" y="52033"/>
                  </a:lnTo>
                  <a:lnTo>
                    <a:pt x="232602" y="52033"/>
                  </a:lnTo>
                  <a:lnTo>
                    <a:pt x="235724" y="52033"/>
                  </a:lnTo>
                  <a:lnTo>
                    <a:pt x="239367" y="52553"/>
                  </a:lnTo>
                  <a:lnTo>
                    <a:pt x="239367" y="31740"/>
                  </a:lnTo>
                  <a:lnTo>
                    <a:pt x="254384" y="33098"/>
                  </a:lnTo>
                  <a:lnTo>
                    <a:pt x="268962" y="35577"/>
                  </a:lnTo>
                  <a:lnTo>
                    <a:pt x="283053" y="39130"/>
                  </a:lnTo>
                  <a:lnTo>
                    <a:pt x="296607" y="43708"/>
                  </a:lnTo>
                  <a:lnTo>
                    <a:pt x="288801" y="62440"/>
                  </a:lnTo>
                  <a:lnTo>
                    <a:pt x="295566" y="65041"/>
                  </a:lnTo>
                  <a:lnTo>
                    <a:pt x="301810" y="67643"/>
                  </a:lnTo>
                  <a:lnTo>
                    <a:pt x="308055" y="70765"/>
                  </a:lnTo>
                  <a:lnTo>
                    <a:pt x="315860" y="51513"/>
                  </a:lnTo>
                  <a:lnTo>
                    <a:pt x="323096" y="55212"/>
                  </a:lnTo>
                  <a:lnTo>
                    <a:pt x="330040" y="59253"/>
                  </a:lnTo>
                  <a:lnTo>
                    <a:pt x="336788" y="63586"/>
                  </a:lnTo>
                  <a:lnTo>
                    <a:pt x="343439" y="68163"/>
                  </a:lnTo>
                  <a:lnTo>
                    <a:pt x="365815" y="45789"/>
                  </a:lnTo>
                  <a:lnTo>
                    <a:pt x="335650" y="26561"/>
                  </a:lnTo>
                  <a:lnTo>
                    <a:pt x="302461" y="12162"/>
                  </a:lnTo>
                  <a:lnTo>
                    <a:pt x="266735" y="3130"/>
                  </a:lnTo>
                  <a:lnTo>
                    <a:pt x="228960" y="0"/>
                  </a:lnTo>
                  <a:lnTo>
                    <a:pt x="182817" y="4651"/>
                  </a:lnTo>
                  <a:lnTo>
                    <a:pt x="139840" y="17992"/>
                  </a:lnTo>
                  <a:lnTo>
                    <a:pt x="100947" y="39101"/>
                  </a:lnTo>
                  <a:lnTo>
                    <a:pt x="67062" y="67058"/>
                  </a:lnTo>
                  <a:lnTo>
                    <a:pt x="39103" y="100941"/>
                  </a:lnTo>
                  <a:lnTo>
                    <a:pt x="17993" y="139831"/>
                  </a:lnTo>
                  <a:lnTo>
                    <a:pt x="4651" y="182807"/>
                  </a:lnTo>
                  <a:lnTo>
                    <a:pt x="0" y="228947"/>
                  </a:lnTo>
                  <a:lnTo>
                    <a:pt x="0" y="249760"/>
                  </a:lnTo>
                  <a:lnTo>
                    <a:pt x="31221" y="249760"/>
                  </a:lnTo>
                  <a:lnTo>
                    <a:pt x="31221" y="228947"/>
                  </a:lnTo>
                  <a:lnTo>
                    <a:pt x="31888" y="213060"/>
                  </a:lnTo>
                  <a:lnTo>
                    <a:pt x="33823" y="197467"/>
                  </a:lnTo>
                  <a:lnTo>
                    <a:pt x="36929" y="182263"/>
                  </a:lnTo>
                  <a:lnTo>
                    <a:pt x="41108" y="167547"/>
                  </a:lnTo>
                  <a:lnTo>
                    <a:pt x="60363" y="175352"/>
                  </a:lnTo>
                  <a:lnTo>
                    <a:pt x="62444" y="168588"/>
                  </a:lnTo>
                  <a:lnTo>
                    <a:pt x="65046" y="162344"/>
                  </a:lnTo>
                  <a:lnTo>
                    <a:pt x="67648" y="156100"/>
                  </a:lnTo>
                  <a:lnTo>
                    <a:pt x="48394" y="148295"/>
                  </a:lnTo>
                  <a:lnTo>
                    <a:pt x="54810" y="135246"/>
                  </a:lnTo>
                  <a:lnTo>
                    <a:pt x="62249" y="122733"/>
                  </a:lnTo>
                  <a:lnTo>
                    <a:pt x="70567" y="110904"/>
                  </a:lnTo>
                  <a:lnTo>
                    <a:pt x="79616" y="99904"/>
                  </a:lnTo>
                  <a:lnTo>
                    <a:pt x="94186" y="114473"/>
                  </a:lnTo>
                  <a:lnTo>
                    <a:pt x="98869" y="109270"/>
                  </a:lnTo>
                  <a:lnTo>
                    <a:pt x="103553" y="104066"/>
                  </a:lnTo>
                  <a:lnTo>
                    <a:pt x="108756" y="99383"/>
                  </a:lnTo>
                  <a:lnTo>
                    <a:pt x="94186" y="84814"/>
                  </a:lnTo>
                  <a:lnTo>
                    <a:pt x="105106" y="75367"/>
                  </a:lnTo>
                  <a:lnTo>
                    <a:pt x="116757" y="66602"/>
                  </a:lnTo>
                  <a:lnTo>
                    <a:pt x="129091" y="58618"/>
                  </a:lnTo>
                  <a:lnTo>
                    <a:pt x="142059" y="51513"/>
                  </a:lnTo>
                  <a:lnTo>
                    <a:pt x="149865" y="70765"/>
                  </a:lnTo>
                  <a:lnTo>
                    <a:pt x="156109" y="67643"/>
                  </a:lnTo>
                  <a:lnTo>
                    <a:pt x="162353" y="65041"/>
                  </a:lnTo>
                  <a:lnTo>
                    <a:pt x="169118" y="62440"/>
                  </a:lnTo>
                  <a:lnTo>
                    <a:pt x="161313" y="43187"/>
                  </a:lnTo>
                  <a:lnTo>
                    <a:pt x="174867" y="38691"/>
                  </a:lnTo>
                  <a:lnTo>
                    <a:pt x="188957" y="35317"/>
                  </a:lnTo>
                  <a:lnTo>
                    <a:pt x="203535" y="33016"/>
                  </a:lnTo>
                  <a:lnTo>
                    <a:pt x="218552" y="31740"/>
                  </a:lnTo>
                  <a:close/>
                </a:path>
              </a:pathLst>
            </a:custGeom>
            <a:ln w="5203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193" y="1644423"/>
              <a:ext cx="256082" cy="2045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19187" y="1462150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825"/>
                  </a:moveTo>
                  <a:lnTo>
                    <a:pt x="504825" y="504825"/>
                  </a:lnTo>
                  <a:lnTo>
                    <a:pt x="504825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81200" y="1521713"/>
            <a:ext cx="65405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-30" dirty="0">
                <a:latin typeface="Calibri"/>
                <a:cs typeface="Calibri"/>
              </a:rPr>
              <a:t>Total: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5095" y="1521713"/>
            <a:ext cx="16522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latin typeface="Calibri"/>
                <a:cs typeface="Calibri"/>
              </a:rPr>
              <a:t>Three</a:t>
            </a:r>
            <a:r>
              <a:rPr sz="2150" b="1" spc="114" dirty="0">
                <a:latin typeface="Calibri"/>
                <a:cs typeface="Calibri"/>
              </a:rPr>
              <a:t> </a:t>
            </a:r>
            <a:r>
              <a:rPr sz="2150" b="1" spc="-10" dirty="0">
                <a:latin typeface="Calibri"/>
                <a:cs typeface="Calibri"/>
              </a:rPr>
              <a:t>months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8200" y="2400300"/>
            <a:ext cx="10515600" cy="914400"/>
            <a:chOff x="838200" y="2400300"/>
            <a:chExt cx="10515600" cy="914400"/>
          </a:xfrm>
        </p:grpSpPr>
        <p:sp>
          <p:nvSpPr>
            <p:cNvPr id="12" name="object 12"/>
            <p:cNvSpPr/>
            <p:nvPr/>
          </p:nvSpPr>
          <p:spPr>
            <a:xfrm>
              <a:off x="838200" y="2400300"/>
              <a:ext cx="10515600" cy="914400"/>
            </a:xfrm>
            <a:custGeom>
              <a:avLst/>
              <a:gdLst/>
              <a:ahLst/>
              <a:cxnLst/>
              <a:rect l="l" t="t" r="r" b="b"/>
              <a:pathLst>
                <a:path w="10515600" h="914400">
                  <a:moveTo>
                    <a:pt x="10424160" y="0"/>
                  </a:moveTo>
                  <a:lnTo>
                    <a:pt x="91440" y="0"/>
                  </a:lnTo>
                  <a:lnTo>
                    <a:pt x="55844" y="7179"/>
                  </a:lnTo>
                  <a:lnTo>
                    <a:pt x="26779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822960"/>
                  </a:lnTo>
                  <a:lnTo>
                    <a:pt x="7184" y="858571"/>
                  </a:lnTo>
                  <a:lnTo>
                    <a:pt x="26779" y="887634"/>
                  </a:lnTo>
                  <a:lnTo>
                    <a:pt x="55844" y="907220"/>
                  </a:lnTo>
                  <a:lnTo>
                    <a:pt x="91440" y="914400"/>
                  </a:lnTo>
                  <a:lnTo>
                    <a:pt x="10424160" y="914400"/>
                  </a:lnTo>
                  <a:lnTo>
                    <a:pt x="10459771" y="907220"/>
                  </a:lnTo>
                  <a:lnTo>
                    <a:pt x="10488834" y="887634"/>
                  </a:lnTo>
                  <a:lnTo>
                    <a:pt x="10508420" y="858571"/>
                  </a:lnTo>
                  <a:lnTo>
                    <a:pt x="10515600" y="822960"/>
                  </a:lnTo>
                  <a:lnTo>
                    <a:pt x="10515600" y="91439"/>
                  </a:lnTo>
                  <a:lnTo>
                    <a:pt x="10508420" y="55828"/>
                  </a:lnTo>
                  <a:lnTo>
                    <a:pt x="10488834" y="26765"/>
                  </a:lnTo>
                  <a:lnTo>
                    <a:pt x="10459771" y="7179"/>
                  </a:lnTo>
                  <a:lnTo>
                    <a:pt x="10424160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4790" y="2750222"/>
              <a:ext cx="354330" cy="285750"/>
            </a:xfrm>
            <a:custGeom>
              <a:avLst/>
              <a:gdLst/>
              <a:ahLst/>
              <a:cxnLst/>
              <a:rect l="l" t="t" r="r" b="b"/>
              <a:pathLst>
                <a:path w="354330" h="285750">
                  <a:moveTo>
                    <a:pt x="93662" y="214312"/>
                  </a:moveTo>
                  <a:lnTo>
                    <a:pt x="72847" y="214312"/>
                  </a:lnTo>
                  <a:lnTo>
                    <a:pt x="72847" y="255155"/>
                  </a:lnTo>
                  <a:lnTo>
                    <a:pt x="93662" y="255155"/>
                  </a:lnTo>
                  <a:lnTo>
                    <a:pt x="93662" y="214312"/>
                  </a:lnTo>
                  <a:close/>
                </a:path>
                <a:path w="354330" h="285750">
                  <a:moveTo>
                    <a:pt x="156108" y="214312"/>
                  </a:moveTo>
                  <a:lnTo>
                    <a:pt x="135293" y="214312"/>
                  </a:lnTo>
                  <a:lnTo>
                    <a:pt x="135293" y="255155"/>
                  </a:lnTo>
                  <a:lnTo>
                    <a:pt x="156108" y="255155"/>
                  </a:lnTo>
                  <a:lnTo>
                    <a:pt x="156108" y="214312"/>
                  </a:lnTo>
                  <a:close/>
                </a:path>
                <a:path w="354330" h="285750">
                  <a:moveTo>
                    <a:pt x="156108" y="30530"/>
                  </a:moveTo>
                  <a:lnTo>
                    <a:pt x="135293" y="30530"/>
                  </a:lnTo>
                  <a:lnTo>
                    <a:pt x="135293" y="71374"/>
                  </a:lnTo>
                  <a:lnTo>
                    <a:pt x="156108" y="71374"/>
                  </a:lnTo>
                  <a:lnTo>
                    <a:pt x="156108" y="30530"/>
                  </a:lnTo>
                  <a:close/>
                </a:path>
                <a:path w="354330" h="285750">
                  <a:moveTo>
                    <a:pt x="218541" y="30530"/>
                  </a:moveTo>
                  <a:lnTo>
                    <a:pt x="197739" y="30530"/>
                  </a:lnTo>
                  <a:lnTo>
                    <a:pt x="197739" y="71374"/>
                  </a:lnTo>
                  <a:lnTo>
                    <a:pt x="218541" y="71374"/>
                  </a:lnTo>
                  <a:lnTo>
                    <a:pt x="218541" y="30530"/>
                  </a:lnTo>
                  <a:close/>
                </a:path>
                <a:path w="354330" h="285750">
                  <a:moveTo>
                    <a:pt x="280987" y="30530"/>
                  </a:moveTo>
                  <a:lnTo>
                    <a:pt x="260172" y="30530"/>
                  </a:lnTo>
                  <a:lnTo>
                    <a:pt x="260172" y="71374"/>
                  </a:lnTo>
                  <a:lnTo>
                    <a:pt x="280987" y="71374"/>
                  </a:lnTo>
                  <a:lnTo>
                    <a:pt x="280987" y="30530"/>
                  </a:lnTo>
                  <a:close/>
                </a:path>
                <a:path w="354330" h="285750">
                  <a:moveTo>
                    <a:pt x="353834" y="214312"/>
                  </a:moveTo>
                  <a:lnTo>
                    <a:pt x="197739" y="214312"/>
                  </a:lnTo>
                  <a:lnTo>
                    <a:pt x="197739" y="255155"/>
                  </a:lnTo>
                  <a:lnTo>
                    <a:pt x="353834" y="255155"/>
                  </a:lnTo>
                  <a:lnTo>
                    <a:pt x="353834" y="214312"/>
                  </a:lnTo>
                  <a:close/>
                </a:path>
                <a:path w="354330" h="285750">
                  <a:moveTo>
                    <a:pt x="353834" y="30530"/>
                  </a:moveTo>
                  <a:lnTo>
                    <a:pt x="322618" y="30530"/>
                  </a:lnTo>
                  <a:lnTo>
                    <a:pt x="322618" y="71374"/>
                  </a:lnTo>
                  <a:lnTo>
                    <a:pt x="353834" y="71374"/>
                  </a:lnTo>
                  <a:lnTo>
                    <a:pt x="353834" y="30530"/>
                  </a:lnTo>
                  <a:close/>
                </a:path>
                <a:path w="354330" h="285750">
                  <a:moveTo>
                    <a:pt x="353834" y="0"/>
                  </a:moveTo>
                  <a:lnTo>
                    <a:pt x="72847" y="0"/>
                  </a:lnTo>
                  <a:lnTo>
                    <a:pt x="72847" y="91833"/>
                  </a:lnTo>
                  <a:lnTo>
                    <a:pt x="72847" y="132080"/>
                  </a:lnTo>
                  <a:lnTo>
                    <a:pt x="72847" y="153466"/>
                  </a:lnTo>
                  <a:lnTo>
                    <a:pt x="72847" y="193713"/>
                  </a:lnTo>
                  <a:lnTo>
                    <a:pt x="31216" y="193713"/>
                  </a:lnTo>
                  <a:lnTo>
                    <a:pt x="31216" y="153466"/>
                  </a:lnTo>
                  <a:lnTo>
                    <a:pt x="72847" y="153466"/>
                  </a:lnTo>
                  <a:lnTo>
                    <a:pt x="72847" y="132080"/>
                  </a:lnTo>
                  <a:lnTo>
                    <a:pt x="31216" y="132080"/>
                  </a:lnTo>
                  <a:lnTo>
                    <a:pt x="31216" y="91833"/>
                  </a:lnTo>
                  <a:lnTo>
                    <a:pt x="72847" y="91833"/>
                  </a:lnTo>
                  <a:lnTo>
                    <a:pt x="72847" y="0"/>
                  </a:lnTo>
                  <a:lnTo>
                    <a:pt x="0" y="0"/>
                  </a:lnTo>
                  <a:lnTo>
                    <a:pt x="0" y="30200"/>
                  </a:lnTo>
                  <a:lnTo>
                    <a:pt x="0" y="71704"/>
                  </a:lnTo>
                  <a:lnTo>
                    <a:pt x="0" y="285546"/>
                  </a:lnTo>
                  <a:lnTo>
                    <a:pt x="353834" y="285546"/>
                  </a:lnTo>
                  <a:lnTo>
                    <a:pt x="353834" y="255358"/>
                  </a:lnTo>
                  <a:lnTo>
                    <a:pt x="31216" y="255358"/>
                  </a:lnTo>
                  <a:lnTo>
                    <a:pt x="31216" y="213842"/>
                  </a:lnTo>
                  <a:lnTo>
                    <a:pt x="353834" y="213842"/>
                  </a:lnTo>
                  <a:lnTo>
                    <a:pt x="353834" y="193890"/>
                  </a:lnTo>
                  <a:lnTo>
                    <a:pt x="353834" y="193713"/>
                  </a:lnTo>
                  <a:lnTo>
                    <a:pt x="353834" y="71704"/>
                  </a:lnTo>
                  <a:lnTo>
                    <a:pt x="322618" y="71704"/>
                  </a:lnTo>
                  <a:lnTo>
                    <a:pt x="322618" y="91833"/>
                  </a:lnTo>
                  <a:lnTo>
                    <a:pt x="322618" y="132080"/>
                  </a:lnTo>
                  <a:lnTo>
                    <a:pt x="322618" y="153466"/>
                  </a:lnTo>
                  <a:lnTo>
                    <a:pt x="322618" y="193713"/>
                  </a:lnTo>
                  <a:lnTo>
                    <a:pt x="280987" y="193713"/>
                  </a:lnTo>
                  <a:lnTo>
                    <a:pt x="280987" y="153466"/>
                  </a:lnTo>
                  <a:lnTo>
                    <a:pt x="322618" y="153466"/>
                  </a:lnTo>
                  <a:lnTo>
                    <a:pt x="322618" y="132080"/>
                  </a:lnTo>
                  <a:lnTo>
                    <a:pt x="280987" y="132080"/>
                  </a:lnTo>
                  <a:lnTo>
                    <a:pt x="280987" y="91833"/>
                  </a:lnTo>
                  <a:lnTo>
                    <a:pt x="322618" y="91833"/>
                  </a:lnTo>
                  <a:lnTo>
                    <a:pt x="322618" y="71704"/>
                  </a:lnTo>
                  <a:lnTo>
                    <a:pt x="260172" y="71704"/>
                  </a:lnTo>
                  <a:lnTo>
                    <a:pt x="260172" y="91833"/>
                  </a:lnTo>
                  <a:lnTo>
                    <a:pt x="260172" y="132080"/>
                  </a:lnTo>
                  <a:lnTo>
                    <a:pt x="260172" y="153466"/>
                  </a:lnTo>
                  <a:lnTo>
                    <a:pt x="260172" y="193713"/>
                  </a:lnTo>
                  <a:lnTo>
                    <a:pt x="218541" y="193713"/>
                  </a:lnTo>
                  <a:lnTo>
                    <a:pt x="218541" y="153466"/>
                  </a:lnTo>
                  <a:lnTo>
                    <a:pt x="260172" y="153466"/>
                  </a:lnTo>
                  <a:lnTo>
                    <a:pt x="260172" y="132080"/>
                  </a:lnTo>
                  <a:lnTo>
                    <a:pt x="218541" y="132080"/>
                  </a:lnTo>
                  <a:lnTo>
                    <a:pt x="218541" y="91833"/>
                  </a:lnTo>
                  <a:lnTo>
                    <a:pt x="260172" y="91833"/>
                  </a:lnTo>
                  <a:lnTo>
                    <a:pt x="260172" y="71704"/>
                  </a:lnTo>
                  <a:lnTo>
                    <a:pt x="197739" y="71704"/>
                  </a:lnTo>
                  <a:lnTo>
                    <a:pt x="197739" y="91833"/>
                  </a:lnTo>
                  <a:lnTo>
                    <a:pt x="197739" y="132080"/>
                  </a:lnTo>
                  <a:lnTo>
                    <a:pt x="197739" y="153466"/>
                  </a:lnTo>
                  <a:lnTo>
                    <a:pt x="197739" y="193713"/>
                  </a:lnTo>
                  <a:lnTo>
                    <a:pt x="156108" y="193713"/>
                  </a:lnTo>
                  <a:lnTo>
                    <a:pt x="156108" y="153466"/>
                  </a:lnTo>
                  <a:lnTo>
                    <a:pt x="197739" y="153466"/>
                  </a:lnTo>
                  <a:lnTo>
                    <a:pt x="197739" y="132080"/>
                  </a:lnTo>
                  <a:lnTo>
                    <a:pt x="156108" y="132080"/>
                  </a:lnTo>
                  <a:lnTo>
                    <a:pt x="156108" y="91833"/>
                  </a:lnTo>
                  <a:lnTo>
                    <a:pt x="197739" y="91833"/>
                  </a:lnTo>
                  <a:lnTo>
                    <a:pt x="197739" y="71704"/>
                  </a:lnTo>
                  <a:lnTo>
                    <a:pt x="135293" y="71704"/>
                  </a:lnTo>
                  <a:lnTo>
                    <a:pt x="135293" y="91833"/>
                  </a:lnTo>
                  <a:lnTo>
                    <a:pt x="135293" y="132080"/>
                  </a:lnTo>
                  <a:lnTo>
                    <a:pt x="135293" y="153466"/>
                  </a:lnTo>
                  <a:lnTo>
                    <a:pt x="135293" y="193713"/>
                  </a:lnTo>
                  <a:lnTo>
                    <a:pt x="93662" y="193713"/>
                  </a:lnTo>
                  <a:lnTo>
                    <a:pt x="93662" y="153466"/>
                  </a:lnTo>
                  <a:lnTo>
                    <a:pt x="135293" y="153466"/>
                  </a:lnTo>
                  <a:lnTo>
                    <a:pt x="135293" y="132080"/>
                  </a:lnTo>
                  <a:lnTo>
                    <a:pt x="93662" y="132080"/>
                  </a:lnTo>
                  <a:lnTo>
                    <a:pt x="93662" y="91833"/>
                  </a:lnTo>
                  <a:lnTo>
                    <a:pt x="135293" y="91833"/>
                  </a:lnTo>
                  <a:lnTo>
                    <a:pt x="135293" y="71704"/>
                  </a:lnTo>
                  <a:lnTo>
                    <a:pt x="93662" y="71704"/>
                  </a:lnTo>
                  <a:lnTo>
                    <a:pt x="93662" y="30200"/>
                  </a:lnTo>
                  <a:lnTo>
                    <a:pt x="353834" y="30200"/>
                  </a:lnTo>
                  <a:lnTo>
                    <a:pt x="35383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4792" y="2750111"/>
              <a:ext cx="354330" cy="286385"/>
            </a:xfrm>
            <a:custGeom>
              <a:avLst/>
              <a:gdLst/>
              <a:ahLst/>
              <a:cxnLst/>
              <a:rect l="l" t="t" r="r" b="b"/>
              <a:pathLst>
                <a:path w="354330" h="286385">
                  <a:moveTo>
                    <a:pt x="322623" y="30631"/>
                  </a:moveTo>
                  <a:lnTo>
                    <a:pt x="322623" y="71473"/>
                  </a:lnTo>
                  <a:lnTo>
                    <a:pt x="280994" y="71473"/>
                  </a:lnTo>
                  <a:lnTo>
                    <a:pt x="280994" y="30631"/>
                  </a:lnTo>
                  <a:lnTo>
                    <a:pt x="322623" y="30631"/>
                  </a:lnTo>
                  <a:close/>
                </a:path>
                <a:path w="354330" h="286385">
                  <a:moveTo>
                    <a:pt x="31221" y="214419"/>
                  </a:moveTo>
                  <a:lnTo>
                    <a:pt x="72850" y="214419"/>
                  </a:lnTo>
                  <a:lnTo>
                    <a:pt x="72850" y="255261"/>
                  </a:lnTo>
                  <a:lnTo>
                    <a:pt x="31221" y="255261"/>
                  </a:lnTo>
                  <a:lnTo>
                    <a:pt x="31221" y="214419"/>
                  </a:lnTo>
                  <a:close/>
                </a:path>
                <a:path w="354330" h="286385">
                  <a:moveTo>
                    <a:pt x="135293" y="30631"/>
                  </a:moveTo>
                  <a:lnTo>
                    <a:pt x="135293" y="71473"/>
                  </a:lnTo>
                  <a:lnTo>
                    <a:pt x="93664" y="71473"/>
                  </a:lnTo>
                  <a:lnTo>
                    <a:pt x="93664" y="30631"/>
                  </a:lnTo>
                  <a:lnTo>
                    <a:pt x="135293" y="30631"/>
                  </a:lnTo>
                  <a:close/>
                </a:path>
                <a:path w="354330" h="286385">
                  <a:moveTo>
                    <a:pt x="197737" y="30631"/>
                  </a:moveTo>
                  <a:lnTo>
                    <a:pt x="197737" y="71473"/>
                  </a:lnTo>
                  <a:lnTo>
                    <a:pt x="156108" y="71473"/>
                  </a:lnTo>
                  <a:lnTo>
                    <a:pt x="156108" y="30631"/>
                  </a:lnTo>
                  <a:lnTo>
                    <a:pt x="197737" y="30631"/>
                  </a:lnTo>
                  <a:close/>
                </a:path>
                <a:path w="354330" h="286385">
                  <a:moveTo>
                    <a:pt x="260180" y="132736"/>
                  </a:moveTo>
                  <a:lnTo>
                    <a:pt x="218551" y="132736"/>
                  </a:lnTo>
                  <a:lnTo>
                    <a:pt x="218551" y="91894"/>
                  </a:lnTo>
                  <a:lnTo>
                    <a:pt x="260180" y="91894"/>
                  </a:lnTo>
                  <a:lnTo>
                    <a:pt x="260180" y="132736"/>
                  </a:lnTo>
                  <a:close/>
                </a:path>
                <a:path w="354330" h="286385">
                  <a:moveTo>
                    <a:pt x="280994" y="132736"/>
                  </a:moveTo>
                  <a:lnTo>
                    <a:pt x="280994" y="91894"/>
                  </a:lnTo>
                  <a:lnTo>
                    <a:pt x="322623" y="91894"/>
                  </a:lnTo>
                  <a:lnTo>
                    <a:pt x="322623" y="132736"/>
                  </a:lnTo>
                  <a:lnTo>
                    <a:pt x="280994" y="132736"/>
                  </a:lnTo>
                  <a:close/>
                </a:path>
                <a:path w="354330" h="286385">
                  <a:moveTo>
                    <a:pt x="280994" y="193999"/>
                  </a:moveTo>
                  <a:lnTo>
                    <a:pt x="280994" y="153157"/>
                  </a:lnTo>
                  <a:lnTo>
                    <a:pt x="322623" y="153157"/>
                  </a:lnTo>
                  <a:lnTo>
                    <a:pt x="322623" y="193999"/>
                  </a:lnTo>
                  <a:lnTo>
                    <a:pt x="280994" y="193999"/>
                  </a:lnTo>
                  <a:close/>
                </a:path>
                <a:path w="354330" h="286385">
                  <a:moveTo>
                    <a:pt x="156108" y="214419"/>
                  </a:moveTo>
                  <a:lnTo>
                    <a:pt x="197737" y="214419"/>
                  </a:lnTo>
                  <a:lnTo>
                    <a:pt x="197737" y="255261"/>
                  </a:lnTo>
                  <a:lnTo>
                    <a:pt x="156108" y="255261"/>
                  </a:lnTo>
                  <a:lnTo>
                    <a:pt x="156108" y="214419"/>
                  </a:lnTo>
                  <a:close/>
                </a:path>
                <a:path w="354330" h="286385">
                  <a:moveTo>
                    <a:pt x="135293" y="214419"/>
                  </a:moveTo>
                  <a:lnTo>
                    <a:pt x="135293" y="255261"/>
                  </a:lnTo>
                  <a:lnTo>
                    <a:pt x="93665" y="255261"/>
                  </a:lnTo>
                  <a:lnTo>
                    <a:pt x="93665" y="214419"/>
                  </a:lnTo>
                  <a:lnTo>
                    <a:pt x="135293" y="214419"/>
                  </a:lnTo>
                  <a:close/>
                </a:path>
                <a:path w="354330" h="286385">
                  <a:moveTo>
                    <a:pt x="93665" y="153157"/>
                  </a:moveTo>
                  <a:lnTo>
                    <a:pt x="135293" y="153157"/>
                  </a:lnTo>
                  <a:lnTo>
                    <a:pt x="135293" y="193998"/>
                  </a:lnTo>
                  <a:lnTo>
                    <a:pt x="93665" y="193998"/>
                  </a:lnTo>
                  <a:lnTo>
                    <a:pt x="93665" y="153157"/>
                  </a:lnTo>
                  <a:close/>
                </a:path>
                <a:path w="354330" h="286385">
                  <a:moveTo>
                    <a:pt x="72850" y="153157"/>
                  </a:moveTo>
                  <a:lnTo>
                    <a:pt x="72850" y="193998"/>
                  </a:lnTo>
                  <a:lnTo>
                    <a:pt x="31221" y="193998"/>
                  </a:lnTo>
                  <a:lnTo>
                    <a:pt x="31221" y="153157"/>
                  </a:lnTo>
                  <a:lnTo>
                    <a:pt x="72850" y="153157"/>
                  </a:lnTo>
                  <a:close/>
                </a:path>
                <a:path w="354330" h="286385">
                  <a:moveTo>
                    <a:pt x="72850" y="91894"/>
                  </a:moveTo>
                  <a:lnTo>
                    <a:pt x="72850" y="132736"/>
                  </a:lnTo>
                  <a:lnTo>
                    <a:pt x="31221" y="132736"/>
                  </a:lnTo>
                  <a:lnTo>
                    <a:pt x="31221" y="91894"/>
                  </a:lnTo>
                  <a:lnTo>
                    <a:pt x="72850" y="91894"/>
                  </a:lnTo>
                  <a:close/>
                </a:path>
                <a:path w="354330" h="286385">
                  <a:moveTo>
                    <a:pt x="135293" y="132736"/>
                  </a:moveTo>
                  <a:lnTo>
                    <a:pt x="93665" y="132736"/>
                  </a:lnTo>
                  <a:lnTo>
                    <a:pt x="93664" y="91894"/>
                  </a:lnTo>
                  <a:lnTo>
                    <a:pt x="135293" y="91894"/>
                  </a:lnTo>
                  <a:lnTo>
                    <a:pt x="135293" y="132736"/>
                  </a:lnTo>
                  <a:close/>
                </a:path>
                <a:path w="354330" h="286385">
                  <a:moveTo>
                    <a:pt x="156108" y="132736"/>
                  </a:moveTo>
                  <a:lnTo>
                    <a:pt x="156108" y="91894"/>
                  </a:lnTo>
                  <a:lnTo>
                    <a:pt x="197737" y="91894"/>
                  </a:lnTo>
                  <a:lnTo>
                    <a:pt x="197737" y="132736"/>
                  </a:lnTo>
                  <a:lnTo>
                    <a:pt x="156108" y="132736"/>
                  </a:lnTo>
                  <a:close/>
                </a:path>
                <a:path w="354330" h="286385">
                  <a:moveTo>
                    <a:pt x="197737" y="193998"/>
                  </a:moveTo>
                  <a:lnTo>
                    <a:pt x="156108" y="193998"/>
                  </a:lnTo>
                  <a:lnTo>
                    <a:pt x="156108" y="153157"/>
                  </a:lnTo>
                  <a:lnTo>
                    <a:pt x="197737" y="153157"/>
                  </a:lnTo>
                  <a:lnTo>
                    <a:pt x="197737" y="193998"/>
                  </a:lnTo>
                  <a:close/>
                </a:path>
                <a:path w="354330" h="286385">
                  <a:moveTo>
                    <a:pt x="218551" y="193998"/>
                  </a:moveTo>
                  <a:lnTo>
                    <a:pt x="218551" y="153157"/>
                  </a:lnTo>
                  <a:lnTo>
                    <a:pt x="260180" y="153157"/>
                  </a:lnTo>
                  <a:lnTo>
                    <a:pt x="260180" y="193999"/>
                  </a:lnTo>
                  <a:lnTo>
                    <a:pt x="218551" y="193998"/>
                  </a:lnTo>
                  <a:close/>
                </a:path>
                <a:path w="354330" h="286385">
                  <a:moveTo>
                    <a:pt x="260180" y="30631"/>
                  </a:moveTo>
                  <a:lnTo>
                    <a:pt x="260180" y="71473"/>
                  </a:lnTo>
                  <a:lnTo>
                    <a:pt x="218551" y="71473"/>
                  </a:lnTo>
                  <a:lnTo>
                    <a:pt x="218551" y="30631"/>
                  </a:lnTo>
                  <a:lnTo>
                    <a:pt x="260180" y="30631"/>
                  </a:lnTo>
                  <a:close/>
                </a:path>
                <a:path w="354330" h="286385">
                  <a:moveTo>
                    <a:pt x="0" y="0"/>
                  </a:moveTo>
                  <a:lnTo>
                    <a:pt x="0" y="285893"/>
                  </a:lnTo>
                  <a:lnTo>
                    <a:pt x="353845" y="285893"/>
                  </a:lnTo>
                  <a:lnTo>
                    <a:pt x="353845" y="0"/>
                  </a:lnTo>
                  <a:lnTo>
                    <a:pt x="0" y="0"/>
                  </a:lnTo>
                  <a:close/>
                </a:path>
              </a:pathLst>
            </a:custGeom>
            <a:ln w="515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94792" y="2688848"/>
              <a:ext cx="354330" cy="41275"/>
            </a:xfrm>
            <a:custGeom>
              <a:avLst/>
              <a:gdLst/>
              <a:ahLst/>
              <a:cxnLst/>
              <a:rect l="l" t="t" r="r" b="b"/>
              <a:pathLst>
                <a:path w="354330" h="41275">
                  <a:moveTo>
                    <a:pt x="353845" y="0"/>
                  </a:moveTo>
                  <a:lnTo>
                    <a:pt x="0" y="0"/>
                  </a:lnTo>
                  <a:lnTo>
                    <a:pt x="0" y="40841"/>
                  </a:lnTo>
                  <a:lnTo>
                    <a:pt x="353845" y="40842"/>
                  </a:lnTo>
                  <a:lnTo>
                    <a:pt x="3538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4792" y="2688848"/>
              <a:ext cx="354330" cy="41275"/>
            </a:xfrm>
            <a:custGeom>
              <a:avLst/>
              <a:gdLst/>
              <a:ahLst/>
              <a:cxnLst/>
              <a:rect l="l" t="t" r="r" b="b"/>
              <a:pathLst>
                <a:path w="354330" h="41275">
                  <a:moveTo>
                    <a:pt x="0" y="40841"/>
                  </a:moveTo>
                  <a:lnTo>
                    <a:pt x="353845" y="40842"/>
                  </a:lnTo>
                  <a:lnTo>
                    <a:pt x="353845" y="0"/>
                  </a:lnTo>
                  <a:lnTo>
                    <a:pt x="0" y="0"/>
                  </a:lnTo>
                  <a:lnTo>
                    <a:pt x="0" y="40841"/>
                  </a:lnTo>
                  <a:close/>
                </a:path>
              </a:pathLst>
            </a:custGeom>
            <a:ln w="510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9187" y="2614549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0" y="495300"/>
                  </a:moveTo>
                  <a:lnTo>
                    <a:pt x="504825" y="495300"/>
                  </a:lnTo>
                  <a:lnTo>
                    <a:pt x="504825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81200" y="2667952"/>
            <a:ext cx="10915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latin typeface="Calibri"/>
                <a:cs typeface="Calibri"/>
              </a:rPr>
              <a:t>Month</a:t>
            </a:r>
            <a:r>
              <a:rPr sz="2150" b="1" spc="65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1: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5095" y="2667952"/>
            <a:ext cx="272415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latin typeface="Calibri"/>
                <a:cs typeface="Calibri"/>
              </a:rPr>
              <a:t>Software</a:t>
            </a:r>
            <a:r>
              <a:rPr sz="2150" b="1" spc="145" dirty="0">
                <a:latin typeface="Calibri"/>
                <a:cs typeface="Calibri"/>
              </a:rPr>
              <a:t> </a:t>
            </a:r>
            <a:r>
              <a:rPr sz="2150" b="1" spc="-10" dirty="0">
                <a:latin typeface="Calibri"/>
                <a:cs typeface="Calibri"/>
              </a:rPr>
              <a:t>Development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8200" y="3543300"/>
            <a:ext cx="10515600" cy="914400"/>
            <a:chOff x="838200" y="3543300"/>
            <a:chExt cx="10515600" cy="914400"/>
          </a:xfrm>
        </p:grpSpPr>
        <p:sp>
          <p:nvSpPr>
            <p:cNvPr id="21" name="object 21"/>
            <p:cNvSpPr/>
            <p:nvPr/>
          </p:nvSpPr>
          <p:spPr>
            <a:xfrm>
              <a:off x="838200" y="3543300"/>
              <a:ext cx="10515600" cy="914400"/>
            </a:xfrm>
            <a:custGeom>
              <a:avLst/>
              <a:gdLst/>
              <a:ahLst/>
              <a:cxnLst/>
              <a:rect l="l" t="t" r="r" b="b"/>
              <a:pathLst>
                <a:path w="10515600" h="914400">
                  <a:moveTo>
                    <a:pt x="10424160" y="0"/>
                  </a:moveTo>
                  <a:lnTo>
                    <a:pt x="91440" y="0"/>
                  </a:lnTo>
                  <a:lnTo>
                    <a:pt x="55844" y="7179"/>
                  </a:lnTo>
                  <a:lnTo>
                    <a:pt x="26779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822960"/>
                  </a:lnTo>
                  <a:lnTo>
                    <a:pt x="7184" y="858571"/>
                  </a:lnTo>
                  <a:lnTo>
                    <a:pt x="26779" y="887634"/>
                  </a:lnTo>
                  <a:lnTo>
                    <a:pt x="55844" y="907220"/>
                  </a:lnTo>
                  <a:lnTo>
                    <a:pt x="91440" y="914400"/>
                  </a:lnTo>
                  <a:lnTo>
                    <a:pt x="10424160" y="914400"/>
                  </a:lnTo>
                  <a:lnTo>
                    <a:pt x="10459771" y="907220"/>
                  </a:lnTo>
                  <a:lnTo>
                    <a:pt x="10488834" y="887634"/>
                  </a:lnTo>
                  <a:lnTo>
                    <a:pt x="10508420" y="858571"/>
                  </a:lnTo>
                  <a:lnTo>
                    <a:pt x="10515600" y="822960"/>
                  </a:lnTo>
                  <a:lnTo>
                    <a:pt x="10515600" y="91439"/>
                  </a:lnTo>
                  <a:lnTo>
                    <a:pt x="10508420" y="55828"/>
                  </a:lnTo>
                  <a:lnTo>
                    <a:pt x="10488834" y="26765"/>
                  </a:lnTo>
                  <a:lnTo>
                    <a:pt x="10459771" y="7179"/>
                  </a:lnTo>
                  <a:lnTo>
                    <a:pt x="10424160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2347" y="3831848"/>
              <a:ext cx="478790" cy="347345"/>
            </a:xfrm>
            <a:custGeom>
              <a:avLst/>
              <a:gdLst/>
              <a:ahLst/>
              <a:cxnLst/>
              <a:rect l="l" t="t" r="r" b="b"/>
              <a:pathLst>
                <a:path w="478790" h="347345">
                  <a:moveTo>
                    <a:pt x="411607" y="326735"/>
                  </a:moveTo>
                  <a:lnTo>
                    <a:pt x="67128" y="326734"/>
                  </a:lnTo>
                  <a:lnTo>
                    <a:pt x="62444" y="331329"/>
                  </a:lnTo>
                  <a:lnTo>
                    <a:pt x="62444" y="347155"/>
                  </a:lnTo>
                  <a:lnTo>
                    <a:pt x="416290" y="347155"/>
                  </a:lnTo>
                  <a:lnTo>
                    <a:pt x="416290" y="331329"/>
                  </a:lnTo>
                  <a:lnTo>
                    <a:pt x="411607" y="326735"/>
                  </a:lnTo>
                  <a:close/>
                </a:path>
                <a:path w="478790" h="347345">
                  <a:moveTo>
                    <a:pt x="197738" y="296103"/>
                  </a:moveTo>
                  <a:lnTo>
                    <a:pt x="166516" y="296103"/>
                  </a:lnTo>
                  <a:lnTo>
                    <a:pt x="166516" y="326734"/>
                  </a:lnTo>
                  <a:lnTo>
                    <a:pt x="197738" y="326734"/>
                  </a:lnTo>
                  <a:lnTo>
                    <a:pt x="197738" y="296103"/>
                  </a:lnTo>
                  <a:close/>
                </a:path>
                <a:path w="478790" h="347345">
                  <a:moveTo>
                    <a:pt x="312218" y="296103"/>
                  </a:moveTo>
                  <a:lnTo>
                    <a:pt x="280996" y="296103"/>
                  </a:lnTo>
                  <a:lnTo>
                    <a:pt x="280996" y="326734"/>
                  </a:lnTo>
                  <a:lnTo>
                    <a:pt x="312218" y="326734"/>
                  </a:lnTo>
                  <a:lnTo>
                    <a:pt x="312218" y="296103"/>
                  </a:lnTo>
                  <a:close/>
                </a:path>
                <a:path w="478790" h="347345">
                  <a:moveTo>
                    <a:pt x="478733" y="0"/>
                  </a:moveTo>
                  <a:lnTo>
                    <a:pt x="0" y="0"/>
                  </a:lnTo>
                  <a:lnTo>
                    <a:pt x="0" y="296103"/>
                  </a:lnTo>
                  <a:lnTo>
                    <a:pt x="478733" y="296103"/>
                  </a:lnTo>
                  <a:lnTo>
                    <a:pt x="478733" y="265472"/>
                  </a:lnTo>
                  <a:lnTo>
                    <a:pt x="31221" y="265472"/>
                  </a:lnTo>
                  <a:lnTo>
                    <a:pt x="31221" y="30631"/>
                  </a:lnTo>
                  <a:lnTo>
                    <a:pt x="478733" y="30631"/>
                  </a:lnTo>
                  <a:lnTo>
                    <a:pt x="478733" y="0"/>
                  </a:lnTo>
                  <a:close/>
                </a:path>
                <a:path w="478790" h="347345">
                  <a:moveTo>
                    <a:pt x="478733" y="30631"/>
                  </a:moveTo>
                  <a:lnTo>
                    <a:pt x="447511" y="30631"/>
                  </a:lnTo>
                  <a:lnTo>
                    <a:pt x="447511" y="265472"/>
                  </a:lnTo>
                  <a:lnTo>
                    <a:pt x="478733" y="265472"/>
                  </a:lnTo>
                  <a:lnTo>
                    <a:pt x="478733" y="3063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2347" y="3831848"/>
              <a:ext cx="478790" cy="347345"/>
            </a:xfrm>
            <a:custGeom>
              <a:avLst/>
              <a:gdLst/>
              <a:ahLst/>
              <a:cxnLst/>
              <a:rect l="l" t="t" r="r" b="b"/>
              <a:pathLst>
                <a:path w="478790" h="347345">
                  <a:moveTo>
                    <a:pt x="31221" y="265472"/>
                  </a:moveTo>
                  <a:lnTo>
                    <a:pt x="31221" y="30631"/>
                  </a:lnTo>
                  <a:lnTo>
                    <a:pt x="447511" y="30631"/>
                  </a:lnTo>
                  <a:lnTo>
                    <a:pt x="447511" y="265472"/>
                  </a:lnTo>
                  <a:lnTo>
                    <a:pt x="31221" y="265472"/>
                  </a:lnTo>
                  <a:close/>
                </a:path>
                <a:path w="478790" h="347345">
                  <a:moveTo>
                    <a:pt x="280996" y="326734"/>
                  </a:moveTo>
                  <a:lnTo>
                    <a:pt x="197738" y="326734"/>
                  </a:lnTo>
                  <a:lnTo>
                    <a:pt x="197738" y="296103"/>
                  </a:lnTo>
                  <a:lnTo>
                    <a:pt x="280996" y="296103"/>
                  </a:lnTo>
                  <a:lnTo>
                    <a:pt x="280996" y="326734"/>
                  </a:lnTo>
                  <a:close/>
                </a:path>
                <a:path w="478790" h="347345">
                  <a:moveTo>
                    <a:pt x="478733" y="296103"/>
                  </a:moveTo>
                  <a:lnTo>
                    <a:pt x="478733" y="0"/>
                  </a:lnTo>
                  <a:lnTo>
                    <a:pt x="0" y="0"/>
                  </a:lnTo>
                  <a:lnTo>
                    <a:pt x="0" y="296103"/>
                  </a:lnTo>
                  <a:lnTo>
                    <a:pt x="166516" y="296103"/>
                  </a:lnTo>
                  <a:lnTo>
                    <a:pt x="166516" y="326734"/>
                  </a:lnTo>
                  <a:lnTo>
                    <a:pt x="72851" y="326734"/>
                  </a:lnTo>
                  <a:lnTo>
                    <a:pt x="67128" y="326734"/>
                  </a:lnTo>
                  <a:lnTo>
                    <a:pt x="62444" y="331329"/>
                  </a:lnTo>
                  <a:lnTo>
                    <a:pt x="62444" y="336945"/>
                  </a:lnTo>
                  <a:lnTo>
                    <a:pt x="62444" y="347155"/>
                  </a:lnTo>
                  <a:lnTo>
                    <a:pt x="416290" y="347155"/>
                  </a:lnTo>
                  <a:lnTo>
                    <a:pt x="416290" y="336945"/>
                  </a:lnTo>
                  <a:lnTo>
                    <a:pt x="416290" y="331329"/>
                  </a:lnTo>
                  <a:lnTo>
                    <a:pt x="411607" y="326735"/>
                  </a:lnTo>
                  <a:lnTo>
                    <a:pt x="405883" y="326735"/>
                  </a:lnTo>
                  <a:lnTo>
                    <a:pt x="312218" y="326734"/>
                  </a:lnTo>
                  <a:lnTo>
                    <a:pt x="312218" y="296103"/>
                  </a:lnTo>
                  <a:lnTo>
                    <a:pt x="478733" y="296103"/>
                  </a:lnTo>
                  <a:close/>
                </a:path>
              </a:pathLst>
            </a:custGeom>
            <a:ln w="515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9187" y="3757549"/>
              <a:ext cx="504825" cy="495300"/>
            </a:xfrm>
            <a:custGeom>
              <a:avLst/>
              <a:gdLst/>
              <a:ahLst/>
              <a:cxnLst/>
              <a:rect l="l" t="t" r="r" b="b"/>
              <a:pathLst>
                <a:path w="504825" h="495300">
                  <a:moveTo>
                    <a:pt x="0" y="495300"/>
                  </a:moveTo>
                  <a:lnTo>
                    <a:pt x="504825" y="495300"/>
                  </a:lnTo>
                  <a:lnTo>
                    <a:pt x="504825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81200" y="3813746"/>
            <a:ext cx="10915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latin typeface="Calibri"/>
                <a:cs typeface="Calibri"/>
              </a:rPr>
              <a:t>Month</a:t>
            </a:r>
            <a:r>
              <a:rPr sz="2150" b="1" spc="65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2: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5095" y="3813746"/>
            <a:ext cx="14331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-10" dirty="0">
                <a:latin typeface="Calibri"/>
                <a:cs typeface="Calibri"/>
              </a:rPr>
              <a:t>Compilation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8200" y="4686300"/>
            <a:ext cx="10515600" cy="914400"/>
            <a:chOff x="838200" y="4686300"/>
            <a:chExt cx="10515600" cy="914400"/>
          </a:xfrm>
        </p:grpSpPr>
        <p:sp>
          <p:nvSpPr>
            <p:cNvPr id="28" name="object 28"/>
            <p:cNvSpPr/>
            <p:nvPr/>
          </p:nvSpPr>
          <p:spPr>
            <a:xfrm>
              <a:off x="838200" y="4686300"/>
              <a:ext cx="10515600" cy="914400"/>
            </a:xfrm>
            <a:custGeom>
              <a:avLst/>
              <a:gdLst/>
              <a:ahLst/>
              <a:cxnLst/>
              <a:rect l="l" t="t" r="r" b="b"/>
              <a:pathLst>
                <a:path w="10515600" h="914400">
                  <a:moveTo>
                    <a:pt x="10424160" y="0"/>
                  </a:moveTo>
                  <a:lnTo>
                    <a:pt x="91440" y="0"/>
                  </a:lnTo>
                  <a:lnTo>
                    <a:pt x="55844" y="7179"/>
                  </a:lnTo>
                  <a:lnTo>
                    <a:pt x="26779" y="26765"/>
                  </a:lnTo>
                  <a:lnTo>
                    <a:pt x="7184" y="55828"/>
                  </a:lnTo>
                  <a:lnTo>
                    <a:pt x="0" y="91439"/>
                  </a:lnTo>
                  <a:lnTo>
                    <a:pt x="0" y="822960"/>
                  </a:lnTo>
                  <a:lnTo>
                    <a:pt x="7184" y="858571"/>
                  </a:lnTo>
                  <a:lnTo>
                    <a:pt x="26779" y="887634"/>
                  </a:lnTo>
                  <a:lnTo>
                    <a:pt x="55844" y="907220"/>
                  </a:lnTo>
                  <a:lnTo>
                    <a:pt x="91440" y="914400"/>
                  </a:lnTo>
                  <a:lnTo>
                    <a:pt x="10424160" y="914400"/>
                  </a:lnTo>
                  <a:lnTo>
                    <a:pt x="10459771" y="907220"/>
                  </a:lnTo>
                  <a:lnTo>
                    <a:pt x="10488834" y="887634"/>
                  </a:lnTo>
                  <a:lnTo>
                    <a:pt x="10508420" y="858571"/>
                  </a:lnTo>
                  <a:lnTo>
                    <a:pt x="10515600" y="822960"/>
                  </a:lnTo>
                  <a:lnTo>
                    <a:pt x="10515600" y="91439"/>
                  </a:lnTo>
                  <a:lnTo>
                    <a:pt x="10508420" y="55828"/>
                  </a:lnTo>
                  <a:lnTo>
                    <a:pt x="10488834" y="26765"/>
                  </a:lnTo>
                  <a:lnTo>
                    <a:pt x="10459771" y="7179"/>
                  </a:lnTo>
                  <a:lnTo>
                    <a:pt x="10424160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5674" y="4944266"/>
              <a:ext cx="92710" cy="50165"/>
            </a:xfrm>
            <a:custGeom>
              <a:avLst/>
              <a:gdLst/>
              <a:ahLst/>
              <a:cxnLst/>
              <a:rect l="l" t="t" r="r" b="b"/>
              <a:pathLst>
                <a:path w="92709" h="50164">
                  <a:moveTo>
                    <a:pt x="81005" y="0"/>
                  </a:moveTo>
                  <a:lnTo>
                    <a:pt x="58475" y="1837"/>
                  </a:lnTo>
                  <a:lnTo>
                    <a:pt x="29993" y="6991"/>
                  </a:lnTo>
                  <a:lnTo>
                    <a:pt x="0" y="14195"/>
                  </a:lnTo>
                  <a:lnTo>
                    <a:pt x="10618" y="21016"/>
                  </a:lnTo>
                  <a:lnTo>
                    <a:pt x="21334" y="28959"/>
                  </a:lnTo>
                  <a:lnTo>
                    <a:pt x="32050" y="37976"/>
                  </a:lnTo>
                  <a:lnTo>
                    <a:pt x="42669" y="48017"/>
                  </a:lnTo>
                  <a:lnTo>
                    <a:pt x="44583" y="50039"/>
                  </a:lnTo>
                  <a:lnTo>
                    <a:pt x="92109" y="2513"/>
                  </a:lnTo>
                  <a:lnTo>
                    <a:pt x="8100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5674" y="4944266"/>
              <a:ext cx="92710" cy="50165"/>
            </a:xfrm>
            <a:custGeom>
              <a:avLst/>
              <a:gdLst/>
              <a:ahLst/>
              <a:cxnLst/>
              <a:rect l="l" t="t" r="r" b="b"/>
              <a:pathLst>
                <a:path w="92709" h="50164">
                  <a:moveTo>
                    <a:pt x="92109" y="2513"/>
                  </a:moveTo>
                  <a:lnTo>
                    <a:pt x="81005" y="0"/>
                  </a:lnTo>
                  <a:lnTo>
                    <a:pt x="58475" y="1837"/>
                  </a:lnTo>
                  <a:lnTo>
                    <a:pt x="29993" y="6991"/>
                  </a:lnTo>
                  <a:lnTo>
                    <a:pt x="0" y="14195"/>
                  </a:lnTo>
                  <a:lnTo>
                    <a:pt x="10618" y="21016"/>
                  </a:lnTo>
                  <a:lnTo>
                    <a:pt x="21334" y="28959"/>
                  </a:lnTo>
                  <a:lnTo>
                    <a:pt x="32050" y="37976"/>
                  </a:lnTo>
                  <a:lnTo>
                    <a:pt x="42669" y="48017"/>
                  </a:lnTo>
                  <a:lnTo>
                    <a:pt x="44583" y="50039"/>
                  </a:lnTo>
                </a:path>
              </a:pathLst>
            </a:custGeom>
            <a:ln w="5203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552" y="5083342"/>
              <a:ext cx="132026" cy="1274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272846" y="4967828"/>
              <a:ext cx="243204" cy="266065"/>
            </a:xfrm>
            <a:custGeom>
              <a:avLst/>
              <a:gdLst/>
              <a:ahLst/>
              <a:cxnLst/>
              <a:rect l="l" t="t" r="r" b="b"/>
              <a:pathLst>
                <a:path w="243205" h="266064">
                  <a:moveTo>
                    <a:pt x="184728" y="0"/>
                  </a:moveTo>
                  <a:lnTo>
                    <a:pt x="136204" y="25821"/>
                  </a:lnTo>
                  <a:lnTo>
                    <a:pt x="85339" y="67643"/>
                  </a:lnTo>
                  <a:lnTo>
                    <a:pt x="46612" y="115815"/>
                  </a:lnTo>
                  <a:lnTo>
                    <a:pt x="21399" y="164620"/>
                  </a:lnTo>
                  <a:lnTo>
                    <a:pt x="6821" y="209816"/>
                  </a:lnTo>
                  <a:lnTo>
                    <a:pt x="0" y="247158"/>
                  </a:lnTo>
                  <a:lnTo>
                    <a:pt x="18364" y="265522"/>
                  </a:lnTo>
                  <a:lnTo>
                    <a:pt x="169753" y="114135"/>
                  </a:lnTo>
                  <a:lnTo>
                    <a:pt x="167035" y="112392"/>
                  </a:lnTo>
                  <a:lnTo>
                    <a:pt x="160303" y="102188"/>
                  </a:lnTo>
                  <a:lnTo>
                    <a:pt x="158059" y="90473"/>
                  </a:lnTo>
                  <a:lnTo>
                    <a:pt x="160303" y="78659"/>
                  </a:lnTo>
                  <a:lnTo>
                    <a:pt x="167035" y="68163"/>
                  </a:lnTo>
                  <a:lnTo>
                    <a:pt x="177239" y="61432"/>
                  </a:lnTo>
                  <a:lnTo>
                    <a:pt x="188956" y="59188"/>
                  </a:lnTo>
                  <a:lnTo>
                    <a:pt x="224701" y="59188"/>
                  </a:lnTo>
                  <a:lnTo>
                    <a:pt x="242761" y="41127"/>
                  </a:lnTo>
                  <a:lnTo>
                    <a:pt x="240406" y="38504"/>
                  </a:lnTo>
                  <a:lnTo>
                    <a:pt x="226218" y="25756"/>
                  </a:lnTo>
                  <a:lnTo>
                    <a:pt x="211982" y="14959"/>
                  </a:lnTo>
                  <a:lnTo>
                    <a:pt x="198037" y="6309"/>
                  </a:lnTo>
                  <a:lnTo>
                    <a:pt x="184728" y="0"/>
                  </a:lnTo>
                  <a:close/>
                </a:path>
                <a:path w="243205" h="266064">
                  <a:moveTo>
                    <a:pt x="224701" y="59188"/>
                  </a:moveTo>
                  <a:lnTo>
                    <a:pt x="188956" y="59188"/>
                  </a:lnTo>
                  <a:lnTo>
                    <a:pt x="200769" y="61432"/>
                  </a:lnTo>
                  <a:lnTo>
                    <a:pt x="211266" y="68163"/>
                  </a:lnTo>
                  <a:lnTo>
                    <a:pt x="213008" y="70880"/>
                  </a:lnTo>
                  <a:lnTo>
                    <a:pt x="224701" y="5918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72846" y="4967828"/>
              <a:ext cx="184785" cy="266065"/>
            </a:xfrm>
            <a:custGeom>
              <a:avLst/>
              <a:gdLst/>
              <a:ahLst/>
              <a:cxnLst/>
              <a:rect l="l" t="t" r="r" b="b"/>
              <a:pathLst>
                <a:path w="184784" h="266064">
                  <a:moveTo>
                    <a:pt x="184728" y="0"/>
                  </a:moveTo>
                  <a:lnTo>
                    <a:pt x="136204" y="25821"/>
                  </a:lnTo>
                  <a:lnTo>
                    <a:pt x="85339" y="67643"/>
                  </a:lnTo>
                  <a:lnTo>
                    <a:pt x="46612" y="115815"/>
                  </a:lnTo>
                  <a:lnTo>
                    <a:pt x="21399" y="164620"/>
                  </a:lnTo>
                  <a:lnTo>
                    <a:pt x="6821" y="209816"/>
                  </a:lnTo>
                  <a:lnTo>
                    <a:pt x="0" y="247158"/>
                  </a:lnTo>
                  <a:lnTo>
                    <a:pt x="18364" y="265522"/>
                  </a:lnTo>
                </a:path>
              </a:pathLst>
            </a:custGeom>
            <a:ln w="5203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304" y="4965226"/>
              <a:ext cx="89905" cy="1193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0143" y="5232361"/>
              <a:ext cx="67434" cy="7751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19187" y="4900675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504825"/>
                  </a:moveTo>
                  <a:lnTo>
                    <a:pt x="504825" y="504825"/>
                  </a:lnTo>
                  <a:lnTo>
                    <a:pt x="504825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81200" y="4959286"/>
            <a:ext cx="10915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latin typeface="Calibri"/>
                <a:cs typeface="Calibri"/>
              </a:rPr>
              <a:t>Month</a:t>
            </a:r>
            <a:r>
              <a:rPr sz="2150" b="1" spc="65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3: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35095" y="4959286"/>
            <a:ext cx="15855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latin typeface="Calibri"/>
                <a:cs typeface="Calibri"/>
              </a:rPr>
              <a:t>Testing</a:t>
            </a:r>
            <a:r>
              <a:rPr sz="2150" b="1" spc="-70" dirty="0">
                <a:latin typeface="Calibri"/>
                <a:cs typeface="Calibri"/>
              </a:rPr>
              <a:t> </a:t>
            </a:r>
            <a:r>
              <a:rPr sz="2150" b="1" spc="-20" dirty="0">
                <a:latin typeface="Calibri"/>
                <a:cs typeface="Calibri"/>
              </a:rPr>
              <a:t>Phase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526" y="1125600"/>
            <a:ext cx="25400" cy="57323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110226" y="1585975"/>
            <a:ext cx="6248400" cy="742950"/>
          </a:xfrm>
          <a:custGeom>
            <a:avLst/>
            <a:gdLst/>
            <a:ahLst/>
            <a:cxnLst/>
            <a:rect l="l" t="t" r="r" b="b"/>
            <a:pathLst>
              <a:path w="6248400" h="742950">
                <a:moveTo>
                  <a:pt x="6124448" y="0"/>
                </a:moveTo>
                <a:lnTo>
                  <a:pt x="123825" y="0"/>
                </a:lnTo>
                <a:lnTo>
                  <a:pt x="75598" y="9721"/>
                </a:lnTo>
                <a:lnTo>
                  <a:pt x="36242" y="36242"/>
                </a:lnTo>
                <a:lnTo>
                  <a:pt x="9721" y="75598"/>
                </a:lnTo>
                <a:lnTo>
                  <a:pt x="0" y="123825"/>
                </a:lnTo>
                <a:lnTo>
                  <a:pt x="0" y="618998"/>
                </a:lnTo>
                <a:lnTo>
                  <a:pt x="9721" y="667244"/>
                </a:lnTo>
                <a:lnTo>
                  <a:pt x="36242" y="706643"/>
                </a:lnTo>
                <a:lnTo>
                  <a:pt x="75598" y="733208"/>
                </a:lnTo>
                <a:lnTo>
                  <a:pt x="123825" y="742950"/>
                </a:lnTo>
                <a:lnTo>
                  <a:pt x="6124448" y="742950"/>
                </a:lnTo>
                <a:lnTo>
                  <a:pt x="6172694" y="733208"/>
                </a:lnTo>
                <a:lnTo>
                  <a:pt x="6212093" y="706643"/>
                </a:lnTo>
                <a:lnTo>
                  <a:pt x="6238658" y="667244"/>
                </a:lnTo>
                <a:lnTo>
                  <a:pt x="6248400" y="618998"/>
                </a:lnTo>
                <a:lnTo>
                  <a:pt x="6248400" y="123825"/>
                </a:lnTo>
                <a:lnTo>
                  <a:pt x="6238658" y="75598"/>
                </a:lnTo>
                <a:lnTo>
                  <a:pt x="6212093" y="36242"/>
                </a:lnTo>
                <a:lnTo>
                  <a:pt x="6172694" y="9721"/>
                </a:lnTo>
                <a:lnTo>
                  <a:pt x="61244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4371" y="1657286"/>
            <a:ext cx="14262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25" dirty="0">
                <a:solidFill>
                  <a:srgbClr val="FFFFFF"/>
                </a:solidFill>
                <a:latin typeface="Calibri"/>
                <a:cs typeface="Calibri"/>
              </a:rPr>
              <a:t>BUDGET: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0226" y="2414651"/>
            <a:ext cx="6248400" cy="742950"/>
          </a:xfrm>
          <a:custGeom>
            <a:avLst/>
            <a:gdLst/>
            <a:ahLst/>
            <a:cxnLst/>
            <a:rect l="l" t="t" r="r" b="b"/>
            <a:pathLst>
              <a:path w="6248400" h="742950">
                <a:moveTo>
                  <a:pt x="6124448" y="0"/>
                </a:moveTo>
                <a:lnTo>
                  <a:pt x="123825" y="0"/>
                </a:lnTo>
                <a:lnTo>
                  <a:pt x="75598" y="9721"/>
                </a:lnTo>
                <a:lnTo>
                  <a:pt x="36242" y="36242"/>
                </a:lnTo>
                <a:lnTo>
                  <a:pt x="9721" y="75598"/>
                </a:lnTo>
                <a:lnTo>
                  <a:pt x="0" y="123825"/>
                </a:lnTo>
                <a:lnTo>
                  <a:pt x="0" y="618998"/>
                </a:lnTo>
                <a:lnTo>
                  <a:pt x="9721" y="667244"/>
                </a:lnTo>
                <a:lnTo>
                  <a:pt x="36242" y="706643"/>
                </a:lnTo>
                <a:lnTo>
                  <a:pt x="75598" y="733208"/>
                </a:lnTo>
                <a:lnTo>
                  <a:pt x="123825" y="742950"/>
                </a:lnTo>
                <a:lnTo>
                  <a:pt x="6124448" y="742950"/>
                </a:lnTo>
                <a:lnTo>
                  <a:pt x="6172694" y="733208"/>
                </a:lnTo>
                <a:lnTo>
                  <a:pt x="6212093" y="706643"/>
                </a:lnTo>
                <a:lnTo>
                  <a:pt x="6238658" y="667244"/>
                </a:lnTo>
                <a:lnTo>
                  <a:pt x="6248400" y="618998"/>
                </a:lnTo>
                <a:lnTo>
                  <a:pt x="6248400" y="123825"/>
                </a:lnTo>
                <a:lnTo>
                  <a:pt x="6238658" y="75598"/>
                </a:lnTo>
                <a:lnTo>
                  <a:pt x="6212093" y="36242"/>
                </a:lnTo>
                <a:lnTo>
                  <a:pt x="6172694" y="9721"/>
                </a:lnTo>
                <a:lnTo>
                  <a:pt x="612444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54371" y="2490724"/>
            <a:ext cx="585406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4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3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FFFF"/>
                </a:solidFill>
                <a:latin typeface="Calibri"/>
                <a:cs typeface="Calibri"/>
              </a:rPr>
              <a:t>Budget:</a:t>
            </a:r>
            <a:r>
              <a:rPr sz="30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30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FFFF"/>
                </a:solidFill>
                <a:latin typeface="Calibri"/>
                <a:cs typeface="Calibri"/>
              </a:rPr>
              <a:t>Lakhs</a:t>
            </a:r>
            <a:r>
              <a:rPr sz="305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FFFF"/>
                </a:solidFill>
                <a:latin typeface="Calibri"/>
                <a:cs typeface="Calibri"/>
              </a:rPr>
              <a:t>(2,00,000/-</a:t>
            </a:r>
            <a:r>
              <a:rPr sz="305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125" y="440377"/>
            <a:ext cx="2362655" cy="1462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150" y="2657475"/>
            <a:ext cx="2276475" cy="15144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0700" y="4410075"/>
            <a:ext cx="2571750" cy="1724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77484" y="3385375"/>
            <a:ext cx="2938145" cy="26682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Reality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Software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Arduino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uno(IDE)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Times New Roman"/>
                <a:cs typeface="Times New Roman"/>
              </a:rPr>
              <a:t>ESP8266(Hardware)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Data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cable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Times New Roman"/>
                <a:cs typeface="Times New Roman"/>
              </a:rPr>
              <a:t>Resistors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25" dirty="0">
                <a:latin typeface="Times New Roman"/>
                <a:cs typeface="Times New Roman"/>
              </a:rPr>
              <a:t>LED</a:t>
            </a: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latin typeface="Times New Roman"/>
                <a:cs typeface="Times New Roman"/>
              </a:rPr>
              <a:t>Breadboard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482" y="501967"/>
            <a:ext cx="48494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dirty="0">
                <a:latin typeface="Calibri Light"/>
                <a:cs typeface="Calibri Light"/>
              </a:rPr>
              <a:t>VR</a:t>
            </a:r>
            <a:r>
              <a:rPr sz="6000" b="0" spc="-160" dirty="0">
                <a:latin typeface="Calibri Light"/>
                <a:cs typeface="Calibri Light"/>
              </a:rPr>
              <a:t> </a:t>
            </a:r>
            <a:r>
              <a:rPr sz="6000" b="0" spc="-60" dirty="0">
                <a:latin typeface="Calibri Light"/>
                <a:cs typeface="Calibri Light"/>
              </a:rPr>
              <a:t>C</a:t>
            </a:r>
            <a:r>
              <a:rPr sz="6000" b="0" spc="45" dirty="0">
                <a:latin typeface="Calibri Light"/>
                <a:cs typeface="Calibri Light"/>
              </a:rPr>
              <a:t>O</a:t>
            </a:r>
            <a:r>
              <a:rPr sz="6000" b="0" spc="-45" dirty="0">
                <a:latin typeface="Calibri Light"/>
                <a:cs typeface="Calibri Light"/>
              </a:rPr>
              <a:t>M</a:t>
            </a:r>
            <a:r>
              <a:rPr sz="6000" b="0" spc="-495" dirty="0">
                <a:latin typeface="Calibri Light"/>
                <a:cs typeface="Calibri Light"/>
              </a:rPr>
              <a:t>P</a:t>
            </a:r>
            <a:r>
              <a:rPr sz="6000" b="0" spc="-80" dirty="0">
                <a:latin typeface="Calibri Light"/>
                <a:cs typeface="Calibri Light"/>
              </a:rPr>
              <a:t>A</a:t>
            </a:r>
            <a:r>
              <a:rPr sz="6000" b="0" spc="-75" dirty="0">
                <a:latin typeface="Calibri Light"/>
                <a:cs typeface="Calibri Light"/>
              </a:rPr>
              <a:t>N</a:t>
            </a:r>
            <a:r>
              <a:rPr sz="6000" b="0" spc="-35" dirty="0">
                <a:latin typeface="Calibri Light"/>
                <a:cs typeface="Calibri Light"/>
              </a:rPr>
              <a:t>I</a:t>
            </a:r>
            <a:r>
              <a:rPr sz="6000" b="0" spc="-80" dirty="0">
                <a:latin typeface="Calibri Light"/>
                <a:cs typeface="Calibri Light"/>
              </a:rPr>
              <a:t>E</a:t>
            </a:r>
            <a:r>
              <a:rPr sz="6000" b="0" spc="-90" dirty="0">
                <a:latin typeface="Calibri Light"/>
                <a:cs typeface="Calibri Light"/>
              </a:rPr>
              <a:t>S</a:t>
            </a:r>
            <a:r>
              <a:rPr sz="6000" b="0" spc="5" dirty="0">
                <a:latin typeface="Calibri Light"/>
                <a:cs typeface="Calibri Light"/>
              </a:rPr>
              <a:t>:</a:t>
            </a:r>
            <a:endParaRPr sz="6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5529" y="1914525"/>
            <a:ext cx="10979150" cy="1948814"/>
            <a:chOff x="565529" y="1914525"/>
            <a:chExt cx="10979150" cy="19488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529" y="2432690"/>
              <a:ext cx="4649124" cy="14302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2550" y="1914525"/>
              <a:ext cx="6381750" cy="1828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2600" y="4324350"/>
            <a:ext cx="2276475" cy="18954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5825" y="4676775"/>
            <a:ext cx="3019425" cy="1343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8150" y="4816992"/>
            <a:ext cx="4772025" cy="9214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460" y="995680"/>
            <a:ext cx="1956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alibri"/>
                <a:cs typeface="Calibri"/>
              </a:rPr>
              <a:t>CONCLUSION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0214" indent="-286385">
              <a:lnSpc>
                <a:spcPts val="2865"/>
              </a:lnSpc>
              <a:spcBef>
                <a:spcPts val="105"/>
              </a:spcBef>
              <a:buFont typeface="Arial"/>
              <a:buChar char="•"/>
              <a:tabLst>
                <a:tab pos="1720214" algn="l"/>
                <a:tab pos="1720850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innovative</a:t>
            </a:r>
            <a:r>
              <a:rPr spc="-15" dirty="0"/>
              <a:t> </a:t>
            </a:r>
            <a:r>
              <a:rPr spc="-10" dirty="0"/>
              <a:t>VR-</a:t>
            </a:r>
            <a:r>
              <a:rPr dirty="0"/>
              <a:t>IoT</a:t>
            </a:r>
            <a:r>
              <a:rPr spc="10" dirty="0"/>
              <a:t> </a:t>
            </a:r>
            <a:r>
              <a:rPr spc="-10" dirty="0"/>
              <a:t>Environment</a:t>
            </a:r>
            <a:r>
              <a:rPr spc="-5" dirty="0"/>
              <a:t> </a:t>
            </a:r>
            <a:r>
              <a:rPr spc="-10" dirty="0"/>
              <a:t>Synchronization</a:t>
            </a:r>
            <a:r>
              <a:rPr spc="-30" dirty="0"/>
              <a:t> </a:t>
            </a:r>
            <a:r>
              <a:rPr dirty="0"/>
              <a:t>Scheme</a:t>
            </a:r>
            <a:r>
              <a:rPr spc="-90" dirty="0"/>
              <a:t> </a:t>
            </a:r>
            <a:r>
              <a:rPr dirty="0"/>
              <a:t>(VRITESS)</a:t>
            </a:r>
            <a:r>
              <a:rPr spc="-150" dirty="0"/>
              <a:t> </a:t>
            </a:r>
            <a:r>
              <a:rPr spc="-25" dirty="0"/>
              <a:t>as</a:t>
            </a:r>
          </a:p>
          <a:p>
            <a:pPr marL="1720214">
              <a:lnSpc>
                <a:spcPts val="2865"/>
              </a:lnSpc>
            </a:pPr>
            <a:r>
              <a:rPr dirty="0"/>
              <a:t>introduced</a:t>
            </a:r>
            <a:r>
              <a:rPr spc="-11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described.</a:t>
            </a:r>
          </a:p>
          <a:p>
            <a:pPr marL="1720214" indent="-286385">
              <a:lnSpc>
                <a:spcPts val="2870"/>
              </a:lnSpc>
              <a:spcBef>
                <a:spcPts val="45"/>
              </a:spcBef>
              <a:buFont typeface="Arial"/>
              <a:buChar char="•"/>
              <a:tabLst>
                <a:tab pos="1720214" algn="l"/>
                <a:tab pos="1720850" algn="l"/>
              </a:tabLst>
            </a:pPr>
            <a:r>
              <a:rPr dirty="0"/>
              <a:t>Real</a:t>
            </a:r>
            <a:r>
              <a:rPr spc="35" dirty="0"/>
              <a:t> </a:t>
            </a:r>
            <a:r>
              <a:rPr dirty="0"/>
              <a:t>world</a:t>
            </a:r>
            <a:r>
              <a:rPr spc="-105" dirty="0"/>
              <a:t> </a:t>
            </a:r>
            <a:r>
              <a:rPr dirty="0"/>
              <a:t>implementation</a:t>
            </a:r>
            <a:r>
              <a:rPr spc="-11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VR</a:t>
            </a:r>
            <a:r>
              <a:rPr spc="-10" dirty="0"/>
              <a:t> </a:t>
            </a:r>
            <a:r>
              <a:rPr dirty="0"/>
              <a:t>switches</a:t>
            </a:r>
            <a:r>
              <a:rPr spc="-1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remote</a:t>
            </a:r>
            <a:r>
              <a:rPr spc="-114" dirty="0"/>
              <a:t> </a:t>
            </a:r>
            <a:r>
              <a:rPr dirty="0"/>
              <a:t>areas</a:t>
            </a:r>
            <a:r>
              <a:rPr spc="-1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accessing</a:t>
            </a:r>
          </a:p>
          <a:p>
            <a:pPr marL="1720214">
              <a:lnSpc>
                <a:spcPts val="2870"/>
              </a:lnSpc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possibilities</a:t>
            </a:r>
            <a:r>
              <a:rPr spc="-6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outcomes</a:t>
            </a:r>
            <a:r>
              <a:rPr spc="-2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improvising</a:t>
            </a:r>
            <a:r>
              <a:rPr spc="4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dirty="0"/>
              <a:t>IoT</a:t>
            </a:r>
            <a:r>
              <a:rPr spc="20" dirty="0"/>
              <a:t> </a:t>
            </a:r>
            <a:r>
              <a:rPr spc="-10" dirty="0"/>
              <a:t>tools.</a:t>
            </a:r>
          </a:p>
          <a:p>
            <a:pPr marL="1720214" indent="-286385">
              <a:lnSpc>
                <a:spcPts val="2865"/>
              </a:lnSpc>
              <a:spcBef>
                <a:spcPts val="50"/>
              </a:spcBef>
              <a:buFont typeface="Arial"/>
              <a:buChar char="•"/>
              <a:tabLst>
                <a:tab pos="1720214" algn="l"/>
                <a:tab pos="1720850" algn="l"/>
              </a:tabLst>
            </a:pPr>
            <a:r>
              <a:rPr dirty="0"/>
              <a:t>Along</a:t>
            </a:r>
            <a:r>
              <a:rPr spc="-35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idea</a:t>
            </a:r>
            <a:r>
              <a:rPr spc="3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integrating</a:t>
            </a:r>
            <a:r>
              <a:rPr spc="-100" dirty="0"/>
              <a:t> </a:t>
            </a:r>
            <a:r>
              <a:rPr dirty="0"/>
              <a:t>smart devices,</a:t>
            </a:r>
            <a:r>
              <a:rPr spc="-95" dirty="0"/>
              <a:t> </a:t>
            </a:r>
            <a:r>
              <a:rPr dirty="0"/>
              <a:t>Sensors</a:t>
            </a:r>
            <a:r>
              <a:rPr spc="1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get</a:t>
            </a:r>
            <a:r>
              <a:rPr spc="-8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spc="-10" dirty="0"/>
              <a:t>clear</a:t>
            </a:r>
          </a:p>
          <a:p>
            <a:pPr marL="1720214">
              <a:lnSpc>
                <a:spcPts val="2855"/>
              </a:lnSpc>
            </a:pPr>
            <a:r>
              <a:rPr spc="-10" dirty="0"/>
              <a:t>understanding</a:t>
            </a:r>
            <a:r>
              <a:rPr spc="-9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best</a:t>
            </a:r>
            <a:r>
              <a:rPr spc="-60" dirty="0"/>
              <a:t> </a:t>
            </a:r>
            <a:r>
              <a:rPr dirty="0"/>
              <a:t>possible</a:t>
            </a:r>
            <a:r>
              <a:rPr spc="15" dirty="0"/>
              <a:t> </a:t>
            </a:r>
            <a:r>
              <a:rPr spc="-10" dirty="0"/>
              <a:t>results.</a:t>
            </a:r>
          </a:p>
          <a:p>
            <a:pPr marL="1720214" indent="-286385">
              <a:lnSpc>
                <a:spcPts val="2870"/>
              </a:lnSpc>
              <a:buFont typeface="Arial"/>
              <a:buChar char="•"/>
              <a:tabLst>
                <a:tab pos="1720214" algn="l"/>
                <a:tab pos="1720850" algn="l"/>
              </a:tabLst>
            </a:pPr>
            <a:r>
              <a:rPr spc="-80" dirty="0"/>
              <a:t>To</a:t>
            </a:r>
            <a:r>
              <a:rPr spc="-40" dirty="0"/>
              <a:t> </a:t>
            </a:r>
            <a:r>
              <a:rPr dirty="0"/>
              <a:t>include</a:t>
            </a:r>
            <a:r>
              <a:rPr spc="-40" dirty="0"/>
              <a:t> </a:t>
            </a:r>
            <a:r>
              <a:rPr dirty="0"/>
              <a:t>more</a:t>
            </a:r>
            <a:r>
              <a:rPr spc="-114" dirty="0"/>
              <a:t> </a:t>
            </a:r>
            <a:r>
              <a:rPr dirty="0"/>
              <a:t>applications</a:t>
            </a:r>
            <a:r>
              <a:rPr spc="-8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infusing</a:t>
            </a:r>
            <a:r>
              <a:rPr spc="-1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merging</a:t>
            </a:r>
            <a:r>
              <a:rPr spc="-50" dirty="0"/>
              <a:t> </a:t>
            </a:r>
            <a:r>
              <a:rPr dirty="0"/>
              <a:t>hybrid</a:t>
            </a:r>
            <a:r>
              <a:rPr spc="35" dirty="0"/>
              <a:t> </a:t>
            </a:r>
            <a:r>
              <a:rPr spc="-10" dirty="0"/>
              <a:t>departments</a:t>
            </a:r>
          </a:p>
          <a:p>
            <a:pPr marL="1720214">
              <a:lnSpc>
                <a:spcPct val="100000"/>
              </a:lnSpc>
              <a:spcBef>
                <a:spcPts val="50"/>
              </a:spcBef>
            </a:pPr>
            <a:r>
              <a:rPr dirty="0"/>
              <a:t>for</a:t>
            </a:r>
            <a:r>
              <a:rPr spc="-8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revolutionary</a:t>
            </a:r>
            <a:r>
              <a:rPr spc="-15" dirty="0"/>
              <a:t> </a:t>
            </a:r>
            <a:r>
              <a:rPr dirty="0"/>
              <a:t>model</a:t>
            </a:r>
            <a:r>
              <a:rPr spc="-13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future</a:t>
            </a:r>
            <a:r>
              <a:rPr spc="-114" dirty="0"/>
              <a:t> </a:t>
            </a:r>
            <a:r>
              <a:rPr dirty="0"/>
              <a:t>built</a:t>
            </a:r>
            <a:r>
              <a:rPr spc="40" dirty="0"/>
              <a:t> </a:t>
            </a:r>
            <a:r>
              <a:rPr spc="-10" dirty="0"/>
              <a:t>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71950" cy="6858000"/>
          </a:xfrm>
          <a:custGeom>
            <a:avLst/>
            <a:gdLst/>
            <a:ahLst/>
            <a:cxnLst/>
            <a:rect l="l" t="t" r="r" b="b"/>
            <a:pathLst>
              <a:path w="4171950" h="6858000">
                <a:moveTo>
                  <a:pt x="2262124" y="0"/>
                </a:moveTo>
                <a:lnTo>
                  <a:pt x="0" y="0"/>
                </a:lnTo>
                <a:lnTo>
                  <a:pt x="0" y="6857999"/>
                </a:lnTo>
                <a:lnTo>
                  <a:pt x="2262124" y="6857999"/>
                </a:lnTo>
                <a:lnTo>
                  <a:pt x="2390521" y="6775778"/>
                </a:lnTo>
                <a:lnTo>
                  <a:pt x="2430159" y="6748686"/>
                </a:lnTo>
                <a:lnTo>
                  <a:pt x="2469457" y="6721137"/>
                </a:lnTo>
                <a:lnTo>
                  <a:pt x="2508411" y="6693136"/>
                </a:lnTo>
                <a:lnTo>
                  <a:pt x="2547016" y="6664686"/>
                </a:lnTo>
                <a:lnTo>
                  <a:pt x="2585269" y="6635792"/>
                </a:lnTo>
                <a:lnTo>
                  <a:pt x="2623167" y="6606457"/>
                </a:lnTo>
                <a:lnTo>
                  <a:pt x="2660705" y="6576685"/>
                </a:lnTo>
                <a:lnTo>
                  <a:pt x="2697880" y="6546479"/>
                </a:lnTo>
                <a:lnTo>
                  <a:pt x="2734687" y="6515844"/>
                </a:lnTo>
                <a:lnTo>
                  <a:pt x="2771123" y="6484784"/>
                </a:lnTo>
                <a:lnTo>
                  <a:pt x="2807185" y="6453301"/>
                </a:lnTo>
                <a:lnTo>
                  <a:pt x="2842867" y="6421401"/>
                </a:lnTo>
                <a:lnTo>
                  <a:pt x="2878168" y="6389086"/>
                </a:lnTo>
                <a:lnTo>
                  <a:pt x="2913081" y="6356362"/>
                </a:lnTo>
                <a:lnTo>
                  <a:pt x="2947605" y="6323230"/>
                </a:lnTo>
                <a:lnTo>
                  <a:pt x="2981734" y="6289696"/>
                </a:lnTo>
                <a:lnTo>
                  <a:pt x="3015466" y="6255763"/>
                </a:lnTo>
                <a:lnTo>
                  <a:pt x="3048796" y="6221435"/>
                </a:lnTo>
                <a:lnTo>
                  <a:pt x="3081721" y="6186716"/>
                </a:lnTo>
                <a:lnTo>
                  <a:pt x="3114236" y="6151609"/>
                </a:lnTo>
                <a:lnTo>
                  <a:pt x="3146338" y="6116118"/>
                </a:lnTo>
                <a:lnTo>
                  <a:pt x="3178023" y="6080248"/>
                </a:lnTo>
                <a:lnTo>
                  <a:pt x="3209288" y="6044002"/>
                </a:lnTo>
                <a:lnTo>
                  <a:pt x="3240128" y="6007384"/>
                </a:lnTo>
                <a:lnTo>
                  <a:pt x="3270539" y="5970397"/>
                </a:lnTo>
                <a:lnTo>
                  <a:pt x="3300519" y="5933046"/>
                </a:lnTo>
                <a:lnTo>
                  <a:pt x="3330062" y="5895333"/>
                </a:lnTo>
                <a:lnTo>
                  <a:pt x="3359165" y="5857265"/>
                </a:lnTo>
                <a:lnTo>
                  <a:pt x="3387825" y="5818842"/>
                </a:lnTo>
                <a:lnTo>
                  <a:pt x="3416037" y="5780071"/>
                </a:lnTo>
                <a:lnTo>
                  <a:pt x="3443798" y="5740954"/>
                </a:lnTo>
                <a:lnTo>
                  <a:pt x="3471104" y="5701496"/>
                </a:lnTo>
                <a:lnTo>
                  <a:pt x="3497950" y="5661700"/>
                </a:lnTo>
                <a:lnTo>
                  <a:pt x="3524334" y="5621569"/>
                </a:lnTo>
                <a:lnTo>
                  <a:pt x="3550252" y="5581109"/>
                </a:lnTo>
                <a:lnTo>
                  <a:pt x="3575698" y="5540322"/>
                </a:lnTo>
                <a:lnTo>
                  <a:pt x="3600671" y="5499213"/>
                </a:lnTo>
                <a:lnTo>
                  <a:pt x="3625166" y="5457784"/>
                </a:lnTo>
                <a:lnTo>
                  <a:pt x="3649178" y="5416041"/>
                </a:lnTo>
                <a:lnTo>
                  <a:pt x="3672705" y="5373987"/>
                </a:lnTo>
                <a:lnTo>
                  <a:pt x="3695743" y="5331626"/>
                </a:lnTo>
                <a:lnTo>
                  <a:pt x="3718287" y="5288961"/>
                </a:lnTo>
                <a:lnTo>
                  <a:pt x="3740334" y="5245996"/>
                </a:lnTo>
                <a:lnTo>
                  <a:pt x="3761879" y="5202736"/>
                </a:lnTo>
                <a:lnTo>
                  <a:pt x="3782920" y="5159183"/>
                </a:lnTo>
                <a:lnTo>
                  <a:pt x="3803453" y="5115342"/>
                </a:lnTo>
                <a:lnTo>
                  <a:pt x="3823473" y="5071217"/>
                </a:lnTo>
                <a:lnTo>
                  <a:pt x="3842976" y="5026811"/>
                </a:lnTo>
                <a:lnTo>
                  <a:pt x="3861960" y="4982129"/>
                </a:lnTo>
                <a:lnTo>
                  <a:pt x="3880420" y="4937174"/>
                </a:lnTo>
                <a:lnTo>
                  <a:pt x="3898351" y="4891949"/>
                </a:lnTo>
                <a:lnTo>
                  <a:pt x="3915752" y="4846459"/>
                </a:lnTo>
                <a:lnTo>
                  <a:pt x="3932617" y="4800708"/>
                </a:lnTo>
                <a:lnTo>
                  <a:pt x="3948942" y="4754699"/>
                </a:lnTo>
                <a:lnTo>
                  <a:pt x="3964725" y="4708436"/>
                </a:lnTo>
                <a:lnTo>
                  <a:pt x="3979961" y="4661923"/>
                </a:lnTo>
                <a:lnTo>
                  <a:pt x="3994646" y="4615164"/>
                </a:lnTo>
                <a:lnTo>
                  <a:pt x="4008776" y="4568162"/>
                </a:lnTo>
                <a:lnTo>
                  <a:pt x="4022349" y="4520922"/>
                </a:lnTo>
                <a:lnTo>
                  <a:pt x="4035359" y="4473447"/>
                </a:lnTo>
                <a:lnTo>
                  <a:pt x="4047803" y="4425741"/>
                </a:lnTo>
                <a:lnTo>
                  <a:pt x="4059677" y="4377808"/>
                </a:lnTo>
                <a:lnTo>
                  <a:pt x="4070978" y="4329652"/>
                </a:lnTo>
                <a:lnTo>
                  <a:pt x="4081701" y="4281276"/>
                </a:lnTo>
                <a:lnTo>
                  <a:pt x="4091844" y="4232684"/>
                </a:lnTo>
                <a:lnTo>
                  <a:pt x="4101401" y="4183881"/>
                </a:lnTo>
                <a:lnTo>
                  <a:pt x="4110369" y="4134870"/>
                </a:lnTo>
                <a:lnTo>
                  <a:pt x="4118744" y="4085654"/>
                </a:lnTo>
                <a:lnTo>
                  <a:pt x="4126523" y="4036238"/>
                </a:lnTo>
                <a:lnTo>
                  <a:pt x="4133702" y="3986625"/>
                </a:lnTo>
                <a:lnTo>
                  <a:pt x="4140276" y="3936819"/>
                </a:lnTo>
                <a:lnTo>
                  <a:pt x="4146242" y="3886825"/>
                </a:lnTo>
                <a:lnTo>
                  <a:pt x="4151597" y="3836645"/>
                </a:lnTo>
                <a:lnTo>
                  <a:pt x="4156336" y="3786284"/>
                </a:lnTo>
                <a:lnTo>
                  <a:pt x="4160455" y="3735745"/>
                </a:lnTo>
                <a:lnTo>
                  <a:pt x="4163952" y="3685033"/>
                </a:lnTo>
                <a:lnTo>
                  <a:pt x="4166821" y="3634151"/>
                </a:lnTo>
                <a:lnTo>
                  <a:pt x="4169059" y="3583103"/>
                </a:lnTo>
                <a:lnTo>
                  <a:pt x="4170662" y="3531892"/>
                </a:lnTo>
                <a:lnTo>
                  <a:pt x="4171627" y="3480523"/>
                </a:lnTo>
                <a:lnTo>
                  <a:pt x="4171950" y="3429000"/>
                </a:lnTo>
                <a:lnTo>
                  <a:pt x="4171627" y="3377476"/>
                </a:lnTo>
                <a:lnTo>
                  <a:pt x="4170662" y="3326107"/>
                </a:lnTo>
                <a:lnTo>
                  <a:pt x="4169059" y="3274897"/>
                </a:lnTo>
                <a:lnTo>
                  <a:pt x="4166821" y="3223849"/>
                </a:lnTo>
                <a:lnTo>
                  <a:pt x="4163952" y="3172967"/>
                </a:lnTo>
                <a:lnTo>
                  <a:pt x="4160455" y="3122255"/>
                </a:lnTo>
                <a:lnTo>
                  <a:pt x="4156336" y="3071716"/>
                </a:lnTo>
                <a:lnTo>
                  <a:pt x="4151597" y="3021356"/>
                </a:lnTo>
                <a:lnTo>
                  <a:pt x="4146242" y="2971176"/>
                </a:lnTo>
                <a:lnTo>
                  <a:pt x="4140276" y="2921182"/>
                </a:lnTo>
                <a:lnTo>
                  <a:pt x="4133702" y="2871377"/>
                </a:lnTo>
                <a:lnTo>
                  <a:pt x="4126523" y="2821765"/>
                </a:lnTo>
                <a:lnTo>
                  <a:pt x="4118744" y="2772349"/>
                </a:lnTo>
                <a:lnTo>
                  <a:pt x="4110369" y="2723134"/>
                </a:lnTo>
                <a:lnTo>
                  <a:pt x="4101401" y="2674123"/>
                </a:lnTo>
                <a:lnTo>
                  <a:pt x="4091844" y="2625320"/>
                </a:lnTo>
                <a:lnTo>
                  <a:pt x="4081701" y="2576729"/>
                </a:lnTo>
                <a:lnTo>
                  <a:pt x="4070978" y="2528354"/>
                </a:lnTo>
                <a:lnTo>
                  <a:pt x="4059677" y="2480198"/>
                </a:lnTo>
                <a:lnTo>
                  <a:pt x="4047803" y="2432266"/>
                </a:lnTo>
                <a:lnTo>
                  <a:pt x="4035359" y="2384560"/>
                </a:lnTo>
                <a:lnTo>
                  <a:pt x="4022349" y="2337086"/>
                </a:lnTo>
                <a:lnTo>
                  <a:pt x="4008776" y="2289846"/>
                </a:lnTo>
                <a:lnTo>
                  <a:pt x="3994646" y="2242846"/>
                </a:lnTo>
                <a:lnTo>
                  <a:pt x="3979961" y="2196087"/>
                </a:lnTo>
                <a:lnTo>
                  <a:pt x="3964725" y="2149575"/>
                </a:lnTo>
                <a:lnTo>
                  <a:pt x="3948942" y="2103312"/>
                </a:lnTo>
                <a:lnTo>
                  <a:pt x="3932617" y="2057304"/>
                </a:lnTo>
                <a:lnTo>
                  <a:pt x="3915752" y="2011553"/>
                </a:lnTo>
                <a:lnTo>
                  <a:pt x="3898351" y="1966064"/>
                </a:lnTo>
                <a:lnTo>
                  <a:pt x="3880420" y="1920840"/>
                </a:lnTo>
                <a:lnTo>
                  <a:pt x="3861960" y="1875885"/>
                </a:lnTo>
                <a:lnTo>
                  <a:pt x="3842976" y="1831203"/>
                </a:lnTo>
                <a:lnTo>
                  <a:pt x="3823473" y="1786797"/>
                </a:lnTo>
                <a:lnTo>
                  <a:pt x="3803453" y="1742673"/>
                </a:lnTo>
                <a:lnTo>
                  <a:pt x="3782920" y="1698832"/>
                </a:lnTo>
                <a:lnTo>
                  <a:pt x="3761879" y="1655280"/>
                </a:lnTo>
                <a:lnTo>
                  <a:pt x="3740334" y="1612020"/>
                </a:lnTo>
                <a:lnTo>
                  <a:pt x="3718287" y="1569055"/>
                </a:lnTo>
                <a:lnTo>
                  <a:pt x="3695743" y="1526391"/>
                </a:lnTo>
                <a:lnTo>
                  <a:pt x="3672705" y="1484029"/>
                </a:lnTo>
                <a:lnTo>
                  <a:pt x="3649178" y="1441975"/>
                </a:lnTo>
                <a:lnTo>
                  <a:pt x="3625166" y="1400232"/>
                </a:lnTo>
                <a:lnTo>
                  <a:pt x="3600671" y="1358804"/>
                </a:lnTo>
                <a:lnTo>
                  <a:pt x="3575698" y="1317694"/>
                </a:lnTo>
                <a:lnTo>
                  <a:pt x="3550252" y="1276907"/>
                </a:lnTo>
                <a:lnTo>
                  <a:pt x="3524334" y="1236446"/>
                </a:lnTo>
                <a:lnTo>
                  <a:pt x="3497950" y="1196316"/>
                </a:lnTo>
                <a:lnTo>
                  <a:pt x="3471104" y="1156519"/>
                </a:lnTo>
                <a:lnTo>
                  <a:pt x="3443798" y="1117060"/>
                </a:lnTo>
                <a:lnTo>
                  <a:pt x="3416037" y="1077943"/>
                </a:lnTo>
                <a:lnTo>
                  <a:pt x="3387825" y="1039171"/>
                </a:lnTo>
                <a:lnTo>
                  <a:pt x="3359165" y="1000748"/>
                </a:lnTo>
                <a:lnTo>
                  <a:pt x="3330062" y="962678"/>
                </a:lnTo>
                <a:lnTo>
                  <a:pt x="3300519" y="924965"/>
                </a:lnTo>
                <a:lnTo>
                  <a:pt x="3270539" y="887613"/>
                </a:lnTo>
                <a:lnTo>
                  <a:pt x="3240128" y="850625"/>
                </a:lnTo>
                <a:lnTo>
                  <a:pt x="3209288" y="814006"/>
                </a:lnTo>
                <a:lnTo>
                  <a:pt x="3178023" y="777758"/>
                </a:lnTo>
                <a:lnTo>
                  <a:pt x="3146338" y="741886"/>
                </a:lnTo>
                <a:lnTo>
                  <a:pt x="3114236" y="706395"/>
                </a:lnTo>
                <a:lnTo>
                  <a:pt x="3081721" y="671286"/>
                </a:lnTo>
                <a:lnTo>
                  <a:pt x="3048796" y="636565"/>
                </a:lnTo>
                <a:lnTo>
                  <a:pt x="3015466" y="602235"/>
                </a:lnTo>
                <a:lnTo>
                  <a:pt x="2981734" y="568300"/>
                </a:lnTo>
                <a:lnTo>
                  <a:pt x="2947605" y="534764"/>
                </a:lnTo>
                <a:lnTo>
                  <a:pt x="2913081" y="501631"/>
                </a:lnTo>
                <a:lnTo>
                  <a:pt x="2878168" y="468903"/>
                </a:lnTo>
                <a:lnTo>
                  <a:pt x="2842867" y="436586"/>
                </a:lnTo>
                <a:lnTo>
                  <a:pt x="2807185" y="404684"/>
                </a:lnTo>
                <a:lnTo>
                  <a:pt x="2771123" y="373198"/>
                </a:lnTo>
                <a:lnTo>
                  <a:pt x="2734687" y="342135"/>
                </a:lnTo>
                <a:lnTo>
                  <a:pt x="2697880" y="311497"/>
                </a:lnTo>
                <a:lnTo>
                  <a:pt x="2660705" y="281288"/>
                </a:lnTo>
                <a:lnTo>
                  <a:pt x="2623167" y="251513"/>
                </a:lnTo>
                <a:lnTo>
                  <a:pt x="2585269" y="222174"/>
                </a:lnTo>
                <a:lnTo>
                  <a:pt x="2547016" y="193276"/>
                </a:lnTo>
                <a:lnTo>
                  <a:pt x="2508411" y="164823"/>
                </a:lnTo>
                <a:lnTo>
                  <a:pt x="2469457" y="136818"/>
                </a:lnTo>
                <a:lnTo>
                  <a:pt x="2430159" y="109265"/>
                </a:lnTo>
                <a:lnTo>
                  <a:pt x="2390521" y="82169"/>
                </a:lnTo>
                <a:lnTo>
                  <a:pt x="226212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6127" y="2727324"/>
            <a:ext cx="289052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6501" y="4500498"/>
            <a:ext cx="2038350" cy="2038985"/>
          </a:xfrm>
          <a:custGeom>
            <a:avLst/>
            <a:gdLst/>
            <a:ahLst/>
            <a:cxnLst/>
            <a:rect l="l" t="t" r="r" b="b"/>
            <a:pathLst>
              <a:path w="2038350" h="2038984">
                <a:moveTo>
                  <a:pt x="0" y="2038413"/>
                </a:moveTo>
                <a:lnTo>
                  <a:pt x="48112" y="2037856"/>
                </a:lnTo>
                <a:lnTo>
                  <a:pt x="95952" y="2036194"/>
                </a:lnTo>
                <a:lnTo>
                  <a:pt x="143507" y="2033439"/>
                </a:lnTo>
                <a:lnTo>
                  <a:pt x="190763" y="2029604"/>
                </a:lnTo>
                <a:lnTo>
                  <a:pt x="237710" y="2024700"/>
                </a:lnTo>
                <a:lnTo>
                  <a:pt x="284335" y="2018739"/>
                </a:lnTo>
                <a:lnTo>
                  <a:pt x="330625" y="2011734"/>
                </a:lnTo>
                <a:lnTo>
                  <a:pt x="376569" y="2003698"/>
                </a:lnTo>
                <a:lnTo>
                  <a:pt x="422154" y="1994642"/>
                </a:lnTo>
                <a:lnTo>
                  <a:pt x="467368" y="1984579"/>
                </a:lnTo>
                <a:lnTo>
                  <a:pt x="512198" y="1973520"/>
                </a:lnTo>
                <a:lnTo>
                  <a:pt x="556633" y="1961479"/>
                </a:lnTo>
                <a:lnTo>
                  <a:pt x="600660" y="1948467"/>
                </a:lnTo>
                <a:lnTo>
                  <a:pt x="644267" y="1934496"/>
                </a:lnTo>
                <a:lnTo>
                  <a:pt x="687442" y="1919580"/>
                </a:lnTo>
                <a:lnTo>
                  <a:pt x="730173" y="1903729"/>
                </a:lnTo>
                <a:lnTo>
                  <a:pt x="772446" y="1886957"/>
                </a:lnTo>
                <a:lnTo>
                  <a:pt x="814251" y="1869275"/>
                </a:lnTo>
                <a:lnTo>
                  <a:pt x="855575" y="1850696"/>
                </a:lnTo>
                <a:lnTo>
                  <a:pt x="896405" y="1831232"/>
                </a:lnTo>
                <a:lnTo>
                  <a:pt x="936729" y="1810895"/>
                </a:lnTo>
                <a:lnTo>
                  <a:pt x="976536" y="1789698"/>
                </a:lnTo>
                <a:lnTo>
                  <a:pt x="1015812" y="1767652"/>
                </a:lnTo>
                <a:lnTo>
                  <a:pt x="1054546" y="1744770"/>
                </a:lnTo>
                <a:lnTo>
                  <a:pt x="1092725" y="1721064"/>
                </a:lnTo>
                <a:lnTo>
                  <a:pt x="1130338" y="1696547"/>
                </a:lnTo>
                <a:lnTo>
                  <a:pt x="1167371" y="1671231"/>
                </a:lnTo>
                <a:lnTo>
                  <a:pt x="1203813" y="1645127"/>
                </a:lnTo>
                <a:lnTo>
                  <a:pt x="1239652" y="1618248"/>
                </a:lnTo>
                <a:lnTo>
                  <a:pt x="1274874" y="1590607"/>
                </a:lnTo>
                <a:lnTo>
                  <a:pt x="1309469" y="1562215"/>
                </a:lnTo>
                <a:lnTo>
                  <a:pt x="1343423" y="1533085"/>
                </a:lnTo>
                <a:lnTo>
                  <a:pt x="1376725" y="1503229"/>
                </a:lnTo>
                <a:lnTo>
                  <a:pt x="1409362" y="1472659"/>
                </a:lnTo>
                <a:lnTo>
                  <a:pt x="1441323" y="1441388"/>
                </a:lnTo>
                <a:lnTo>
                  <a:pt x="1472593" y="1409427"/>
                </a:lnTo>
                <a:lnTo>
                  <a:pt x="1503163" y="1376789"/>
                </a:lnTo>
                <a:lnTo>
                  <a:pt x="1533019" y="1343487"/>
                </a:lnTo>
                <a:lnTo>
                  <a:pt x="1562148" y="1309532"/>
                </a:lnTo>
                <a:lnTo>
                  <a:pt x="1590540" y="1274937"/>
                </a:lnTo>
                <a:lnTo>
                  <a:pt x="1618181" y="1239713"/>
                </a:lnTo>
                <a:lnTo>
                  <a:pt x="1645060" y="1203874"/>
                </a:lnTo>
                <a:lnTo>
                  <a:pt x="1671164" y="1167431"/>
                </a:lnTo>
                <a:lnTo>
                  <a:pt x="1696480" y="1130397"/>
                </a:lnTo>
                <a:lnTo>
                  <a:pt x="1720998" y="1092783"/>
                </a:lnTo>
                <a:lnTo>
                  <a:pt x="1744703" y="1054603"/>
                </a:lnTo>
                <a:lnTo>
                  <a:pt x="1767585" y="1015868"/>
                </a:lnTo>
                <a:lnTo>
                  <a:pt x="1789631" y="976590"/>
                </a:lnTo>
                <a:lnTo>
                  <a:pt x="1810828" y="936782"/>
                </a:lnTo>
                <a:lnTo>
                  <a:pt x="1831165" y="896456"/>
                </a:lnTo>
                <a:lnTo>
                  <a:pt x="1850630" y="855625"/>
                </a:lnTo>
                <a:lnTo>
                  <a:pt x="1869209" y="814299"/>
                </a:lnTo>
                <a:lnTo>
                  <a:pt x="1886891" y="772493"/>
                </a:lnTo>
                <a:lnTo>
                  <a:pt x="1903663" y="730217"/>
                </a:lnTo>
                <a:lnTo>
                  <a:pt x="1919514" y="687485"/>
                </a:lnTo>
                <a:lnTo>
                  <a:pt x="1934431" y="644308"/>
                </a:lnTo>
                <a:lnTo>
                  <a:pt x="1948402" y="600699"/>
                </a:lnTo>
                <a:lnTo>
                  <a:pt x="1961414" y="556669"/>
                </a:lnTo>
                <a:lnTo>
                  <a:pt x="1973455" y="512232"/>
                </a:lnTo>
                <a:lnTo>
                  <a:pt x="1984514" y="467399"/>
                </a:lnTo>
                <a:lnTo>
                  <a:pt x="1994578" y="422183"/>
                </a:lnTo>
                <a:lnTo>
                  <a:pt x="2003634" y="376595"/>
                </a:lnTo>
                <a:lnTo>
                  <a:pt x="2011670" y="330649"/>
                </a:lnTo>
                <a:lnTo>
                  <a:pt x="2018675" y="284355"/>
                </a:lnTo>
                <a:lnTo>
                  <a:pt x="2024636" y="237728"/>
                </a:lnTo>
                <a:lnTo>
                  <a:pt x="2029540" y="190777"/>
                </a:lnTo>
                <a:lnTo>
                  <a:pt x="2033376" y="143517"/>
                </a:lnTo>
                <a:lnTo>
                  <a:pt x="2036131" y="95960"/>
                </a:lnTo>
                <a:lnTo>
                  <a:pt x="2037793" y="48116"/>
                </a:lnTo>
                <a:lnTo>
                  <a:pt x="2038350" y="0"/>
                </a:lnTo>
              </a:path>
            </a:pathLst>
          </a:custGeom>
          <a:ln w="127000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86909" y="439674"/>
            <a:ext cx="6257925" cy="55429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41300" marR="146685" indent="-229235">
              <a:lnSpc>
                <a:spcPct val="814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Internet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Things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(IoT)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fast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evolving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new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wireless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between </a:t>
            </a:r>
            <a:r>
              <a:rPr sz="2000" dirty="0">
                <a:latin typeface="Times New Roman"/>
                <a:cs typeface="Times New Roman"/>
              </a:rPr>
              <a:t>sensors,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actuators,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gadgets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becoming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advanced.</a:t>
            </a:r>
            <a:endParaRPr sz="2000">
              <a:latin typeface="Times New Roman"/>
              <a:cs typeface="Times New Roman"/>
            </a:endParaRPr>
          </a:p>
          <a:p>
            <a:pPr marL="241300" marR="108585" indent="-229235">
              <a:lnSpc>
                <a:spcPct val="798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virtual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reality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computer- </a:t>
            </a:r>
            <a:r>
              <a:rPr sz="2000" dirty="0">
                <a:latin typeface="Times New Roman"/>
                <a:cs typeface="Times New Roman"/>
              </a:rPr>
              <a:t>simulated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simulates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physical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an imaginary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8030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paper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introduce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novel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social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VR-IoT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environment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modern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alternative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controlling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monitoring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IoT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factual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communication </a:t>
            </a:r>
            <a:r>
              <a:rPr sz="2000" dirty="0">
                <a:latin typeface="Times New Roman"/>
                <a:cs typeface="Times New Roman"/>
              </a:rPr>
              <a:t>technologies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reality.</a:t>
            </a:r>
            <a:endParaRPr sz="2000">
              <a:latin typeface="Times New Roman"/>
              <a:cs typeface="Times New Roman"/>
            </a:endParaRPr>
          </a:p>
          <a:p>
            <a:pPr marL="241300" marR="207645" indent="-229235">
              <a:lnSpc>
                <a:spcPts val="195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devices,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software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VR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thoroughly examined.</a:t>
            </a:r>
            <a:endParaRPr sz="2000">
              <a:latin typeface="Times New Roman"/>
              <a:cs typeface="Times New Roman"/>
            </a:endParaRPr>
          </a:p>
          <a:p>
            <a:pPr marL="241300" marR="157480" indent="-229235">
              <a:lnSpc>
                <a:spcPct val="798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Further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testing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network-based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cloud-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testbeds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headset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devices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Engineering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Laboratory.</a:t>
            </a:r>
            <a:endParaRPr sz="2000">
              <a:latin typeface="Times New Roman"/>
              <a:cs typeface="Times New Roman"/>
            </a:endParaRPr>
          </a:p>
          <a:p>
            <a:pPr marL="241300" marR="7620" indent="-229235">
              <a:lnSpc>
                <a:spcPct val="806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recorded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analysed,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essential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conclusions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user </a:t>
            </a:r>
            <a:r>
              <a:rPr sz="2000" dirty="0">
                <a:latin typeface="Times New Roman"/>
                <a:cs typeface="Times New Roman"/>
              </a:rPr>
              <a:t>behaviour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circumstances.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conclusions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vital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developers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extended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realities.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247" y="1117599"/>
            <a:ext cx="48044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Times New Roman"/>
                <a:cs typeface="Times New Roman"/>
              </a:rPr>
              <a:t>INTRODUCTION</a:t>
            </a:r>
            <a:r>
              <a:rPr b="1" spc="-20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IoT: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8446" y="2336387"/>
            <a:ext cx="3286760" cy="86995"/>
            <a:chOff x="628446" y="2336387"/>
            <a:chExt cx="3286760" cy="86995"/>
          </a:xfrm>
        </p:grpSpPr>
        <p:sp>
          <p:nvSpPr>
            <p:cNvPr id="4" name="object 4"/>
            <p:cNvSpPr/>
            <p:nvPr/>
          </p:nvSpPr>
          <p:spPr>
            <a:xfrm>
              <a:off x="647700" y="2360475"/>
              <a:ext cx="3248660" cy="41275"/>
            </a:xfrm>
            <a:custGeom>
              <a:avLst/>
              <a:gdLst/>
              <a:ahLst/>
              <a:cxnLst/>
              <a:rect l="l" t="t" r="r" b="b"/>
              <a:pathLst>
                <a:path w="3248660" h="41275">
                  <a:moveTo>
                    <a:pt x="949776" y="28"/>
                  </a:moveTo>
                  <a:lnTo>
                    <a:pt x="908617" y="0"/>
                  </a:lnTo>
                  <a:lnTo>
                    <a:pt x="868796" y="772"/>
                  </a:lnTo>
                  <a:lnTo>
                    <a:pt x="828237" y="2192"/>
                  </a:lnTo>
                  <a:lnTo>
                    <a:pt x="681380" y="8787"/>
                  </a:lnTo>
                  <a:lnTo>
                    <a:pt x="557024" y="13502"/>
                  </a:lnTo>
                  <a:lnTo>
                    <a:pt x="408641" y="19688"/>
                  </a:lnTo>
                  <a:lnTo>
                    <a:pt x="365138" y="21166"/>
                  </a:lnTo>
                  <a:lnTo>
                    <a:pt x="322275" y="22155"/>
                  </a:lnTo>
                  <a:lnTo>
                    <a:pt x="278650" y="22539"/>
                  </a:lnTo>
                  <a:lnTo>
                    <a:pt x="232860" y="22199"/>
                  </a:lnTo>
                  <a:lnTo>
                    <a:pt x="183503" y="21018"/>
                  </a:lnTo>
                  <a:lnTo>
                    <a:pt x="129176" y="18878"/>
                  </a:lnTo>
                  <a:lnTo>
                    <a:pt x="68475" y="15661"/>
                  </a:lnTo>
                  <a:lnTo>
                    <a:pt x="0" y="11249"/>
                  </a:lnTo>
                  <a:lnTo>
                    <a:pt x="368" y="18488"/>
                  </a:lnTo>
                  <a:lnTo>
                    <a:pt x="838" y="21282"/>
                  </a:lnTo>
                  <a:lnTo>
                    <a:pt x="0" y="30299"/>
                  </a:lnTo>
                  <a:lnTo>
                    <a:pt x="45362" y="30022"/>
                  </a:lnTo>
                  <a:lnTo>
                    <a:pt x="90248" y="30127"/>
                  </a:lnTo>
                  <a:lnTo>
                    <a:pt x="135110" y="30523"/>
                  </a:lnTo>
                  <a:lnTo>
                    <a:pt x="274084" y="32535"/>
                  </a:lnTo>
                  <a:lnTo>
                    <a:pt x="374923" y="33650"/>
                  </a:lnTo>
                  <a:lnTo>
                    <a:pt x="429158" y="33864"/>
                  </a:lnTo>
                  <a:lnTo>
                    <a:pt x="486542" y="33728"/>
                  </a:lnTo>
                  <a:lnTo>
                    <a:pt x="547528" y="33149"/>
                  </a:lnTo>
                  <a:lnTo>
                    <a:pt x="612568" y="32037"/>
                  </a:lnTo>
                  <a:lnTo>
                    <a:pt x="750859" y="28722"/>
                  </a:lnTo>
                  <a:lnTo>
                    <a:pt x="813691" y="28037"/>
                  </a:lnTo>
                  <a:lnTo>
                    <a:pt x="871372" y="28072"/>
                  </a:lnTo>
                  <a:lnTo>
                    <a:pt x="924660" y="28657"/>
                  </a:lnTo>
                  <a:lnTo>
                    <a:pt x="974313" y="29619"/>
                  </a:lnTo>
                  <a:lnTo>
                    <a:pt x="1109052" y="33053"/>
                  </a:lnTo>
                  <a:lnTo>
                    <a:pt x="1151752" y="33808"/>
                  </a:lnTo>
                  <a:lnTo>
                    <a:pt x="1194611" y="34081"/>
                  </a:lnTo>
                  <a:lnTo>
                    <a:pt x="1238386" y="33702"/>
                  </a:lnTo>
                  <a:lnTo>
                    <a:pt x="1283837" y="32499"/>
                  </a:lnTo>
                  <a:lnTo>
                    <a:pt x="1386092" y="27577"/>
                  </a:lnTo>
                  <a:lnTo>
                    <a:pt x="1433891" y="25827"/>
                  </a:lnTo>
                  <a:lnTo>
                    <a:pt x="1477030" y="24906"/>
                  </a:lnTo>
                  <a:lnTo>
                    <a:pt x="1517422" y="24673"/>
                  </a:lnTo>
                  <a:lnTo>
                    <a:pt x="1556977" y="24983"/>
                  </a:lnTo>
                  <a:lnTo>
                    <a:pt x="1745064" y="28820"/>
                  </a:lnTo>
                  <a:lnTo>
                    <a:pt x="1809111" y="29715"/>
                  </a:lnTo>
                  <a:lnTo>
                    <a:pt x="1883791" y="30299"/>
                  </a:lnTo>
                  <a:lnTo>
                    <a:pt x="1946653" y="30200"/>
                  </a:lnTo>
                  <a:lnTo>
                    <a:pt x="2008365" y="29419"/>
                  </a:lnTo>
                  <a:lnTo>
                    <a:pt x="2068759" y="28132"/>
                  </a:lnTo>
                  <a:lnTo>
                    <a:pt x="2127670" y="26511"/>
                  </a:lnTo>
                  <a:lnTo>
                    <a:pt x="2293826" y="21393"/>
                  </a:lnTo>
                  <a:lnTo>
                    <a:pt x="2345130" y="20182"/>
                  </a:lnTo>
                  <a:lnTo>
                    <a:pt x="2394115" y="19509"/>
                  </a:lnTo>
                  <a:lnTo>
                    <a:pt x="2440615" y="19547"/>
                  </a:lnTo>
                  <a:lnTo>
                    <a:pt x="2484462" y="20471"/>
                  </a:lnTo>
                  <a:lnTo>
                    <a:pt x="2525490" y="22455"/>
                  </a:lnTo>
                  <a:lnTo>
                    <a:pt x="2563531" y="25673"/>
                  </a:lnTo>
                  <a:lnTo>
                    <a:pt x="2598420" y="30299"/>
                  </a:lnTo>
                  <a:lnTo>
                    <a:pt x="2637678" y="35217"/>
                  </a:lnTo>
                  <a:lnTo>
                    <a:pt x="2683041" y="38509"/>
                  </a:lnTo>
                  <a:lnTo>
                    <a:pt x="2733329" y="40397"/>
                  </a:lnTo>
                  <a:lnTo>
                    <a:pt x="2787366" y="41100"/>
                  </a:lnTo>
                  <a:lnTo>
                    <a:pt x="2843974" y="40836"/>
                  </a:lnTo>
                  <a:lnTo>
                    <a:pt x="2901974" y="39826"/>
                  </a:lnTo>
                  <a:lnTo>
                    <a:pt x="2960188" y="38289"/>
                  </a:lnTo>
                  <a:lnTo>
                    <a:pt x="3171637" y="31264"/>
                  </a:lnTo>
                  <a:lnTo>
                    <a:pt x="3213257" y="30387"/>
                  </a:lnTo>
                  <a:lnTo>
                    <a:pt x="3248025" y="30299"/>
                  </a:lnTo>
                  <a:lnTo>
                    <a:pt x="3248405" y="21155"/>
                  </a:lnTo>
                  <a:lnTo>
                    <a:pt x="3247771" y="15948"/>
                  </a:lnTo>
                  <a:lnTo>
                    <a:pt x="3248025" y="11249"/>
                  </a:lnTo>
                  <a:lnTo>
                    <a:pt x="3194449" y="16484"/>
                  </a:lnTo>
                  <a:lnTo>
                    <a:pt x="3139700" y="19729"/>
                  </a:lnTo>
                  <a:lnTo>
                    <a:pt x="3084174" y="21271"/>
                  </a:lnTo>
                  <a:lnTo>
                    <a:pt x="3028265" y="21397"/>
                  </a:lnTo>
                  <a:lnTo>
                    <a:pt x="2972369" y="20393"/>
                  </a:lnTo>
                  <a:lnTo>
                    <a:pt x="2916880" y="18546"/>
                  </a:lnTo>
                  <a:lnTo>
                    <a:pt x="2862193" y="16142"/>
                  </a:lnTo>
                  <a:lnTo>
                    <a:pt x="2706901" y="8455"/>
                  </a:lnTo>
                  <a:lnTo>
                    <a:pt x="2659376" y="6689"/>
                  </a:lnTo>
                  <a:lnTo>
                    <a:pt x="2614630" y="5799"/>
                  </a:lnTo>
                  <a:lnTo>
                    <a:pt x="2573057" y="6072"/>
                  </a:lnTo>
                  <a:lnTo>
                    <a:pt x="2535052" y="7793"/>
                  </a:lnTo>
                  <a:lnTo>
                    <a:pt x="2458042" y="15697"/>
                  </a:lnTo>
                  <a:lnTo>
                    <a:pt x="2409773" y="18217"/>
                  </a:lnTo>
                  <a:lnTo>
                    <a:pt x="2357332" y="19143"/>
                  </a:lnTo>
                  <a:lnTo>
                    <a:pt x="2301846" y="18813"/>
                  </a:lnTo>
                  <a:lnTo>
                    <a:pt x="2244445" y="17562"/>
                  </a:lnTo>
                  <a:lnTo>
                    <a:pt x="2186257" y="15726"/>
                  </a:lnTo>
                  <a:lnTo>
                    <a:pt x="2072033" y="11644"/>
                  </a:lnTo>
                  <a:lnTo>
                    <a:pt x="2018254" y="10070"/>
                  </a:lnTo>
                  <a:lnTo>
                    <a:pt x="1968201" y="9256"/>
                  </a:lnTo>
                  <a:lnTo>
                    <a:pt x="1923004" y="9537"/>
                  </a:lnTo>
                  <a:lnTo>
                    <a:pt x="1883791" y="11249"/>
                  </a:lnTo>
                  <a:lnTo>
                    <a:pt x="1850698" y="13415"/>
                  </a:lnTo>
                  <a:lnTo>
                    <a:pt x="1813107" y="15515"/>
                  </a:lnTo>
                  <a:lnTo>
                    <a:pt x="1771452" y="17481"/>
                  </a:lnTo>
                  <a:lnTo>
                    <a:pt x="1726167" y="19247"/>
                  </a:lnTo>
                  <a:lnTo>
                    <a:pt x="1677686" y="20746"/>
                  </a:lnTo>
                  <a:lnTo>
                    <a:pt x="1626446" y="21913"/>
                  </a:lnTo>
                  <a:lnTo>
                    <a:pt x="1572879" y="22679"/>
                  </a:lnTo>
                  <a:lnTo>
                    <a:pt x="1517420" y="22979"/>
                  </a:lnTo>
                  <a:lnTo>
                    <a:pt x="1460505" y="22746"/>
                  </a:lnTo>
                  <a:lnTo>
                    <a:pt x="1402568" y="21913"/>
                  </a:lnTo>
                  <a:lnTo>
                    <a:pt x="1344043" y="20413"/>
                  </a:lnTo>
                  <a:lnTo>
                    <a:pt x="1285365" y="18180"/>
                  </a:lnTo>
                  <a:lnTo>
                    <a:pt x="1226969" y="15148"/>
                  </a:lnTo>
                  <a:lnTo>
                    <a:pt x="1102028" y="6469"/>
                  </a:lnTo>
                  <a:lnTo>
                    <a:pt x="1044406" y="3108"/>
                  </a:lnTo>
                  <a:lnTo>
                    <a:pt x="994347" y="1013"/>
                  </a:lnTo>
                  <a:lnTo>
                    <a:pt x="949776" y="2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496" y="2355437"/>
              <a:ext cx="3248660" cy="48895"/>
            </a:xfrm>
            <a:custGeom>
              <a:avLst/>
              <a:gdLst/>
              <a:ahLst/>
              <a:cxnLst/>
              <a:rect l="l" t="t" r="r" b="b"/>
              <a:pathLst>
                <a:path w="3248660" h="48894">
                  <a:moveTo>
                    <a:pt x="203" y="16287"/>
                  </a:moveTo>
                  <a:lnTo>
                    <a:pt x="59712" y="11068"/>
                  </a:lnTo>
                  <a:lnTo>
                    <a:pt x="118295" y="6886"/>
                  </a:lnTo>
                  <a:lnTo>
                    <a:pt x="175789" y="3714"/>
                  </a:lnTo>
                  <a:lnTo>
                    <a:pt x="232030" y="1527"/>
                  </a:lnTo>
                  <a:lnTo>
                    <a:pt x="286856" y="298"/>
                  </a:lnTo>
                  <a:lnTo>
                    <a:pt x="340104" y="0"/>
                  </a:lnTo>
                  <a:lnTo>
                    <a:pt x="391610" y="606"/>
                  </a:lnTo>
                  <a:lnTo>
                    <a:pt x="441213" y="2091"/>
                  </a:lnTo>
                  <a:lnTo>
                    <a:pt x="488748" y="4429"/>
                  </a:lnTo>
                  <a:lnTo>
                    <a:pt x="534053" y="7591"/>
                  </a:lnTo>
                  <a:lnTo>
                    <a:pt x="576965" y="11553"/>
                  </a:lnTo>
                  <a:lnTo>
                    <a:pt x="617321" y="16287"/>
                  </a:lnTo>
                  <a:lnTo>
                    <a:pt x="654127" y="20343"/>
                  </a:lnTo>
                  <a:lnTo>
                    <a:pt x="692612" y="23174"/>
                  </a:lnTo>
                  <a:lnTo>
                    <a:pt x="732916" y="24929"/>
                  </a:lnTo>
                  <a:lnTo>
                    <a:pt x="775179" y="25758"/>
                  </a:lnTo>
                  <a:lnTo>
                    <a:pt x="819543" y="25811"/>
                  </a:lnTo>
                  <a:lnTo>
                    <a:pt x="866147" y="25239"/>
                  </a:lnTo>
                  <a:lnTo>
                    <a:pt x="915132" y="24190"/>
                  </a:lnTo>
                  <a:lnTo>
                    <a:pt x="966638" y="22815"/>
                  </a:lnTo>
                  <a:lnTo>
                    <a:pt x="1020806" y="21263"/>
                  </a:lnTo>
                  <a:lnTo>
                    <a:pt x="1077775" y="19685"/>
                  </a:lnTo>
                  <a:lnTo>
                    <a:pt x="1137688" y="18229"/>
                  </a:lnTo>
                  <a:lnTo>
                    <a:pt x="1200682" y="17047"/>
                  </a:lnTo>
                  <a:lnTo>
                    <a:pt x="1266901" y="16287"/>
                  </a:lnTo>
                  <a:lnTo>
                    <a:pt x="1332636" y="16044"/>
                  </a:lnTo>
                  <a:lnTo>
                    <a:pt x="1394409" y="16238"/>
                  </a:lnTo>
                  <a:lnTo>
                    <a:pt x="1452696" y="16761"/>
                  </a:lnTo>
                  <a:lnTo>
                    <a:pt x="1507975" y="17505"/>
                  </a:lnTo>
                  <a:lnTo>
                    <a:pt x="1560725" y="18361"/>
                  </a:lnTo>
                  <a:lnTo>
                    <a:pt x="1611424" y="19223"/>
                  </a:lnTo>
                  <a:lnTo>
                    <a:pt x="1660549" y="19980"/>
                  </a:lnTo>
                  <a:lnTo>
                    <a:pt x="1708578" y="20526"/>
                  </a:lnTo>
                  <a:lnTo>
                    <a:pt x="1755990" y="20751"/>
                  </a:lnTo>
                  <a:lnTo>
                    <a:pt x="1803262" y="20548"/>
                  </a:lnTo>
                  <a:lnTo>
                    <a:pt x="1850871" y="19809"/>
                  </a:lnTo>
                  <a:lnTo>
                    <a:pt x="1899298" y="18424"/>
                  </a:lnTo>
                  <a:lnTo>
                    <a:pt x="1949018" y="16287"/>
                  </a:lnTo>
                  <a:lnTo>
                    <a:pt x="2000571" y="14354"/>
                  </a:lnTo>
                  <a:lnTo>
                    <a:pt x="2053886" y="13514"/>
                  </a:lnTo>
                  <a:lnTo>
                    <a:pt x="2108524" y="13556"/>
                  </a:lnTo>
                  <a:lnTo>
                    <a:pt x="2164046" y="14271"/>
                  </a:lnTo>
                  <a:lnTo>
                    <a:pt x="2220014" y="15448"/>
                  </a:lnTo>
                  <a:lnTo>
                    <a:pt x="2275987" y="16877"/>
                  </a:lnTo>
                  <a:lnTo>
                    <a:pt x="2331529" y="18348"/>
                  </a:lnTo>
                  <a:lnTo>
                    <a:pt x="2386200" y="19652"/>
                  </a:lnTo>
                  <a:lnTo>
                    <a:pt x="2439561" y="20576"/>
                  </a:lnTo>
                  <a:lnTo>
                    <a:pt x="2491174" y="20912"/>
                  </a:lnTo>
                  <a:lnTo>
                    <a:pt x="2540600" y="20450"/>
                  </a:lnTo>
                  <a:lnTo>
                    <a:pt x="2587400" y="18978"/>
                  </a:lnTo>
                  <a:lnTo>
                    <a:pt x="2631135" y="16287"/>
                  </a:lnTo>
                  <a:lnTo>
                    <a:pt x="2679012" y="13326"/>
                  </a:lnTo>
                  <a:lnTo>
                    <a:pt x="2730856" y="11604"/>
                  </a:lnTo>
                  <a:lnTo>
                    <a:pt x="2785670" y="10912"/>
                  </a:lnTo>
                  <a:lnTo>
                    <a:pt x="2842458" y="11038"/>
                  </a:lnTo>
                  <a:lnTo>
                    <a:pt x="2900223" y="11773"/>
                  </a:lnTo>
                  <a:lnTo>
                    <a:pt x="2957969" y="12906"/>
                  </a:lnTo>
                  <a:lnTo>
                    <a:pt x="3014699" y="14227"/>
                  </a:lnTo>
                  <a:lnTo>
                    <a:pt x="3069416" y="15525"/>
                  </a:lnTo>
                  <a:lnTo>
                    <a:pt x="3121125" y="16591"/>
                  </a:lnTo>
                  <a:lnTo>
                    <a:pt x="3168827" y="17213"/>
                  </a:lnTo>
                  <a:lnTo>
                    <a:pt x="3211527" y="17182"/>
                  </a:lnTo>
                  <a:lnTo>
                    <a:pt x="3248228" y="16287"/>
                  </a:lnTo>
                  <a:lnTo>
                    <a:pt x="3247466" y="24796"/>
                  </a:lnTo>
                  <a:lnTo>
                    <a:pt x="3247847" y="28860"/>
                  </a:lnTo>
                  <a:lnTo>
                    <a:pt x="3248228" y="35337"/>
                  </a:lnTo>
                  <a:lnTo>
                    <a:pt x="3209201" y="36115"/>
                  </a:lnTo>
                  <a:lnTo>
                    <a:pt x="3164075" y="36344"/>
                  </a:lnTo>
                  <a:lnTo>
                    <a:pt x="3113913" y="36130"/>
                  </a:lnTo>
                  <a:lnTo>
                    <a:pt x="3059777" y="35582"/>
                  </a:lnTo>
                  <a:lnTo>
                    <a:pt x="3002729" y="34806"/>
                  </a:lnTo>
                  <a:lnTo>
                    <a:pt x="2943833" y="33911"/>
                  </a:lnTo>
                  <a:lnTo>
                    <a:pt x="2884150" y="33004"/>
                  </a:lnTo>
                  <a:lnTo>
                    <a:pt x="2824744" y="32192"/>
                  </a:lnTo>
                  <a:lnTo>
                    <a:pt x="2766676" y="31582"/>
                  </a:lnTo>
                  <a:lnTo>
                    <a:pt x="2711008" y="31283"/>
                  </a:lnTo>
                  <a:lnTo>
                    <a:pt x="2658805" y="31401"/>
                  </a:lnTo>
                  <a:lnTo>
                    <a:pt x="2611127" y="32045"/>
                  </a:lnTo>
                  <a:lnTo>
                    <a:pt x="2569037" y="33321"/>
                  </a:lnTo>
                  <a:lnTo>
                    <a:pt x="2533599" y="35337"/>
                  </a:lnTo>
                  <a:lnTo>
                    <a:pt x="2500283" y="37023"/>
                  </a:lnTo>
                  <a:lnTo>
                    <a:pt x="2424431" y="36758"/>
                  </a:lnTo>
                  <a:lnTo>
                    <a:pt x="2382084" y="35326"/>
                  </a:lnTo>
                  <a:lnTo>
                    <a:pt x="2336917" y="33375"/>
                  </a:lnTo>
                  <a:lnTo>
                    <a:pt x="2289023" y="31165"/>
                  </a:lnTo>
                  <a:lnTo>
                    <a:pt x="2238498" y="28955"/>
                  </a:lnTo>
                  <a:lnTo>
                    <a:pt x="2185437" y="27006"/>
                  </a:lnTo>
                  <a:lnTo>
                    <a:pt x="2129933" y="25578"/>
                  </a:lnTo>
                  <a:lnTo>
                    <a:pt x="2072081" y="24929"/>
                  </a:lnTo>
                  <a:lnTo>
                    <a:pt x="2011978" y="25321"/>
                  </a:lnTo>
                  <a:lnTo>
                    <a:pt x="1949716" y="27013"/>
                  </a:lnTo>
                  <a:lnTo>
                    <a:pt x="1885390" y="30265"/>
                  </a:lnTo>
                  <a:lnTo>
                    <a:pt x="1819097" y="35337"/>
                  </a:lnTo>
                  <a:lnTo>
                    <a:pt x="1751268" y="40941"/>
                  </a:lnTo>
                  <a:lnTo>
                    <a:pt x="1691665" y="44826"/>
                  </a:lnTo>
                  <a:lnTo>
                    <a:pt x="1638857" y="47204"/>
                  </a:lnTo>
                  <a:lnTo>
                    <a:pt x="1591412" y="48292"/>
                  </a:lnTo>
                  <a:lnTo>
                    <a:pt x="1547897" y="48302"/>
                  </a:lnTo>
                  <a:lnTo>
                    <a:pt x="1506882" y="47450"/>
                  </a:lnTo>
                  <a:lnTo>
                    <a:pt x="1466935" y="45949"/>
                  </a:lnTo>
                  <a:lnTo>
                    <a:pt x="1426623" y="44015"/>
                  </a:lnTo>
                  <a:lnTo>
                    <a:pt x="1384516" y="41861"/>
                  </a:lnTo>
                  <a:lnTo>
                    <a:pt x="1339181" y="39702"/>
                  </a:lnTo>
                  <a:lnTo>
                    <a:pt x="1289186" y="37752"/>
                  </a:lnTo>
                  <a:lnTo>
                    <a:pt x="1233100" y="36226"/>
                  </a:lnTo>
                  <a:lnTo>
                    <a:pt x="1169492" y="35337"/>
                  </a:lnTo>
                  <a:lnTo>
                    <a:pt x="1131004" y="35189"/>
                  </a:lnTo>
                  <a:lnTo>
                    <a:pt x="1092163" y="35286"/>
                  </a:lnTo>
                  <a:lnTo>
                    <a:pt x="1052859" y="35595"/>
                  </a:lnTo>
                  <a:lnTo>
                    <a:pt x="1012983" y="36082"/>
                  </a:lnTo>
                  <a:lnTo>
                    <a:pt x="972424" y="36715"/>
                  </a:lnTo>
                  <a:lnTo>
                    <a:pt x="931072" y="37461"/>
                  </a:lnTo>
                  <a:lnTo>
                    <a:pt x="888817" y="38287"/>
                  </a:lnTo>
                  <a:lnTo>
                    <a:pt x="845550" y="39159"/>
                  </a:lnTo>
                  <a:lnTo>
                    <a:pt x="801160" y="40044"/>
                  </a:lnTo>
                  <a:lnTo>
                    <a:pt x="755537" y="40910"/>
                  </a:lnTo>
                  <a:lnTo>
                    <a:pt x="708571" y="41723"/>
                  </a:lnTo>
                  <a:lnTo>
                    <a:pt x="660152" y="42451"/>
                  </a:lnTo>
                  <a:lnTo>
                    <a:pt x="610171" y="43060"/>
                  </a:lnTo>
                  <a:lnTo>
                    <a:pt x="558517" y="43516"/>
                  </a:lnTo>
                  <a:lnTo>
                    <a:pt x="505080" y="43788"/>
                  </a:lnTo>
                  <a:lnTo>
                    <a:pt x="449750" y="43842"/>
                  </a:lnTo>
                  <a:lnTo>
                    <a:pt x="392418" y="43645"/>
                  </a:lnTo>
                  <a:lnTo>
                    <a:pt x="332972" y="43164"/>
                  </a:lnTo>
                  <a:lnTo>
                    <a:pt x="271304" y="42365"/>
                  </a:lnTo>
                  <a:lnTo>
                    <a:pt x="207303" y="41216"/>
                  </a:lnTo>
                  <a:lnTo>
                    <a:pt x="140859" y="39684"/>
                  </a:lnTo>
                  <a:lnTo>
                    <a:pt x="71862" y="37735"/>
                  </a:lnTo>
                  <a:lnTo>
                    <a:pt x="203" y="35337"/>
                  </a:lnTo>
                  <a:lnTo>
                    <a:pt x="152" y="29241"/>
                  </a:lnTo>
                  <a:lnTo>
                    <a:pt x="0" y="23018"/>
                  </a:lnTo>
                  <a:lnTo>
                    <a:pt x="203" y="16287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950" y="1790698"/>
            <a:ext cx="5248275" cy="5067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47" y="632713"/>
            <a:ext cx="4778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Times New Roman"/>
                <a:cs typeface="Times New Roman"/>
              </a:rPr>
              <a:t>INTRODUCTION</a:t>
            </a:r>
            <a:r>
              <a:rPr b="1" spc="-18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TO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VR: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547" y="1553463"/>
            <a:ext cx="9409430" cy="30289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Calibri"/>
                <a:cs typeface="Calibri"/>
              </a:rPr>
              <a:t>Virtual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reality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(also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known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immersive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multimedia/computer-</a:t>
            </a:r>
            <a:r>
              <a:rPr sz="2150" spc="-10" dirty="0">
                <a:latin typeface="Calibri"/>
                <a:cs typeface="Calibri"/>
              </a:rPr>
              <a:t>stimulated</a:t>
            </a:r>
            <a:r>
              <a:rPr sz="2150" spc="5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reality),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computer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technology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replicates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environment,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real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or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imaged,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stimulates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user’s</a:t>
            </a:r>
            <a:r>
              <a:rPr sz="2150" spc="204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physical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presence</a:t>
            </a:r>
            <a:r>
              <a:rPr sz="2150" spc="204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environment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which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allows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user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to </a:t>
            </a:r>
            <a:r>
              <a:rPr sz="2150" dirty="0">
                <a:latin typeface="Calibri"/>
                <a:cs typeface="Calibri"/>
              </a:rPr>
              <a:t>interact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it.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249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Calibri"/>
                <a:cs typeface="Calibri"/>
              </a:rPr>
              <a:t>Virtual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reality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refers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high-end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user</a:t>
            </a:r>
            <a:r>
              <a:rPr sz="2150" spc="1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interface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involves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real-time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simulation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Calibri"/>
                <a:cs typeface="Calibri"/>
              </a:rPr>
              <a:t>and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interactions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through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multiple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sensorial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channels.</a:t>
            </a:r>
            <a:endParaRPr sz="2150">
              <a:latin typeface="Calibri"/>
              <a:cs typeface="Calibri"/>
            </a:endParaRPr>
          </a:p>
          <a:p>
            <a:pPr marL="241300" marR="151130" indent="-229235">
              <a:lnSpc>
                <a:spcPct val="90300"/>
              </a:lnSpc>
              <a:spcBef>
                <a:spcPts val="11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latin typeface="Times New Roman"/>
                <a:cs typeface="Times New Roman"/>
              </a:rPr>
              <a:t>It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essential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acknowledge</a:t>
            </a:r>
            <a:r>
              <a:rPr sz="2150" spc="2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how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modern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Reality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(VR)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based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simulators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operate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as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hub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for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cooperation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connection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between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cyber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and </a:t>
            </a:r>
            <a:r>
              <a:rPr sz="2150" dirty="0">
                <a:latin typeface="Times New Roman"/>
                <a:cs typeface="Times New Roman"/>
              </a:rPr>
              <a:t>physical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activities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9401" y="766826"/>
            <a:ext cx="2181225" cy="1743075"/>
          </a:xfrm>
          <a:custGeom>
            <a:avLst/>
            <a:gdLst/>
            <a:ahLst/>
            <a:cxnLst/>
            <a:rect l="l" t="t" r="r" b="b"/>
            <a:pathLst>
              <a:path w="2181225" h="1743075">
                <a:moveTo>
                  <a:pt x="2181225" y="0"/>
                </a:moveTo>
                <a:lnTo>
                  <a:pt x="0" y="0"/>
                </a:lnTo>
                <a:lnTo>
                  <a:pt x="0" y="1743075"/>
                </a:lnTo>
                <a:lnTo>
                  <a:pt x="2181225" y="1743075"/>
                </a:lnTo>
                <a:lnTo>
                  <a:pt x="218122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26344" y="1325499"/>
            <a:ext cx="18027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Immersion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39401" y="2595626"/>
            <a:ext cx="2181225" cy="1752600"/>
          </a:xfrm>
          <a:custGeom>
            <a:avLst/>
            <a:gdLst/>
            <a:ahLst/>
            <a:cxnLst/>
            <a:rect l="l" t="t" r="r" b="b"/>
            <a:pathLst>
              <a:path w="2181225" h="1752600">
                <a:moveTo>
                  <a:pt x="2181225" y="0"/>
                </a:moveTo>
                <a:lnTo>
                  <a:pt x="0" y="0"/>
                </a:lnTo>
                <a:lnTo>
                  <a:pt x="0" y="1752600"/>
                </a:lnTo>
                <a:lnTo>
                  <a:pt x="2181225" y="1752600"/>
                </a:lnTo>
                <a:lnTo>
                  <a:pt x="2181225" y="0"/>
                </a:lnTo>
                <a:close/>
              </a:path>
            </a:pathLst>
          </a:custGeom>
          <a:solidFill>
            <a:srgbClr val="C481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26015" y="3159760"/>
            <a:ext cx="20104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Interactivity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67976" y="4433887"/>
            <a:ext cx="2124075" cy="1743075"/>
          </a:xfrm>
          <a:custGeom>
            <a:avLst/>
            <a:gdLst/>
            <a:ahLst/>
            <a:cxnLst/>
            <a:rect l="l" t="t" r="r" b="b"/>
            <a:pathLst>
              <a:path w="2124075" h="1743075">
                <a:moveTo>
                  <a:pt x="2124075" y="0"/>
                </a:moveTo>
                <a:lnTo>
                  <a:pt x="0" y="0"/>
                </a:lnTo>
                <a:lnTo>
                  <a:pt x="0" y="1743075"/>
                </a:lnTo>
                <a:lnTo>
                  <a:pt x="2124075" y="1743075"/>
                </a:lnTo>
                <a:lnTo>
                  <a:pt x="212407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10825" y="4993894"/>
            <a:ext cx="12325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Illusion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527" y="821689"/>
            <a:ext cx="86042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Times New Roman"/>
                <a:cs typeface="Times New Roman"/>
              </a:rPr>
              <a:t>NECESSITY</a:t>
            </a:r>
            <a:r>
              <a:rPr b="1" spc="-3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1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VR</a:t>
            </a:r>
            <a:r>
              <a:rPr b="1" spc="-2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IOT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INTEGRATION</a:t>
            </a:r>
            <a:r>
              <a:rPr spc="-1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770" y="1657942"/>
            <a:ext cx="11017580" cy="72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0427" y="1921192"/>
            <a:ext cx="6336030" cy="48653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38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IoT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coupled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tangible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equipment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technical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abstraction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instant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engineering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marR="765810">
              <a:lnSpc>
                <a:spcPct val="89700"/>
              </a:lnSpc>
              <a:spcBef>
                <a:spcPts val="182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spc="-60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accomplish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seamless worldwide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collaboration, </a:t>
            </a:r>
            <a:r>
              <a:rPr sz="2000" dirty="0">
                <a:latin typeface="Times New Roman"/>
                <a:cs typeface="Times New Roman"/>
              </a:rPr>
              <a:t>especially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endeavours,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sharing </a:t>
            </a:r>
            <a:r>
              <a:rPr sz="2000" dirty="0">
                <a:latin typeface="Times New Roman"/>
                <a:cs typeface="Times New Roman"/>
              </a:rPr>
              <a:t>data/information,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essential.</a:t>
            </a:r>
            <a:endParaRPr sz="2000">
              <a:latin typeface="Times New Roman"/>
              <a:cs typeface="Times New Roman"/>
            </a:endParaRPr>
          </a:p>
          <a:p>
            <a:pPr marL="12700" marR="703580">
              <a:lnSpc>
                <a:spcPct val="90800"/>
              </a:lnSpc>
              <a:spcBef>
                <a:spcPts val="1805"/>
              </a:spcBef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latin typeface="Times New Roman"/>
                <a:cs typeface="Times New Roman"/>
              </a:rPr>
              <a:t>It is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essential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acknowledge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modern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 </a:t>
            </a:r>
            <a:r>
              <a:rPr sz="2000" dirty="0">
                <a:latin typeface="Times New Roman"/>
                <a:cs typeface="Times New Roman"/>
              </a:rPr>
              <a:t>Reality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(VR)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simulators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hub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cooperation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cyber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12700" marR="38100">
              <a:lnSpc>
                <a:spcPts val="2180"/>
              </a:lnSpc>
              <a:spcBef>
                <a:spcPts val="17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realistic,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auditory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tactile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world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reality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(VR)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rich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incredible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feeling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existence.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7150" y="2095500"/>
            <a:ext cx="3632793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375" y="3077146"/>
            <a:ext cx="310769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1" spc="-10" dirty="0">
                <a:latin typeface="Times New Roman"/>
                <a:cs typeface="Times New Roman"/>
              </a:rPr>
              <a:t>OBJECTIVES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97728" y="750379"/>
            <a:ext cx="83820" cy="5452745"/>
            <a:chOff x="4297728" y="750379"/>
            <a:chExt cx="83820" cy="5452745"/>
          </a:xfrm>
        </p:grpSpPr>
        <p:sp>
          <p:nvSpPr>
            <p:cNvPr id="4" name="object 4"/>
            <p:cNvSpPr/>
            <p:nvPr/>
          </p:nvSpPr>
          <p:spPr>
            <a:xfrm>
              <a:off x="4311473" y="770889"/>
              <a:ext cx="48260" cy="5410835"/>
            </a:xfrm>
            <a:custGeom>
              <a:avLst/>
              <a:gdLst/>
              <a:ahLst/>
              <a:cxnLst/>
              <a:rect l="l" t="t" r="r" b="b"/>
              <a:pathLst>
                <a:path w="48260" h="5410835">
                  <a:moveTo>
                    <a:pt x="23798" y="0"/>
                  </a:moveTo>
                  <a:lnTo>
                    <a:pt x="20369" y="381"/>
                  </a:lnTo>
                  <a:lnTo>
                    <a:pt x="12876" y="635"/>
                  </a:lnTo>
                  <a:lnTo>
                    <a:pt x="16196" y="70714"/>
                  </a:lnTo>
                  <a:lnTo>
                    <a:pt x="18088" y="136905"/>
                  </a:lnTo>
                  <a:lnTo>
                    <a:pt x="18782" y="199491"/>
                  </a:lnTo>
                  <a:lnTo>
                    <a:pt x="18508" y="258755"/>
                  </a:lnTo>
                  <a:lnTo>
                    <a:pt x="17494" y="314980"/>
                  </a:lnTo>
                  <a:lnTo>
                    <a:pt x="15969" y="368451"/>
                  </a:lnTo>
                  <a:lnTo>
                    <a:pt x="10621" y="515162"/>
                  </a:lnTo>
                  <a:lnTo>
                    <a:pt x="9344" y="560443"/>
                  </a:lnTo>
                  <a:lnTo>
                    <a:pt x="8702" y="604386"/>
                  </a:lnTo>
                  <a:lnTo>
                    <a:pt x="8924" y="647273"/>
                  </a:lnTo>
                  <a:lnTo>
                    <a:pt x="10239" y="689387"/>
                  </a:lnTo>
                  <a:lnTo>
                    <a:pt x="12876" y="731012"/>
                  </a:lnTo>
                  <a:lnTo>
                    <a:pt x="16197" y="777252"/>
                  </a:lnTo>
                  <a:lnTo>
                    <a:pt x="18904" y="826306"/>
                  </a:lnTo>
                  <a:lnTo>
                    <a:pt x="21013" y="877669"/>
                  </a:lnTo>
                  <a:lnTo>
                    <a:pt x="22540" y="930837"/>
                  </a:lnTo>
                  <a:lnTo>
                    <a:pt x="23503" y="985304"/>
                  </a:lnTo>
                  <a:lnTo>
                    <a:pt x="23918" y="1040567"/>
                  </a:lnTo>
                  <a:lnTo>
                    <a:pt x="23801" y="1096121"/>
                  </a:lnTo>
                  <a:lnTo>
                    <a:pt x="23170" y="1151461"/>
                  </a:lnTo>
                  <a:lnTo>
                    <a:pt x="22041" y="1206082"/>
                  </a:lnTo>
                  <a:lnTo>
                    <a:pt x="20430" y="1259479"/>
                  </a:lnTo>
                  <a:lnTo>
                    <a:pt x="18355" y="1311149"/>
                  </a:lnTo>
                  <a:lnTo>
                    <a:pt x="15831" y="1360587"/>
                  </a:lnTo>
                  <a:lnTo>
                    <a:pt x="9435" y="1459459"/>
                  </a:lnTo>
                  <a:lnTo>
                    <a:pt x="6611" y="1509645"/>
                  </a:lnTo>
                  <a:lnTo>
                    <a:pt x="4426" y="1558471"/>
                  </a:lnTo>
                  <a:lnTo>
                    <a:pt x="2905" y="1606564"/>
                  </a:lnTo>
                  <a:lnTo>
                    <a:pt x="2073" y="1654551"/>
                  </a:lnTo>
                  <a:lnTo>
                    <a:pt x="1953" y="1703060"/>
                  </a:lnTo>
                  <a:lnTo>
                    <a:pt x="2569" y="1752716"/>
                  </a:lnTo>
                  <a:lnTo>
                    <a:pt x="3945" y="1804147"/>
                  </a:lnTo>
                  <a:lnTo>
                    <a:pt x="6106" y="1857980"/>
                  </a:lnTo>
                  <a:lnTo>
                    <a:pt x="9075" y="1914841"/>
                  </a:lnTo>
                  <a:lnTo>
                    <a:pt x="12876" y="1975358"/>
                  </a:lnTo>
                  <a:lnTo>
                    <a:pt x="15037" y="2018508"/>
                  </a:lnTo>
                  <a:lnTo>
                    <a:pt x="15861" y="2062010"/>
                  </a:lnTo>
                  <a:lnTo>
                    <a:pt x="15571" y="2105956"/>
                  </a:lnTo>
                  <a:lnTo>
                    <a:pt x="14394" y="2150439"/>
                  </a:lnTo>
                  <a:lnTo>
                    <a:pt x="12554" y="2195552"/>
                  </a:lnTo>
                  <a:lnTo>
                    <a:pt x="5304" y="2335593"/>
                  </a:lnTo>
                  <a:lnTo>
                    <a:pt x="3060" y="2384150"/>
                  </a:lnTo>
                  <a:lnTo>
                    <a:pt x="1279" y="2433800"/>
                  </a:lnTo>
                  <a:lnTo>
                    <a:pt x="183" y="2484636"/>
                  </a:lnTo>
                  <a:lnTo>
                    <a:pt x="0" y="2536749"/>
                  </a:lnTo>
                  <a:lnTo>
                    <a:pt x="952" y="2590233"/>
                  </a:lnTo>
                  <a:lnTo>
                    <a:pt x="3266" y="2645181"/>
                  </a:lnTo>
                  <a:lnTo>
                    <a:pt x="7165" y="2701684"/>
                  </a:lnTo>
                  <a:lnTo>
                    <a:pt x="18449" y="2817594"/>
                  </a:lnTo>
                  <a:lnTo>
                    <a:pt x="21971" y="2873018"/>
                  </a:lnTo>
                  <a:lnTo>
                    <a:pt x="23723" y="2926360"/>
                  </a:lnTo>
                  <a:lnTo>
                    <a:pt x="23985" y="2977870"/>
                  </a:lnTo>
                  <a:lnTo>
                    <a:pt x="23036" y="3027798"/>
                  </a:lnTo>
                  <a:lnTo>
                    <a:pt x="21158" y="3076396"/>
                  </a:lnTo>
                  <a:lnTo>
                    <a:pt x="18631" y="3123914"/>
                  </a:lnTo>
                  <a:lnTo>
                    <a:pt x="9952" y="3262492"/>
                  </a:lnTo>
                  <a:lnTo>
                    <a:pt x="7627" y="3308195"/>
                  </a:lnTo>
                  <a:lnTo>
                    <a:pt x="6054" y="3354071"/>
                  </a:lnTo>
                  <a:lnTo>
                    <a:pt x="5512" y="3400371"/>
                  </a:lnTo>
                  <a:lnTo>
                    <a:pt x="6282" y="3447344"/>
                  </a:lnTo>
                  <a:lnTo>
                    <a:pt x="8643" y="3495242"/>
                  </a:lnTo>
                  <a:lnTo>
                    <a:pt x="18072" y="3602576"/>
                  </a:lnTo>
                  <a:lnTo>
                    <a:pt x="20968" y="3655555"/>
                  </a:lnTo>
                  <a:lnTo>
                    <a:pt x="21955" y="3704219"/>
                  </a:lnTo>
                  <a:lnTo>
                    <a:pt x="21423" y="3749538"/>
                  </a:lnTo>
                  <a:lnTo>
                    <a:pt x="19764" y="3792478"/>
                  </a:lnTo>
                  <a:lnTo>
                    <a:pt x="17370" y="3834007"/>
                  </a:lnTo>
                  <a:lnTo>
                    <a:pt x="11940" y="3916703"/>
                  </a:lnTo>
                  <a:lnTo>
                    <a:pt x="9686" y="3959805"/>
                  </a:lnTo>
                  <a:lnTo>
                    <a:pt x="8261" y="4005367"/>
                  </a:lnTo>
                  <a:lnTo>
                    <a:pt x="8058" y="4054357"/>
                  </a:lnTo>
                  <a:lnTo>
                    <a:pt x="9465" y="4107741"/>
                  </a:lnTo>
                  <a:lnTo>
                    <a:pt x="16618" y="4227764"/>
                  </a:lnTo>
                  <a:lnTo>
                    <a:pt x="18908" y="4287997"/>
                  </a:lnTo>
                  <a:lnTo>
                    <a:pt x="19972" y="4347051"/>
                  </a:lnTo>
                  <a:lnTo>
                    <a:pt x="20037" y="4404790"/>
                  </a:lnTo>
                  <a:lnTo>
                    <a:pt x="19327" y="4461077"/>
                  </a:lnTo>
                  <a:lnTo>
                    <a:pt x="18069" y="4515776"/>
                  </a:lnTo>
                  <a:lnTo>
                    <a:pt x="13263" y="4668984"/>
                  </a:lnTo>
                  <a:lnTo>
                    <a:pt x="12070" y="4715970"/>
                  </a:lnTo>
                  <a:lnTo>
                    <a:pt x="11457" y="4760685"/>
                  </a:lnTo>
                  <a:lnTo>
                    <a:pt x="11650" y="4802995"/>
                  </a:lnTo>
                  <a:lnTo>
                    <a:pt x="14107" y="4887986"/>
                  </a:lnTo>
                  <a:lnTo>
                    <a:pt x="13793" y="4933081"/>
                  </a:lnTo>
                  <a:lnTo>
                    <a:pt x="12368" y="4978520"/>
                  </a:lnTo>
                  <a:lnTo>
                    <a:pt x="7913" y="5072308"/>
                  </a:lnTo>
                  <a:lnTo>
                    <a:pt x="5748" y="5121599"/>
                  </a:lnTo>
                  <a:lnTo>
                    <a:pt x="4204" y="5173114"/>
                  </a:lnTo>
                  <a:lnTo>
                    <a:pt x="3711" y="5227325"/>
                  </a:lnTo>
                  <a:lnTo>
                    <a:pt x="4704" y="5284702"/>
                  </a:lnTo>
                  <a:lnTo>
                    <a:pt x="7615" y="5345715"/>
                  </a:lnTo>
                  <a:lnTo>
                    <a:pt x="12876" y="5410835"/>
                  </a:lnTo>
                  <a:lnTo>
                    <a:pt x="18845" y="5410111"/>
                  </a:lnTo>
                  <a:lnTo>
                    <a:pt x="26338" y="5410149"/>
                  </a:lnTo>
                  <a:lnTo>
                    <a:pt x="31926" y="5410835"/>
                  </a:lnTo>
                  <a:lnTo>
                    <a:pt x="30682" y="5366139"/>
                  </a:lnTo>
                  <a:lnTo>
                    <a:pt x="29915" y="5319141"/>
                  </a:lnTo>
                  <a:lnTo>
                    <a:pt x="29562" y="5270163"/>
                  </a:lnTo>
                  <a:lnTo>
                    <a:pt x="29563" y="5219531"/>
                  </a:lnTo>
                  <a:lnTo>
                    <a:pt x="30374" y="5114594"/>
                  </a:lnTo>
                  <a:lnTo>
                    <a:pt x="34240" y="4845946"/>
                  </a:lnTo>
                  <a:lnTo>
                    <a:pt x="35221" y="4742762"/>
                  </a:lnTo>
                  <a:lnTo>
                    <a:pt x="35343" y="4693381"/>
                  </a:lnTo>
                  <a:lnTo>
                    <a:pt x="35136" y="4645906"/>
                  </a:lnTo>
                  <a:lnTo>
                    <a:pt x="34539" y="4600660"/>
                  </a:lnTo>
                  <a:lnTo>
                    <a:pt x="33490" y="4557967"/>
                  </a:lnTo>
                  <a:lnTo>
                    <a:pt x="31926" y="4518152"/>
                  </a:lnTo>
                  <a:lnTo>
                    <a:pt x="29706" y="4469684"/>
                  </a:lnTo>
                  <a:lnTo>
                    <a:pt x="28099" y="4428990"/>
                  </a:lnTo>
                  <a:lnTo>
                    <a:pt x="27041" y="4394165"/>
                  </a:lnTo>
                  <a:lnTo>
                    <a:pt x="26463" y="4363307"/>
                  </a:lnTo>
                  <a:lnTo>
                    <a:pt x="26300" y="4334513"/>
                  </a:lnTo>
                  <a:lnTo>
                    <a:pt x="26485" y="4305879"/>
                  </a:lnTo>
                  <a:lnTo>
                    <a:pt x="29372" y="4154889"/>
                  </a:lnTo>
                  <a:lnTo>
                    <a:pt x="31171" y="4030877"/>
                  </a:lnTo>
                  <a:lnTo>
                    <a:pt x="31926" y="3950080"/>
                  </a:lnTo>
                  <a:lnTo>
                    <a:pt x="32154" y="3881697"/>
                  </a:lnTo>
                  <a:lnTo>
                    <a:pt x="31817" y="3819105"/>
                  </a:lnTo>
                  <a:lnTo>
                    <a:pt x="31030" y="3761617"/>
                  </a:lnTo>
                  <a:lnTo>
                    <a:pt x="29908" y="3708544"/>
                  </a:lnTo>
                  <a:lnTo>
                    <a:pt x="23271" y="3485330"/>
                  </a:lnTo>
                  <a:lnTo>
                    <a:pt x="22539" y="3444299"/>
                  </a:lnTo>
                  <a:lnTo>
                    <a:pt x="22272" y="3402867"/>
                  </a:lnTo>
                  <a:lnTo>
                    <a:pt x="22586" y="3360346"/>
                  </a:lnTo>
                  <a:lnTo>
                    <a:pt x="23593" y="3316047"/>
                  </a:lnTo>
                  <a:lnTo>
                    <a:pt x="25410" y="3269282"/>
                  </a:lnTo>
                  <a:lnTo>
                    <a:pt x="28149" y="3219363"/>
                  </a:lnTo>
                  <a:lnTo>
                    <a:pt x="37170" y="3094070"/>
                  </a:lnTo>
                  <a:lnTo>
                    <a:pt x="41363" y="3028163"/>
                  </a:lnTo>
                  <a:lnTo>
                    <a:pt x="44535" y="2967267"/>
                  </a:lnTo>
                  <a:lnTo>
                    <a:pt x="46715" y="2910769"/>
                  </a:lnTo>
                  <a:lnTo>
                    <a:pt x="47931" y="2858054"/>
                  </a:lnTo>
                  <a:lnTo>
                    <a:pt x="48214" y="2808509"/>
                  </a:lnTo>
                  <a:lnTo>
                    <a:pt x="47592" y="2761520"/>
                  </a:lnTo>
                  <a:lnTo>
                    <a:pt x="46094" y="2716473"/>
                  </a:lnTo>
                  <a:lnTo>
                    <a:pt x="43749" y="2672754"/>
                  </a:lnTo>
                  <a:lnTo>
                    <a:pt x="40587" y="2629750"/>
                  </a:lnTo>
                  <a:lnTo>
                    <a:pt x="36636" y="2586846"/>
                  </a:lnTo>
                  <a:lnTo>
                    <a:pt x="31926" y="2543429"/>
                  </a:lnTo>
                  <a:lnTo>
                    <a:pt x="27854" y="2501168"/>
                  </a:lnTo>
                  <a:lnTo>
                    <a:pt x="25585" y="2461314"/>
                  </a:lnTo>
                  <a:lnTo>
                    <a:pt x="24800" y="2422622"/>
                  </a:lnTo>
                  <a:lnTo>
                    <a:pt x="25181" y="2383846"/>
                  </a:lnTo>
                  <a:lnTo>
                    <a:pt x="26408" y="2343742"/>
                  </a:lnTo>
                  <a:lnTo>
                    <a:pt x="30128" y="2254570"/>
                  </a:lnTo>
                  <a:lnTo>
                    <a:pt x="31983" y="2203012"/>
                  </a:lnTo>
                  <a:lnTo>
                    <a:pt x="33408" y="2145147"/>
                  </a:lnTo>
                  <a:lnTo>
                    <a:pt x="34087" y="2079729"/>
                  </a:lnTo>
                  <a:lnTo>
                    <a:pt x="33699" y="2005513"/>
                  </a:lnTo>
                  <a:lnTo>
                    <a:pt x="30227" y="1850058"/>
                  </a:lnTo>
                  <a:lnTo>
                    <a:pt x="29182" y="1780187"/>
                  </a:lnTo>
                  <a:lnTo>
                    <a:pt x="28695" y="1711958"/>
                  </a:lnTo>
                  <a:lnTo>
                    <a:pt x="28673" y="1645691"/>
                  </a:lnTo>
                  <a:lnTo>
                    <a:pt x="29019" y="1581700"/>
                  </a:lnTo>
                  <a:lnTo>
                    <a:pt x="29640" y="1520303"/>
                  </a:lnTo>
                  <a:lnTo>
                    <a:pt x="32970" y="1306999"/>
                  </a:lnTo>
                  <a:lnTo>
                    <a:pt x="33816" y="1224154"/>
                  </a:lnTo>
                  <a:lnTo>
                    <a:pt x="33702" y="1189792"/>
                  </a:lnTo>
                  <a:lnTo>
                    <a:pt x="33104" y="1160561"/>
                  </a:lnTo>
                  <a:lnTo>
                    <a:pt x="31926" y="1136777"/>
                  </a:lnTo>
                  <a:lnTo>
                    <a:pt x="30733" y="1103560"/>
                  </a:lnTo>
                  <a:lnTo>
                    <a:pt x="31280" y="1066682"/>
                  </a:lnTo>
                  <a:lnTo>
                    <a:pt x="33014" y="1025999"/>
                  </a:lnTo>
                  <a:lnTo>
                    <a:pt x="37832" y="932656"/>
                  </a:lnTo>
                  <a:lnTo>
                    <a:pt x="39808" y="879711"/>
                  </a:lnTo>
                  <a:lnTo>
                    <a:pt x="40759" y="822396"/>
                  </a:lnTo>
                  <a:lnTo>
                    <a:pt x="40131" y="760568"/>
                  </a:lnTo>
                  <a:lnTo>
                    <a:pt x="37371" y="694086"/>
                  </a:lnTo>
                  <a:lnTo>
                    <a:pt x="31926" y="622808"/>
                  </a:lnTo>
                  <a:lnTo>
                    <a:pt x="27141" y="564387"/>
                  </a:lnTo>
                  <a:lnTo>
                    <a:pt x="24209" y="511192"/>
                  </a:lnTo>
                  <a:lnTo>
                    <a:pt x="22836" y="462014"/>
                  </a:lnTo>
                  <a:lnTo>
                    <a:pt x="22726" y="415642"/>
                  </a:lnTo>
                  <a:lnTo>
                    <a:pt x="23584" y="370869"/>
                  </a:lnTo>
                  <a:lnTo>
                    <a:pt x="25116" y="326485"/>
                  </a:lnTo>
                  <a:lnTo>
                    <a:pt x="29019" y="234046"/>
                  </a:lnTo>
                  <a:lnTo>
                    <a:pt x="30801" y="183574"/>
                  </a:lnTo>
                  <a:lnTo>
                    <a:pt x="32076" y="128654"/>
                  </a:lnTo>
                  <a:lnTo>
                    <a:pt x="32549" y="68077"/>
                  </a:lnTo>
                  <a:lnTo>
                    <a:pt x="31926" y="635"/>
                  </a:lnTo>
                  <a:lnTo>
                    <a:pt x="2379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8366" y="771016"/>
              <a:ext cx="42545" cy="5411470"/>
            </a:xfrm>
            <a:custGeom>
              <a:avLst/>
              <a:gdLst/>
              <a:ahLst/>
              <a:cxnLst/>
              <a:rect l="l" t="t" r="r" b="b"/>
              <a:pathLst>
                <a:path w="42545" h="5411470">
                  <a:moveTo>
                    <a:pt x="25033" y="508"/>
                  </a:moveTo>
                  <a:lnTo>
                    <a:pt x="29797" y="44885"/>
                  </a:lnTo>
                  <a:lnTo>
                    <a:pt x="33509" y="89371"/>
                  </a:lnTo>
                  <a:lnTo>
                    <a:pt x="36204" y="134414"/>
                  </a:lnTo>
                  <a:lnTo>
                    <a:pt x="37913" y="180461"/>
                  </a:lnTo>
                  <a:lnTo>
                    <a:pt x="38670" y="227961"/>
                  </a:lnTo>
                  <a:lnTo>
                    <a:pt x="38507" y="277363"/>
                  </a:lnTo>
                  <a:lnTo>
                    <a:pt x="37457" y="329114"/>
                  </a:lnTo>
                  <a:lnTo>
                    <a:pt x="35551" y="383662"/>
                  </a:lnTo>
                  <a:lnTo>
                    <a:pt x="32824" y="441457"/>
                  </a:lnTo>
                  <a:lnTo>
                    <a:pt x="29307" y="502947"/>
                  </a:lnTo>
                  <a:lnTo>
                    <a:pt x="25033" y="568579"/>
                  </a:lnTo>
                  <a:lnTo>
                    <a:pt x="21997" y="621140"/>
                  </a:lnTo>
                  <a:lnTo>
                    <a:pt x="20075" y="672405"/>
                  </a:lnTo>
                  <a:lnTo>
                    <a:pt x="19104" y="722682"/>
                  </a:lnTo>
                  <a:lnTo>
                    <a:pt x="18924" y="772281"/>
                  </a:lnTo>
                  <a:lnTo>
                    <a:pt x="19372" y="821511"/>
                  </a:lnTo>
                  <a:lnTo>
                    <a:pt x="20288" y="870680"/>
                  </a:lnTo>
                  <a:lnTo>
                    <a:pt x="21509" y="920099"/>
                  </a:lnTo>
                  <a:lnTo>
                    <a:pt x="22874" y="970075"/>
                  </a:lnTo>
                  <a:lnTo>
                    <a:pt x="24221" y="1020918"/>
                  </a:lnTo>
                  <a:lnTo>
                    <a:pt x="25389" y="1072937"/>
                  </a:lnTo>
                  <a:lnTo>
                    <a:pt x="26215" y="1126441"/>
                  </a:lnTo>
                  <a:lnTo>
                    <a:pt x="26540" y="1181740"/>
                  </a:lnTo>
                  <a:lnTo>
                    <a:pt x="26199" y="1239141"/>
                  </a:lnTo>
                  <a:lnTo>
                    <a:pt x="25033" y="1298956"/>
                  </a:lnTo>
                  <a:lnTo>
                    <a:pt x="23500" y="1365600"/>
                  </a:lnTo>
                  <a:lnTo>
                    <a:pt x="22634" y="1424021"/>
                  </a:lnTo>
                  <a:lnTo>
                    <a:pt x="22319" y="1475876"/>
                  </a:lnTo>
                  <a:lnTo>
                    <a:pt x="22437" y="1522828"/>
                  </a:lnTo>
                  <a:lnTo>
                    <a:pt x="22873" y="1566536"/>
                  </a:lnTo>
                  <a:lnTo>
                    <a:pt x="23509" y="1608661"/>
                  </a:lnTo>
                  <a:lnTo>
                    <a:pt x="24231" y="1650862"/>
                  </a:lnTo>
                  <a:lnTo>
                    <a:pt x="24920" y="1694800"/>
                  </a:lnTo>
                  <a:lnTo>
                    <a:pt x="25462" y="1742136"/>
                  </a:lnTo>
                  <a:lnTo>
                    <a:pt x="25739" y="1794529"/>
                  </a:lnTo>
                  <a:lnTo>
                    <a:pt x="25635" y="1853640"/>
                  </a:lnTo>
                  <a:lnTo>
                    <a:pt x="25033" y="1921129"/>
                  </a:lnTo>
                  <a:lnTo>
                    <a:pt x="24681" y="1996679"/>
                  </a:lnTo>
                  <a:lnTo>
                    <a:pt x="25353" y="2066046"/>
                  </a:lnTo>
                  <a:lnTo>
                    <a:pt x="26730" y="2129698"/>
                  </a:lnTo>
                  <a:lnTo>
                    <a:pt x="28496" y="2188101"/>
                  </a:lnTo>
                  <a:lnTo>
                    <a:pt x="30332" y="2241722"/>
                  </a:lnTo>
                  <a:lnTo>
                    <a:pt x="31920" y="2291029"/>
                  </a:lnTo>
                  <a:lnTo>
                    <a:pt x="32944" y="2336489"/>
                  </a:lnTo>
                  <a:lnTo>
                    <a:pt x="33085" y="2378569"/>
                  </a:lnTo>
                  <a:lnTo>
                    <a:pt x="32025" y="2417736"/>
                  </a:lnTo>
                  <a:lnTo>
                    <a:pt x="29447" y="2454457"/>
                  </a:lnTo>
                  <a:lnTo>
                    <a:pt x="25033" y="2489200"/>
                  </a:lnTo>
                  <a:lnTo>
                    <a:pt x="22008" y="2517730"/>
                  </a:lnTo>
                  <a:lnTo>
                    <a:pt x="20710" y="2552994"/>
                  </a:lnTo>
                  <a:lnTo>
                    <a:pt x="20839" y="2594103"/>
                  </a:lnTo>
                  <a:lnTo>
                    <a:pt x="22098" y="2640167"/>
                  </a:lnTo>
                  <a:lnTo>
                    <a:pt x="24187" y="2690297"/>
                  </a:lnTo>
                  <a:lnTo>
                    <a:pt x="26807" y="2743604"/>
                  </a:lnTo>
                  <a:lnTo>
                    <a:pt x="29661" y="2799198"/>
                  </a:lnTo>
                  <a:lnTo>
                    <a:pt x="32449" y="2856190"/>
                  </a:lnTo>
                  <a:lnTo>
                    <a:pt x="34872" y="2913691"/>
                  </a:lnTo>
                  <a:lnTo>
                    <a:pt x="36633" y="2970812"/>
                  </a:lnTo>
                  <a:lnTo>
                    <a:pt x="37431" y="3026662"/>
                  </a:lnTo>
                  <a:lnTo>
                    <a:pt x="36969" y="3080353"/>
                  </a:lnTo>
                  <a:lnTo>
                    <a:pt x="34948" y="3130995"/>
                  </a:lnTo>
                  <a:lnTo>
                    <a:pt x="31069" y="3177700"/>
                  </a:lnTo>
                  <a:lnTo>
                    <a:pt x="25033" y="3219577"/>
                  </a:lnTo>
                  <a:lnTo>
                    <a:pt x="17531" y="3265565"/>
                  </a:lnTo>
                  <a:lnTo>
                    <a:pt x="11611" y="3313055"/>
                  </a:lnTo>
                  <a:lnTo>
                    <a:pt x="7183" y="3361910"/>
                  </a:lnTo>
                  <a:lnTo>
                    <a:pt x="4157" y="3411997"/>
                  </a:lnTo>
                  <a:lnTo>
                    <a:pt x="2440" y="3463180"/>
                  </a:lnTo>
                  <a:lnTo>
                    <a:pt x="1944" y="3515323"/>
                  </a:lnTo>
                  <a:lnTo>
                    <a:pt x="2578" y="3568291"/>
                  </a:lnTo>
                  <a:lnTo>
                    <a:pt x="4251" y="3621949"/>
                  </a:lnTo>
                  <a:lnTo>
                    <a:pt x="6872" y="3676161"/>
                  </a:lnTo>
                  <a:lnTo>
                    <a:pt x="10352" y="3730793"/>
                  </a:lnTo>
                  <a:lnTo>
                    <a:pt x="14599" y="3785709"/>
                  </a:lnTo>
                  <a:lnTo>
                    <a:pt x="19523" y="3840773"/>
                  </a:lnTo>
                  <a:lnTo>
                    <a:pt x="25033" y="3895852"/>
                  </a:lnTo>
                  <a:lnTo>
                    <a:pt x="30288" y="3951227"/>
                  </a:lnTo>
                  <a:lnTo>
                    <a:pt x="34529" y="4007085"/>
                  </a:lnTo>
                  <a:lnTo>
                    <a:pt x="37795" y="4063142"/>
                  </a:lnTo>
                  <a:lnTo>
                    <a:pt x="40123" y="4119113"/>
                  </a:lnTo>
                  <a:lnTo>
                    <a:pt x="41550" y="4174714"/>
                  </a:lnTo>
                  <a:lnTo>
                    <a:pt x="42113" y="4229662"/>
                  </a:lnTo>
                  <a:lnTo>
                    <a:pt x="41851" y="4283671"/>
                  </a:lnTo>
                  <a:lnTo>
                    <a:pt x="40800" y="4336459"/>
                  </a:lnTo>
                  <a:lnTo>
                    <a:pt x="38999" y="4387741"/>
                  </a:lnTo>
                  <a:lnTo>
                    <a:pt x="36484" y="4437232"/>
                  </a:lnTo>
                  <a:lnTo>
                    <a:pt x="33293" y="4484650"/>
                  </a:lnTo>
                  <a:lnTo>
                    <a:pt x="29464" y="4529709"/>
                  </a:lnTo>
                  <a:lnTo>
                    <a:pt x="25033" y="4572127"/>
                  </a:lnTo>
                  <a:lnTo>
                    <a:pt x="21902" y="4606014"/>
                  </a:lnTo>
                  <a:lnTo>
                    <a:pt x="19657" y="4644600"/>
                  </a:lnTo>
                  <a:lnTo>
                    <a:pt x="18200" y="4687330"/>
                  </a:lnTo>
                  <a:lnTo>
                    <a:pt x="17432" y="4733651"/>
                  </a:lnTo>
                  <a:lnTo>
                    <a:pt x="17254" y="4783010"/>
                  </a:lnTo>
                  <a:lnTo>
                    <a:pt x="17566" y="4834852"/>
                  </a:lnTo>
                  <a:lnTo>
                    <a:pt x="18269" y="4888624"/>
                  </a:lnTo>
                  <a:lnTo>
                    <a:pt x="19265" y="4943773"/>
                  </a:lnTo>
                  <a:lnTo>
                    <a:pt x="20455" y="4999745"/>
                  </a:lnTo>
                  <a:lnTo>
                    <a:pt x="21738" y="5055986"/>
                  </a:lnTo>
                  <a:lnTo>
                    <a:pt x="23017" y="5111942"/>
                  </a:lnTo>
                  <a:lnTo>
                    <a:pt x="24191" y="5167061"/>
                  </a:lnTo>
                  <a:lnTo>
                    <a:pt x="25162" y="5220788"/>
                  </a:lnTo>
                  <a:lnTo>
                    <a:pt x="25831" y="5272569"/>
                  </a:lnTo>
                  <a:lnTo>
                    <a:pt x="26099" y="5321852"/>
                  </a:lnTo>
                  <a:lnTo>
                    <a:pt x="25866" y="5368083"/>
                  </a:lnTo>
                  <a:lnTo>
                    <a:pt x="25033" y="5410708"/>
                  </a:lnTo>
                  <a:lnTo>
                    <a:pt x="17794" y="5411241"/>
                  </a:lnTo>
                  <a:lnTo>
                    <a:pt x="11698" y="5411444"/>
                  </a:lnTo>
                  <a:lnTo>
                    <a:pt x="5983" y="5410708"/>
                  </a:lnTo>
                  <a:lnTo>
                    <a:pt x="8402" y="5342661"/>
                  </a:lnTo>
                  <a:lnTo>
                    <a:pt x="9307" y="5284869"/>
                  </a:lnTo>
                  <a:lnTo>
                    <a:pt x="9040" y="5235008"/>
                  </a:lnTo>
                  <a:lnTo>
                    <a:pt x="7947" y="5190751"/>
                  </a:lnTo>
                  <a:lnTo>
                    <a:pt x="6370" y="5149775"/>
                  </a:lnTo>
                  <a:lnTo>
                    <a:pt x="4652" y="5109756"/>
                  </a:lnTo>
                  <a:lnTo>
                    <a:pt x="3138" y="5068368"/>
                  </a:lnTo>
                  <a:lnTo>
                    <a:pt x="2170" y="5023286"/>
                  </a:lnTo>
                  <a:lnTo>
                    <a:pt x="2093" y="4972187"/>
                  </a:lnTo>
                  <a:lnTo>
                    <a:pt x="3250" y="4912745"/>
                  </a:lnTo>
                  <a:lnTo>
                    <a:pt x="5983" y="4842637"/>
                  </a:lnTo>
                  <a:lnTo>
                    <a:pt x="9471" y="4763564"/>
                  </a:lnTo>
                  <a:lnTo>
                    <a:pt x="11982" y="4693379"/>
                  </a:lnTo>
                  <a:lnTo>
                    <a:pt x="13592" y="4631055"/>
                  </a:lnTo>
                  <a:lnTo>
                    <a:pt x="14377" y="4575565"/>
                  </a:lnTo>
                  <a:lnTo>
                    <a:pt x="14413" y="4525883"/>
                  </a:lnTo>
                  <a:lnTo>
                    <a:pt x="13774" y="4480982"/>
                  </a:lnTo>
                  <a:lnTo>
                    <a:pt x="12536" y="4439837"/>
                  </a:lnTo>
                  <a:lnTo>
                    <a:pt x="10775" y="4401420"/>
                  </a:lnTo>
                  <a:lnTo>
                    <a:pt x="8565" y="4364706"/>
                  </a:lnTo>
                  <a:lnTo>
                    <a:pt x="5983" y="4328668"/>
                  </a:lnTo>
                  <a:lnTo>
                    <a:pt x="4231" y="4298142"/>
                  </a:lnTo>
                  <a:lnTo>
                    <a:pt x="2871" y="4258945"/>
                  </a:lnTo>
                  <a:lnTo>
                    <a:pt x="1873" y="4212411"/>
                  </a:lnTo>
                  <a:lnTo>
                    <a:pt x="1207" y="4159877"/>
                  </a:lnTo>
                  <a:lnTo>
                    <a:pt x="841" y="4102677"/>
                  </a:lnTo>
                  <a:lnTo>
                    <a:pt x="745" y="4042148"/>
                  </a:lnTo>
                  <a:lnTo>
                    <a:pt x="887" y="3979624"/>
                  </a:lnTo>
                  <a:lnTo>
                    <a:pt x="1238" y="3916441"/>
                  </a:lnTo>
                  <a:lnTo>
                    <a:pt x="1766" y="3853935"/>
                  </a:lnTo>
                  <a:lnTo>
                    <a:pt x="2440" y="3793440"/>
                  </a:lnTo>
                  <a:lnTo>
                    <a:pt x="3230" y="3736293"/>
                  </a:lnTo>
                  <a:lnTo>
                    <a:pt x="4104" y="3683829"/>
                  </a:lnTo>
                  <a:lnTo>
                    <a:pt x="5032" y="3637383"/>
                  </a:lnTo>
                  <a:lnTo>
                    <a:pt x="5983" y="3598291"/>
                  </a:lnTo>
                  <a:lnTo>
                    <a:pt x="6636" y="3554362"/>
                  </a:lnTo>
                  <a:lnTo>
                    <a:pt x="6349" y="3511101"/>
                  </a:lnTo>
                  <a:lnTo>
                    <a:pt x="5392" y="3467771"/>
                  </a:lnTo>
                  <a:lnTo>
                    <a:pt x="4036" y="3423635"/>
                  </a:lnTo>
                  <a:lnTo>
                    <a:pt x="2548" y="3377956"/>
                  </a:lnTo>
                  <a:lnTo>
                    <a:pt x="1200" y="3329997"/>
                  </a:lnTo>
                  <a:lnTo>
                    <a:pt x="261" y="3279022"/>
                  </a:lnTo>
                  <a:lnTo>
                    <a:pt x="0" y="3224293"/>
                  </a:lnTo>
                  <a:lnTo>
                    <a:pt x="687" y="3165075"/>
                  </a:lnTo>
                  <a:lnTo>
                    <a:pt x="2591" y="3100629"/>
                  </a:lnTo>
                  <a:lnTo>
                    <a:pt x="5983" y="3030220"/>
                  </a:lnTo>
                  <a:lnTo>
                    <a:pt x="8711" y="2974530"/>
                  </a:lnTo>
                  <a:lnTo>
                    <a:pt x="10362" y="2922634"/>
                  </a:lnTo>
                  <a:lnTo>
                    <a:pt x="11101" y="2873719"/>
                  </a:lnTo>
                  <a:lnTo>
                    <a:pt x="11093" y="2826972"/>
                  </a:lnTo>
                  <a:lnTo>
                    <a:pt x="10501" y="2781580"/>
                  </a:lnTo>
                  <a:lnTo>
                    <a:pt x="9489" y="2736728"/>
                  </a:lnTo>
                  <a:lnTo>
                    <a:pt x="8222" y="2691606"/>
                  </a:lnTo>
                  <a:lnTo>
                    <a:pt x="6863" y="2645398"/>
                  </a:lnTo>
                  <a:lnTo>
                    <a:pt x="5577" y="2597293"/>
                  </a:lnTo>
                  <a:lnTo>
                    <a:pt x="4528" y="2546477"/>
                  </a:lnTo>
                  <a:lnTo>
                    <a:pt x="3880" y="2492137"/>
                  </a:lnTo>
                  <a:lnTo>
                    <a:pt x="3797" y="2433460"/>
                  </a:lnTo>
                  <a:lnTo>
                    <a:pt x="4444" y="2369633"/>
                  </a:lnTo>
                  <a:lnTo>
                    <a:pt x="5983" y="2299843"/>
                  </a:lnTo>
                  <a:lnTo>
                    <a:pt x="7504" y="2234025"/>
                  </a:lnTo>
                  <a:lnTo>
                    <a:pt x="8328" y="2172548"/>
                  </a:lnTo>
                  <a:lnTo>
                    <a:pt x="8568" y="2114856"/>
                  </a:lnTo>
                  <a:lnTo>
                    <a:pt x="8333" y="2060393"/>
                  </a:lnTo>
                  <a:lnTo>
                    <a:pt x="7733" y="2008603"/>
                  </a:lnTo>
                  <a:lnTo>
                    <a:pt x="6879" y="1958930"/>
                  </a:lnTo>
                  <a:lnTo>
                    <a:pt x="5882" y="1910817"/>
                  </a:lnTo>
                  <a:lnTo>
                    <a:pt x="4852" y="1863708"/>
                  </a:lnTo>
                  <a:lnTo>
                    <a:pt x="3898" y="1817048"/>
                  </a:lnTo>
                  <a:lnTo>
                    <a:pt x="3133" y="1770281"/>
                  </a:lnTo>
                  <a:lnTo>
                    <a:pt x="2665" y="1722849"/>
                  </a:lnTo>
                  <a:lnTo>
                    <a:pt x="2606" y="1674198"/>
                  </a:lnTo>
                  <a:lnTo>
                    <a:pt x="3066" y="1623770"/>
                  </a:lnTo>
                  <a:lnTo>
                    <a:pt x="4155" y="1571011"/>
                  </a:lnTo>
                  <a:lnTo>
                    <a:pt x="5983" y="1515364"/>
                  </a:lnTo>
                  <a:lnTo>
                    <a:pt x="8802" y="1446223"/>
                  </a:lnTo>
                  <a:lnTo>
                    <a:pt x="11575" y="1381700"/>
                  </a:lnTo>
                  <a:lnTo>
                    <a:pt x="14163" y="1321351"/>
                  </a:lnTo>
                  <a:lnTo>
                    <a:pt x="16426" y="1264736"/>
                  </a:lnTo>
                  <a:lnTo>
                    <a:pt x="18222" y="1211412"/>
                  </a:lnTo>
                  <a:lnTo>
                    <a:pt x="19414" y="1160938"/>
                  </a:lnTo>
                  <a:lnTo>
                    <a:pt x="19858" y="1112872"/>
                  </a:lnTo>
                  <a:lnTo>
                    <a:pt x="19417" y="1066771"/>
                  </a:lnTo>
                  <a:lnTo>
                    <a:pt x="17949" y="1022195"/>
                  </a:lnTo>
                  <a:lnTo>
                    <a:pt x="15314" y="978700"/>
                  </a:lnTo>
                  <a:lnTo>
                    <a:pt x="11372" y="935846"/>
                  </a:lnTo>
                  <a:lnTo>
                    <a:pt x="5983" y="893191"/>
                  </a:lnTo>
                  <a:lnTo>
                    <a:pt x="2677" y="861472"/>
                  </a:lnTo>
                  <a:lnTo>
                    <a:pt x="836" y="823743"/>
                  </a:lnTo>
                  <a:lnTo>
                    <a:pt x="259" y="780737"/>
                  </a:lnTo>
                  <a:lnTo>
                    <a:pt x="744" y="733186"/>
                  </a:lnTo>
                  <a:lnTo>
                    <a:pt x="2089" y="681823"/>
                  </a:lnTo>
                  <a:lnTo>
                    <a:pt x="4092" y="627379"/>
                  </a:lnTo>
                  <a:lnTo>
                    <a:pt x="6552" y="570589"/>
                  </a:lnTo>
                  <a:lnTo>
                    <a:pt x="9265" y="512184"/>
                  </a:lnTo>
                  <a:lnTo>
                    <a:pt x="12032" y="452897"/>
                  </a:lnTo>
                  <a:lnTo>
                    <a:pt x="14649" y="393461"/>
                  </a:lnTo>
                  <a:lnTo>
                    <a:pt x="16914" y="334608"/>
                  </a:lnTo>
                  <a:lnTo>
                    <a:pt x="18627" y="277071"/>
                  </a:lnTo>
                  <a:lnTo>
                    <a:pt x="19585" y="221583"/>
                  </a:lnTo>
                  <a:lnTo>
                    <a:pt x="19585" y="168875"/>
                  </a:lnTo>
                  <a:lnTo>
                    <a:pt x="18428" y="119681"/>
                  </a:lnTo>
                  <a:lnTo>
                    <a:pt x="15909" y="74734"/>
                  </a:lnTo>
                  <a:lnTo>
                    <a:pt x="11828" y="34765"/>
                  </a:lnTo>
                  <a:lnTo>
                    <a:pt x="5983" y="508"/>
                  </a:lnTo>
                  <a:lnTo>
                    <a:pt x="15381" y="0"/>
                  </a:lnTo>
                  <a:lnTo>
                    <a:pt x="19699" y="635"/>
                  </a:lnTo>
                  <a:lnTo>
                    <a:pt x="25033" y="508"/>
                  </a:lnTo>
                  <a:close/>
                </a:path>
              </a:pathLst>
            </a:custGeom>
            <a:ln w="412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653026" y="643001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3026" y="1757426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6685" y="660336"/>
            <a:ext cx="5931535" cy="18129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385"/>
              </a:spcBef>
            </a:pPr>
            <a:r>
              <a:rPr sz="2300" spc="-11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construct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virtual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reality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building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Wizard software.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sz="2300" spc="-11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connect 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real-</a:t>
            </a:r>
            <a:r>
              <a:rPr sz="2300" dirty="0">
                <a:latin typeface="Calibri"/>
                <a:cs typeface="Calibri"/>
              </a:rPr>
              <a:t>world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electrical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switches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sz="2300" dirty="0">
                <a:latin typeface="Calibri"/>
                <a:cs typeface="Calibri"/>
              </a:rPr>
              <a:t>building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raspberry</a:t>
            </a:r>
            <a:r>
              <a:rPr sz="2300" spc="-1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pi.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3026" y="2862326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6685" y="2876930"/>
            <a:ext cx="6213475" cy="704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30"/>
              </a:spcBef>
            </a:pPr>
            <a:r>
              <a:rPr sz="2300" spc="-114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incorporate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think-</a:t>
            </a:r>
            <a:r>
              <a:rPr sz="2300" dirty="0">
                <a:latin typeface="Calibri"/>
                <a:cs typeface="Calibri"/>
              </a:rPr>
              <a:t>speak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cloud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platform in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sz="2300" dirty="0">
                <a:latin typeface="Calibri"/>
                <a:cs typeface="Calibri"/>
              </a:rPr>
              <a:t>wizard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software.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3026" y="3967226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3026" y="5072126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26685" y="3985831"/>
            <a:ext cx="6664959" cy="18129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385"/>
              </a:spcBef>
            </a:pPr>
            <a:r>
              <a:rPr sz="2300" spc="-11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test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virtual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reality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module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using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real- </a:t>
            </a:r>
            <a:r>
              <a:rPr sz="2300" dirty="0">
                <a:latin typeface="Calibri"/>
                <a:cs typeface="Calibri"/>
              </a:rPr>
              <a:t>time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values.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sz="2300" spc="-11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merge</a:t>
            </a:r>
            <a:r>
              <a:rPr sz="2300" spc="-11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physical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digital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order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digital</a:t>
            </a:r>
            <a:r>
              <a:rPr sz="2300" spc="-1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models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physical</a:t>
            </a:r>
            <a:r>
              <a:rPr sz="2300" spc="-1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characteristics.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5300" y="0"/>
            <a:ext cx="11311255" cy="2100580"/>
            <a:chOff x="495300" y="0"/>
            <a:chExt cx="11311255" cy="2100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17" y="0"/>
              <a:ext cx="11263391" cy="21003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737" y="4825"/>
              <a:ext cx="11163300" cy="2019300"/>
            </a:xfrm>
            <a:custGeom>
              <a:avLst/>
              <a:gdLst/>
              <a:ahLst/>
              <a:cxnLst/>
              <a:rect l="l" t="t" r="r" b="b"/>
              <a:pathLst>
                <a:path w="11163300" h="2019300">
                  <a:moveTo>
                    <a:pt x="11163300" y="0"/>
                  </a:moveTo>
                  <a:lnTo>
                    <a:pt x="0" y="0"/>
                  </a:lnTo>
                  <a:lnTo>
                    <a:pt x="0" y="2019300"/>
                  </a:lnTo>
                  <a:lnTo>
                    <a:pt x="11163300" y="2019300"/>
                  </a:lnTo>
                  <a:lnTo>
                    <a:pt x="1116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500" y="0"/>
              <a:ext cx="11153775" cy="2009775"/>
            </a:xfrm>
            <a:custGeom>
              <a:avLst/>
              <a:gdLst/>
              <a:ahLst/>
              <a:cxnLst/>
              <a:rect l="l" t="t" r="r" b="b"/>
              <a:pathLst>
                <a:path w="11153775" h="2009775">
                  <a:moveTo>
                    <a:pt x="11153775" y="0"/>
                  </a:moveTo>
                  <a:lnTo>
                    <a:pt x="0" y="0"/>
                  </a:lnTo>
                  <a:lnTo>
                    <a:pt x="0" y="2009775"/>
                  </a:lnTo>
                  <a:lnTo>
                    <a:pt x="11153775" y="2009775"/>
                  </a:lnTo>
                  <a:lnTo>
                    <a:pt x="11153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300" y="762000"/>
              <a:ext cx="133350" cy="704850"/>
            </a:xfrm>
            <a:custGeom>
              <a:avLst/>
              <a:gdLst/>
              <a:ahLst/>
              <a:cxnLst/>
              <a:rect l="l" t="t" r="r" b="b"/>
              <a:pathLst>
                <a:path w="133350" h="704850">
                  <a:moveTo>
                    <a:pt x="133350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133350" y="7048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6737" y="4825"/>
            <a:ext cx="11163300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  <a:spcBef>
                <a:spcPts val="5"/>
              </a:spcBef>
            </a:pPr>
            <a:r>
              <a:rPr sz="3650" b="1" spc="-10" dirty="0">
                <a:latin typeface="Times New Roman"/>
                <a:cs typeface="Times New Roman"/>
              </a:rPr>
              <a:t>SCOPE:</a:t>
            </a:r>
            <a:endParaRPr sz="3650">
              <a:latin typeface="Times New Roman"/>
              <a:cs typeface="Times New Roman"/>
            </a:endParaRPr>
          </a:p>
          <a:p>
            <a:pPr marL="455930" indent="-455930">
              <a:lnSpc>
                <a:spcPts val="2455"/>
              </a:lnSpc>
              <a:spcBef>
                <a:spcPts val="1625"/>
              </a:spcBef>
              <a:buFont typeface="Symbol"/>
              <a:buChar char=""/>
              <a:tabLst>
                <a:tab pos="455930" algn="l"/>
                <a:tab pos="995044" algn="l"/>
              </a:tabLst>
            </a:pPr>
            <a:r>
              <a:rPr sz="2150" dirty="0">
                <a:latin typeface="Times New Roman"/>
                <a:cs typeface="Times New Roman"/>
              </a:rPr>
              <a:t>Controlling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35" dirty="0">
                <a:latin typeface="Times New Roman"/>
                <a:cs typeface="Times New Roman"/>
              </a:rPr>
              <a:t>real-</a:t>
            </a:r>
            <a:r>
              <a:rPr sz="2150" dirty="0">
                <a:latin typeface="Times New Roman"/>
                <a:cs typeface="Times New Roman"/>
              </a:rPr>
              <a:t>world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hardware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equipment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ranging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from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simple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ON-</a:t>
            </a:r>
            <a:r>
              <a:rPr sz="2150" dirty="0">
                <a:latin typeface="Times New Roman"/>
                <a:cs typeface="Times New Roman"/>
              </a:rPr>
              <a:t>OFF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switches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to</a:t>
            </a:r>
            <a:endParaRPr sz="2150">
              <a:latin typeface="Times New Roman"/>
              <a:cs typeface="Times New Roman"/>
            </a:endParaRPr>
          </a:p>
          <a:p>
            <a:pPr marL="159385" algn="ctr">
              <a:lnSpc>
                <a:spcPts val="2455"/>
              </a:lnSpc>
            </a:pPr>
            <a:r>
              <a:rPr sz="2150" dirty="0">
                <a:latin typeface="Times New Roman"/>
                <a:cs typeface="Times New Roman"/>
              </a:rPr>
              <a:t>complex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multi-</a:t>
            </a:r>
            <a:r>
              <a:rPr sz="2150" dirty="0">
                <a:latin typeface="Times New Roman"/>
                <a:cs typeface="Times New Roman"/>
              </a:rPr>
              <a:t>input</a:t>
            </a:r>
            <a:r>
              <a:rPr sz="2150" spc="3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output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devices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without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user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present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at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location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offers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" y="1916747"/>
            <a:ext cx="9856470" cy="48977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369570">
              <a:lnSpc>
                <a:spcPts val="2400"/>
              </a:lnSpc>
              <a:spcBef>
                <a:spcPts val="355"/>
              </a:spcBef>
            </a:pPr>
            <a:r>
              <a:rPr sz="2150" dirty="0">
                <a:latin typeface="Times New Roman"/>
                <a:cs typeface="Times New Roman"/>
              </a:rPr>
              <a:t>revolutionary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changes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almost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every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field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imaginable.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It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overcomes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some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the </a:t>
            </a:r>
            <a:r>
              <a:rPr sz="2150" dirty="0">
                <a:latin typeface="Times New Roman"/>
                <a:cs typeface="Times New Roman"/>
              </a:rPr>
              <a:t>shortcomings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multimedia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technology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teaching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changes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single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study environment.</a:t>
            </a:r>
            <a:endParaRPr sz="2150">
              <a:latin typeface="Times New Roman"/>
              <a:cs typeface="Times New Roman"/>
            </a:endParaRPr>
          </a:p>
          <a:p>
            <a:pPr marL="355600" marR="692785" indent="-343535">
              <a:lnSpc>
                <a:spcPts val="2400"/>
              </a:lnSpc>
              <a:spcBef>
                <a:spcPts val="11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control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some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IoT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extreme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environments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or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devices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which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are </a:t>
            </a:r>
            <a:r>
              <a:rPr sz="2150" dirty="0">
                <a:latin typeface="Times New Roman"/>
                <a:cs typeface="Times New Roman"/>
              </a:rPr>
              <a:t>complex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operate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simplified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environment</a:t>
            </a:r>
            <a:endParaRPr sz="2150">
              <a:latin typeface="Times New Roman"/>
              <a:cs typeface="Times New Roman"/>
            </a:endParaRPr>
          </a:p>
          <a:p>
            <a:pPr marL="355600" marR="393700" indent="-343535">
              <a:lnSpc>
                <a:spcPct val="91700"/>
              </a:lnSpc>
              <a:spcBef>
                <a:spcPts val="119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150" b="1" dirty="0">
                <a:latin typeface="Times New Roman"/>
                <a:cs typeface="Times New Roman"/>
              </a:rPr>
              <a:t>Immersive</a:t>
            </a:r>
            <a:r>
              <a:rPr sz="2150" b="1" spc="175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Virtual</a:t>
            </a:r>
            <a:r>
              <a:rPr sz="2150" b="1" spc="175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world</a:t>
            </a:r>
            <a:r>
              <a:rPr sz="2150" b="1" spc="165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technologies</a:t>
            </a:r>
            <a:r>
              <a:rPr sz="2150" b="1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help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conduct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meetings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events remotely,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significantly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reducing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travel.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development</a:t>
            </a:r>
            <a:r>
              <a:rPr sz="2150" spc="2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immersive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tools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has </a:t>
            </a:r>
            <a:r>
              <a:rPr sz="2150" dirty="0">
                <a:latin typeface="Times New Roman"/>
                <a:cs typeface="Times New Roman"/>
              </a:rPr>
              <a:t>realized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carbon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footprint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gradually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decreased.</a:t>
            </a:r>
            <a:endParaRPr sz="2150">
              <a:latin typeface="Times New Roman"/>
              <a:cs typeface="Times New Roman"/>
            </a:endParaRPr>
          </a:p>
          <a:p>
            <a:pPr marL="355600" marR="78105" indent="-343535">
              <a:lnSpc>
                <a:spcPct val="91700"/>
              </a:lnSpc>
              <a:spcBef>
                <a:spcPts val="12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AI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used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in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augmented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reality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track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objects,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create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detailed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3D </a:t>
            </a:r>
            <a:r>
              <a:rPr sz="2150" dirty="0">
                <a:latin typeface="Times New Roman"/>
                <a:cs typeface="Times New Roman"/>
              </a:rPr>
              <a:t>models,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understand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features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these</a:t>
            </a:r>
            <a:r>
              <a:rPr sz="2150" spc="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models.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Many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reality </a:t>
            </a:r>
            <a:r>
              <a:rPr sz="2150" dirty="0">
                <a:latin typeface="Times New Roman"/>
                <a:cs typeface="Times New Roman"/>
              </a:rPr>
              <a:t>experiments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are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now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trying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show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extent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human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impact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on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environment.</a:t>
            </a:r>
            <a:endParaRPr sz="21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1700"/>
              </a:lnSpc>
              <a:spcBef>
                <a:spcPts val="123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150" dirty="0">
                <a:latin typeface="Times New Roman"/>
                <a:cs typeface="Times New Roman"/>
              </a:rPr>
              <a:t>Virtual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reality</a:t>
            </a:r>
            <a:r>
              <a:rPr sz="2150" spc="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is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3D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medium</a:t>
            </a:r>
            <a:r>
              <a:rPr sz="2150" spc="1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that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makes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communication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concepts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ideal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with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spatial </a:t>
            </a:r>
            <a:r>
              <a:rPr sz="2150" dirty="0">
                <a:latin typeface="Times New Roman"/>
                <a:cs typeface="Times New Roman"/>
              </a:rPr>
              <a:t>values.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Furthermore,</a:t>
            </a:r>
            <a:r>
              <a:rPr sz="2150" spc="2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it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can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used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import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models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-40" dirty="0">
                <a:latin typeface="Times New Roman"/>
                <a:cs typeface="Times New Roman"/>
              </a:rPr>
              <a:t>real-</a:t>
            </a:r>
            <a:r>
              <a:rPr sz="2150" dirty="0">
                <a:latin typeface="Times New Roman"/>
                <a:cs typeface="Times New Roman"/>
              </a:rPr>
              <a:t>world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objects,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CAD </a:t>
            </a:r>
            <a:r>
              <a:rPr sz="2150" dirty="0">
                <a:latin typeface="Times New Roman"/>
                <a:cs typeface="Times New Roman"/>
              </a:rPr>
              <a:t>schematics,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scanned</a:t>
            </a:r>
            <a:r>
              <a:rPr sz="2150" spc="1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data,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more.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729868"/>
            <a:ext cx="32766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METHODOLOGY:</a:t>
            </a:r>
          </a:p>
        </p:txBody>
      </p:sp>
      <p:sp>
        <p:nvSpPr>
          <p:cNvPr id="3" name="object 3"/>
          <p:cNvSpPr/>
          <p:nvPr/>
        </p:nvSpPr>
        <p:spPr>
          <a:xfrm>
            <a:off x="3509898" y="2364613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4" h="96519">
                <a:moveTo>
                  <a:pt x="399179" y="48069"/>
                </a:moveTo>
                <a:lnTo>
                  <a:pt x="326136" y="90677"/>
                </a:lnTo>
                <a:lnTo>
                  <a:pt x="325627" y="92583"/>
                </a:lnTo>
                <a:lnTo>
                  <a:pt x="327405" y="95631"/>
                </a:lnTo>
                <a:lnTo>
                  <a:pt x="329311" y="96138"/>
                </a:lnTo>
                <a:lnTo>
                  <a:pt x="406297" y="51181"/>
                </a:lnTo>
                <a:lnTo>
                  <a:pt x="405384" y="51181"/>
                </a:lnTo>
                <a:lnTo>
                  <a:pt x="405384" y="50800"/>
                </a:lnTo>
                <a:lnTo>
                  <a:pt x="403860" y="50800"/>
                </a:lnTo>
                <a:lnTo>
                  <a:pt x="399179" y="48069"/>
                </a:lnTo>
                <a:close/>
              </a:path>
              <a:path w="412114" h="96519">
                <a:moveTo>
                  <a:pt x="393627" y="44831"/>
                </a:moveTo>
                <a:lnTo>
                  <a:pt x="0" y="44831"/>
                </a:lnTo>
                <a:lnTo>
                  <a:pt x="0" y="51181"/>
                </a:lnTo>
                <a:lnTo>
                  <a:pt x="393845" y="51181"/>
                </a:lnTo>
                <a:lnTo>
                  <a:pt x="399179" y="48069"/>
                </a:lnTo>
                <a:lnTo>
                  <a:pt x="393627" y="44831"/>
                </a:lnTo>
                <a:close/>
              </a:path>
              <a:path w="412114" h="96519">
                <a:moveTo>
                  <a:pt x="406282" y="44831"/>
                </a:moveTo>
                <a:lnTo>
                  <a:pt x="405384" y="44831"/>
                </a:lnTo>
                <a:lnTo>
                  <a:pt x="405384" y="51181"/>
                </a:lnTo>
                <a:lnTo>
                  <a:pt x="406297" y="51181"/>
                </a:lnTo>
                <a:lnTo>
                  <a:pt x="411734" y="48006"/>
                </a:lnTo>
                <a:lnTo>
                  <a:pt x="406282" y="44831"/>
                </a:lnTo>
                <a:close/>
              </a:path>
              <a:path w="412114" h="96519">
                <a:moveTo>
                  <a:pt x="403860" y="45338"/>
                </a:moveTo>
                <a:lnTo>
                  <a:pt x="399179" y="48069"/>
                </a:lnTo>
                <a:lnTo>
                  <a:pt x="403860" y="50800"/>
                </a:lnTo>
                <a:lnTo>
                  <a:pt x="403860" y="45338"/>
                </a:lnTo>
                <a:close/>
              </a:path>
              <a:path w="412114" h="96519">
                <a:moveTo>
                  <a:pt x="405384" y="45338"/>
                </a:moveTo>
                <a:lnTo>
                  <a:pt x="403860" y="45338"/>
                </a:lnTo>
                <a:lnTo>
                  <a:pt x="403860" y="50800"/>
                </a:lnTo>
                <a:lnTo>
                  <a:pt x="405384" y="50800"/>
                </a:lnTo>
                <a:lnTo>
                  <a:pt x="405384" y="45338"/>
                </a:lnTo>
                <a:close/>
              </a:path>
              <a:path w="412114" h="96519">
                <a:moveTo>
                  <a:pt x="329311" y="0"/>
                </a:moveTo>
                <a:lnTo>
                  <a:pt x="327405" y="508"/>
                </a:lnTo>
                <a:lnTo>
                  <a:pt x="325627" y="3556"/>
                </a:lnTo>
                <a:lnTo>
                  <a:pt x="326136" y="5461"/>
                </a:lnTo>
                <a:lnTo>
                  <a:pt x="399179" y="48069"/>
                </a:lnTo>
                <a:lnTo>
                  <a:pt x="403860" y="45338"/>
                </a:lnTo>
                <a:lnTo>
                  <a:pt x="405384" y="45338"/>
                </a:lnTo>
                <a:lnTo>
                  <a:pt x="405384" y="44831"/>
                </a:lnTo>
                <a:lnTo>
                  <a:pt x="406282" y="44831"/>
                </a:lnTo>
                <a:lnTo>
                  <a:pt x="3293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5500" y="1833626"/>
            <a:ext cx="1914525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</a:pPr>
            <a:r>
              <a:rPr sz="2150" spc="-10" dirty="0">
                <a:latin typeface="Calibri"/>
                <a:cs typeface="Calibri"/>
              </a:rPr>
              <a:t>Start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1623" y="2364613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4" h="96519">
                <a:moveTo>
                  <a:pt x="399179" y="48069"/>
                </a:moveTo>
                <a:lnTo>
                  <a:pt x="326136" y="90677"/>
                </a:lnTo>
                <a:lnTo>
                  <a:pt x="325627" y="92583"/>
                </a:lnTo>
                <a:lnTo>
                  <a:pt x="327405" y="95631"/>
                </a:lnTo>
                <a:lnTo>
                  <a:pt x="329311" y="96138"/>
                </a:lnTo>
                <a:lnTo>
                  <a:pt x="406297" y="51181"/>
                </a:lnTo>
                <a:lnTo>
                  <a:pt x="405384" y="51181"/>
                </a:lnTo>
                <a:lnTo>
                  <a:pt x="405384" y="50800"/>
                </a:lnTo>
                <a:lnTo>
                  <a:pt x="403860" y="50800"/>
                </a:lnTo>
                <a:lnTo>
                  <a:pt x="399179" y="48069"/>
                </a:lnTo>
                <a:close/>
              </a:path>
              <a:path w="412114" h="96519">
                <a:moveTo>
                  <a:pt x="393627" y="44831"/>
                </a:moveTo>
                <a:lnTo>
                  <a:pt x="0" y="44831"/>
                </a:lnTo>
                <a:lnTo>
                  <a:pt x="0" y="51181"/>
                </a:lnTo>
                <a:lnTo>
                  <a:pt x="393845" y="51181"/>
                </a:lnTo>
                <a:lnTo>
                  <a:pt x="399179" y="48069"/>
                </a:lnTo>
                <a:lnTo>
                  <a:pt x="393627" y="44831"/>
                </a:lnTo>
                <a:close/>
              </a:path>
              <a:path w="412114" h="96519">
                <a:moveTo>
                  <a:pt x="406282" y="44831"/>
                </a:moveTo>
                <a:lnTo>
                  <a:pt x="405384" y="44831"/>
                </a:lnTo>
                <a:lnTo>
                  <a:pt x="405384" y="51181"/>
                </a:lnTo>
                <a:lnTo>
                  <a:pt x="406297" y="51181"/>
                </a:lnTo>
                <a:lnTo>
                  <a:pt x="411734" y="48006"/>
                </a:lnTo>
                <a:lnTo>
                  <a:pt x="406282" y="44831"/>
                </a:lnTo>
                <a:close/>
              </a:path>
              <a:path w="412114" h="96519">
                <a:moveTo>
                  <a:pt x="403860" y="45338"/>
                </a:moveTo>
                <a:lnTo>
                  <a:pt x="399179" y="48069"/>
                </a:lnTo>
                <a:lnTo>
                  <a:pt x="403860" y="50800"/>
                </a:lnTo>
                <a:lnTo>
                  <a:pt x="403860" y="45338"/>
                </a:lnTo>
                <a:close/>
              </a:path>
              <a:path w="412114" h="96519">
                <a:moveTo>
                  <a:pt x="405384" y="45338"/>
                </a:moveTo>
                <a:lnTo>
                  <a:pt x="403860" y="45338"/>
                </a:lnTo>
                <a:lnTo>
                  <a:pt x="403860" y="50800"/>
                </a:lnTo>
                <a:lnTo>
                  <a:pt x="405384" y="50800"/>
                </a:lnTo>
                <a:lnTo>
                  <a:pt x="405384" y="45338"/>
                </a:lnTo>
                <a:close/>
              </a:path>
              <a:path w="412114" h="96519">
                <a:moveTo>
                  <a:pt x="329311" y="0"/>
                </a:moveTo>
                <a:lnTo>
                  <a:pt x="327405" y="508"/>
                </a:lnTo>
                <a:lnTo>
                  <a:pt x="325627" y="3556"/>
                </a:lnTo>
                <a:lnTo>
                  <a:pt x="326136" y="5461"/>
                </a:lnTo>
                <a:lnTo>
                  <a:pt x="399179" y="48069"/>
                </a:lnTo>
                <a:lnTo>
                  <a:pt x="403860" y="45338"/>
                </a:lnTo>
                <a:lnTo>
                  <a:pt x="405384" y="45338"/>
                </a:lnTo>
                <a:lnTo>
                  <a:pt x="405384" y="44831"/>
                </a:lnTo>
                <a:lnTo>
                  <a:pt x="406282" y="44831"/>
                </a:lnTo>
                <a:lnTo>
                  <a:pt x="3293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57701" y="1833626"/>
            <a:ext cx="1924050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R="5080" algn="ctr">
              <a:lnSpc>
                <a:spcPts val="2530"/>
              </a:lnSpc>
              <a:spcBef>
                <a:spcPts val="1760"/>
              </a:spcBef>
            </a:pPr>
            <a:r>
              <a:rPr sz="2150" spc="-10" dirty="0">
                <a:latin typeface="Calibri"/>
                <a:cs typeface="Calibri"/>
              </a:rPr>
              <a:t>Literature</a:t>
            </a:r>
            <a:endParaRPr sz="2150">
              <a:latin typeface="Calibri"/>
              <a:cs typeface="Calibri"/>
            </a:endParaRPr>
          </a:p>
          <a:p>
            <a:pPr algn="ctr">
              <a:lnSpc>
                <a:spcPts val="2530"/>
              </a:lnSpc>
            </a:pPr>
            <a:r>
              <a:rPr sz="2150" spc="-10" dirty="0">
                <a:latin typeface="Calibri"/>
                <a:cs typeface="Calibri"/>
              </a:rPr>
              <a:t>survey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43823" y="2364613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5" h="96519">
                <a:moveTo>
                  <a:pt x="399179" y="48069"/>
                </a:moveTo>
                <a:lnTo>
                  <a:pt x="326135" y="90677"/>
                </a:lnTo>
                <a:lnTo>
                  <a:pt x="325627" y="92583"/>
                </a:lnTo>
                <a:lnTo>
                  <a:pt x="327405" y="95631"/>
                </a:lnTo>
                <a:lnTo>
                  <a:pt x="329310" y="96138"/>
                </a:lnTo>
                <a:lnTo>
                  <a:pt x="406297" y="51181"/>
                </a:lnTo>
                <a:lnTo>
                  <a:pt x="405383" y="51181"/>
                </a:lnTo>
                <a:lnTo>
                  <a:pt x="405383" y="50800"/>
                </a:lnTo>
                <a:lnTo>
                  <a:pt x="403859" y="50800"/>
                </a:lnTo>
                <a:lnTo>
                  <a:pt x="399179" y="48069"/>
                </a:lnTo>
                <a:close/>
              </a:path>
              <a:path w="412115" h="96519">
                <a:moveTo>
                  <a:pt x="393627" y="44831"/>
                </a:moveTo>
                <a:lnTo>
                  <a:pt x="0" y="44831"/>
                </a:lnTo>
                <a:lnTo>
                  <a:pt x="0" y="51181"/>
                </a:lnTo>
                <a:lnTo>
                  <a:pt x="393845" y="51181"/>
                </a:lnTo>
                <a:lnTo>
                  <a:pt x="399179" y="48069"/>
                </a:lnTo>
                <a:lnTo>
                  <a:pt x="393627" y="44831"/>
                </a:lnTo>
                <a:close/>
              </a:path>
              <a:path w="412115" h="96519">
                <a:moveTo>
                  <a:pt x="406282" y="44831"/>
                </a:moveTo>
                <a:lnTo>
                  <a:pt x="405383" y="44831"/>
                </a:lnTo>
                <a:lnTo>
                  <a:pt x="405383" y="51181"/>
                </a:lnTo>
                <a:lnTo>
                  <a:pt x="406297" y="51181"/>
                </a:lnTo>
                <a:lnTo>
                  <a:pt x="411733" y="48006"/>
                </a:lnTo>
                <a:lnTo>
                  <a:pt x="406282" y="44831"/>
                </a:lnTo>
                <a:close/>
              </a:path>
              <a:path w="412115" h="96519">
                <a:moveTo>
                  <a:pt x="403859" y="45338"/>
                </a:moveTo>
                <a:lnTo>
                  <a:pt x="399179" y="48069"/>
                </a:lnTo>
                <a:lnTo>
                  <a:pt x="403859" y="50800"/>
                </a:lnTo>
                <a:lnTo>
                  <a:pt x="403859" y="45338"/>
                </a:lnTo>
                <a:close/>
              </a:path>
              <a:path w="412115" h="96519">
                <a:moveTo>
                  <a:pt x="405383" y="45338"/>
                </a:moveTo>
                <a:lnTo>
                  <a:pt x="403859" y="45338"/>
                </a:lnTo>
                <a:lnTo>
                  <a:pt x="403859" y="50800"/>
                </a:lnTo>
                <a:lnTo>
                  <a:pt x="405383" y="50800"/>
                </a:lnTo>
                <a:lnTo>
                  <a:pt x="405383" y="45338"/>
                </a:lnTo>
                <a:close/>
              </a:path>
              <a:path w="412115" h="96519">
                <a:moveTo>
                  <a:pt x="329310" y="0"/>
                </a:moveTo>
                <a:lnTo>
                  <a:pt x="327405" y="508"/>
                </a:lnTo>
                <a:lnTo>
                  <a:pt x="325627" y="3556"/>
                </a:lnTo>
                <a:lnTo>
                  <a:pt x="326135" y="5461"/>
                </a:lnTo>
                <a:lnTo>
                  <a:pt x="399179" y="48069"/>
                </a:lnTo>
                <a:lnTo>
                  <a:pt x="403859" y="45338"/>
                </a:lnTo>
                <a:lnTo>
                  <a:pt x="405383" y="45338"/>
                </a:lnTo>
                <a:lnTo>
                  <a:pt x="405383" y="44831"/>
                </a:lnTo>
                <a:lnTo>
                  <a:pt x="406282" y="44831"/>
                </a:lnTo>
                <a:lnTo>
                  <a:pt x="32931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19901" y="1833626"/>
            <a:ext cx="1924050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72085" marR="169545" indent="76200" algn="just">
              <a:lnSpc>
                <a:spcPct val="94600"/>
              </a:lnSpc>
              <a:spcBef>
                <a:spcPts val="685"/>
              </a:spcBef>
            </a:pPr>
            <a:r>
              <a:rPr sz="2150" dirty="0">
                <a:latin typeface="Calibri"/>
                <a:cs typeface="Calibri"/>
              </a:rPr>
              <a:t>Raspberry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pi </a:t>
            </a:r>
            <a:r>
              <a:rPr sz="2150" dirty="0">
                <a:latin typeface="Calibri"/>
                <a:cs typeface="Calibri"/>
              </a:rPr>
              <a:t>modeled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with </a:t>
            </a:r>
            <a:r>
              <a:rPr sz="2150" dirty="0">
                <a:latin typeface="Calibri"/>
                <a:cs typeface="Calibri"/>
              </a:rPr>
              <a:t>relay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model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9392" y="2986023"/>
            <a:ext cx="7146925" cy="412115"/>
          </a:xfrm>
          <a:custGeom>
            <a:avLst/>
            <a:gdLst/>
            <a:ahLst/>
            <a:cxnLst/>
            <a:rect l="l" t="t" r="r" b="b"/>
            <a:pathLst>
              <a:path w="7146925" h="412114">
                <a:moveTo>
                  <a:pt x="3556" y="325627"/>
                </a:moveTo>
                <a:lnTo>
                  <a:pt x="507" y="327405"/>
                </a:lnTo>
                <a:lnTo>
                  <a:pt x="0" y="329311"/>
                </a:lnTo>
                <a:lnTo>
                  <a:pt x="48132" y="411734"/>
                </a:lnTo>
                <a:lnTo>
                  <a:pt x="51831" y="405384"/>
                </a:lnTo>
                <a:lnTo>
                  <a:pt x="44957" y="405384"/>
                </a:lnTo>
                <a:lnTo>
                  <a:pt x="44831" y="393627"/>
                </a:lnTo>
                <a:lnTo>
                  <a:pt x="5461" y="326136"/>
                </a:lnTo>
                <a:lnTo>
                  <a:pt x="3556" y="325627"/>
                </a:lnTo>
                <a:close/>
              </a:path>
              <a:path w="7146925" h="412114">
                <a:moveTo>
                  <a:pt x="44957" y="393845"/>
                </a:moveTo>
                <a:lnTo>
                  <a:pt x="44957" y="405384"/>
                </a:lnTo>
                <a:lnTo>
                  <a:pt x="51307" y="405384"/>
                </a:lnTo>
                <a:lnTo>
                  <a:pt x="51307" y="403860"/>
                </a:lnTo>
                <a:lnTo>
                  <a:pt x="45338" y="403860"/>
                </a:lnTo>
                <a:lnTo>
                  <a:pt x="48069" y="399179"/>
                </a:lnTo>
                <a:lnTo>
                  <a:pt x="44957" y="393845"/>
                </a:lnTo>
                <a:close/>
              </a:path>
              <a:path w="7146925" h="412114">
                <a:moveTo>
                  <a:pt x="92582" y="325627"/>
                </a:moveTo>
                <a:lnTo>
                  <a:pt x="90677" y="326136"/>
                </a:lnTo>
                <a:lnTo>
                  <a:pt x="51307" y="393627"/>
                </a:lnTo>
                <a:lnTo>
                  <a:pt x="51307" y="405384"/>
                </a:lnTo>
                <a:lnTo>
                  <a:pt x="51831" y="405384"/>
                </a:lnTo>
                <a:lnTo>
                  <a:pt x="96138" y="329311"/>
                </a:lnTo>
                <a:lnTo>
                  <a:pt x="95631" y="327405"/>
                </a:lnTo>
                <a:lnTo>
                  <a:pt x="92582" y="325627"/>
                </a:lnTo>
                <a:close/>
              </a:path>
              <a:path w="7146925" h="412114">
                <a:moveTo>
                  <a:pt x="48069" y="399179"/>
                </a:moveTo>
                <a:lnTo>
                  <a:pt x="45338" y="403860"/>
                </a:lnTo>
                <a:lnTo>
                  <a:pt x="50800" y="403860"/>
                </a:lnTo>
                <a:lnTo>
                  <a:pt x="48069" y="399179"/>
                </a:lnTo>
                <a:close/>
              </a:path>
              <a:path w="7146925" h="412114">
                <a:moveTo>
                  <a:pt x="51307" y="393627"/>
                </a:moveTo>
                <a:lnTo>
                  <a:pt x="48069" y="399179"/>
                </a:lnTo>
                <a:lnTo>
                  <a:pt x="50800" y="403860"/>
                </a:lnTo>
                <a:lnTo>
                  <a:pt x="51307" y="403860"/>
                </a:lnTo>
                <a:lnTo>
                  <a:pt x="51307" y="393627"/>
                </a:lnTo>
                <a:close/>
              </a:path>
              <a:path w="7146925" h="412114">
                <a:moveTo>
                  <a:pt x="7140321" y="219837"/>
                </a:moveTo>
                <a:lnTo>
                  <a:pt x="44957" y="219837"/>
                </a:lnTo>
                <a:lnTo>
                  <a:pt x="44957" y="393845"/>
                </a:lnTo>
                <a:lnTo>
                  <a:pt x="48069" y="399179"/>
                </a:lnTo>
                <a:lnTo>
                  <a:pt x="51181" y="393845"/>
                </a:lnTo>
                <a:lnTo>
                  <a:pt x="51307" y="226187"/>
                </a:lnTo>
                <a:lnTo>
                  <a:pt x="48132" y="226187"/>
                </a:lnTo>
                <a:lnTo>
                  <a:pt x="51307" y="223012"/>
                </a:lnTo>
                <a:lnTo>
                  <a:pt x="7140321" y="223012"/>
                </a:lnTo>
                <a:lnTo>
                  <a:pt x="7140321" y="219837"/>
                </a:lnTo>
                <a:close/>
              </a:path>
              <a:path w="7146925" h="412114">
                <a:moveTo>
                  <a:pt x="51307" y="223012"/>
                </a:moveTo>
                <a:lnTo>
                  <a:pt x="48132" y="226187"/>
                </a:lnTo>
                <a:lnTo>
                  <a:pt x="51307" y="226187"/>
                </a:lnTo>
                <a:lnTo>
                  <a:pt x="51307" y="223012"/>
                </a:lnTo>
                <a:close/>
              </a:path>
              <a:path w="7146925" h="412114">
                <a:moveTo>
                  <a:pt x="7146671" y="219837"/>
                </a:moveTo>
                <a:lnTo>
                  <a:pt x="7143496" y="219837"/>
                </a:lnTo>
                <a:lnTo>
                  <a:pt x="7140321" y="223012"/>
                </a:lnTo>
                <a:lnTo>
                  <a:pt x="51307" y="223012"/>
                </a:lnTo>
                <a:lnTo>
                  <a:pt x="51307" y="226187"/>
                </a:lnTo>
                <a:lnTo>
                  <a:pt x="7146671" y="226187"/>
                </a:lnTo>
                <a:lnTo>
                  <a:pt x="7146671" y="219837"/>
                </a:lnTo>
                <a:close/>
              </a:path>
              <a:path w="7146925" h="412114">
                <a:moveTo>
                  <a:pt x="7146671" y="0"/>
                </a:moveTo>
                <a:lnTo>
                  <a:pt x="7140321" y="0"/>
                </a:lnTo>
                <a:lnTo>
                  <a:pt x="7140321" y="223012"/>
                </a:lnTo>
                <a:lnTo>
                  <a:pt x="7143496" y="219837"/>
                </a:lnTo>
                <a:lnTo>
                  <a:pt x="7146671" y="219837"/>
                </a:lnTo>
                <a:lnTo>
                  <a:pt x="714667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91626" y="1833626"/>
            <a:ext cx="1914525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5740" marR="200660" indent="3175" algn="ctr">
              <a:lnSpc>
                <a:spcPct val="94600"/>
              </a:lnSpc>
              <a:spcBef>
                <a:spcPts val="685"/>
              </a:spcBef>
            </a:pPr>
            <a:r>
              <a:rPr sz="2150" dirty="0">
                <a:latin typeface="Calibri"/>
                <a:cs typeface="Calibri"/>
              </a:rPr>
              <a:t>Relay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model </a:t>
            </a:r>
            <a:r>
              <a:rPr sz="2150" dirty="0">
                <a:latin typeface="Calibri"/>
                <a:cs typeface="Calibri"/>
              </a:rPr>
              <a:t>connected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to </a:t>
            </a:r>
            <a:r>
              <a:rPr sz="2150" spc="-10" dirty="0">
                <a:latin typeface="Calibri"/>
                <a:cs typeface="Calibri"/>
              </a:rPr>
              <a:t>switch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9898" y="3955288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4" h="96520">
                <a:moveTo>
                  <a:pt x="399179" y="48069"/>
                </a:moveTo>
                <a:lnTo>
                  <a:pt x="326136" y="90678"/>
                </a:lnTo>
                <a:lnTo>
                  <a:pt x="325627" y="92582"/>
                </a:lnTo>
                <a:lnTo>
                  <a:pt x="327405" y="95631"/>
                </a:lnTo>
                <a:lnTo>
                  <a:pt x="329311" y="96138"/>
                </a:lnTo>
                <a:lnTo>
                  <a:pt x="406297" y="51181"/>
                </a:lnTo>
                <a:lnTo>
                  <a:pt x="405384" y="51181"/>
                </a:lnTo>
                <a:lnTo>
                  <a:pt x="405384" y="50800"/>
                </a:lnTo>
                <a:lnTo>
                  <a:pt x="403860" y="50800"/>
                </a:lnTo>
                <a:lnTo>
                  <a:pt x="399179" y="48069"/>
                </a:lnTo>
                <a:close/>
              </a:path>
              <a:path w="412114" h="96520">
                <a:moveTo>
                  <a:pt x="393627" y="44831"/>
                </a:moveTo>
                <a:lnTo>
                  <a:pt x="0" y="44831"/>
                </a:lnTo>
                <a:lnTo>
                  <a:pt x="0" y="51181"/>
                </a:lnTo>
                <a:lnTo>
                  <a:pt x="393845" y="51181"/>
                </a:lnTo>
                <a:lnTo>
                  <a:pt x="399179" y="48069"/>
                </a:lnTo>
                <a:lnTo>
                  <a:pt x="393627" y="44831"/>
                </a:lnTo>
                <a:close/>
              </a:path>
              <a:path w="412114" h="96520">
                <a:moveTo>
                  <a:pt x="406282" y="44831"/>
                </a:moveTo>
                <a:lnTo>
                  <a:pt x="405384" y="44831"/>
                </a:lnTo>
                <a:lnTo>
                  <a:pt x="405384" y="51181"/>
                </a:lnTo>
                <a:lnTo>
                  <a:pt x="406297" y="51181"/>
                </a:lnTo>
                <a:lnTo>
                  <a:pt x="411734" y="48006"/>
                </a:lnTo>
                <a:lnTo>
                  <a:pt x="406282" y="44831"/>
                </a:lnTo>
                <a:close/>
              </a:path>
              <a:path w="412114" h="96520">
                <a:moveTo>
                  <a:pt x="403860" y="45338"/>
                </a:moveTo>
                <a:lnTo>
                  <a:pt x="399179" y="48069"/>
                </a:lnTo>
                <a:lnTo>
                  <a:pt x="403860" y="50800"/>
                </a:lnTo>
                <a:lnTo>
                  <a:pt x="403860" y="45338"/>
                </a:lnTo>
                <a:close/>
              </a:path>
              <a:path w="412114" h="96520">
                <a:moveTo>
                  <a:pt x="405384" y="45338"/>
                </a:moveTo>
                <a:lnTo>
                  <a:pt x="403860" y="45338"/>
                </a:lnTo>
                <a:lnTo>
                  <a:pt x="403860" y="50800"/>
                </a:lnTo>
                <a:lnTo>
                  <a:pt x="405384" y="50800"/>
                </a:lnTo>
                <a:lnTo>
                  <a:pt x="405384" y="45338"/>
                </a:lnTo>
                <a:close/>
              </a:path>
              <a:path w="412114" h="96520">
                <a:moveTo>
                  <a:pt x="329311" y="0"/>
                </a:moveTo>
                <a:lnTo>
                  <a:pt x="327405" y="507"/>
                </a:lnTo>
                <a:lnTo>
                  <a:pt x="325627" y="3556"/>
                </a:lnTo>
                <a:lnTo>
                  <a:pt x="326136" y="5461"/>
                </a:lnTo>
                <a:lnTo>
                  <a:pt x="399179" y="48069"/>
                </a:lnTo>
                <a:lnTo>
                  <a:pt x="403860" y="45338"/>
                </a:lnTo>
                <a:lnTo>
                  <a:pt x="405384" y="45338"/>
                </a:lnTo>
                <a:lnTo>
                  <a:pt x="405384" y="44831"/>
                </a:lnTo>
                <a:lnTo>
                  <a:pt x="406282" y="44831"/>
                </a:lnTo>
                <a:lnTo>
                  <a:pt x="3293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95500" y="3433826"/>
            <a:ext cx="1914525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01295" marR="208279" indent="-3175" algn="ctr">
              <a:lnSpc>
                <a:spcPct val="94600"/>
              </a:lnSpc>
              <a:spcBef>
                <a:spcPts val="675"/>
              </a:spcBef>
            </a:pPr>
            <a:r>
              <a:rPr sz="2150" dirty="0">
                <a:latin typeface="Calibri"/>
                <a:cs typeface="Calibri"/>
              </a:rPr>
              <a:t>Raspberry</a:t>
            </a:r>
            <a:r>
              <a:rPr sz="2150" spc="15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pi </a:t>
            </a:r>
            <a:r>
              <a:rPr sz="2150" dirty="0">
                <a:latin typeface="Calibri"/>
                <a:cs typeface="Calibri"/>
              </a:rPr>
              <a:t>connected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to </a:t>
            </a:r>
            <a:r>
              <a:rPr sz="2150" spc="-10" dirty="0">
                <a:latin typeface="Calibri"/>
                <a:cs typeface="Calibri"/>
              </a:rPr>
              <a:t>cloud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81623" y="3955288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4" h="96520">
                <a:moveTo>
                  <a:pt x="399179" y="48069"/>
                </a:moveTo>
                <a:lnTo>
                  <a:pt x="326136" y="90678"/>
                </a:lnTo>
                <a:lnTo>
                  <a:pt x="325627" y="92582"/>
                </a:lnTo>
                <a:lnTo>
                  <a:pt x="327405" y="95631"/>
                </a:lnTo>
                <a:lnTo>
                  <a:pt x="329311" y="96138"/>
                </a:lnTo>
                <a:lnTo>
                  <a:pt x="406297" y="51181"/>
                </a:lnTo>
                <a:lnTo>
                  <a:pt x="405384" y="51181"/>
                </a:lnTo>
                <a:lnTo>
                  <a:pt x="405384" y="50800"/>
                </a:lnTo>
                <a:lnTo>
                  <a:pt x="403860" y="50800"/>
                </a:lnTo>
                <a:lnTo>
                  <a:pt x="399179" y="48069"/>
                </a:lnTo>
                <a:close/>
              </a:path>
              <a:path w="412114" h="96520">
                <a:moveTo>
                  <a:pt x="393627" y="44831"/>
                </a:moveTo>
                <a:lnTo>
                  <a:pt x="0" y="44831"/>
                </a:lnTo>
                <a:lnTo>
                  <a:pt x="0" y="51181"/>
                </a:lnTo>
                <a:lnTo>
                  <a:pt x="393845" y="51181"/>
                </a:lnTo>
                <a:lnTo>
                  <a:pt x="399179" y="48069"/>
                </a:lnTo>
                <a:lnTo>
                  <a:pt x="393627" y="44831"/>
                </a:lnTo>
                <a:close/>
              </a:path>
              <a:path w="412114" h="96520">
                <a:moveTo>
                  <a:pt x="406282" y="44831"/>
                </a:moveTo>
                <a:lnTo>
                  <a:pt x="405384" y="44831"/>
                </a:lnTo>
                <a:lnTo>
                  <a:pt x="405384" y="51181"/>
                </a:lnTo>
                <a:lnTo>
                  <a:pt x="406297" y="51181"/>
                </a:lnTo>
                <a:lnTo>
                  <a:pt x="411734" y="48006"/>
                </a:lnTo>
                <a:lnTo>
                  <a:pt x="406282" y="44831"/>
                </a:lnTo>
                <a:close/>
              </a:path>
              <a:path w="412114" h="96520">
                <a:moveTo>
                  <a:pt x="403860" y="45338"/>
                </a:moveTo>
                <a:lnTo>
                  <a:pt x="399179" y="48069"/>
                </a:lnTo>
                <a:lnTo>
                  <a:pt x="403860" y="50800"/>
                </a:lnTo>
                <a:lnTo>
                  <a:pt x="403860" y="45338"/>
                </a:lnTo>
                <a:close/>
              </a:path>
              <a:path w="412114" h="96520">
                <a:moveTo>
                  <a:pt x="405384" y="45338"/>
                </a:moveTo>
                <a:lnTo>
                  <a:pt x="403860" y="45338"/>
                </a:lnTo>
                <a:lnTo>
                  <a:pt x="403860" y="50800"/>
                </a:lnTo>
                <a:lnTo>
                  <a:pt x="405384" y="50800"/>
                </a:lnTo>
                <a:lnTo>
                  <a:pt x="405384" y="45338"/>
                </a:lnTo>
                <a:close/>
              </a:path>
              <a:path w="412114" h="96520">
                <a:moveTo>
                  <a:pt x="329311" y="0"/>
                </a:moveTo>
                <a:lnTo>
                  <a:pt x="327405" y="507"/>
                </a:lnTo>
                <a:lnTo>
                  <a:pt x="325627" y="3556"/>
                </a:lnTo>
                <a:lnTo>
                  <a:pt x="326136" y="5461"/>
                </a:lnTo>
                <a:lnTo>
                  <a:pt x="399179" y="48069"/>
                </a:lnTo>
                <a:lnTo>
                  <a:pt x="403860" y="45338"/>
                </a:lnTo>
                <a:lnTo>
                  <a:pt x="405384" y="45338"/>
                </a:lnTo>
                <a:lnTo>
                  <a:pt x="405384" y="44831"/>
                </a:lnTo>
                <a:lnTo>
                  <a:pt x="406282" y="44831"/>
                </a:lnTo>
                <a:lnTo>
                  <a:pt x="3293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57701" y="3433826"/>
            <a:ext cx="1924050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L="635000" marR="396875" indent="-248285">
              <a:lnSpc>
                <a:spcPts val="2480"/>
              </a:lnSpc>
              <a:spcBef>
                <a:spcPts val="1910"/>
              </a:spcBef>
            </a:pPr>
            <a:r>
              <a:rPr sz="2150" dirty="0">
                <a:latin typeface="Calibri"/>
                <a:cs typeface="Calibri"/>
              </a:rPr>
              <a:t>Design</a:t>
            </a:r>
            <a:r>
              <a:rPr sz="2150" spc="14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VR </a:t>
            </a:r>
            <a:r>
              <a:rPr sz="2150" spc="-20" dirty="0">
                <a:latin typeface="Calibri"/>
                <a:cs typeface="Calibri"/>
              </a:rPr>
              <a:t>home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43823" y="3955288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5" h="96520">
                <a:moveTo>
                  <a:pt x="399179" y="48069"/>
                </a:moveTo>
                <a:lnTo>
                  <a:pt x="326135" y="90678"/>
                </a:lnTo>
                <a:lnTo>
                  <a:pt x="325627" y="92582"/>
                </a:lnTo>
                <a:lnTo>
                  <a:pt x="327405" y="95631"/>
                </a:lnTo>
                <a:lnTo>
                  <a:pt x="329310" y="96138"/>
                </a:lnTo>
                <a:lnTo>
                  <a:pt x="406297" y="51181"/>
                </a:lnTo>
                <a:lnTo>
                  <a:pt x="405383" y="51181"/>
                </a:lnTo>
                <a:lnTo>
                  <a:pt x="405383" y="50800"/>
                </a:lnTo>
                <a:lnTo>
                  <a:pt x="403859" y="50800"/>
                </a:lnTo>
                <a:lnTo>
                  <a:pt x="399179" y="48069"/>
                </a:lnTo>
                <a:close/>
              </a:path>
              <a:path w="412115" h="96520">
                <a:moveTo>
                  <a:pt x="393627" y="44831"/>
                </a:moveTo>
                <a:lnTo>
                  <a:pt x="0" y="44831"/>
                </a:lnTo>
                <a:lnTo>
                  <a:pt x="0" y="51181"/>
                </a:lnTo>
                <a:lnTo>
                  <a:pt x="393845" y="51181"/>
                </a:lnTo>
                <a:lnTo>
                  <a:pt x="399179" y="48069"/>
                </a:lnTo>
                <a:lnTo>
                  <a:pt x="393627" y="44831"/>
                </a:lnTo>
                <a:close/>
              </a:path>
              <a:path w="412115" h="96520">
                <a:moveTo>
                  <a:pt x="406282" y="44831"/>
                </a:moveTo>
                <a:lnTo>
                  <a:pt x="405383" y="44831"/>
                </a:lnTo>
                <a:lnTo>
                  <a:pt x="405383" y="51181"/>
                </a:lnTo>
                <a:lnTo>
                  <a:pt x="406297" y="51181"/>
                </a:lnTo>
                <a:lnTo>
                  <a:pt x="411733" y="48006"/>
                </a:lnTo>
                <a:lnTo>
                  <a:pt x="406282" y="44831"/>
                </a:lnTo>
                <a:close/>
              </a:path>
              <a:path w="412115" h="96520">
                <a:moveTo>
                  <a:pt x="403859" y="45338"/>
                </a:moveTo>
                <a:lnTo>
                  <a:pt x="399179" y="48069"/>
                </a:lnTo>
                <a:lnTo>
                  <a:pt x="403859" y="50800"/>
                </a:lnTo>
                <a:lnTo>
                  <a:pt x="403859" y="45338"/>
                </a:lnTo>
                <a:close/>
              </a:path>
              <a:path w="412115" h="96520">
                <a:moveTo>
                  <a:pt x="405383" y="45338"/>
                </a:moveTo>
                <a:lnTo>
                  <a:pt x="403859" y="45338"/>
                </a:lnTo>
                <a:lnTo>
                  <a:pt x="403859" y="50800"/>
                </a:lnTo>
                <a:lnTo>
                  <a:pt x="405383" y="50800"/>
                </a:lnTo>
                <a:lnTo>
                  <a:pt x="405383" y="45338"/>
                </a:lnTo>
                <a:close/>
              </a:path>
              <a:path w="412115" h="96520">
                <a:moveTo>
                  <a:pt x="329310" y="0"/>
                </a:moveTo>
                <a:lnTo>
                  <a:pt x="327405" y="507"/>
                </a:lnTo>
                <a:lnTo>
                  <a:pt x="325627" y="3556"/>
                </a:lnTo>
                <a:lnTo>
                  <a:pt x="326135" y="5461"/>
                </a:lnTo>
                <a:lnTo>
                  <a:pt x="399179" y="48069"/>
                </a:lnTo>
                <a:lnTo>
                  <a:pt x="403859" y="45338"/>
                </a:lnTo>
                <a:lnTo>
                  <a:pt x="405383" y="45338"/>
                </a:lnTo>
                <a:lnTo>
                  <a:pt x="405383" y="44831"/>
                </a:lnTo>
                <a:lnTo>
                  <a:pt x="406282" y="44831"/>
                </a:lnTo>
                <a:lnTo>
                  <a:pt x="32931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19901" y="3433826"/>
            <a:ext cx="1924050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L="601345" marR="393700" indent="-209550">
              <a:lnSpc>
                <a:spcPts val="2480"/>
              </a:lnSpc>
              <a:spcBef>
                <a:spcPts val="1910"/>
              </a:spcBef>
            </a:pPr>
            <a:r>
              <a:rPr sz="2150" dirty="0">
                <a:latin typeface="Calibri"/>
                <a:cs typeface="Calibri"/>
              </a:rPr>
              <a:t>Design</a:t>
            </a:r>
            <a:r>
              <a:rPr sz="2150" spc="12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VR </a:t>
            </a:r>
            <a:r>
              <a:rPr sz="2150" spc="-10" dirty="0">
                <a:latin typeface="Calibri"/>
                <a:cs typeface="Calibri"/>
              </a:rPr>
              <a:t>switch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09392" y="4576698"/>
            <a:ext cx="7146925" cy="412115"/>
          </a:xfrm>
          <a:custGeom>
            <a:avLst/>
            <a:gdLst/>
            <a:ahLst/>
            <a:cxnLst/>
            <a:rect l="l" t="t" r="r" b="b"/>
            <a:pathLst>
              <a:path w="7146925" h="412114">
                <a:moveTo>
                  <a:pt x="3556" y="325627"/>
                </a:moveTo>
                <a:lnTo>
                  <a:pt x="507" y="327406"/>
                </a:lnTo>
                <a:lnTo>
                  <a:pt x="0" y="329311"/>
                </a:lnTo>
                <a:lnTo>
                  <a:pt x="48132" y="411733"/>
                </a:lnTo>
                <a:lnTo>
                  <a:pt x="51831" y="405383"/>
                </a:lnTo>
                <a:lnTo>
                  <a:pt x="44957" y="405383"/>
                </a:lnTo>
                <a:lnTo>
                  <a:pt x="44831" y="393627"/>
                </a:lnTo>
                <a:lnTo>
                  <a:pt x="5461" y="326136"/>
                </a:lnTo>
                <a:lnTo>
                  <a:pt x="3556" y="325627"/>
                </a:lnTo>
                <a:close/>
              </a:path>
              <a:path w="7146925" h="412114">
                <a:moveTo>
                  <a:pt x="44957" y="393845"/>
                </a:moveTo>
                <a:lnTo>
                  <a:pt x="44957" y="405383"/>
                </a:lnTo>
                <a:lnTo>
                  <a:pt x="51307" y="405383"/>
                </a:lnTo>
                <a:lnTo>
                  <a:pt x="51307" y="403859"/>
                </a:lnTo>
                <a:lnTo>
                  <a:pt x="45338" y="403859"/>
                </a:lnTo>
                <a:lnTo>
                  <a:pt x="48069" y="399179"/>
                </a:lnTo>
                <a:lnTo>
                  <a:pt x="44957" y="393845"/>
                </a:lnTo>
                <a:close/>
              </a:path>
              <a:path w="7146925" h="412114">
                <a:moveTo>
                  <a:pt x="92582" y="325627"/>
                </a:moveTo>
                <a:lnTo>
                  <a:pt x="90677" y="326136"/>
                </a:lnTo>
                <a:lnTo>
                  <a:pt x="51307" y="393627"/>
                </a:lnTo>
                <a:lnTo>
                  <a:pt x="51307" y="405383"/>
                </a:lnTo>
                <a:lnTo>
                  <a:pt x="51831" y="405383"/>
                </a:lnTo>
                <a:lnTo>
                  <a:pt x="96138" y="329311"/>
                </a:lnTo>
                <a:lnTo>
                  <a:pt x="95631" y="327406"/>
                </a:lnTo>
                <a:lnTo>
                  <a:pt x="92582" y="325627"/>
                </a:lnTo>
                <a:close/>
              </a:path>
              <a:path w="7146925" h="412114">
                <a:moveTo>
                  <a:pt x="48069" y="399179"/>
                </a:moveTo>
                <a:lnTo>
                  <a:pt x="45338" y="403859"/>
                </a:lnTo>
                <a:lnTo>
                  <a:pt x="50800" y="403859"/>
                </a:lnTo>
                <a:lnTo>
                  <a:pt x="48069" y="399179"/>
                </a:lnTo>
                <a:close/>
              </a:path>
              <a:path w="7146925" h="412114">
                <a:moveTo>
                  <a:pt x="51307" y="393627"/>
                </a:moveTo>
                <a:lnTo>
                  <a:pt x="48069" y="399179"/>
                </a:lnTo>
                <a:lnTo>
                  <a:pt x="50800" y="403859"/>
                </a:lnTo>
                <a:lnTo>
                  <a:pt x="51307" y="403859"/>
                </a:lnTo>
                <a:lnTo>
                  <a:pt x="51307" y="393627"/>
                </a:lnTo>
                <a:close/>
              </a:path>
              <a:path w="7146925" h="412114">
                <a:moveTo>
                  <a:pt x="7140321" y="219837"/>
                </a:moveTo>
                <a:lnTo>
                  <a:pt x="44957" y="219837"/>
                </a:lnTo>
                <a:lnTo>
                  <a:pt x="44957" y="393845"/>
                </a:lnTo>
                <a:lnTo>
                  <a:pt x="48069" y="399179"/>
                </a:lnTo>
                <a:lnTo>
                  <a:pt x="51181" y="393845"/>
                </a:lnTo>
                <a:lnTo>
                  <a:pt x="51307" y="226187"/>
                </a:lnTo>
                <a:lnTo>
                  <a:pt x="48132" y="226187"/>
                </a:lnTo>
                <a:lnTo>
                  <a:pt x="51307" y="223012"/>
                </a:lnTo>
                <a:lnTo>
                  <a:pt x="7140321" y="223012"/>
                </a:lnTo>
                <a:lnTo>
                  <a:pt x="7140321" y="219837"/>
                </a:lnTo>
                <a:close/>
              </a:path>
              <a:path w="7146925" h="412114">
                <a:moveTo>
                  <a:pt x="51307" y="223012"/>
                </a:moveTo>
                <a:lnTo>
                  <a:pt x="48132" y="226187"/>
                </a:lnTo>
                <a:lnTo>
                  <a:pt x="51307" y="226187"/>
                </a:lnTo>
                <a:lnTo>
                  <a:pt x="51307" y="223012"/>
                </a:lnTo>
                <a:close/>
              </a:path>
              <a:path w="7146925" h="412114">
                <a:moveTo>
                  <a:pt x="7146671" y="219837"/>
                </a:moveTo>
                <a:lnTo>
                  <a:pt x="7143496" y="219837"/>
                </a:lnTo>
                <a:lnTo>
                  <a:pt x="7140321" y="223012"/>
                </a:lnTo>
                <a:lnTo>
                  <a:pt x="51307" y="223012"/>
                </a:lnTo>
                <a:lnTo>
                  <a:pt x="51307" y="226187"/>
                </a:lnTo>
                <a:lnTo>
                  <a:pt x="7146671" y="226187"/>
                </a:lnTo>
                <a:lnTo>
                  <a:pt x="7146671" y="219837"/>
                </a:lnTo>
                <a:close/>
              </a:path>
              <a:path w="7146925" h="412114">
                <a:moveTo>
                  <a:pt x="7146671" y="0"/>
                </a:moveTo>
                <a:lnTo>
                  <a:pt x="7140321" y="0"/>
                </a:lnTo>
                <a:lnTo>
                  <a:pt x="7140321" y="223012"/>
                </a:lnTo>
                <a:lnTo>
                  <a:pt x="7143496" y="219837"/>
                </a:lnTo>
                <a:lnTo>
                  <a:pt x="7146671" y="219837"/>
                </a:lnTo>
                <a:lnTo>
                  <a:pt x="714667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91626" y="3433826"/>
            <a:ext cx="1914525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05740" marR="201930" indent="8890" algn="ctr">
              <a:lnSpc>
                <a:spcPct val="94600"/>
              </a:lnSpc>
              <a:spcBef>
                <a:spcPts val="675"/>
              </a:spcBef>
            </a:pPr>
            <a:r>
              <a:rPr sz="2150" spc="-10" dirty="0">
                <a:latin typeface="Calibri"/>
                <a:cs typeface="Calibri"/>
              </a:rPr>
              <a:t>Switch </a:t>
            </a:r>
            <a:r>
              <a:rPr sz="2150" dirty="0">
                <a:latin typeface="Calibri"/>
                <a:cs typeface="Calibri"/>
              </a:rPr>
              <a:t>connected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to </a:t>
            </a:r>
            <a:r>
              <a:rPr sz="2150" dirty="0">
                <a:latin typeface="Calibri"/>
                <a:cs typeface="Calibri"/>
              </a:rPr>
              <a:t>cloud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server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9898" y="5555488"/>
            <a:ext cx="412115" cy="96520"/>
          </a:xfrm>
          <a:custGeom>
            <a:avLst/>
            <a:gdLst/>
            <a:ahLst/>
            <a:cxnLst/>
            <a:rect l="l" t="t" r="r" b="b"/>
            <a:pathLst>
              <a:path w="412114" h="96520">
                <a:moveTo>
                  <a:pt x="399158" y="48069"/>
                </a:moveTo>
                <a:lnTo>
                  <a:pt x="326136" y="90665"/>
                </a:lnTo>
                <a:lnTo>
                  <a:pt x="325627" y="92608"/>
                </a:lnTo>
                <a:lnTo>
                  <a:pt x="327405" y="95631"/>
                </a:lnTo>
                <a:lnTo>
                  <a:pt x="329311" y="96139"/>
                </a:lnTo>
                <a:lnTo>
                  <a:pt x="406289" y="51244"/>
                </a:lnTo>
                <a:lnTo>
                  <a:pt x="405384" y="51244"/>
                </a:lnTo>
                <a:lnTo>
                  <a:pt x="405384" y="50812"/>
                </a:lnTo>
                <a:lnTo>
                  <a:pt x="403860" y="50812"/>
                </a:lnTo>
                <a:lnTo>
                  <a:pt x="399158" y="48069"/>
                </a:lnTo>
                <a:close/>
              </a:path>
              <a:path w="412114" h="96520">
                <a:moveTo>
                  <a:pt x="393717" y="44894"/>
                </a:moveTo>
                <a:lnTo>
                  <a:pt x="0" y="44894"/>
                </a:lnTo>
                <a:lnTo>
                  <a:pt x="0" y="51244"/>
                </a:lnTo>
                <a:lnTo>
                  <a:pt x="393714" y="51244"/>
                </a:lnTo>
                <a:lnTo>
                  <a:pt x="399158" y="48069"/>
                </a:lnTo>
                <a:lnTo>
                  <a:pt x="393717" y="44894"/>
                </a:lnTo>
                <a:close/>
              </a:path>
              <a:path w="412114" h="96520">
                <a:moveTo>
                  <a:pt x="406289" y="44894"/>
                </a:moveTo>
                <a:lnTo>
                  <a:pt x="405384" y="44894"/>
                </a:lnTo>
                <a:lnTo>
                  <a:pt x="405384" y="51244"/>
                </a:lnTo>
                <a:lnTo>
                  <a:pt x="406289" y="51244"/>
                </a:lnTo>
                <a:lnTo>
                  <a:pt x="411734" y="48069"/>
                </a:lnTo>
                <a:lnTo>
                  <a:pt x="406289" y="44894"/>
                </a:lnTo>
                <a:close/>
              </a:path>
              <a:path w="412114" h="96520">
                <a:moveTo>
                  <a:pt x="403860" y="45326"/>
                </a:moveTo>
                <a:lnTo>
                  <a:pt x="399158" y="48069"/>
                </a:lnTo>
                <a:lnTo>
                  <a:pt x="403860" y="50812"/>
                </a:lnTo>
                <a:lnTo>
                  <a:pt x="403860" y="45326"/>
                </a:lnTo>
                <a:close/>
              </a:path>
              <a:path w="412114" h="96520">
                <a:moveTo>
                  <a:pt x="405384" y="45326"/>
                </a:moveTo>
                <a:lnTo>
                  <a:pt x="403860" y="45326"/>
                </a:lnTo>
                <a:lnTo>
                  <a:pt x="403860" y="50812"/>
                </a:lnTo>
                <a:lnTo>
                  <a:pt x="405384" y="50812"/>
                </a:lnTo>
                <a:lnTo>
                  <a:pt x="405384" y="45326"/>
                </a:lnTo>
                <a:close/>
              </a:path>
              <a:path w="412114" h="96520">
                <a:moveTo>
                  <a:pt x="329311" y="0"/>
                </a:moveTo>
                <a:lnTo>
                  <a:pt x="327405" y="508"/>
                </a:lnTo>
                <a:lnTo>
                  <a:pt x="325627" y="3556"/>
                </a:lnTo>
                <a:lnTo>
                  <a:pt x="326136" y="5461"/>
                </a:lnTo>
                <a:lnTo>
                  <a:pt x="399158" y="48069"/>
                </a:lnTo>
                <a:lnTo>
                  <a:pt x="403860" y="45326"/>
                </a:lnTo>
                <a:lnTo>
                  <a:pt x="405384" y="45326"/>
                </a:lnTo>
                <a:lnTo>
                  <a:pt x="405384" y="44894"/>
                </a:lnTo>
                <a:lnTo>
                  <a:pt x="406289" y="44894"/>
                </a:lnTo>
                <a:lnTo>
                  <a:pt x="32931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95500" y="5024437"/>
            <a:ext cx="1914525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01295" marR="205104" indent="-1905" algn="ctr">
              <a:lnSpc>
                <a:spcPct val="94600"/>
              </a:lnSpc>
              <a:spcBef>
                <a:spcPts val="730"/>
              </a:spcBef>
            </a:pPr>
            <a:r>
              <a:rPr sz="2150" spc="-10" dirty="0">
                <a:latin typeface="Calibri"/>
                <a:cs typeface="Calibri"/>
              </a:rPr>
              <a:t>Cloud </a:t>
            </a:r>
            <a:r>
              <a:rPr sz="2150" dirty="0">
                <a:latin typeface="Calibri"/>
                <a:cs typeface="Calibri"/>
              </a:rPr>
              <a:t>connected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to </a:t>
            </a:r>
            <a:r>
              <a:rPr sz="2150" dirty="0">
                <a:latin typeface="Calibri"/>
                <a:cs typeface="Calibri"/>
              </a:rPr>
              <a:t>raspberry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pi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7701" y="5024437"/>
            <a:ext cx="1924050" cy="1152525"/>
          </a:xfrm>
          <a:prstGeom prst="rect">
            <a:avLst/>
          </a:prstGeom>
          <a:ln w="12700">
            <a:solidFill>
              <a:srgbClr val="D6702B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348615">
              <a:lnSpc>
                <a:spcPct val="100000"/>
              </a:lnSpc>
            </a:pPr>
            <a:r>
              <a:rPr sz="2150" spc="-10" dirty="0">
                <a:latin typeface="Calibri"/>
                <a:cs typeface="Calibri"/>
              </a:rPr>
              <a:t>Conclusion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1644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Office Theme</vt:lpstr>
      <vt:lpstr>VIRTUAL REALITY BASED MONITORING AND CONTROL OF INDOOR BUILDINGS</vt:lpstr>
      <vt:lpstr>SUPPORTING FACULTIES:</vt:lpstr>
      <vt:lpstr>PowerPoint Presentation</vt:lpstr>
      <vt:lpstr>INTRODUCTION TO IoT:</vt:lpstr>
      <vt:lpstr>INTRODUCTION TO VR:</vt:lpstr>
      <vt:lpstr>NECESSITY OF VR AND IOT INTEGRATION:</vt:lpstr>
      <vt:lpstr>PowerPoint Presentation</vt:lpstr>
      <vt:lpstr>PowerPoint Presentation</vt:lpstr>
      <vt:lpstr>METHODOLOGY:</vt:lpstr>
      <vt:lpstr>Architecture of VR vs Architecture of IoT:</vt:lpstr>
      <vt:lpstr>PowerPoint Presentation</vt:lpstr>
      <vt:lpstr>MULTIMEDIA IoT &amp; PROTOCOLS:</vt:lpstr>
      <vt:lpstr>COMMUNICATION PROCESS:</vt:lpstr>
      <vt:lpstr>NOVELTY:</vt:lpstr>
      <vt:lpstr>PowerPoint Presentation</vt:lpstr>
      <vt:lpstr>PowerPoint Presentation</vt:lpstr>
      <vt:lpstr>PowerPoint Presentation</vt:lpstr>
      <vt:lpstr>CLOUD-BASED SOLUTION ARCHITECTURE:</vt:lpstr>
      <vt:lpstr>PROBLEM STATEMENT</vt:lpstr>
      <vt:lpstr>OUT COME</vt:lpstr>
      <vt:lpstr>TOOLS:</vt:lpstr>
      <vt:lpstr>TIMELINE :</vt:lpstr>
      <vt:lpstr>BUDGET:</vt:lpstr>
      <vt:lpstr>VR COMPANIES: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BASED MONITORING AND CONTROL OF INDOOR BUILDINGS</dc:title>
  <dc:creator>Phumen Teron</dc:creator>
  <cp:lastModifiedBy>Phumen Teron (RA1911001010035)</cp:lastModifiedBy>
  <cp:revision>1</cp:revision>
  <dcterms:created xsi:type="dcterms:W3CDTF">2022-12-14T05:39:31Z</dcterms:created>
  <dcterms:modified xsi:type="dcterms:W3CDTF">2023-01-12T05:47:56Z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2022-12-13T00:00:00Z</vt:filetime>
  </property>
  <property fmtid="{D5CDD505-2E9C-101B-9397-08002B2CF9AE}" pid="3" name="LastSaved">
    <vt:filetime>2022-12-14T00:00:00Z</vt:filetime>
  </property>
</Properties>
</file>