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7"/>
  </p:notesMasterIdLst>
  <p:handoutMasterIdLst>
    <p:handoutMasterId r:id="rId18"/>
  </p:handoutMasterIdLst>
  <p:sldIdLst>
    <p:sldId id="277" r:id="rId4"/>
    <p:sldId id="399" r:id="rId5"/>
    <p:sldId id="400" r:id="rId6"/>
    <p:sldId id="401" r:id="rId7"/>
    <p:sldId id="402" r:id="rId8"/>
    <p:sldId id="403" r:id="rId9"/>
    <p:sldId id="410" r:id="rId10"/>
    <p:sldId id="404" r:id="rId11"/>
    <p:sldId id="409" r:id="rId12"/>
    <p:sldId id="405" r:id="rId13"/>
    <p:sldId id="406" r:id="rId14"/>
    <p:sldId id="407" r:id="rId15"/>
    <p:sldId id="4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&amp; Big Data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67266" y="443068"/>
            <a:ext cx="106389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Insights: A Predictive Model for Crop Production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7385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 Shivadhar Reddy(22BIS70026)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Ashwik Reddy(22BDA70116)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Anshik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Srishanth(22BIS70115)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Harjot Singh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(E17695)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25625"/>
            <a:ext cx="326136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model provides valuable insights, enabling better decision-making in crop production.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5720" y="1724312"/>
            <a:ext cx="46634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Agriculture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can transform agricultural practices, enhancing productivity.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1724312"/>
            <a:ext cx="34442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for stakeholders to adopt data-driven approaches in agricultural planning.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825625"/>
            <a:ext cx="38100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 Model Enhancement</a:t>
            </a:r>
            <a:br>
              <a:rPr lang="en-US" dirty="0" smtClean="0">
                <a:latin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</a:rPr>
              <a:t>Plans to refine the model by incorporating real-time data streams and advanced algorithms for continuous improvement.</a:t>
            </a:r>
            <a:endParaRPr 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0560" y="1690688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Broader Applications</a:t>
            </a:r>
            <a:br>
              <a:rPr lang="en-US" sz="2800" dirty="0" smtClean="0">
                <a:latin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</a:rPr>
              <a:t>Exploring the application of the model across different crops and geographical regions to enhance global agricultural productivity.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0560" y="1690688"/>
            <a:ext cx="3901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</a:rPr>
              <a:t>Collaborative Efforts</a:t>
            </a:r>
            <a:br>
              <a:rPr lang="en-US" sz="2800" dirty="0" smtClean="0">
                <a:latin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</a:rPr>
              <a:t>Encouraging partnerships with research institution's and agricultural organizations to further validate and expand the model’s capabilities.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6400" dirty="0" smtClean="0"/>
              <a:t>[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1]FAO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future of food and agriculture,” UN FAO, Rome,	2017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Ray et al., “Climate change impact on crop yield,”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Sci. Total	Environ.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vol.	718,	2020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L. Jones, “Adaptation of the CROPGRO- soybean model,”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Agric. Syst.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46, no. 2, pp. 245–258, 1994.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[4]R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Aggarwal et al., “Crop yield estimation using remote sensing and weather data,”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Sens. Environ.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100,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no.3,	pp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351–365,	2006.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Kamilaris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F. X.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Prenafeta-Boldú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“Deep learning in agriculture: A survey,”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Electron. Agric.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147,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	70–90,	2018.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[6]J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“Random forest-based crop yield prediction,”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Agric. For.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Meteorol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233, pp. 233–243, 2017.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Shankar et al., “Ensemble methods for agricultural data mining,” 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 Syst.  Appl.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vol.  145,  2020.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[8]R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Drăguţ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“Random forest in remote sensing: A review,” 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ISPRS J. </a:t>
            </a:r>
            <a:r>
              <a:rPr lang="en-US" sz="6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Photogramm</a:t>
            </a:r>
            <a:r>
              <a:rPr lang="en-US" sz="6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Remote Sens.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114,		pp.	24–31,	2016.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82060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Rembold et al., “Use of NDVI for early warning,”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Remote Sens.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34, no. 13, pp. 4531–4556, 2013.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K. Srivastava and P. Singh, “Geospatial technologies in yield forecasting,”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112, no. 6, pp. 1234– 1240,	2017.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Chen and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scalable tree boosting system,”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22nd ACM SIGKDD Conf.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	785–794.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[13] 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Liang et al., “Crop yield estimation using Sentinel-2 imagery,”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3, pp. 547–560, 2020.</a:t>
            </a:r>
          </a:p>
          <a:p>
            <a:pPr marL="0" lv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[14] 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Kussul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“Predicting crop yields from satellite data,”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Anal.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1, pp. 121–129, 2015.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Methodology </a:t>
            </a:r>
            <a:r>
              <a:rPr lang="en-US" dirty="0">
                <a:latin typeface="Times New Roman"/>
                <a:cs typeface="Times New Roman"/>
              </a:rPr>
              <a:t>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</a:t>
            </a:r>
            <a:r>
              <a:rPr lang="en-US" dirty="0" smtClean="0">
                <a:latin typeface="Times New Roman"/>
                <a:cs typeface="Times New Roman"/>
              </a:rPr>
              <a:t>Scope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15640" cy="34626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                      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predictive model that utilizes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agricultural      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improve                                           accuracy in crop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forecasting.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063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4360" y="1825625"/>
            <a:ext cx="37490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forecasting helps farmers make informed decisions, optimize resources, and mitigate risks associated with crop failure.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1825625"/>
            <a:ext cx="3459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collaboration with agricultural experts, data scientists, and local farmers to ensure practical applicability.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5625"/>
            <a:ext cx="3322320" cy="37826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crop forecasting often lack accuracy due to unpredictable climatic factors and insufficient data analysis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120" y="1825625"/>
            <a:ext cx="34137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Limitations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data collection methods and a lack of integration between various datasets 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hinder effective predictive modeling.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0" y="1825625"/>
            <a:ext cx="3581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Innovation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to adopt advanced analytics and machine learning techniques to enhance forecasting capabilities.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44240" cy="36607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predictive model that can accurately forecast crop yields based on historical data and environmental variables.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2440" y="1825625"/>
            <a:ext cx="36880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diverse agricultural datasets, including weather patterns, soil conditions, and crop management practices.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0173" y="1923068"/>
            <a:ext cx="39718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model using real-world scenarios and assess its predictive performance against current methods.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411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91"/>
            <a:ext cx="3696093" cy="4819759"/>
          </a:xfrm>
        </p:spPr>
        <p:txBody>
          <a:bodyPr>
            <a:normAutofit/>
          </a:bodyPr>
          <a:lstStyle/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historical yield data, meteorological data, and agronomic practices    from multiple sources for comprehensive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811" y="1458496"/>
            <a:ext cx="3745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machine learning algorithms, such as regression analysis, time series forecasting, and neural networks, for prediction tasks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2520" y="1621410"/>
            <a:ext cx="36960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metrics like RMSE(Root Mean Square Error) and R-squared for assessing model accuracy and reliability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5" y="786651"/>
            <a:ext cx="6220693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50" y="400639"/>
            <a:ext cx="3513055" cy="5269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37050" y="5771888"/>
            <a:ext cx="33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Workflow of Crop Production Forecasting Model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82363" y="5125557"/>
            <a:ext cx="64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System Architecture of the XG Boost-Based Crop Forecasting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385"/>
            <a:ext cx="3352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model demonstrates a significant improvement in forecasting accuracy compared to traditional methods, with lower RMSE.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111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0" y="1851382"/>
            <a:ext cx="37795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and visualizations were created to present forecasting results and underlying data trends to stakeholders.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6760" y="1675448"/>
            <a:ext cx="3596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case studies show how the model influenced crop management decisions in pilot regions, resulting in increased yields.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6" y="141402"/>
            <a:ext cx="5324155" cy="297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0" y="226808"/>
            <a:ext cx="4606408" cy="2886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07" y="3193599"/>
            <a:ext cx="5146724" cy="3082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719" y="3193599"/>
            <a:ext cx="4832651" cy="31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6468</TotalTime>
  <Words>206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Casper</vt:lpstr>
      <vt:lpstr>Karla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PowerPoint Presentation</vt:lpstr>
      <vt:lpstr>Results and Outputs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Shivadhar Gade</cp:lastModifiedBy>
  <cp:revision>512</cp:revision>
  <dcterms:created xsi:type="dcterms:W3CDTF">2019-01-09T10:33:58Z</dcterms:created>
  <dcterms:modified xsi:type="dcterms:W3CDTF">2025-04-21T09:48:25Z</dcterms:modified>
</cp:coreProperties>
</file>