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1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300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(Phone and Email Contacts) for Sets and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using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HashSets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fields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I'll use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Scanner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which I've used many times before, always passing System.in to the constructor.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using Scanner with just a String passed to the constructor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works similarly.  If you want to see this in action, be sure to follow along.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Eventually I'll cover reading input from files, although this code won't be doing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scanner this way, gives you a taste for a way to do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Again the purpose of having a separate video here, to set up a bit of code, is to keep the new topic material more on point later.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9077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Challenge - The Contact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(Phone and Email Contacts) for Sets and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21030421" cy="136454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last constructor should do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the email argument to the emails set, if email is not null.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 the phone argument, a long, (if it's not zero), to a string in the format (123) 456-7890, for example.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the transformed phone to the phones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include a method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mergeContactData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takes a contact, and returns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Contact instance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merges the current instance with the Contact passed.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FB3ED7-E49C-706F-A6B1-01D522D030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5237" r="2776" b="5689"/>
          <a:stretch/>
        </p:blipFill>
        <p:spPr>
          <a:xfrm>
            <a:off x="22374808" y="3452169"/>
            <a:ext cx="13716000" cy="136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81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9545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Challenge - The Data (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ContactData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(Phone and Email Contacts) for Sets and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is going to emulate getting data from an external source, but instead of an external source, I just want you to set this data up with two different text blocks, in the format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data purposely has duplicates.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DA9DA0-74B4-4D59-2EE2-17517B1D0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59218"/>
              </p:ext>
            </p:extLst>
          </p:nvPr>
        </p:nvGraphicFramePr>
        <p:xfrm>
          <a:off x="9057886" y="9429267"/>
          <a:ext cx="18460228" cy="8288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797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56225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51164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Phone Data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Email Data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473995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Charlie Brown, 3334445555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Maid Marion, 1234567890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Mickey Mouse, 9998887777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Mickey Mouse, 1247489758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Minnie Mouse, 4567805666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Robin Hood, 5647893000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Robin Hood, 7899028222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Lucy Van Pelt, 5642086852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Mickey Mouse, 9998887777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Mickey Mouse, mckmouse@gmail.com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Mickey Mouse, micky1@aws.com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Minnie Mouse, minnie@verizon.net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Robin Hood, rhood@gmail.com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Linus Van Pelt, lvpelt2015@gmail.com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Daffy Duck, daffy@google.com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75137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9545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Challenge - The Data (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ContactData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(Phone and Email Contacts) for Sets and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Create a Method named </a:t>
            </a:r>
            <a:r>
              <a:rPr kumimoji="0" lang="en-US" sz="5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getData</a:t>
            </a:r>
            <a:r>
              <a:rPr kumimoji="0" lang="en-US" sz="5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that </a:t>
            </a:r>
            <a:r>
              <a:rPr kumimoji="0" lang="en-US" sz="5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takes a String </a:t>
            </a:r>
            <a:r>
              <a:rPr kumimoji="0" lang="en-US" sz="5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type</a:t>
            </a:r>
            <a:r>
              <a:rPr kumimoji="0" lang="en-US" sz="5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(either “phone” or “email”), </a:t>
            </a:r>
            <a:r>
              <a:rPr kumimoji="0" lang="en-US" sz="5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and </a:t>
            </a:r>
            <a:r>
              <a:rPr kumimoji="0" lang="en-US" sz="5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returns a List of Contact</a:t>
            </a:r>
            <a:r>
              <a:rPr kumimoji="0" lang="en-US" sz="5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Now, I'm going to use Scanner to parse the data in these text blocks. </a:t>
            </a:r>
          </a:p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You're welcome to try another approach.</a:t>
            </a:r>
          </a:p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Don't worry, you won't be missing any content I haven't already covered or won't cover shortly</a:t>
            </a:r>
            <a:r>
              <a:rPr kumimoji="0" lang="en-US" sz="5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78746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515</Words>
  <Application>Microsoft Office PowerPoint</Application>
  <PresentationFormat>Custom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2023-03-21T09:20:36Z</dcterms:modified>
</cp:coreProperties>
</file>