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528" y="-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EAC7-2364-48E0-A650-CD7C8DBEC7A6}" type="datetimeFigureOut">
              <a:rPr lang="en-GB" smtClean="0"/>
              <a:t>31/10/2012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6C96-5E04-44A5-8787-ADBD4F2B3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27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EAC7-2364-48E0-A650-CD7C8DBEC7A6}" type="datetimeFigureOut">
              <a:rPr lang="en-GB" smtClean="0"/>
              <a:t>31/10/2012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6C96-5E04-44A5-8787-ADBD4F2B3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96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EAC7-2364-48E0-A650-CD7C8DBEC7A6}" type="datetimeFigureOut">
              <a:rPr lang="en-GB" smtClean="0"/>
              <a:t>31/10/2012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6C96-5E04-44A5-8787-ADBD4F2B3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25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EAC7-2364-48E0-A650-CD7C8DBEC7A6}" type="datetimeFigureOut">
              <a:rPr lang="en-GB" smtClean="0"/>
              <a:t>31/10/2012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6C96-5E04-44A5-8787-ADBD4F2B3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26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EAC7-2364-48E0-A650-CD7C8DBEC7A6}" type="datetimeFigureOut">
              <a:rPr lang="en-GB" smtClean="0"/>
              <a:t>31/10/2012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6C96-5E04-44A5-8787-ADBD4F2B3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40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EAC7-2364-48E0-A650-CD7C8DBEC7A6}" type="datetimeFigureOut">
              <a:rPr lang="en-GB" smtClean="0"/>
              <a:t>31/10/2012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6C96-5E04-44A5-8787-ADBD4F2B3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13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EAC7-2364-48E0-A650-CD7C8DBEC7A6}" type="datetimeFigureOut">
              <a:rPr lang="en-GB" smtClean="0"/>
              <a:t>31/10/2012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6C96-5E04-44A5-8787-ADBD4F2B3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99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EAC7-2364-48E0-A650-CD7C8DBEC7A6}" type="datetimeFigureOut">
              <a:rPr lang="en-GB" smtClean="0"/>
              <a:t>31/10/2012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6C96-5E04-44A5-8787-ADBD4F2B3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08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EAC7-2364-48E0-A650-CD7C8DBEC7A6}" type="datetimeFigureOut">
              <a:rPr lang="en-GB" smtClean="0"/>
              <a:t>31/10/2012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6C96-5E04-44A5-8787-ADBD4F2B3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80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EAC7-2364-48E0-A650-CD7C8DBEC7A6}" type="datetimeFigureOut">
              <a:rPr lang="en-GB" smtClean="0"/>
              <a:t>31/10/2012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6C96-5E04-44A5-8787-ADBD4F2B3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380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EAC7-2364-48E0-A650-CD7C8DBEC7A6}" type="datetimeFigureOut">
              <a:rPr lang="en-GB" smtClean="0"/>
              <a:t>31/10/2012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6C96-5E04-44A5-8787-ADBD4F2B3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4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1EAC7-2364-48E0-A650-CD7C8DBEC7A6}" type="datetimeFigureOut">
              <a:rPr lang="en-GB" smtClean="0"/>
              <a:t>31/10/2012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26C96-5E04-44A5-8787-ADBD4F2B3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20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6248400" y="2603500"/>
            <a:ext cx="0" cy="127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353050" y="3870779"/>
            <a:ext cx="895350" cy="7118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48401" y="3870779"/>
            <a:ext cx="1095374" cy="6431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334251" y="3081337"/>
            <a:ext cx="366713" cy="14373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329483" y="3062286"/>
            <a:ext cx="0" cy="1437368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>
            <a:off x="7289801" y="3632200"/>
            <a:ext cx="298450" cy="241300"/>
          </a:xfrm>
          <a:prstGeom prst="arc">
            <a:avLst>
              <a:gd name="adj1" fmla="val 13164339"/>
              <a:gd name="adj2" fmla="val 1917874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7369166" y="3382963"/>
                <a:ext cx="1714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166" y="3382963"/>
                <a:ext cx="171450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8571" r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H="1" flipV="1">
            <a:off x="6648451" y="4116198"/>
            <a:ext cx="641350" cy="3765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/>
          <p:cNvSpPr/>
          <p:nvPr/>
        </p:nvSpPr>
        <p:spPr>
          <a:xfrm flipV="1">
            <a:off x="5872164" y="3915266"/>
            <a:ext cx="752472" cy="277095"/>
          </a:xfrm>
          <a:prstGeom prst="arc">
            <a:avLst>
              <a:gd name="adj1" fmla="val 12708857"/>
              <a:gd name="adj2" fmla="val 204974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6174583" y="4168306"/>
                <a:ext cx="1714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583" y="4168306"/>
                <a:ext cx="17145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9286" r="-3214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5604658" y="2603500"/>
                <a:ext cx="306944" cy="284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Pre>
                      <m:sPre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</m:sPre>
                  </m:oMath>
                </a14:m>
                <a:r>
                  <a:rPr lang="en-GB" b="0" dirty="0" smtClean="0"/>
                  <a:t>,</a:t>
                </a: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658" y="2603500"/>
                <a:ext cx="306944" cy="284565"/>
              </a:xfrm>
              <a:prstGeom prst="rect">
                <a:avLst/>
              </a:prstGeom>
              <a:blipFill rotWithShape="0">
                <a:blip r:embed="rId4"/>
                <a:stretch>
                  <a:fillRect l="-13725" t="-25532" r="-74510" b="-510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872164" y="2603500"/>
                <a:ext cx="302134" cy="284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</m:sPre>
                    </m:oMath>
                  </m:oMathPara>
                </a14:m>
                <a:endParaRPr lang="en-GB" b="0" dirty="0" smtClean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164" y="2603500"/>
                <a:ext cx="302134" cy="284565"/>
              </a:xfrm>
              <a:prstGeom prst="rect">
                <a:avLst/>
              </a:prstGeom>
              <a:blipFill rotWithShape="0">
                <a:blip r:embed="rId5"/>
                <a:stretch>
                  <a:fillRect l="-6000" t="-25532" r="-86000" b="-85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5050915" y="4582622"/>
                <a:ext cx="314958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sPre>
                    </m:oMath>
                  </m:oMathPara>
                </a14:m>
                <a:endParaRPr lang="en-GB" b="0" dirty="0" smtClean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915" y="4582622"/>
                <a:ext cx="314958" cy="284437"/>
              </a:xfrm>
              <a:prstGeom prst="rect">
                <a:avLst/>
              </a:prstGeom>
              <a:blipFill rotWithShape="0">
                <a:blip r:embed="rId6"/>
                <a:stretch>
                  <a:fillRect l="-7843" t="-19565" r="-82353"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6620270" y="3826871"/>
                <a:ext cx="302134" cy="284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</m:sPre>
                    </m:oMath>
                  </m:oMathPara>
                </a14:m>
                <a:endParaRPr lang="en-GB" b="0" dirty="0" smtClean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270" y="3826871"/>
                <a:ext cx="302134" cy="284565"/>
              </a:xfrm>
              <a:prstGeom prst="rect">
                <a:avLst/>
              </a:prstGeom>
              <a:blipFill rotWithShape="0">
                <a:blip r:embed="rId7"/>
                <a:stretch>
                  <a:fillRect l="-6000" t="-28261" r="-86000"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7273293" y="4537756"/>
                <a:ext cx="314958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sPre>
                    </m:oMath>
                  </m:oMathPara>
                </a14:m>
                <a:endParaRPr lang="en-GB" b="0" dirty="0" smtClean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293" y="4537756"/>
                <a:ext cx="314958" cy="284437"/>
              </a:xfrm>
              <a:prstGeom prst="rect">
                <a:avLst/>
              </a:prstGeom>
              <a:blipFill rotWithShape="0">
                <a:blip r:embed="rId8"/>
                <a:stretch>
                  <a:fillRect l="-5769" t="-17021" r="-80769" b="-85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7700964" y="2796900"/>
                <a:ext cx="314958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sPre>
                    </m:oMath>
                  </m:oMathPara>
                </a14:m>
                <a:endParaRPr lang="en-GB" b="0" dirty="0" smtClean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964" y="2796900"/>
                <a:ext cx="314958" cy="284437"/>
              </a:xfrm>
              <a:prstGeom prst="rect">
                <a:avLst/>
              </a:prstGeom>
              <a:blipFill rotWithShape="0">
                <a:blip r:embed="rId9"/>
                <a:stretch>
                  <a:fillRect l="-5769" t="-19565" r="-80769"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74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/>
  <cp:revision>3</cp:revision>
  <dcterms:created xsi:type="dcterms:W3CDTF">2012-10-31T19:50:35Z</dcterms:created>
  <dcterms:modified xsi:type="dcterms:W3CDTF">2012-10-31T20:02:04Z</dcterms:modified>
</cp:coreProperties>
</file>