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2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2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0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109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7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8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410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08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0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3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0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8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0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0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3EB24F-82CC-4516-BE1A-F41957A5838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59D9-3AC5-4ACE-B7EE-2DE81F372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85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9703-1940-B1AA-04E6-E838E19F6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45063"/>
            <a:ext cx="8825658" cy="1796432"/>
          </a:xfrm>
        </p:spPr>
        <p:txBody>
          <a:bodyPr/>
          <a:lstStyle/>
          <a:p>
            <a:r>
              <a:rPr lang="en-IN" dirty="0"/>
              <a:t>      </a:t>
            </a:r>
            <a:r>
              <a:rPr lang="en-IN" sz="8000" dirty="0">
                <a:latin typeface="Algerian" panose="04020705040A02060702" pitchFamily="82" charset="0"/>
              </a:rPr>
              <a:t>HACK SHRISTI</a:t>
            </a:r>
            <a:br>
              <a:rPr lang="en-IN" dirty="0"/>
            </a:b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70304-8968-F5AC-B768-217F6E281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557083"/>
            <a:ext cx="10335735" cy="3746613"/>
          </a:xfrm>
        </p:spPr>
        <p:txBody>
          <a:bodyPr>
            <a:normAutofit lnSpcReduction="10000"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                 </a:t>
            </a:r>
            <a:r>
              <a:rPr lang="en-IN" sz="3600" dirty="0">
                <a:solidFill>
                  <a:schemeClr val="tx1"/>
                </a:solidFill>
                <a:latin typeface="Algerian" panose="04020705040A02060702" pitchFamily="82" charset="0"/>
              </a:rPr>
              <a:t>team- </a:t>
            </a:r>
            <a:r>
              <a:rPr lang="en-IN" sz="3600" dirty="0" err="1">
                <a:solidFill>
                  <a:schemeClr val="tx1"/>
                </a:solidFill>
                <a:latin typeface="Algerian" panose="04020705040A02060702" pitchFamily="82" charset="0"/>
              </a:rPr>
              <a:t>DeBug</a:t>
            </a:r>
            <a:r>
              <a:rPr lang="en-IN" sz="3600" dirty="0">
                <a:solidFill>
                  <a:schemeClr val="tx1"/>
                </a:solidFill>
                <a:latin typeface="Algerian" panose="04020705040A02060702" pitchFamily="82" charset="0"/>
              </a:rPr>
              <a:t> Blooded</a:t>
            </a:r>
            <a:br>
              <a:rPr lang="en-IN" sz="3600" dirty="0">
                <a:solidFill>
                  <a:schemeClr val="tx1"/>
                </a:solidFill>
              </a:rPr>
            </a:br>
            <a:br>
              <a:rPr lang="en-IN" sz="2000" dirty="0">
                <a:solidFill>
                  <a:schemeClr val="tx1"/>
                </a:solidFill>
              </a:rPr>
            </a:br>
            <a:br>
              <a:rPr lang="en-IN" sz="2000" dirty="0">
                <a:solidFill>
                  <a:schemeClr val="tx1"/>
                </a:solidFill>
              </a:rPr>
            </a:br>
            <a:br>
              <a:rPr lang="en-IN" sz="2000" dirty="0"/>
            </a:br>
            <a:r>
              <a:rPr lang="en-IN" sz="2000" dirty="0">
                <a:latin typeface="Algerian" panose="04020705040A02060702" pitchFamily="82" charset="0"/>
              </a:rPr>
              <a:t>Team Members:-</a:t>
            </a:r>
            <a:br>
              <a:rPr lang="en-IN" sz="2000" dirty="0">
                <a:latin typeface="Algerian" panose="04020705040A02060702" pitchFamily="82" charset="0"/>
              </a:rPr>
            </a:br>
            <a:r>
              <a:rPr lang="en-IN" sz="2000" dirty="0">
                <a:latin typeface="Algerian" panose="04020705040A02060702" pitchFamily="82" charset="0"/>
              </a:rPr>
              <a:t>                      SUBHAM DAS - 6033988580</a:t>
            </a:r>
            <a:br>
              <a:rPr lang="en-IN" sz="2000" dirty="0">
                <a:latin typeface="Algerian" panose="04020705040A02060702" pitchFamily="82" charset="0"/>
              </a:rPr>
            </a:br>
            <a:r>
              <a:rPr lang="en-IN" sz="2000" dirty="0">
                <a:latin typeface="Algerian" panose="04020705040A02060702" pitchFamily="82" charset="0"/>
              </a:rPr>
              <a:t>                      Bhavya SINGH - 8837412408</a:t>
            </a:r>
            <a:br>
              <a:rPr lang="en-IN" sz="2000" dirty="0">
                <a:latin typeface="Algerian" panose="04020705040A02060702" pitchFamily="82" charset="0"/>
              </a:rPr>
            </a:br>
            <a:r>
              <a:rPr lang="en-IN" sz="2000" dirty="0">
                <a:latin typeface="Algerian" panose="04020705040A02060702" pitchFamily="82" charset="0"/>
              </a:rPr>
              <a:t>                      SHUBHAM - 9079064602</a:t>
            </a:r>
            <a:br>
              <a:rPr lang="en-IN" sz="2000" dirty="0">
                <a:latin typeface="Algerian" panose="04020705040A02060702" pitchFamily="82" charset="0"/>
              </a:rPr>
            </a:br>
            <a:r>
              <a:rPr lang="en-IN" sz="2000" dirty="0">
                <a:latin typeface="Algerian" panose="04020705040A02060702" pitchFamily="82" charset="0"/>
              </a:rPr>
              <a:t>                      M. SHIVA - 9866890682</a:t>
            </a:r>
          </a:p>
          <a:p>
            <a:r>
              <a:rPr lang="en-IN" dirty="0"/>
              <a:t>         </a:t>
            </a:r>
          </a:p>
          <a:p>
            <a:r>
              <a:rPr lang="en-IN" dirty="0" err="1">
                <a:solidFill>
                  <a:schemeClr val="tx1"/>
                </a:solidFill>
                <a:latin typeface="Algerian" panose="04020705040A02060702" pitchFamily="82" charset="0"/>
              </a:rPr>
              <a:t>COLLege</a:t>
            </a:r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- National Institute of Technology (nit) Arunachal </a:t>
            </a:r>
            <a:r>
              <a:rPr lang="en-IN" dirty="0" err="1">
                <a:solidFill>
                  <a:schemeClr val="tx1"/>
                </a:solidFill>
                <a:latin typeface="Algerian" panose="04020705040A02060702" pitchFamily="82" charset="0"/>
              </a:rPr>
              <a:t>pradesh</a:t>
            </a:r>
            <a:r>
              <a:rPr lang="en-IN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2300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CA0E5-E265-2974-F254-306AC4171F4F}"/>
              </a:ext>
            </a:extLst>
          </p:cNvPr>
          <p:cNvSpPr txBox="1"/>
          <p:nvPr/>
        </p:nvSpPr>
        <p:spPr>
          <a:xfrm>
            <a:off x="324465" y="206478"/>
            <a:ext cx="106974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r>
              <a:rPr lang="en-IN" sz="2000" b="1" dirty="0"/>
              <a:t>2. Not Found the Matching file:-</a:t>
            </a:r>
          </a:p>
          <a:p>
            <a:r>
              <a:rPr lang="en-IN" sz="2000" b="1" dirty="0"/>
              <a:t>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10500-71AB-F9A5-E7F8-C8C9B98A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" y="1386347"/>
            <a:ext cx="10363201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36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74A7-025E-7211-3035-B40C4133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Project Name</a:t>
            </a:r>
            <a:r>
              <a:rPr lang="en-US" sz="2800" dirty="0"/>
              <a:t>: Document Scanning &amp; Matching System with Smart Credit Control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351A-BEE1-50C2-EF83-60B772A7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document searching is time-consuming and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Institutions deal with thousands of documents daily.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an automated, accurate, and credit-controlled document matching system.</a:t>
            </a:r>
          </a:p>
          <a:p>
            <a:pPr>
              <a:buNone/>
            </a:pPr>
            <a:r>
              <a:rPr lang="en-US" dirty="0"/>
              <a:t>Current methods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Time-consuming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Error-prone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scalable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66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AB87-C6A1-F290-F3D6-47829931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Solution:-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19DFE9-42C9-4C64-1A76-423CBE1313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3279" y="1452559"/>
            <a:ext cx="995320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web-based platform that automatically matches and analyzes documents with built-in credit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Views   </a:t>
            </a:r>
            <a:r>
              <a:rPr lang="en-US" altLang="en-US" sz="2400" b="1" dirty="0">
                <a:solidFill>
                  <a:schemeClr val="accent3"/>
                </a:solidFill>
                <a:latin typeface="Arial" panose="020B0604020202020204" pitchFamily="34" charset="0"/>
              </a:rPr>
              <a:t>-        1. User Page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accent3"/>
                </a:solidFill>
                <a:latin typeface="Arial" panose="020B0604020202020204" pitchFamily="34" charset="0"/>
              </a:rPr>
              <a:t>                                2. Admin Page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accent3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accent3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accent3"/>
                </a:solidFill>
                <a:latin typeface="Arial" panose="020B0604020202020204" pitchFamily="34" charset="0"/>
              </a:rPr>
              <a:t>                               </a:t>
            </a:r>
            <a:endParaRPr lang="en-US" altLang="en-US" sz="2400" dirty="0">
              <a:solidFill>
                <a:schemeClr val="accent3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</a:t>
            </a:r>
            <a:r>
              <a:rPr lang="en-US" altLang="en-US" sz="1800" b="1" dirty="0">
                <a:latin typeface="Arial" panose="020B0604020202020204" pitchFamily="34" charset="0"/>
              </a:rPr>
              <a:t>-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documents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using intelligent algorithm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Cosine Similarity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Credits assigned for fair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matched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self-contained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 external APIs)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9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C014-5993-11B0-7267-A5AFEAD4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Key Features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F5EB-8FCD-DF4D-3B87-641FD90D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115" y="1304405"/>
            <a:ext cx="8946541" cy="5553595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b="1" dirty="0"/>
              <a:t>1. Document Upload </a:t>
            </a:r>
            <a:r>
              <a:rPr lang="en-IN" dirty="0"/>
              <a:t>–  </a:t>
            </a:r>
            <a:r>
              <a:rPr lang="en-US" sz="1800" dirty="0"/>
              <a:t>Simple and intuitive upload section. Supports .txt files for lightweight text analysis. Error-handling for unsupported files. Secure file management (not sent to third-party APIs).</a:t>
            </a:r>
          </a:p>
          <a:p>
            <a:endParaRPr lang="en-IN" sz="1500" dirty="0"/>
          </a:p>
          <a:p>
            <a:r>
              <a:rPr lang="en-IN" b="1" dirty="0"/>
              <a:t>2. Matching Engine-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Cosine Similarity:</a:t>
            </a:r>
            <a:r>
              <a:rPr lang="en-IN" b="1" dirty="0"/>
              <a:t> </a:t>
            </a:r>
            <a:r>
              <a:rPr lang="en-US" sz="1800" dirty="0"/>
              <a:t>Detects changes, typos, and formatting differences. Results ranked by similarity score. </a:t>
            </a:r>
            <a:endParaRPr lang="en-IN" sz="1800" dirty="0"/>
          </a:p>
          <a:p>
            <a:r>
              <a:rPr lang="en-IN" b="1" dirty="0"/>
              <a:t>3. Document Matching - </a:t>
            </a:r>
            <a:r>
              <a:rPr lang="en-IN" sz="1800" dirty="0"/>
              <a:t>Shows the matching percentage of the documents</a:t>
            </a:r>
            <a:r>
              <a:rPr lang="en-IN" sz="1400" dirty="0"/>
              <a:t>.</a:t>
            </a:r>
          </a:p>
          <a:p>
            <a:r>
              <a:rPr lang="en-IN" b="1" dirty="0"/>
              <a:t>4. Smart Credit Control System-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    </a:t>
            </a:r>
            <a:r>
              <a:rPr lang="en-US" sz="1800" dirty="0"/>
              <a:t>Credits reset automatically every 24 hours.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    Every user gets 20 free scans per day.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     When users hit the </a:t>
            </a:r>
            <a:r>
              <a:rPr lang="en-US" sz="1800" dirty="0" err="1"/>
              <a:t>limit:A</a:t>
            </a:r>
            <a:r>
              <a:rPr lang="en-US" sz="1800" dirty="0"/>
              <a:t> request interface pops 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     Admin can approve or deny requests.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    Prevents overuse, spamming, and server overload.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9099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58AC2A-195A-C443-D1E7-CF758144200C}"/>
              </a:ext>
            </a:extLst>
          </p:cNvPr>
          <p:cNvSpPr txBox="1"/>
          <p:nvPr/>
        </p:nvSpPr>
        <p:spPr>
          <a:xfrm>
            <a:off x="462117" y="542166"/>
            <a:ext cx="11729884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800" b="1" dirty="0"/>
              <a:t>5. Admin Dashboard-</a:t>
            </a:r>
          </a:p>
          <a:p>
            <a:endParaRPr lang="en-IN" sz="28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    A separate panel designed for platform administrators.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    Admins can: View user scan histories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   Accept/reject credit requests.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   Track total scans, top users, and match frequency.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    Insightful data to keep system healthy and fair.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   UI/UX optimized for quick actions.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800" b="1" dirty="0"/>
              <a:t>7. Data Storage – </a:t>
            </a:r>
          </a:p>
          <a:p>
            <a:r>
              <a:rPr lang="en-IN" sz="2800" b="1" dirty="0"/>
              <a:t>   </a:t>
            </a: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dirty="0"/>
              <a:t>Using SQLITE for data storage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dirty="0"/>
              <a:t>Efficient for large number of users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dirty="0"/>
              <a:t>Storing Login details and history of user </a:t>
            </a:r>
            <a:br>
              <a:rPr lang="en-IN" sz="2800" b="1" dirty="0"/>
            </a:br>
            <a:r>
              <a:rPr lang="en-IN" sz="28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7937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D7ED-D458-E334-7807-8DF21C42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Admin Page Overview:-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DEA15-5699-C0E4-33A3-F038D1AD2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4" y="1248697"/>
            <a:ext cx="11492507" cy="5437237"/>
          </a:xfrm>
        </p:spPr>
      </p:pic>
    </p:spTree>
    <p:extLst>
      <p:ext uri="{BB962C8B-B14F-4D97-AF65-F5344CB8AC3E}">
        <p14:creationId xmlns:p14="http://schemas.microsoft.com/office/powerpoint/2010/main" val="333761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C6B4-1083-2055-C948-D1251C39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User Page Overview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9C08B-AD12-2D01-AE44-A3A70D019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2" y="1327355"/>
            <a:ext cx="11665780" cy="5358580"/>
          </a:xfrm>
        </p:spPr>
      </p:pic>
    </p:spTree>
    <p:extLst>
      <p:ext uri="{BB962C8B-B14F-4D97-AF65-F5344CB8AC3E}">
        <p14:creationId xmlns:p14="http://schemas.microsoft.com/office/powerpoint/2010/main" val="233397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FC6D-D796-BB5D-AC59-43FCDD8C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Architecture;-</a:t>
            </a:r>
            <a:br>
              <a:rPr lang="en-US" b="1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241F-4106-80BB-058D-C48DAB8E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68" y="2003757"/>
            <a:ext cx="11158563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Frontend:</a:t>
            </a:r>
            <a:r>
              <a:rPr lang="en-US" dirty="0"/>
              <a:t> React.js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Backend:</a:t>
            </a:r>
            <a:r>
              <a:rPr lang="en-US" b="1" dirty="0"/>
              <a:t> </a:t>
            </a:r>
            <a:r>
              <a:rPr lang="en-US" dirty="0"/>
              <a:t>Node.js and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NLP Matching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Cosine Similarity Algorithm: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/>
              <a:t>Detects changes, typos, and formatting differences. Results ranked by similarity score.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SQLite database </a:t>
            </a:r>
            <a:r>
              <a:rPr lang="en-US" dirty="0"/>
              <a:t>for user, credit, and scan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Similarity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07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4ADD-206E-4C4D-11AA-683C76F5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Code Outputs: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57E0-DB32-6E98-1D91-A4D915D8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1170040"/>
            <a:ext cx="10884309" cy="5078360"/>
          </a:xfrm>
        </p:spPr>
        <p:txBody>
          <a:bodyPr>
            <a:normAutofit/>
          </a:bodyPr>
          <a:lstStyle/>
          <a:p>
            <a:r>
              <a:rPr lang="en-IN" sz="2400" b="1" dirty="0"/>
              <a:t>1. Successfully found the similar file:-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AED38-D1D8-EA6A-2F45-722BA1499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1747837"/>
            <a:ext cx="10884309" cy="48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40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167</TotalTime>
  <Words>453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Unicode MS</vt:lpstr>
      <vt:lpstr>Century Gothic</vt:lpstr>
      <vt:lpstr>Wingdings</vt:lpstr>
      <vt:lpstr>Wingdings 3</vt:lpstr>
      <vt:lpstr>Ion</vt:lpstr>
      <vt:lpstr>      HACK SHRISTI </vt:lpstr>
      <vt:lpstr>Project Name: Document Scanning &amp; Matching System with Smart Credit Control</vt:lpstr>
      <vt:lpstr>Our Solution:- </vt:lpstr>
      <vt:lpstr>Key Features :-</vt:lpstr>
      <vt:lpstr>PowerPoint Presentation</vt:lpstr>
      <vt:lpstr>Admin Page Overview:-</vt:lpstr>
      <vt:lpstr>User Page Overview :-</vt:lpstr>
      <vt:lpstr>Architecture;- </vt:lpstr>
      <vt:lpstr>Model Code Outputs: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Yadav</dc:creator>
  <cp:lastModifiedBy>Shubham Yadav</cp:lastModifiedBy>
  <cp:revision>1</cp:revision>
  <dcterms:created xsi:type="dcterms:W3CDTF">2025-04-05T07:27:32Z</dcterms:created>
  <dcterms:modified xsi:type="dcterms:W3CDTF">2025-04-05T10:14:41Z</dcterms:modified>
</cp:coreProperties>
</file>