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Lato Bold" charset="1" panose="020F0502020204030203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1261" y="197911"/>
            <a:ext cx="8589609" cy="1120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Circuit Theory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0769" y="1893615"/>
            <a:ext cx="3762870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b="true" sz="40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Team Members</a:t>
            </a:r>
          </a:p>
        </p:txBody>
      </p:sp>
      <p:grpSp>
        <p:nvGrpSpPr>
          <p:cNvPr name="Group 7" id="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1" id="31"/>
          <p:cNvSpPr/>
          <p:nvPr/>
        </p:nvSpPr>
        <p:spPr>
          <a:xfrm rot="0">
            <a:off x="8911345" y="6081939"/>
            <a:ext cx="4653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2" id="32"/>
          <p:cNvSpPr txBox="true"/>
          <p:nvPr/>
        </p:nvSpPr>
        <p:spPr>
          <a:xfrm rot="0">
            <a:off x="488037" y="2721800"/>
            <a:ext cx="4721528" cy="227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464" indent="-280732" lvl="1">
              <a:lnSpc>
                <a:spcPts val="3640"/>
              </a:lnSpc>
              <a:buAutoNum type="arabicPeriod" startAt="1"/>
            </a:pPr>
            <a:r>
              <a:rPr lang="en-US" b="true" sz="2600">
                <a:solidFill>
                  <a:srgbClr val="4D4D4D"/>
                </a:solidFill>
                <a:latin typeface="Lato Bold"/>
                <a:ea typeface="Lato Bold"/>
                <a:cs typeface="Lato Bold"/>
                <a:sym typeface="Lato Bold"/>
              </a:rPr>
              <a:t>Eshanth reddy (230102005)</a:t>
            </a:r>
          </a:p>
          <a:p>
            <a:pPr algn="just" marL="561464" indent="-280732" lvl="1">
              <a:lnSpc>
                <a:spcPts val="3640"/>
              </a:lnSpc>
              <a:buAutoNum type="arabicPeriod" startAt="1"/>
            </a:pPr>
            <a:r>
              <a:rPr lang="en-US" b="true" sz="2600">
                <a:solidFill>
                  <a:srgbClr val="4D4D4D"/>
                </a:solidFill>
                <a:latin typeface="Lato Bold"/>
                <a:ea typeface="Lato Bold"/>
                <a:cs typeface="Lato Bold"/>
                <a:sym typeface="Lato Bold"/>
              </a:rPr>
              <a:t>Shiva Gupta(230102045)</a:t>
            </a:r>
          </a:p>
          <a:p>
            <a:pPr algn="just" marL="561464" indent="-280732" lvl="1">
              <a:lnSpc>
                <a:spcPts val="3640"/>
              </a:lnSpc>
              <a:buAutoNum type="arabicPeriod" startAt="1"/>
            </a:pPr>
            <a:r>
              <a:rPr lang="en-US" b="true" sz="2600">
                <a:solidFill>
                  <a:srgbClr val="4D4D4D"/>
                </a:solidFill>
                <a:latin typeface="Lato Bold"/>
                <a:ea typeface="Lato Bold"/>
                <a:cs typeface="Lato Bold"/>
                <a:sym typeface="Lato Bold"/>
              </a:rPr>
              <a:t>Raghavendra reddy(230102050)</a:t>
            </a:r>
          </a:p>
          <a:p>
            <a:pPr algn="just" marL="561464" indent="-280732" lvl="1">
              <a:lnSpc>
                <a:spcPts val="3640"/>
              </a:lnSpc>
              <a:buAutoNum type="arabicPeriod" startAt="1"/>
            </a:pPr>
            <a:r>
              <a:rPr lang="en-US" b="true" sz="2600">
                <a:solidFill>
                  <a:srgbClr val="4D4D4D"/>
                </a:solidFill>
                <a:latin typeface="Lato Bold"/>
                <a:ea typeface="Lato Bold"/>
                <a:cs typeface="Lato Bold"/>
                <a:sym typeface="Lato Bold"/>
              </a:rPr>
              <a:t>Ajay karthik(230102030)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835002" y="-5835002"/>
            <a:ext cx="6617996" cy="18288000"/>
            <a:chOff x="0" y="0"/>
            <a:chExt cx="1743011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43011" cy="4816592"/>
            </a:xfrm>
            <a:custGeom>
              <a:avLst/>
              <a:gdLst/>
              <a:ahLst/>
              <a:cxnLst/>
              <a:rect r="r" b="b" t="t" l="l"/>
              <a:pathLst>
                <a:path h="4816592" w="1743011">
                  <a:moveTo>
                    <a:pt x="0" y="0"/>
                  </a:moveTo>
                  <a:lnTo>
                    <a:pt x="1743011" y="0"/>
                  </a:lnTo>
                  <a:lnTo>
                    <a:pt x="174301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43011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408106"/>
            <a:ext cx="12390506" cy="4829979"/>
          </a:xfrm>
          <a:custGeom>
            <a:avLst/>
            <a:gdLst/>
            <a:ahLst/>
            <a:cxnLst/>
            <a:rect r="r" b="b" t="t" l="l"/>
            <a:pathLst>
              <a:path h="4829979" w="12390506">
                <a:moveTo>
                  <a:pt x="0" y="0"/>
                </a:moveTo>
                <a:lnTo>
                  <a:pt x="12390506" y="0"/>
                </a:lnTo>
                <a:lnTo>
                  <a:pt x="12390506" y="4829979"/>
                </a:lnTo>
                <a:lnTo>
                  <a:pt x="0" y="4829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/02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90506" y="2921655"/>
            <a:ext cx="3762870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b="true" sz="40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SIR NOTES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6960896"/>
            <a:ext cx="8936042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2E2E2E"/>
                </a:solidFill>
                <a:latin typeface="Canva Sans"/>
                <a:ea typeface="Canva Sans"/>
                <a:cs typeface="Canva Sans"/>
                <a:sym typeface="Canva Sans"/>
              </a:rPr>
              <a:t>FIRST AIM&gt;&gt;WE  NEED TO GET THE ABOVE FUNDAMENTAL CUT SET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8023860"/>
            <a:ext cx="9683830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STATEMENT TRANSPOSE OF CUT SET MATRIX GIVES  RELATION BETWEEN BRANCH VOLTAGE AND CURRENT VOLTAGE IS VERY IMPORTANT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2400" y="60337"/>
            <a:ext cx="10213896" cy="1120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FROM WHERE TO START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836710">
            <a:off x="-1611063" y="6630886"/>
            <a:ext cx="6456905" cy="7027923"/>
          </a:xfrm>
          <a:custGeom>
            <a:avLst/>
            <a:gdLst/>
            <a:ahLst/>
            <a:cxnLst/>
            <a:rect r="r" b="b" t="t" l="l"/>
            <a:pathLst>
              <a:path h="7027923" w="6456905">
                <a:moveTo>
                  <a:pt x="0" y="0"/>
                </a:moveTo>
                <a:lnTo>
                  <a:pt x="6456905" y="0"/>
                </a:lnTo>
                <a:lnTo>
                  <a:pt x="6456905" y="7027924"/>
                </a:lnTo>
                <a:lnTo>
                  <a:pt x="0" y="7027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836710">
            <a:off x="15059548" y="7385604"/>
            <a:ext cx="6456905" cy="7027923"/>
          </a:xfrm>
          <a:custGeom>
            <a:avLst/>
            <a:gdLst/>
            <a:ahLst/>
            <a:cxnLst/>
            <a:rect r="r" b="b" t="t" l="l"/>
            <a:pathLst>
              <a:path h="7027923" w="6456905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1399" y="1561468"/>
            <a:ext cx="3337084" cy="2844830"/>
            <a:chOff x="0" y="0"/>
            <a:chExt cx="878903" cy="7492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78903" cy="749256"/>
            </a:xfrm>
            <a:custGeom>
              <a:avLst/>
              <a:gdLst/>
              <a:ahLst/>
              <a:cxnLst/>
              <a:rect r="r" b="b" t="t" l="l"/>
              <a:pathLst>
                <a:path h="749256" w="878903">
                  <a:moveTo>
                    <a:pt x="118318" y="0"/>
                  </a:moveTo>
                  <a:lnTo>
                    <a:pt x="760584" y="0"/>
                  </a:lnTo>
                  <a:cubicBezTo>
                    <a:pt x="825930" y="0"/>
                    <a:pt x="878903" y="52973"/>
                    <a:pt x="878903" y="118318"/>
                  </a:cubicBezTo>
                  <a:lnTo>
                    <a:pt x="878903" y="630938"/>
                  </a:lnTo>
                  <a:cubicBezTo>
                    <a:pt x="878903" y="696283"/>
                    <a:pt x="825930" y="749256"/>
                    <a:pt x="760584" y="749256"/>
                  </a:cubicBezTo>
                  <a:lnTo>
                    <a:pt x="118318" y="749256"/>
                  </a:lnTo>
                  <a:cubicBezTo>
                    <a:pt x="52973" y="749256"/>
                    <a:pt x="0" y="696283"/>
                    <a:pt x="0" y="630938"/>
                  </a:cubicBezTo>
                  <a:lnTo>
                    <a:pt x="0" y="118318"/>
                  </a:lnTo>
                  <a:cubicBezTo>
                    <a:pt x="0" y="52973"/>
                    <a:pt x="52973" y="0"/>
                    <a:pt x="118318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78903" cy="787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/03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-92063"/>
            <a:ext cx="10213896" cy="1120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METHOD OF APPROACH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399" y="2565085"/>
            <a:ext cx="3337084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TAKE INPUTS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(nodes data,elements)</a:t>
            </a:r>
          </a:p>
        </p:txBody>
      </p:sp>
      <p:sp>
        <p:nvSpPr>
          <p:cNvPr name="AutoShape 10" id="10"/>
          <p:cNvSpPr/>
          <p:nvPr/>
        </p:nvSpPr>
        <p:spPr>
          <a:xfrm>
            <a:off x="3721656" y="2964833"/>
            <a:ext cx="2160807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5882463" y="1542418"/>
            <a:ext cx="3337084" cy="2844830"/>
            <a:chOff x="0" y="0"/>
            <a:chExt cx="878903" cy="74925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8903" cy="749256"/>
            </a:xfrm>
            <a:custGeom>
              <a:avLst/>
              <a:gdLst/>
              <a:ahLst/>
              <a:cxnLst/>
              <a:rect r="r" b="b" t="t" l="l"/>
              <a:pathLst>
                <a:path h="749256" w="878903">
                  <a:moveTo>
                    <a:pt x="118318" y="0"/>
                  </a:moveTo>
                  <a:lnTo>
                    <a:pt x="760584" y="0"/>
                  </a:lnTo>
                  <a:cubicBezTo>
                    <a:pt x="825930" y="0"/>
                    <a:pt x="878903" y="52973"/>
                    <a:pt x="878903" y="118318"/>
                  </a:cubicBezTo>
                  <a:lnTo>
                    <a:pt x="878903" y="630938"/>
                  </a:lnTo>
                  <a:cubicBezTo>
                    <a:pt x="878903" y="696283"/>
                    <a:pt x="825930" y="749256"/>
                    <a:pt x="760584" y="749256"/>
                  </a:cubicBezTo>
                  <a:lnTo>
                    <a:pt x="118318" y="749256"/>
                  </a:lnTo>
                  <a:cubicBezTo>
                    <a:pt x="52973" y="749256"/>
                    <a:pt x="0" y="696283"/>
                    <a:pt x="0" y="630938"/>
                  </a:cubicBezTo>
                  <a:lnTo>
                    <a:pt x="0" y="118318"/>
                  </a:lnTo>
                  <a:cubicBezTo>
                    <a:pt x="0" y="52973"/>
                    <a:pt x="52973" y="0"/>
                    <a:pt x="118318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8903" cy="787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981761" y="2378495"/>
            <a:ext cx="3138488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generating branches,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graph as objects </a:t>
            </a:r>
          </a:p>
        </p:txBody>
      </p:sp>
      <p:sp>
        <p:nvSpPr>
          <p:cNvPr name="AutoShape 15" id="15"/>
          <p:cNvSpPr/>
          <p:nvPr/>
        </p:nvSpPr>
        <p:spPr>
          <a:xfrm flipH="true">
            <a:off x="7543010" y="4406417"/>
            <a:ext cx="15990" cy="25584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5783165" y="6851157"/>
            <a:ext cx="3615333" cy="2844830"/>
            <a:chOff x="0" y="0"/>
            <a:chExt cx="952186" cy="74925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52186" cy="749256"/>
            </a:xfrm>
            <a:custGeom>
              <a:avLst/>
              <a:gdLst/>
              <a:ahLst/>
              <a:cxnLst/>
              <a:rect r="r" b="b" t="t" l="l"/>
              <a:pathLst>
                <a:path h="749256" w="952186">
                  <a:moveTo>
                    <a:pt x="109212" y="0"/>
                  </a:moveTo>
                  <a:lnTo>
                    <a:pt x="842974" y="0"/>
                  </a:lnTo>
                  <a:cubicBezTo>
                    <a:pt x="871939" y="0"/>
                    <a:pt x="899718" y="11506"/>
                    <a:pt x="920199" y="31987"/>
                  </a:cubicBezTo>
                  <a:cubicBezTo>
                    <a:pt x="940680" y="52469"/>
                    <a:pt x="952186" y="80247"/>
                    <a:pt x="952186" y="109212"/>
                  </a:cubicBezTo>
                  <a:lnTo>
                    <a:pt x="952186" y="640044"/>
                  </a:lnTo>
                  <a:cubicBezTo>
                    <a:pt x="952186" y="700360"/>
                    <a:pt x="903291" y="749256"/>
                    <a:pt x="842974" y="749256"/>
                  </a:cubicBezTo>
                  <a:lnTo>
                    <a:pt x="109212" y="749256"/>
                  </a:lnTo>
                  <a:cubicBezTo>
                    <a:pt x="80247" y="749256"/>
                    <a:pt x="52469" y="737750"/>
                    <a:pt x="31987" y="717268"/>
                  </a:cubicBezTo>
                  <a:cubicBezTo>
                    <a:pt x="11506" y="696787"/>
                    <a:pt x="0" y="669009"/>
                    <a:pt x="0" y="640044"/>
                  </a:cubicBezTo>
                  <a:lnTo>
                    <a:pt x="0" y="109212"/>
                  </a:lnTo>
                  <a:cubicBezTo>
                    <a:pt x="0" y="48896"/>
                    <a:pt x="48896" y="0"/>
                    <a:pt x="109212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952186" cy="787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5783165" y="7285656"/>
            <a:ext cx="3615333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branch is an object with </a:t>
            </a:r>
          </a:p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such as source</a:t>
            </a:r>
          </a:p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node ,dest node,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direction with key value</a:t>
            </a:r>
          </a:p>
        </p:txBody>
      </p:sp>
      <p:sp>
        <p:nvSpPr>
          <p:cNvPr name="AutoShape 20" id="20"/>
          <p:cNvSpPr/>
          <p:nvPr/>
        </p:nvSpPr>
        <p:spPr>
          <a:xfrm>
            <a:off x="2743721" y="5162550"/>
            <a:ext cx="48471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491615" y="6753225"/>
            <a:ext cx="3615333" cy="2844830"/>
            <a:chOff x="0" y="0"/>
            <a:chExt cx="952186" cy="74925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52186" cy="749256"/>
            </a:xfrm>
            <a:custGeom>
              <a:avLst/>
              <a:gdLst/>
              <a:ahLst/>
              <a:cxnLst/>
              <a:rect r="r" b="b" t="t" l="l"/>
              <a:pathLst>
                <a:path h="749256" w="952186">
                  <a:moveTo>
                    <a:pt x="109212" y="0"/>
                  </a:moveTo>
                  <a:lnTo>
                    <a:pt x="842974" y="0"/>
                  </a:lnTo>
                  <a:cubicBezTo>
                    <a:pt x="871939" y="0"/>
                    <a:pt x="899718" y="11506"/>
                    <a:pt x="920199" y="31987"/>
                  </a:cubicBezTo>
                  <a:cubicBezTo>
                    <a:pt x="940680" y="52469"/>
                    <a:pt x="952186" y="80247"/>
                    <a:pt x="952186" y="109212"/>
                  </a:cubicBezTo>
                  <a:lnTo>
                    <a:pt x="952186" y="640044"/>
                  </a:lnTo>
                  <a:cubicBezTo>
                    <a:pt x="952186" y="700360"/>
                    <a:pt x="903291" y="749256"/>
                    <a:pt x="842974" y="749256"/>
                  </a:cubicBezTo>
                  <a:lnTo>
                    <a:pt x="109212" y="749256"/>
                  </a:lnTo>
                  <a:cubicBezTo>
                    <a:pt x="80247" y="749256"/>
                    <a:pt x="52469" y="737750"/>
                    <a:pt x="31987" y="717268"/>
                  </a:cubicBezTo>
                  <a:cubicBezTo>
                    <a:pt x="11506" y="696787"/>
                    <a:pt x="0" y="669009"/>
                    <a:pt x="0" y="640044"/>
                  </a:cubicBezTo>
                  <a:lnTo>
                    <a:pt x="0" y="109212"/>
                  </a:lnTo>
                  <a:cubicBezTo>
                    <a:pt x="0" y="48896"/>
                    <a:pt x="48896" y="0"/>
                    <a:pt x="109212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952186" cy="787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613178" y="8477356"/>
            <a:ext cx="349377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generate tree,links and 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corresponding loops</a:t>
            </a:r>
          </a:p>
        </p:txBody>
      </p:sp>
      <p:sp>
        <p:nvSpPr>
          <p:cNvPr name="AutoShape 25" id="25"/>
          <p:cNvSpPr/>
          <p:nvPr/>
        </p:nvSpPr>
        <p:spPr>
          <a:xfrm>
            <a:off x="2743721" y="5143500"/>
            <a:ext cx="19050" cy="16096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1617389" y="7207674"/>
            <a:ext cx="3052405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generate graph with </a:t>
            </a:r>
          </a:p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nodes and their 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connections</a:t>
            </a:r>
          </a:p>
        </p:txBody>
      </p:sp>
      <p:sp>
        <p:nvSpPr>
          <p:cNvPr name="AutoShape 27" id="27"/>
          <p:cNvSpPr/>
          <p:nvPr/>
        </p:nvSpPr>
        <p:spPr>
          <a:xfrm>
            <a:off x="9215667" y="2955308"/>
            <a:ext cx="2160807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8" id="28"/>
          <p:cNvGrpSpPr/>
          <p:nvPr/>
        </p:nvGrpSpPr>
        <p:grpSpPr>
          <a:xfrm rot="0">
            <a:off x="11376474" y="1569390"/>
            <a:ext cx="4780445" cy="2844830"/>
            <a:chOff x="0" y="0"/>
            <a:chExt cx="1259047" cy="74925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59047" cy="749256"/>
            </a:xfrm>
            <a:custGeom>
              <a:avLst/>
              <a:gdLst/>
              <a:ahLst/>
              <a:cxnLst/>
              <a:rect r="r" b="b" t="t" l="l"/>
              <a:pathLst>
                <a:path h="749256" w="1259047">
                  <a:moveTo>
                    <a:pt x="82594" y="0"/>
                  </a:moveTo>
                  <a:lnTo>
                    <a:pt x="1176453" y="0"/>
                  </a:lnTo>
                  <a:cubicBezTo>
                    <a:pt x="1222069" y="0"/>
                    <a:pt x="1259047" y="36979"/>
                    <a:pt x="1259047" y="82594"/>
                  </a:cubicBezTo>
                  <a:lnTo>
                    <a:pt x="1259047" y="666661"/>
                  </a:lnTo>
                  <a:cubicBezTo>
                    <a:pt x="1259047" y="712277"/>
                    <a:pt x="1222069" y="749256"/>
                    <a:pt x="1176453" y="749256"/>
                  </a:cubicBezTo>
                  <a:lnTo>
                    <a:pt x="82594" y="749256"/>
                  </a:lnTo>
                  <a:cubicBezTo>
                    <a:pt x="36979" y="749256"/>
                    <a:pt x="0" y="712277"/>
                    <a:pt x="0" y="666661"/>
                  </a:cubicBezTo>
                  <a:lnTo>
                    <a:pt x="0" y="82594"/>
                  </a:lnTo>
                  <a:cubicBezTo>
                    <a:pt x="0" y="36979"/>
                    <a:pt x="36979" y="0"/>
                    <a:pt x="82594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259047" cy="787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1471892" y="1757365"/>
            <a:ext cx="4428768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genratiing fundamental cut </a:t>
            </a:r>
          </a:p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set matrix then ,Z,Y (laplaced)</a:t>
            </a:r>
          </a:p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matrices as diagonal matrices</a:t>
            </a:r>
          </a:p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finding current ,voltage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using the above matrices </a:t>
            </a:r>
          </a:p>
        </p:txBody>
      </p:sp>
      <p:sp>
        <p:nvSpPr>
          <p:cNvPr name="AutoShape 32" id="32"/>
          <p:cNvSpPr/>
          <p:nvPr/>
        </p:nvSpPr>
        <p:spPr>
          <a:xfrm>
            <a:off x="13785746" y="4414220"/>
            <a:ext cx="0" cy="21608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3" id="33"/>
          <p:cNvGrpSpPr/>
          <p:nvPr/>
        </p:nvGrpSpPr>
        <p:grpSpPr>
          <a:xfrm rot="0">
            <a:off x="11471892" y="6575111"/>
            <a:ext cx="4780445" cy="2844830"/>
            <a:chOff x="0" y="0"/>
            <a:chExt cx="1259047" cy="74925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259047" cy="749256"/>
            </a:xfrm>
            <a:custGeom>
              <a:avLst/>
              <a:gdLst/>
              <a:ahLst/>
              <a:cxnLst/>
              <a:rect r="r" b="b" t="t" l="l"/>
              <a:pathLst>
                <a:path h="749256" w="1259047">
                  <a:moveTo>
                    <a:pt x="82594" y="0"/>
                  </a:moveTo>
                  <a:lnTo>
                    <a:pt x="1176453" y="0"/>
                  </a:lnTo>
                  <a:cubicBezTo>
                    <a:pt x="1222069" y="0"/>
                    <a:pt x="1259047" y="36979"/>
                    <a:pt x="1259047" y="82594"/>
                  </a:cubicBezTo>
                  <a:lnTo>
                    <a:pt x="1259047" y="666661"/>
                  </a:lnTo>
                  <a:cubicBezTo>
                    <a:pt x="1259047" y="712277"/>
                    <a:pt x="1222069" y="749256"/>
                    <a:pt x="1176453" y="749256"/>
                  </a:cubicBezTo>
                  <a:lnTo>
                    <a:pt x="82594" y="749256"/>
                  </a:lnTo>
                  <a:cubicBezTo>
                    <a:pt x="36979" y="749256"/>
                    <a:pt x="0" y="712277"/>
                    <a:pt x="0" y="666661"/>
                  </a:cubicBezTo>
                  <a:lnTo>
                    <a:pt x="0" y="82594"/>
                  </a:lnTo>
                  <a:cubicBezTo>
                    <a:pt x="0" y="36979"/>
                    <a:pt x="36979" y="0"/>
                    <a:pt x="82594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259047" cy="787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1647730" y="6926791"/>
            <a:ext cx="4309705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converting into time domain</a:t>
            </a:r>
          </a:p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using inverse laplace and</a:t>
            </a:r>
          </a:p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plotting the voltage and </a:t>
            </a:r>
          </a:p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currents of each branches in 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domain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337212" cy="3086100"/>
            <a:chOff x="0" y="0"/>
            <a:chExt cx="615562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5562" cy="812800"/>
            </a:xfrm>
            <a:custGeom>
              <a:avLst/>
              <a:gdLst/>
              <a:ahLst/>
              <a:cxnLst/>
              <a:rect r="r" b="b" t="t" l="l"/>
              <a:pathLst>
                <a:path h="812800" w="615562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115856" y="4227960"/>
            <a:ext cx="1172144" cy="6059040"/>
            <a:chOff x="0" y="0"/>
            <a:chExt cx="308713" cy="15957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8713" cy="1595797"/>
            </a:xfrm>
            <a:custGeom>
              <a:avLst/>
              <a:gdLst/>
              <a:ahLst/>
              <a:cxnLst/>
              <a:rect r="r" b="b" t="t" l="l"/>
              <a:pathLst>
                <a:path h="1595797" w="308713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/04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400" y="60337"/>
            <a:ext cx="14103531" cy="1120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CODE EXECTUTION STREAM FLOW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0" y="1941207"/>
            <a:ext cx="3337084" cy="1405815"/>
            <a:chOff x="0" y="0"/>
            <a:chExt cx="878903" cy="37025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8903" cy="370256"/>
            </a:xfrm>
            <a:custGeom>
              <a:avLst/>
              <a:gdLst/>
              <a:ahLst/>
              <a:cxnLst/>
              <a:rect r="r" b="b" t="t" l="l"/>
              <a:pathLst>
                <a:path h="370256" w="878903">
                  <a:moveTo>
                    <a:pt x="118318" y="0"/>
                  </a:moveTo>
                  <a:lnTo>
                    <a:pt x="760584" y="0"/>
                  </a:lnTo>
                  <a:cubicBezTo>
                    <a:pt x="825930" y="0"/>
                    <a:pt x="878903" y="52973"/>
                    <a:pt x="878903" y="118318"/>
                  </a:cubicBezTo>
                  <a:lnTo>
                    <a:pt x="878903" y="251937"/>
                  </a:lnTo>
                  <a:cubicBezTo>
                    <a:pt x="878903" y="317283"/>
                    <a:pt x="825930" y="370256"/>
                    <a:pt x="760584" y="370256"/>
                  </a:cubicBezTo>
                  <a:lnTo>
                    <a:pt x="118318" y="370256"/>
                  </a:lnTo>
                  <a:cubicBezTo>
                    <a:pt x="52973" y="370256"/>
                    <a:pt x="0" y="317283"/>
                    <a:pt x="0" y="251937"/>
                  </a:cubicBezTo>
                  <a:lnTo>
                    <a:pt x="0" y="118318"/>
                  </a:lnTo>
                  <a:cubicBezTo>
                    <a:pt x="0" y="52973"/>
                    <a:pt x="52973" y="0"/>
                    <a:pt x="118318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78903" cy="40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76908" y="2426944"/>
            <a:ext cx="1383268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RUN FILE</a:t>
            </a:r>
          </a:p>
        </p:txBody>
      </p:sp>
      <p:sp>
        <p:nvSpPr>
          <p:cNvPr name="AutoShape 14" id="14"/>
          <p:cNvSpPr/>
          <p:nvPr/>
        </p:nvSpPr>
        <p:spPr>
          <a:xfrm>
            <a:off x="3337084" y="2625064"/>
            <a:ext cx="168137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5018460" y="1941207"/>
            <a:ext cx="3377744" cy="1405815"/>
            <a:chOff x="0" y="0"/>
            <a:chExt cx="889612" cy="37025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89611" cy="370256"/>
            </a:xfrm>
            <a:custGeom>
              <a:avLst/>
              <a:gdLst/>
              <a:ahLst/>
              <a:cxnLst/>
              <a:rect r="r" b="b" t="t" l="l"/>
              <a:pathLst>
                <a:path h="370256" w="889611">
                  <a:moveTo>
                    <a:pt x="116894" y="0"/>
                  </a:moveTo>
                  <a:lnTo>
                    <a:pt x="772718" y="0"/>
                  </a:lnTo>
                  <a:cubicBezTo>
                    <a:pt x="837276" y="0"/>
                    <a:pt x="889611" y="52335"/>
                    <a:pt x="889611" y="116894"/>
                  </a:cubicBezTo>
                  <a:lnTo>
                    <a:pt x="889611" y="253362"/>
                  </a:lnTo>
                  <a:cubicBezTo>
                    <a:pt x="889611" y="317920"/>
                    <a:pt x="837276" y="370256"/>
                    <a:pt x="772718" y="370256"/>
                  </a:cubicBezTo>
                  <a:lnTo>
                    <a:pt x="116894" y="370256"/>
                  </a:lnTo>
                  <a:cubicBezTo>
                    <a:pt x="52335" y="370256"/>
                    <a:pt x="0" y="317920"/>
                    <a:pt x="0" y="253362"/>
                  </a:cubicBezTo>
                  <a:lnTo>
                    <a:pt x="0" y="116894"/>
                  </a:lnTo>
                  <a:cubicBezTo>
                    <a:pt x="0" y="52335"/>
                    <a:pt x="52335" y="0"/>
                    <a:pt x="116894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89612" cy="40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257329" y="2426944"/>
            <a:ext cx="29000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CALCULATION FILE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5018460" y="3718635"/>
            <a:ext cx="3377744" cy="1405815"/>
            <a:chOff x="0" y="0"/>
            <a:chExt cx="889612" cy="37025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89611" cy="370256"/>
            </a:xfrm>
            <a:custGeom>
              <a:avLst/>
              <a:gdLst/>
              <a:ahLst/>
              <a:cxnLst/>
              <a:rect r="r" b="b" t="t" l="l"/>
              <a:pathLst>
                <a:path h="370256" w="889611">
                  <a:moveTo>
                    <a:pt x="116894" y="0"/>
                  </a:moveTo>
                  <a:lnTo>
                    <a:pt x="772718" y="0"/>
                  </a:lnTo>
                  <a:cubicBezTo>
                    <a:pt x="837276" y="0"/>
                    <a:pt x="889611" y="52335"/>
                    <a:pt x="889611" y="116894"/>
                  </a:cubicBezTo>
                  <a:lnTo>
                    <a:pt x="889611" y="253362"/>
                  </a:lnTo>
                  <a:cubicBezTo>
                    <a:pt x="889611" y="317920"/>
                    <a:pt x="837276" y="370256"/>
                    <a:pt x="772718" y="370256"/>
                  </a:cubicBezTo>
                  <a:lnTo>
                    <a:pt x="116894" y="370256"/>
                  </a:lnTo>
                  <a:cubicBezTo>
                    <a:pt x="52335" y="370256"/>
                    <a:pt x="0" y="317920"/>
                    <a:pt x="0" y="253362"/>
                  </a:cubicBezTo>
                  <a:lnTo>
                    <a:pt x="0" y="116894"/>
                  </a:lnTo>
                  <a:cubicBezTo>
                    <a:pt x="0" y="52335"/>
                    <a:pt x="52335" y="0"/>
                    <a:pt x="116894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89612" cy="40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791116" y="4025302"/>
            <a:ext cx="179177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GRAPH FILE</a:t>
            </a:r>
          </a:p>
        </p:txBody>
      </p:sp>
      <p:sp>
        <p:nvSpPr>
          <p:cNvPr name="AutoShape 23" id="23"/>
          <p:cNvSpPr/>
          <p:nvPr/>
        </p:nvSpPr>
        <p:spPr>
          <a:xfrm>
            <a:off x="8395460" y="2625064"/>
            <a:ext cx="168137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4" id="24"/>
          <p:cNvGrpSpPr/>
          <p:nvPr/>
        </p:nvGrpSpPr>
        <p:grpSpPr>
          <a:xfrm rot="0">
            <a:off x="10076836" y="1941207"/>
            <a:ext cx="3377744" cy="1405815"/>
            <a:chOff x="0" y="0"/>
            <a:chExt cx="889612" cy="37025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89611" cy="370256"/>
            </a:xfrm>
            <a:custGeom>
              <a:avLst/>
              <a:gdLst/>
              <a:ahLst/>
              <a:cxnLst/>
              <a:rect r="r" b="b" t="t" l="l"/>
              <a:pathLst>
                <a:path h="370256" w="889611">
                  <a:moveTo>
                    <a:pt x="116894" y="0"/>
                  </a:moveTo>
                  <a:lnTo>
                    <a:pt x="772718" y="0"/>
                  </a:lnTo>
                  <a:cubicBezTo>
                    <a:pt x="837276" y="0"/>
                    <a:pt x="889611" y="52335"/>
                    <a:pt x="889611" y="116894"/>
                  </a:cubicBezTo>
                  <a:lnTo>
                    <a:pt x="889611" y="253362"/>
                  </a:lnTo>
                  <a:cubicBezTo>
                    <a:pt x="889611" y="317920"/>
                    <a:pt x="837276" y="370256"/>
                    <a:pt x="772718" y="370256"/>
                  </a:cubicBezTo>
                  <a:lnTo>
                    <a:pt x="116894" y="370256"/>
                  </a:lnTo>
                  <a:cubicBezTo>
                    <a:pt x="52335" y="370256"/>
                    <a:pt x="0" y="317920"/>
                    <a:pt x="0" y="253362"/>
                  </a:cubicBezTo>
                  <a:lnTo>
                    <a:pt x="0" y="116894"/>
                  </a:lnTo>
                  <a:cubicBezTo>
                    <a:pt x="0" y="52335"/>
                    <a:pt x="52335" y="0"/>
                    <a:pt x="116894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89612" cy="40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892325" y="2217394"/>
            <a:ext cx="1746766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V,I VALUES,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MATRICES</a:t>
            </a:r>
          </a:p>
        </p:txBody>
      </p:sp>
      <p:sp>
        <p:nvSpPr>
          <p:cNvPr name="AutoShape 28" id="28"/>
          <p:cNvSpPr/>
          <p:nvPr/>
        </p:nvSpPr>
        <p:spPr>
          <a:xfrm>
            <a:off x="8396204" y="4421543"/>
            <a:ext cx="168137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9" id="29"/>
          <p:cNvGrpSpPr/>
          <p:nvPr/>
        </p:nvGrpSpPr>
        <p:grpSpPr>
          <a:xfrm rot="0">
            <a:off x="10077580" y="3737685"/>
            <a:ext cx="3377744" cy="1405815"/>
            <a:chOff x="0" y="0"/>
            <a:chExt cx="889612" cy="37025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89611" cy="370256"/>
            </a:xfrm>
            <a:custGeom>
              <a:avLst/>
              <a:gdLst/>
              <a:ahLst/>
              <a:cxnLst/>
              <a:rect r="r" b="b" t="t" l="l"/>
              <a:pathLst>
                <a:path h="370256" w="889611">
                  <a:moveTo>
                    <a:pt x="116894" y="0"/>
                  </a:moveTo>
                  <a:lnTo>
                    <a:pt x="772718" y="0"/>
                  </a:lnTo>
                  <a:cubicBezTo>
                    <a:pt x="837276" y="0"/>
                    <a:pt x="889611" y="52335"/>
                    <a:pt x="889611" y="116894"/>
                  </a:cubicBezTo>
                  <a:lnTo>
                    <a:pt x="889611" y="253362"/>
                  </a:lnTo>
                  <a:cubicBezTo>
                    <a:pt x="889611" y="317920"/>
                    <a:pt x="837276" y="370256"/>
                    <a:pt x="772718" y="370256"/>
                  </a:cubicBezTo>
                  <a:lnTo>
                    <a:pt x="116894" y="370256"/>
                  </a:lnTo>
                  <a:cubicBezTo>
                    <a:pt x="52335" y="370256"/>
                    <a:pt x="0" y="317920"/>
                    <a:pt x="0" y="253362"/>
                  </a:cubicBezTo>
                  <a:lnTo>
                    <a:pt x="0" y="116894"/>
                  </a:lnTo>
                  <a:cubicBezTo>
                    <a:pt x="0" y="52335"/>
                    <a:pt x="52335" y="0"/>
                    <a:pt x="116894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89612" cy="40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333773" y="4013873"/>
            <a:ext cx="2865358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GRAPHS,OBJECTS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TREE,LINKS,LOOPS</a:t>
            </a:r>
          </a:p>
        </p:txBody>
      </p:sp>
      <p:sp>
        <p:nvSpPr>
          <p:cNvPr name="AutoShape 33" id="33"/>
          <p:cNvSpPr/>
          <p:nvPr/>
        </p:nvSpPr>
        <p:spPr>
          <a:xfrm>
            <a:off x="3337828" y="6513157"/>
            <a:ext cx="168137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4" id="34"/>
          <p:cNvGrpSpPr/>
          <p:nvPr/>
        </p:nvGrpSpPr>
        <p:grpSpPr>
          <a:xfrm rot="0">
            <a:off x="5019204" y="5829300"/>
            <a:ext cx="3377744" cy="1405815"/>
            <a:chOff x="0" y="0"/>
            <a:chExt cx="889612" cy="37025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89611" cy="370256"/>
            </a:xfrm>
            <a:custGeom>
              <a:avLst/>
              <a:gdLst/>
              <a:ahLst/>
              <a:cxnLst/>
              <a:rect r="r" b="b" t="t" l="l"/>
              <a:pathLst>
                <a:path h="370256" w="889611">
                  <a:moveTo>
                    <a:pt x="116894" y="0"/>
                  </a:moveTo>
                  <a:lnTo>
                    <a:pt x="772718" y="0"/>
                  </a:lnTo>
                  <a:cubicBezTo>
                    <a:pt x="837276" y="0"/>
                    <a:pt x="889611" y="52335"/>
                    <a:pt x="889611" y="116894"/>
                  </a:cubicBezTo>
                  <a:lnTo>
                    <a:pt x="889611" y="253362"/>
                  </a:lnTo>
                  <a:cubicBezTo>
                    <a:pt x="889611" y="317920"/>
                    <a:pt x="837276" y="370256"/>
                    <a:pt x="772718" y="370256"/>
                  </a:cubicBezTo>
                  <a:lnTo>
                    <a:pt x="116894" y="370256"/>
                  </a:lnTo>
                  <a:cubicBezTo>
                    <a:pt x="52335" y="370256"/>
                    <a:pt x="0" y="317920"/>
                    <a:pt x="0" y="253362"/>
                  </a:cubicBezTo>
                  <a:lnTo>
                    <a:pt x="0" y="116894"/>
                  </a:lnTo>
                  <a:cubicBezTo>
                    <a:pt x="0" y="52335"/>
                    <a:pt x="52335" y="0"/>
                    <a:pt x="116894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889612" cy="40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5664970" y="6315037"/>
            <a:ext cx="2086213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LAPLACE FILE</a:t>
            </a:r>
          </a:p>
        </p:txBody>
      </p:sp>
      <p:sp>
        <p:nvSpPr>
          <p:cNvPr name="AutoShape 38" id="38"/>
          <p:cNvSpPr/>
          <p:nvPr/>
        </p:nvSpPr>
        <p:spPr>
          <a:xfrm>
            <a:off x="8396204" y="6513157"/>
            <a:ext cx="168137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9" id="39"/>
          <p:cNvGrpSpPr/>
          <p:nvPr/>
        </p:nvGrpSpPr>
        <p:grpSpPr>
          <a:xfrm rot="0">
            <a:off x="10077580" y="5829300"/>
            <a:ext cx="3377744" cy="1405815"/>
            <a:chOff x="0" y="0"/>
            <a:chExt cx="889612" cy="37025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89611" cy="370256"/>
            </a:xfrm>
            <a:custGeom>
              <a:avLst/>
              <a:gdLst/>
              <a:ahLst/>
              <a:cxnLst/>
              <a:rect r="r" b="b" t="t" l="l"/>
              <a:pathLst>
                <a:path h="370256" w="889611">
                  <a:moveTo>
                    <a:pt x="116894" y="0"/>
                  </a:moveTo>
                  <a:lnTo>
                    <a:pt x="772718" y="0"/>
                  </a:lnTo>
                  <a:cubicBezTo>
                    <a:pt x="837276" y="0"/>
                    <a:pt x="889611" y="52335"/>
                    <a:pt x="889611" y="116894"/>
                  </a:cubicBezTo>
                  <a:lnTo>
                    <a:pt x="889611" y="253362"/>
                  </a:lnTo>
                  <a:cubicBezTo>
                    <a:pt x="889611" y="317920"/>
                    <a:pt x="837276" y="370256"/>
                    <a:pt x="772718" y="370256"/>
                  </a:cubicBezTo>
                  <a:lnTo>
                    <a:pt x="116894" y="370256"/>
                  </a:lnTo>
                  <a:cubicBezTo>
                    <a:pt x="52335" y="370256"/>
                    <a:pt x="0" y="317920"/>
                    <a:pt x="0" y="253362"/>
                  </a:cubicBezTo>
                  <a:lnTo>
                    <a:pt x="0" y="116894"/>
                  </a:lnTo>
                  <a:cubicBezTo>
                    <a:pt x="0" y="52335"/>
                    <a:pt x="52335" y="0"/>
                    <a:pt x="116894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889612" cy="40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0083623" y="6105487"/>
            <a:ext cx="3365659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LAPLACE TRANSFORM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OF ELEMENTS</a:t>
            </a:r>
          </a:p>
        </p:txBody>
      </p:sp>
      <p:sp>
        <p:nvSpPr>
          <p:cNvPr name="AutoShape 43" id="43"/>
          <p:cNvSpPr/>
          <p:nvPr/>
        </p:nvSpPr>
        <p:spPr>
          <a:xfrm>
            <a:off x="3337084" y="4421543"/>
            <a:ext cx="168137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>
            <a:off x="3338200" y="8536343"/>
            <a:ext cx="168137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5" id="45"/>
          <p:cNvGrpSpPr/>
          <p:nvPr/>
        </p:nvGrpSpPr>
        <p:grpSpPr>
          <a:xfrm rot="0">
            <a:off x="5019577" y="7852485"/>
            <a:ext cx="3377744" cy="1405815"/>
            <a:chOff x="0" y="0"/>
            <a:chExt cx="889612" cy="37025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89611" cy="370256"/>
            </a:xfrm>
            <a:custGeom>
              <a:avLst/>
              <a:gdLst/>
              <a:ahLst/>
              <a:cxnLst/>
              <a:rect r="r" b="b" t="t" l="l"/>
              <a:pathLst>
                <a:path h="370256" w="889611">
                  <a:moveTo>
                    <a:pt x="116894" y="0"/>
                  </a:moveTo>
                  <a:lnTo>
                    <a:pt x="772718" y="0"/>
                  </a:lnTo>
                  <a:cubicBezTo>
                    <a:pt x="837276" y="0"/>
                    <a:pt x="889611" y="52335"/>
                    <a:pt x="889611" y="116894"/>
                  </a:cubicBezTo>
                  <a:lnTo>
                    <a:pt x="889611" y="253362"/>
                  </a:lnTo>
                  <a:cubicBezTo>
                    <a:pt x="889611" y="317920"/>
                    <a:pt x="837276" y="370256"/>
                    <a:pt x="772718" y="370256"/>
                  </a:cubicBezTo>
                  <a:lnTo>
                    <a:pt x="116894" y="370256"/>
                  </a:lnTo>
                  <a:cubicBezTo>
                    <a:pt x="52335" y="370256"/>
                    <a:pt x="0" y="317920"/>
                    <a:pt x="0" y="253362"/>
                  </a:cubicBezTo>
                  <a:lnTo>
                    <a:pt x="0" y="116894"/>
                  </a:lnTo>
                  <a:cubicBezTo>
                    <a:pt x="0" y="52335"/>
                    <a:pt x="52335" y="0"/>
                    <a:pt x="116894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889612" cy="40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5916266" y="8338223"/>
            <a:ext cx="158436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UTILS FILE</a:t>
            </a:r>
          </a:p>
        </p:txBody>
      </p:sp>
      <p:sp>
        <p:nvSpPr>
          <p:cNvPr name="AutoShape 49" id="49"/>
          <p:cNvSpPr/>
          <p:nvPr/>
        </p:nvSpPr>
        <p:spPr>
          <a:xfrm>
            <a:off x="8396576" y="8536343"/>
            <a:ext cx="168137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0" id="50"/>
          <p:cNvGrpSpPr/>
          <p:nvPr/>
        </p:nvGrpSpPr>
        <p:grpSpPr>
          <a:xfrm rot="0">
            <a:off x="10077952" y="7852485"/>
            <a:ext cx="3377744" cy="1405815"/>
            <a:chOff x="0" y="0"/>
            <a:chExt cx="889612" cy="370256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89611" cy="370256"/>
            </a:xfrm>
            <a:custGeom>
              <a:avLst/>
              <a:gdLst/>
              <a:ahLst/>
              <a:cxnLst/>
              <a:rect r="r" b="b" t="t" l="l"/>
              <a:pathLst>
                <a:path h="370256" w="889611">
                  <a:moveTo>
                    <a:pt x="116894" y="0"/>
                  </a:moveTo>
                  <a:lnTo>
                    <a:pt x="772718" y="0"/>
                  </a:lnTo>
                  <a:cubicBezTo>
                    <a:pt x="837276" y="0"/>
                    <a:pt x="889611" y="52335"/>
                    <a:pt x="889611" y="116894"/>
                  </a:cubicBezTo>
                  <a:lnTo>
                    <a:pt x="889611" y="253362"/>
                  </a:lnTo>
                  <a:cubicBezTo>
                    <a:pt x="889611" y="317920"/>
                    <a:pt x="837276" y="370256"/>
                    <a:pt x="772718" y="370256"/>
                  </a:cubicBezTo>
                  <a:lnTo>
                    <a:pt x="116894" y="370256"/>
                  </a:lnTo>
                  <a:cubicBezTo>
                    <a:pt x="52335" y="370256"/>
                    <a:pt x="0" y="317920"/>
                    <a:pt x="0" y="253362"/>
                  </a:cubicBezTo>
                  <a:lnTo>
                    <a:pt x="0" y="116894"/>
                  </a:lnTo>
                  <a:cubicBezTo>
                    <a:pt x="0" y="52335"/>
                    <a:pt x="52335" y="0"/>
                    <a:pt x="116894" y="0"/>
                  </a:cubicBez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889612" cy="40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10183710" y="8128673"/>
            <a:ext cx="3166229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true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ELEMENTS AND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THEIR VALUE’S LISTS</a:t>
            </a:r>
          </a:p>
        </p:txBody>
      </p:sp>
      <p:sp>
        <p:nvSpPr>
          <p:cNvPr name="AutoShape 54" id="54"/>
          <p:cNvSpPr/>
          <p:nvPr/>
        </p:nvSpPr>
        <p:spPr>
          <a:xfrm flipV="true">
            <a:off x="3338200" y="2583180"/>
            <a:ext cx="19050" cy="597221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0019" y="1825402"/>
            <a:ext cx="6596216" cy="3710372"/>
          </a:xfrm>
          <a:custGeom>
            <a:avLst/>
            <a:gdLst/>
            <a:ahLst/>
            <a:cxnLst/>
            <a:rect r="r" b="b" t="t" l="l"/>
            <a:pathLst>
              <a:path h="3710372" w="6596216">
                <a:moveTo>
                  <a:pt x="0" y="0"/>
                </a:moveTo>
                <a:lnTo>
                  <a:pt x="6596216" y="0"/>
                </a:lnTo>
                <a:lnTo>
                  <a:pt x="6596216" y="3710372"/>
                </a:lnTo>
                <a:lnTo>
                  <a:pt x="0" y="3710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780019" y="5547928"/>
            <a:ext cx="6596216" cy="3710372"/>
          </a:xfrm>
          <a:custGeom>
            <a:avLst/>
            <a:gdLst/>
            <a:ahLst/>
            <a:cxnLst/>
            <a:rect r="r" b="b" t="t" l="l"/>
            <a:pathLst>
              <a:path h="3710372" w="6596216">
                <a:moveTo>
                  <a:pt x="0" y="0"/>
                </a:moveTo>
                <a:lnTo>
                  <a:pt x="6596216" y="0"/>
                </a:lnTo>
                <a:lnTo>
                  <a:pt x="6596216" y="3710372"/>
                </a:lnTo>
                <a:lnTo>
                  <a:pt x="0" y="3710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76235" y="2013803"/>
            <a:ext cx="10911765" cy="5731662"/>
          </a:xfrm>
          <a:custGeom>
            <a:avLst/>
            <a:gdLst/>
            <a:ahLst/>
            <a:cxnLst/>
            <a:rect r="r" b="b" t="t" l="l"/>
            <a:pathLst>
              <a:path h="5731662" w="10911765">
                <a:moveTo>
                  <a:pt x="0" y="0"/>
                </a:moveTo>
                <a:lnTo>
                  <a:pt x="10911765" y="0"/>
                </a:lnTo>
                <a:lnTo>
                  <a:pt x="10911765" y="5731662"/>
                </a:lnTo>
                <a:lnTo>
                  <a:pt x="0" y="57316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34994"/>
            <a:ext cx="4519011" cy="946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5500" spc="-110" b="true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TEST CIRCUIT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/05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DAGXMisQBRw</dc:identifier>
  <dcterms:modified xsi:type="dcterms:W3CDTF">2011-08-01T06:04:30Z</dcterms:modified>
  <cp:revision>1</cp:revision>
  <dc:title>Creative Business Presentation</dc:title>
</cp:coreProperties>
</file>