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92" r:id="rId5"/>
    <p:sldId id="276" r:id="rId6"/>
    <p:sldId id="293" r:id="rId7"/>
    <p:sldId id="295" r:id="rId8"/>
    <p:sldId id="288" r:id="rId9"/>
    <p:sldId id="296" r:id="rId10"/>
    <p:sldId id="28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63" d="100"/>
          <a:sy n="63" d="100"/>
        </p:scale>
        <p:origin x="164" y="56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8/9/2025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35818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89056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979302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DF492-97B8-E4B7-1565-B9645D2A8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A4608D-EA78-F779-08CF-003C27A366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F76FE7-3BCD-77B9-45B0-0DBE40170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79D73-2B0F-89EE-EA19-ADC0689CCA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45454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0" y="1986926"/>
            <a:ext cx="5797677" cy="2057441"/>
          </a:xfrm>
        </p:spPr>
        <p:txBody>
          <a:bodyPr/>
          <a:lstStyle/>
          <a:p>
            <a:r>
              <a:rPr lang="en-US" dirty="0"/>
              <a:t>Walmart Sales Dashboard in Power BI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6" y="4172084"/>
            <a:ext cx="2107034" cy="760288"/>
          </a:xfrm>
        </p:spPr>
        <p:txBody>
          <a:bodyPr/>
          <a:lstStyle/>
          <a:p>
            <a:r>
              <a:rPr lang="en-US" dirty="0" err="1"/>
              <a:t>Shivaharisha</a:t>
            </a:r>
            <a:r>
              <a:rPr lang="en-US" dirty="0"/>
              <a:t> M S</a:t>
            </a:r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To design and develop an interactive Power BI dashboard for analyzing Walmart’s weekly sales data, enabling insights into sales trends, seasonal impacts, and store performance.</a:t>
            </a:r>
          </a:p>
          <a:p>
            <a:endParaRPr lang="en-US" dirty="0"/>
          </a:p>
        </p:txBody>
      </p:sp>
      <p:pic>
        <p:nvPicPr>
          <p:cNvPr id="12" name="Picture Placeholder 11" descr="People around a table on their laptops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740" y="431038"/>
            <a:ext cx="6599429" cy="1325563"/>
          </a:xfrm>
        </p:spPr>
        <p:txBody>
          <a:bodyPr/>
          <a:lstStyle/>
          <a:p>
            <a:r>
              <a:rPr lang="en-IN" dirty="0"/>
              <a:t>Dataset Details</a:t>
            </a:r>
            <a:endParaRPr lang="en-US" dirty="0"/>
          </a:p>
        </p:txBody>
      </p:sp>
      <p:pic>
        <p:nvPicPr>
          <p:cNvPr id="26" name="Picture Placeholder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10216D-AA69-C280-DCC7-478CBD023264}"/>
              </a:ext>
            </a:extLst>
          </p:cNvPr>
          <p:cNvSpPr>
            <a:spLocks noGrp="1" noChangeArrowheads="1"/>
          </p:cNvSpPr>
          <p:nvPr>
            <p:ph type="body" sz="quarter" idx="28"/>
          </p:nvPr>
        </p:nvSpPr>
        <p:spPr bwMode="auto">
          <a:xfrm>
            <a:off x="4775082" y="1992604"/>
            <a:ext cx="461275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Name: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Walmart_Sales.csv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Fields Used: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Weekly_Sales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Holiday_Flag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Type Adjustments: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 → Date 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Weekly_Sales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Decimal Number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96FE97-5E27-FC36-5E3A-511A31E6C78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271606" y="947801"/>
            <a:ext cx="5162709" cy="420683"/>
          </a:xfrm>
        </p:spPr>
        <p:txBody>
          <a:bodyPr/>
          <a:lstStyle/>
          <a:p>
            <a:r>
              <a:rPr lang="en-IN" dirty="0"/>
              <a:t>Data Import &amp; Cleaning: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71606" y="1487413"/>
            <a:ext cx="5162709" cy="6341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Loaded CSV into Power BI, formatted columns, and renamed for clarity.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774673-50D8-2D6F-C339-6E4B0A126B0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71606" y="2123890"/>
            <a:ext cx="5162709" cy="420683"/>
          </a:xfrm>
        </p:spPr>
        <p:txBody>
          <a:bodyPr/>
          <a:lstStyle/>
          <a:p>
            <a:r>
              <a:rPr lang="en-IN" dirty="0"/>
              <a:t>Measure Creation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E02E0C-26E8-8160-D35F-2398015C05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342727" y="5234153"/>
            <a:ext cx="5162709" cy="421399"/>
          </a:xfrm>
        </p:spPr>
        <p:txBody>
          <a:bodyPr/>
          <a:lstStyle/>
          <a:p>
            <a:r>
              <a:rPr lang="en-IN" dirty="0"/>
              <a:t>Dashboard Layout 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250336" y="5738953"/>
            <a:ext cx="5162709" cy="4789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Placed slicers at top, KPIs in top row, charts in center.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C16F6E-1D3D-2BB4-6DD8-A90A64F36EF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250336" y="2584781"/>
            <a:ext cx="5162709" cy="4789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Created Total Sales &amp; Average Sales using DAX.</a:t>
            </a:r>
            <a:endParaRPr lang="en-IN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FF668AC-E9D0-6F8C-3F10-A3A26A4AC784}"/>
              </a:ext>
            </a:extLst>
          </p:cNvPr>
          <p:cNvSpPr txBox="1">
            <a:spLocks/>
          </p:cNvSpPr>
          <p:nvPr/>
        </p:nvSpPr>
        <p:spPr>
          <a:xfrm>
            <a:off x="5250336" y="3133262"/>
            <a:ext cx="5162709" cy="4206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Time-based Analysis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E11FCF2-D2C2-F45B-8CF4-EA6BED867620}"/>
              </a:ext>
            </a:extLst>
          </p:cNvPr>
          <p:cNvSpPr txBox="1">
            <a:spLocks/>
          </p:cNvSpPr>
          <p:nvPr/>
        </p:nvSpPr>
        <p:spPr>
          <a:xfrm>
            <a:off x="5271606" y="4093557"/>
            <a:ext cx="5162709" cy="4206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Visualization Development</a:t>
            </a:r>
            <a:endParaRPr lang="en-US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32784D95-ECAE-2624-9518-1BCBEB0AA7D4}"/>
              </a:ext>
            </a:extLst>
          </p:cNvPr>
          <p:cNvSpPr txBox="1">
            <a:spLocks/>
          </p:cNvSpPr>
          <p:nvPr/>
        </p:nvSpPr>
        <p:spPr>
          <a:xfrm>
            <a:off x="5271606" y="3612229"/>
            <a:ext cx="5162709" cy="478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Added Month and Month Number columns for trend analysis.</a:t>
            </a:r>
            <a:endParaRPr lang="en-IN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868ABDB-F558-EF40-95A8-CC98354C4051}"/>
              </a:ext>
            </a:extLst>
          </p:cNvPr>
          <p:cNvSpPr txBox="1">
            <a:spLocks/>
          </p:cNvSpPr>
          <p:nvPr/>
        </p:nvSpPr>
        <p:spPr>
          <a:xfrm>
            <a:off x="5250336" y="4514240"/>
            <a:ext cx="5162709" cy="478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Created Monthly Sales trends, and slicers (Store, Holiday Filter).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Insights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7426" y="3253120"/>
            <a:ext cx="5649693" cy="200715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patterns vary seasonally, with noticeable peaks around holidays.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Certain stores consistently outperform others in weekly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Holiday weeks contribute significantly to overall revenue.</a:t>
            </a:r>
          </a:p>
          <a:p>
            <a:endParaRPr lang="en-US" dirty="0"/>
          </a:p>
        </p:txBody>
      </p:sp>
      <p:pic>
        <p:nvPicPr>
          <p:cNvPr id="38" name="Picture Placeholder 37" descr="People working in office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9" name="Picture Placeholder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28950-76BA-8A86-4EA7-7A09C6697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4C3C55-03AE-CA17-7ADD-8612EF21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28613AF-ACCB-4D3C-A0FB-82F02B5B385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7426" y="3253120"/>
            <a:ext cx="5649693" cy="2007158"/>
          </a:xfrm>
        </p:spPr>
        <p:txBody>
          <a:bodyPr/>
          <a:lstStyle/>
          <a:p>
            <a:r>
              <a:rPr lang="en-US" dirty="0"/>
              <a:t>The dashboard provides a clear, interactive view of Walmart’s sales performance, enabling quick filtering by store, date, and holiday status. It supports faster decision-making and promotes data-driven strategies in retail analysis.</a:t>
            </a:r>
          </a:p>
        </p:txBody>
      </p:sp>
      <p:pic>
        <p:nvPicPr>
          <p:cNvPr id="38" name="Picture Placeholder 37" descr="People working in office">
            <a:extLst>
              <a:ext uri="{FF2B5EF4-FFF2-40B4-BE49-F238E27FC236}">
                <a16:creationId xmlns:a16="http://schemas.microsoft.com/office/drawing/2014/main" id="{F8A210FD-1087-1D33-0C70-14D41E186DA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9" name="Picture Placeholder 31">
            <a:extLst>
              <a:ext uri="{FF2B5EF4-FFF2-40B4-BE49-F238E27FC236}">
                <a16:creationId xmlns:a16="http://schemas.microsoft.com/office/drawing/2014/main" id="{6CE4298A-2A1C-ED52-ADEF-75B3DBC1A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82968-EBF9-6539-9BED-A7A12B7EC45E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4075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23</TotalTime>
  <Words>231</Words>
  <Application>Microsoft Office PowerPoint</Application>
  <PresentationFormat>Widescreen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等线</vt:lpstr>
      <vt:lpstr>Abadi</vt:lpstr>
      <vt:lpstr>Arial</vt:lpstr>
      <vt:lpstr>Calibri</vt:lpstr>
      <vt:lpstr>Posterama Text Black</vt:lpstr>
      <vt:lpstr>Posterama Text SemiBold</vt:lpstr>
      <vt:lpstr>Custom​​</vt:lpstr>
      <vt:lpstr>Walmart Sales Dashboard in Power BI</vt:lpstr>
      <vt:lpstr>Introduction</vt:lpstr>
      <vt:lpstr>Dataset Details</vt:lpstr>
      <vt:lpstr>Methodology</vt:lpstr>
      <vt:lpstr>Key Insights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 Harisha</dc:creator>
  <cp:lastModifiedBy>Shiva Harisha</cp:lastModifiedBy>
  <cp:revision>1</cp:revision>
  <dcterms:created xsi:type="dcterms:W3CDTF">2025-08-09T15:59:56Z</dcterms:created>
  <dcterms:modified xsi:type="dcterms:W3CDTF">2025-08-09T16:23:43Z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