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0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2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5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2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4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5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72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AECB1EE-0CE4-43FD-BD9B-FF7CC0755B57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86F8C7F-DD35-42BA-B8A4-D6ED4FDDE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28524" y="0"/>
            <a:ext cx="12170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Analysis Of Mangroves In Gujarat </a:t>
            </a:r>
          </a:p>
          <a:p>
            <a:pPr algn="ctr"/>
            <a:r>
              <a:rPr lang="en-US" sz="4800" dirty="0" smtClean="0"/>
              <a:t>Using Datacube</a:t>
            </a:r>
            <a:endParaRPr lang="en-IN" sz="4800" dirty="0" smtClean="0"/>
          </a:p>
          <a:p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" y="2308324"/>
            <a:ext cx="11694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Develop a datacube using  satellite images to gain better understanding about mangrove </a:t>
            </a:r>
            <a:r>
              <a:rPr lang="en-US" sz="3600" dirty="0" smtClean="0"/>
              <a:t>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The datacube can provide valuable information for conservation of mangroves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944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QGIS logo, 2017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3" y="465138"/>
            <a:ext cx="4897120" cy="192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mote sensing vector illustration. Satellite data wave acquisition scheme. Educational active and passive information control explanation. Space technology incident solar radiation readings gath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3" y="3077842"/>
            <a:ext cx="5389880" cy="328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 descr="xarray 2023.5.0 - PythonFix.com"/>
          <p:cNvSpPr>
            <a:spLocks noChangeAspect="1" noChangeArrowheads="1"/>
          </p:cNvSpPr>
          <p:nvPr/>
        </p:nvSpPr>
        <p:spPr bwMode="auto">
          <a:xfrm>
            <a:off x="155574" y="-144463"/>
            <a:ext cx="2018665" cy="201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0" descr="xarray 2023.5.0 - PythonFix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blob:https://web.whatsapp.com/6883fc4a-0c52-4a68-85bf-a8256e04582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608" y="1391702"/>
            <a:ext cx="5907024" cy="50016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1736" y="50815"/>
            <a:ext cx="6144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Datacube Explorer</a:t>
            </a:r>
            <a:endParaRPr lang="en-IN" sz="5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80608" y="974145"/>
            <a:ext cx="5553074" cy="38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tinel-2 band characteristics. | Download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7" y="704088"/>
            <a:ext cx="5625465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ver image for A complete beginner friendly Python Flask tutorial 🐍. Learn from basic template rendering to deploying in web server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23" y="1459992"/>
            <a:ext cx="5624449" cy="45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71895" y="621792"/>
            <a:ext cx="562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Basic Python Flask Program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646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1132790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is a popular machine learning algorithm that belongs to the supervised learning technique. It can be used for both Classification and Regression problems in ML. It is based on the concept of </a:t>
            </a:r>
            <a:r>
              <a:rPr lang="en-US" sz="2800" b="1" dirty="0"/>
              <a:t>ensemble learning,</a:t>
            </a:r>
            <a:r>
              <a:rPr lang="en-US" sz="2800" dirty="0"/>
              <a:t> which is a process of </a:t>
            </a:r>
            <a:r>
              <a:rPr lang="en-US" sz="2800" i="1" dirty="0"/>
              <a:t>combining multiple classifiers to solve a complex problem and to improve the performance of the model.</a:t>
            </a:r>
            <a:endParaRPr lang="en-IN" sz="2800" dirty="0"/>
          </a:p>
        </p:txBody>
      </p:sp>
      <p:pic>
        <p:nvPicPr>
          <p:cNvPr id="2050" name="Picture 2" descr="Random Forest Interview Questions | Random Forest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0" y="1224806"/>
            <a:ext cx="6299200" cy="51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880" y="-111760"/>
            <a:ext cx="8615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Random Forest: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8803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50" y="0"/>
            <a:ext cx="9396248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633</TotalTime>
  <Words>75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2023-07-12T16:42:50Z</dcterms:created>
  <dcterms:modified xsi:type="dcterms:W3CDTF">2023-07-19T08:52:17Z</dcterms:modified>
</cp:coreProperties>
</file>