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6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5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FAC7-D77F-5643-8147-2116340DBDE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B167-96D0-904E-837D-7F89904B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11/relationships/webextension" Target="../webextensions/webextension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2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Web Video Player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0" y="0"/>
              <a:ext cx="12192000" cy="671885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Web Video Play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7188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2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42D1391F-01C0-674F-A7A2-9EA025205CC0}">
  <we:reference id="wa104221182" version="2.0.0.0" store="en-US" storeType="OMEX"/>
  <we:alternateReferences>
    <we:reference id="WA104221182" version="2.0.0.0" store="WA104221182" storeType="OMEX"/>
  </we:alternateReferences>
  <we:properties>
    <we:property name="vid" value="&quot;https://youtu.be/SUNPrR4o5ZA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Artificial Intelligence</vt:lpstr>
      <vt:lpstr>Artificial Intelligence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Shivaji Dutta</dc:creator>
  <cp:lastModifiedBy>Shivaji Dutta</cp:lastModifiedBy>
  <cp:revision>2</cp:revision>
  <dcterms:created xsi:type="dcterms:W3CDTF">2017-05-31T22:41:35Z</dcterms:created>
  <dcterms:modified xsi:type="dcterms:W3CDTF">2017-05-31T22:44:06Z</dcterms:modified>
</cp:coreProperties>
</file>