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slides/slide2.xml" ContentType="application/vnd.openxmlformats-officedocument.presentationml.slide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extended-properties" Target="/docProps/app.xml" Id="rId4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1934" y="6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theme" Target="/ppt/theme/theme1.xml" Id="rId8" /><Relationship Type="http://schemas.openxmlformats.org/officeDocument/2006/relationships/slide" Target="/ppt/slides/slide2.xml" Id="rId3" /><Relationship Type="http://schemas.openxmlformats.org/officeDocument/2006/relationships/viewProps" Target="/ppt/viewProps.xml" Id="rId7" /><Relationship Type="http://schemas.openxmlformats.org/officeDocument/2006/relationships/slide" Target="/ppt/slides/slide1.xml" Id="rId2" /><Relationship Type="http://schemas.openxmlformats.org/officeDocument/2006/relationships/slideMaster" Target="/ppt/slideMasters/slideMaster1.xml" Id="rId1" /><Relationship Type="http://schemas.openxmlformats.org/officeDocument/2006/relationships/presProps" Target="/ppt/presProps.xml" Id="rId6" /><Relationship Type="http://schemas.openxmlformats.org/officeDocument/2006/relationships/slide" Target="/ppt/slides/slide4.xml" Id="rId5" /><Relationship Type="http://schemas.openxmlformats.org/officeDocument/2006/relationships/slide" Target="/ppt/slides/slide3.xml" Id="rId4" /><Relationship Type="http://schemas.openxmlformats.org/officeDocument/2006/relationships/tableStyles" Target="/ppt/tableStyles.xml" Id="rId9" /></Relationships>
</file>

<file path=ppt/slideLayouts/_rels/slideLayout1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2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_rels/slideLayout7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1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EB46B8FB-F6A2-5F47-A6CD-A7E17E69270F}"/>
              </a:ext>
            </a:extLst>
          </p:cNvPr>
          <p:cNvGrpSpPr/>
          <p:nvPr/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</a:extLst>
            </p:cNvPr>
            <p:cNvSpPr/>
            <p:nvPr/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</a:extLst>
            </p:cNvPr>
            <p:cNvSpPr/>
            <p:nvPr/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9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</a:extLst>
            </p:cNvPr>
            <p:cNvSpPr/>
            <p:nvPr/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</a:extLst>
            </p:cNvPr>
            <p:cNvSpPr/>
            <p:nvPr/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</a:extLst>
            </p:cNvPr>
            <p:cNvSpPr/>
            <p:nvPr/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</a:extLst>
            </p:cNvPr>
            <p:cNvSpPr/>
            <p:nvPr/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</a:extLst>
            </p:cNvPr>
            <p:cNvSpPr/>
            <p:nvPr/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</a:extLst>
            </p:cNvPr>
            <p:cNvSpPr/>
            <p:nvPr/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</a:extLst>
            </p:cNvPr>
            <p:cNvSpPr/>
            <p:nvPr/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</a:extLst>
            </p:cNvPr>
            <p:cNvSpPr/>
            <p:nvPr/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</a:extLst>
            </p:cNvPr>
            <p:cNvSpPr/>
            <p:nvPr/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</a:extLst>
            </p:cNvPr>
            <p:cNvSpPr/>
            <p:nvPr/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</a:extLst>
            </p:cNvPr>
            <p:cNvSpPr/>
            <p:nvPr/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</a:extLst>
            </p:cNvPr>
            <p:cNvSpPr/>
            <p:nvPr/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</a:extLst>
            </p:cNvPr>
            <p:cNvSpPr/>
            <p:nvPr/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</a:extLst>
            </p:cNvPr>
            <p:cNvSpPr/>
            <p:nvPr/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</a:extLst>
            </p:cNvPr>
            <p:cNvSpPr/>
            <p:nvPr/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</a:extLst>
            </p:cNvPr>
            <p:cNvSpPr/>
            <p:nvPr/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</a:extLst>
            </p:cNvPr>
            <p:cNvSpPr/>
            <p:nvPr/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</a:extLst>
            </p:cNvPr>
            <p:cNvSpPr/>
            <p:nvPr/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</a:extLst>
            </p:cNvPr>
            <p:cNvSpPr/>
            <p:nvPr/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</a:extLst>
            </p:cNvPr>
            <p:cNvSpPr/>
            <p:nvPr/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</a:extLst>
            </p:cNvPr>
            <p:cNvSpPr/>
            <p:nvPr/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</a:extLst>
            </p:cNvPr>
            <p:cNvSpPr/>
            <p:nvPr/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AB39E9-6F50-3F4B-9DDB-FC0E0CA99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0" y="768334"/>
            <a:ext cx="5066001" cy="2866405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B2C33E-E9A6-304D-BBCB-97AD0B213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0" y="4283239"/>
            <a:ext cx="5066001" cy="1475177"/>
          </a:xfrm>
        </p:spPr>
        <p:txBody>
          <a:bodyPr anchor="b"/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C75C4-E533-BE48-B528-D1A278BC39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66928" y="457200"/>
            <a:ext cx="3608205" cy="365125"/>
          </a:xfrm>
        </p:spPr>
        <p:txBody>
          <a:bodyPr/>
          <a:lstStyle>
            <a:lvl1pPr algn="l">
              <a:defRPr/>
            </a:lvl1pPr>
          </a:lstStyle>
          <a:p>
            <a:pPr algn="l"/>
            <a:fld id="{A5B0A250-5CC0-1746-B209-08E8B0DAE6AF}" type="datetimeFigureOut">
              <a:rPr lang="en-US" smtClean="0"/>
              <a:pPr algn="l"/>
              <a:t>7/21/2025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9BA8A-EF83-434D-A90E-0805D1104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FDDE0-90B9-AD4E-B0EB-E7464FA9C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17335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3A3282-0389-C547-8CA6-7F3E7F27B34D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8639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F0CAFDA3-320A-C24D-A7A1-20C1267EC987}"/>
              </a:ext>
            </a:extLst>
          </p:cNvPr>
          <p:cNvGrpSpPr/>
          <p:nvPr/>
        </p:nvGrpSpPr>
        <p:grpSpPr>
          <a:xfrm>
            <a:off x="8928528" y="0"/>
            <a:ext cx="3263472" cy="6858000"/>
            <a:chOff x="8928528" y="0"/>
            <a:chExt cx="3263472" cy="68580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2411669-6E2C-2243-99CD-6BC9D724FA1F}"/>
                </a:ext>
              </a:extLst>
            </p:cNvPr>
            <p:cNvSpPr/>
            <p:nvPr/>
          </p:nvSpPr>
          <p:spPr>
            <a:xfrm>
              <a:off x="8928528" y="806362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4E0C522-0F40-ED44-A700-F1BCD1CF74F5}"/>
                </a:ext>
              </a:extLst>
            </p:cNvPr>
            <p:cNvSpPr/>
            <p:nvPr/>
          </p:nvSpPr>
          <p:spPr>
            <a:xfrm>
              <a:off x="8928528" y="0"/>
              <a:ext cx="1130724" cy="565573"/>
            </a:xfrm>
            <a:custGeom>
              <a:avLst/>
              <a:gdLst>
                <a:gd name="connsiteX0" fmla="*/ 22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2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79B4380-CBEC-C341-A10E-5EF9A8597959}"/>
                </a:ext>
              </a:extLst>
            </p:cNvPr>
            <p:cNvSpPr/>
            <p:nvPr/>
          </p:nvSpPr>
          <p:spPr>
            <a:xfrm>
              <a:off x="10291391" y="6292417"/>
              <a:ext cx="1130724" cy="565583"/>
            </a:xfrm>
            <a:custGeom>
              <a:avLst/>
              <a:gdLst>
                <a:gd name="connsiteX0" fmla="*/ 565362 w 1130724"/>
                <a:gd name="connsiteY0" fmla="*/ 0 h 565583"/>
                <a:gd name="connsiteX1" fmla="*/ 1130724 w 1130724"/>
                <a:gd name="connsiteY1" fmla="*/ 565362 h 565583"/>
                <a:gd name="connsiteX2" fmla="*/ 1130702 w 1130724"/>
                <a:gd name="connsiteY2" fmla="*/ 565583 h 565583"/>
                <a:gd name="connsiteX3" fmla="*/ 22 w 1130724"/>
                <a:gd name="connsiteY3" fmla="*/ 565583 h 565583"/>
                <a:gd name="connsiteX4" fmla="*/ 0 w 1130724"/>
                <a:gd name="connsiteY4" fmla="*/ 565362 h 565583"/>
                <a:gd name="connsiteX5" fmla="*/ 565362 w 1130724"/>
                <a:gd name="connsiteY5" fmla="*/ 0 h 5655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83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2" y="565583"/>
                  </a:lnTo>
                  <a:lnTo>
                    <a:pt x="22" y="565583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04AD70E-5490-4C4E-A05D-D67949C51A74}"/>
                </a:ext>
              </a:extLst>
            </p:cNvPr>
            <p:cNvSpPr/>
            <p:nvPr/>
          </p:nvSpPr>
          <p:spPr>
            <a:xfrm>
              <a:off x="10291392" y="3549390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128A8883-9F24-0047-92B7-45B3D2E7D9C0}"/>
                </a:ext>
              </a:extLst>
            </p:cNvPr>
            <p:cNvSpPr/>
            <p:nvPr/>
          </p:nvSpPr>
          <p:spPr>
            <a:xfrm>
              <a:off x="10291392" y="2177876"/>
              <a:ext cx="1130724" cy="1130723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AC3A3BB-FD2C-FB44-9478-FA87EF229D37}"/>
                </a:ext>
              </a:extLst>
            </p:cNvPr>
            <p:cNvSpPr/>
            <p:nvPr/>
          </p:nvSpPr>
          <p:spPr>
            <a:xfrm>
              <a:off x="10291392" y="806363"/>
              <a:ext cx="1130724" cy="1130723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BF46B3B1-E981-BB40-B916-51A6D3851969}"/>
                </a:ext>
              </a:extLst>
            </p:cNvPr>
            <p:cNvSpPr/>
            <p:nvPr/>
          </p:nvSpPr>
          <p:spPr>
            <a:xfrm>
              <a:off x="10291392" y="0"/>
              <a:ext cx="1130724" cy="565573"/>
            </a:xfrm>
            <a:custGeom>
              <a:avLst/>
              <a:gdLst>
                <a:gd name="connsiteX0" fmla="*/ 21 w 1130724"/>
                <a:gd name="connsiteY0" fmla="*/ 0 h 565573"/>
                <a:gd name="connsiteX1" fmla="*/ 1130703 w 1130724"/>
                <a:gd name="connsiteY1" fmla="*/ 0 h 565573"/>
                <a:gd name="connsiteX2" fmla="*/ 1130724 w 1130724"/>
                <a:gd name="connsiteY2" fmla="*/ 211 h 565573"/>
                <a:gd name="connsiteX3" fmla="*/ 565362 w 1130724"/>
                <a:gd name="connsiteY3" fmla="*/ 565573 h 565573"/>
                <a:gd name="connsiteX4" fmla="*/ 0 w 1130724"/>
                <a:gd name="connsiteY4" fmla="*/ 211 h 5655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4" h="565573">
                  <a:moveTo>
                    <a:pt x="21" y="0"/>
                  </a:moveTo>
                  <a:lnTo>
                    <a:pt x="1130703" y="0"/>
                  </a:lnTo>
                  <a:lnTo>
                    <a:pt x="1130724" y="211"/>
                  </a:lnTo>
                  <a:cubicBezTo>
                    <a:pt x="1130724" y="312452"/>
                    <a:pt x="877603" y="565573"/>
                    <a:pt x="565362" y="565573"/>
                  </a:cubicBezTo>
                  <a:cubicBezTo>
                    <a:pt x="253121" y="565573"/>
                    <a:pt x="0" y="312452"/>
                    <a:pt x="0" y="211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29">
              <a:extLst>
                <a:ext uri="{FF2B5EF4-FFF2-40B4-BE49-F238E27FC236}">
                  <a16:creationId xmlns:a16="http://schemas.microsoft.com/office/drawing/2014/main" id="{EA7DAE92-7D6B-B042-83BE-047C8EC322A0}"/>
                </a:ext>
              </a:extLst>
            </p:cNvPr>
            <p:cNvSpPr/>
            <p:nvPr/>
          </p:nvSpPr>
          <p:spPr>
            <a:xfrm>
              <a:off x="11654256" y="6295201"/>
              <a:ext cx="537744" cy="562799"/>
            </a:xfrm>
            <a:custGeom>
              <a:avLst/>
              <a:gdLst>
                <a:gd name="connsiteX0" fmla="*/ 537744 w 537744"/>
                <a:gd name="connsiteY0" fmla="*/ 0 h 562799"/>
                <a:gd name="connsiteX1" fmla="*/ 537744 w 537744"/>
                <a:gd name="connsiteY1" fmla="*/ 562799 h 562799"/>
                <a:gd name="connsiteX2" fmla="*/ 22 w 537744"/>
                <a:gd name="connsiteY2" fmla="*/ 562799 h 562799"/>
                <a:gd name="connsiteX3" fmla="*/ 0 w 537744"/>
                <a:gd name="connsiteY3" fmla="*/ 562578 h 562799"/>
                <a:gd name="connsiteX4" fmla="*/ 451422 w 537744"/>
                <a:gd name="connsiteY4" fmla="*/ 8702 h 56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99">
                  <a:moveTo>
                    <a:pt x="537744" y="0"/>
                  </a:moveTo>
                  <a:lnTo>
                    <a:pt x="537744" y="562799"/>
                  </a:lnTo>
                  <a:lnTo>
                    <a:pt x="22" y="562799"/>
                  </a:lnTo>
                  <a:lnTo>
                    <a:pt x="0" y="562578"/>
                  </a:ln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30">
              <a:extLst>
                <a:ext uri="{FF2B5EF4-FFF2-40B4-BE49-F238E27FC236}">
                  <a16:creationId xmlns:a16="http://schemas.microsoft.com/office/drawing/2014/main" id="{06AADCE6-4277-EA49-AF23-63B53CA6772A}"/>
                </a:ext>
              </a:extLst>
            </p:cNvPr>
            <p:cNvSpPr/>
            <p:nvPr/>
          </p:nvSpPr>
          <p:spPr>
            <a:xfrm>
              <a:off x="11654256" y="4923687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58CEA343-047B-DF4E-A7A8-881C7740EA36}"/>
                </a:ext>
              </a:extLst>
            </p:cNvPr>
            <p:cNvSpPr/>
            <p:nvPr/>
          </p:nvSpPr>
          <p:spPr>
            <a:xfrm>
              <a:off x="11654256" y="3552173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3" name="Freeform 32">
              <a:extLst>
                <a:ext uri="{FF2B5EF4-FFF2-40B4-BE49-F238E27FC236}">
                  <a16:creationId xmlns:a16="http://schemas.microsoft.com/office/drawing/2014/main" id="{FCCBAA07-17CE-2740-AA04-AEDA5EAD2796}"/>
                </a:ext>
              </a:extLst>
            </p:cNvPr>
            <p:cNvSpPr/>
            <p:nvPr/>
          </p:nvSpPr>
          <p:spPr>
            <a:xfrm>
              <a:off x="11654256" y="2180659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4" name="Freeform 33">
              <a:extLst>
                <a:ext uri="{FF2B5EF4-FFF2-40B4-BE49-F238E27FC236}">
                  <a16:creationId xmlns:a16="http://schemas.microsoft.com/office/drawing/2014/main" id="{BF15C430-7951-6040-BD4C-4E996E94480E}"/>
                </a:ext>
              </a:extLst>
            </p:cNvPr>
            <p:cNvSpPr/>
            <p:nvPr/>
          </p:nvSpPr>
          <p:spPr>
            <a:xfrm>
              <a:off x="11654256" y="809146"/>
              <a:ext cx="537744" cy="1125156"/>
            </a:xfrm>
            <a:custGeom>
              <a:avLst/>
              <a:gdLst>
                <a:gd name="connsiteX0" fmla="*/ 537744 w 537744"/>
                <a:gd name="connsiteY0" fmla="*/ 0 h 1125156"/>
                <a:gd name="connsiteX1" fmla="*/ 537744 w 537744"/>
                <a:gd name="connsiteY1" fmla="*/ 1125156 h 1125156"/>
                <a:gd name="connsiteX2" fmla="*/ 451422 w 537744"/>
                <a:gd name="connsiteY2" fmla="*/ 1116454 h 1125156"/>
                <a:gd name="connsiteX3" fmla="*/ 0 w 537744"/>
                <a:gd name="connsiteY3" fmla="*/ 562578 h 1125156"/>
                <a:gd name="connsiteX4" fmla="*/ 451422 w 537744"/>
                <a:gd name="connsiteY4" fmla="*/ 8702 h 1125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1125156">
                  <a:moveTo>
                    <a:pt x="537744" y="0"/>
                  </a:moveTo>
                  <a:lnTo>
                    <a:pt x="537744" y="1125156"/>
                  </a:lnTo>
                  <a:lnTo>
                    <a:pt x="451422" y="1116454"/>
                  </a:lnTo>
                  <a:cubicBezTo>
                    <a:pt x="193796" y="1063736"/>
                    <a:pt x="0" y="835789"/>
                    <a:pt x="0" y="562578"/>
                  </a:cubicBezTo>
                  <a:cubicBezTo>
                    <a:pt x="0" y="289367"/>
                    <a:pt x="193796" y="61420"/>
                    <a:pt x="451422" y="8702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5" name="Freeform 34">
              <a:extLst>
                <a:ext uri="{FF2B5EF4-FFF2-40B4-BE49-F238E27FC236}">
                  <a16:creationId xmlns:a16="http://schemas.microsoft.com/office/drawing/2014/main" id="{0B3467F9-370D-5C4C-9EDE-E0CA0E401568}"/>
                </a:ext>
              </a:extLst>
            </p:cNvPr>
            <p:cNvSpPr/>
            <p:nvPr/>
          </p:nvSpPr>
          <p:spPr>
            <a:xfrm>
              <a:off x="11654256" y="0"/>
              <a:ext cx="537744" cy="562788"/>
            </a:xfrm>
            <a:custGeom>
              <a:avLst/>
              <a:gdLst>
                <a:gd name="connsiteX0" fmla="*/ 21 w 537744"/>
                <a:gd name="connsiteY0" fmla="*/ 0 h 562788"/>
                <a:gd name="connsiteX1" fmla="*/ 537744 w 537744"/>
                <a:gd name="connsiteY1" fmla="*/ 0 h 562788"/>
                <a:gd name="connsiteX2" fmla="*/ 537744 w 537744"/>
                <a:gd name="connsiteY2" fmla="*/ 562788 h 562788"/>
                <a:gd name="connsiteX3" fmla="*/ 451422 w 537744"/>
                <a:gd name="connsiteY3" fmla="*/ 554086 h 562788"/>
                <a:gd name="connsiteX4" fmla="*/ 0 w 537744"/>
                <a:gd name="connsiteY4" fmla="*/ 211 h 5627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7744" h="562788">
                  <a:moveTo>
                    <a:pt x="21" y="0"/>
                  </a:moveTo>
                  <a:lnTo>
                    <a:pt x="537744" y="0"/>
                  </a:lnTo>
                  <a:lnTo>
                    <a:pt x="537744" y="562788"/>
                  </a:lnTo>
                  <a:lnTo>
                    <a:pt x="451422" y="554086"/>
                  </a:lnTo>
                  <a:cubicBezTo>
                    <a:pt x="193796" y="501368"/>
                    <a:pt x="0" y="273421"/>
                    <a:pt x="0" y="21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52A1E4-52BA-534C-AECC-35C3CF44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15675-65B4-E14F-9785-663A83B7B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76A1E-2332-684F-BDD2-687C166BD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t>7/21/2025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B8CB0-B7BE-7D4F-B254-8A2F8AEC2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A569-A063-8E40-B703-82B11D2A9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87169" y="6141085"/>
            <a:ext cx="813816" cy="365125"/>
          </a:xfrm>
        </p:spPr>
        <p:txBody>
          <a:bodyPr/>
          <a:lstStyle/>
          <a:p>
            <a:fld id="{49ABCAEC-7D34-E549-A96E-FCEDAADBE4B0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231D73A-BA91-794F-8C09-4F4B41A6D08B}"/>
              </a:ext>
            </a:extLst>
          </p:cNvPr>
          <p:cNvCxnSpPr>
            <a:cxnSpLocks/>
          </p:cNvCxnSpPr>
          <p:nvPr/>
        </p:nvCxnSpPr>
        <p:spPr>
          <a:xfrm>
            <a:off x="565150" y="6087110"/>
            <a:ext cx="7335835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613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BCA70-D63D-40F6-B9B3-4E49B96E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0A250-5CC0-1746-B209-08E8B0DAE6AF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F12559-BD91-4904-A24A-0CF0A2324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8BB7-74A5-4A6F-A0FF-021E68F02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081790"/>
      </p:ext>
    </p:extLst>
  </p:cSld>
  <p:clrMapOvr>
    <a:masterClrMapping/>
  </p:clrMapOvr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slideLayout" Target="/ppt/slideLayouts/slideLayout7.xml" Id="rId7" /><Relationship Type="http://schemas.openxmlformats.org/officeDocument/2006/relationships/theme" Target="/ppt/theme/theme1.xml" Id="rId12" /><Relationship Type="http://schemas.openxmlformats.org/officeDocument/2006/relationships/slideLayout" Target="/ppt/slideLayouts/slideLayout2.xml" Id="rId2" /><Relationship Type="http://schemas.openxmlformats.org/officeDocument/2006/relationships/slideLayout" Target="/ppt/slideLayouts/slideLayout1.xml" Id="rId1" /></Relationships>
</file>

<file path=ppt/slideMasters/slideMaster1.xml><?xml version="1.0" encoding="utf-8"?>
<p:sldMaster xmlns:a16="http://schemas.microsoft.com/office/drawing/2014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0D98E2-86CE-4D4F-9F8F-17C83D19A2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770890"/>
            <a:ext cx="7335835" cy="12689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04B4F2-48A4-A140-B59B-7A2ED9FD4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160016"/>
            <a:ext cx="7335835" cy="36012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F4A7E-D5FF-BF48-8E01-8F46150AB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6928" y="457200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A5B0A250-5CC0-1746-B209-08E8B0DAE6AF}" type="datetimeFigureOut">
              <a:rPr lang="en-US" smtClean="0"/>
              <a:pPr/>
              <a:t>7/21/2025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31757-5039-BF46-B47A-50DA8FFBC0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6141085"/>
            <a:ext cx="36082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83FD16-4337-B940-905E-D20A26FD48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9678" y="6141085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9ABCAEC-7D34-E549-A96E-FCEDAADBE4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128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14" r:id="rId7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9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/ppt/media/image1.jpeg" Id="rId2" /><Relationship Type="http://schemas.openxmlformats.org/officeDocument/2006/relationships/slideLayout" Target="/ppt/slideLayouts/slideLayout1.xml" Id="rId1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image" Target="/ppt/media/image2.png" Id="rId2" /><Relationship Type="http://schemas.openxmlformats.org/officeDocument/2006/relationships/slideLayout" Target="/ppt/slideLayouts/slideLayout2.xml" Id="rId1" /></Relationships>
</file>

<file path=ppt/slides/_rels/slide3.xml.rels>&#65279;<?xml version="1.0" encoding="utf-8"?><Relationships xmlns="http://schemas.openxmlformats.org/package/2006/relationships"><Relationship Type="http://schemas.openxmlformats.org/officeDocument/2006/relationships/image" Target="/ppt/media/image3.jpg" Id="rId2" /><Relationship Type="http://schemas.openxmlformats.org/officeDocument/2006/relationships/slideLayout" Target="/ppt/slideLayouts/slideLayout7.xml" Id="rId1" /></Relationships>
</file>

<file path=ppt/slides/_rels/slide4.xml.rels>&#65279;<?xml version="1.0" encoding="utf-8"?><Relationships xmlns="http://schemas.openxmlformats.org/package/2006/relationships"><Relationship Type="http://schemas.openxmlformats.org/officeDocument/2006/relationships/image" Target="/ppt/media/image4.jpg" Id="rId2" /><Relationship Type="http://schemas.openxmlformats.org/officeDocument/2006/relationships/slideLayout" Target="/ppt/slideLayouts/slideLayout7.xml" Id="rId1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room with books on shelves">
            <a:extLst>
              <a:ext uri="{FF2B5EF4-FFF2-40B4-BE49-F238E27FC236}">
                <a16:creationId xmlns:a16="http://schemas.microsoft.com/office/drawing/2014/main" id="{68850F60-04BA-D455-914E-FE95FCC203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094"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18" name="Rectangle">
            <a:extLst>
              <a:ext uri="{FF2B5EF4-FFF2-40B4-BE49-F238E27FC236}">
                <a16:creationId xmlns:a16="http://schemas.microsoft.com/office/drawing/2014/main" id="{B4F75AE3-A3AC-DE4C-98FE-EC9DC3BF8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5267217" cy="6858000"/>
          </a:xfrm>
          <a:prstGeom prst="rect">
            <a:avLst/>
          </a:prstGeom>
          <a:gradFill flip="none" rotWithShape="1">
            <a:gsLst>
              <a:gs pos="31000">
                <a:schemeClr val="bg1">
                  <a:alpha val="80000"/>
                </a:schemeClr>
              </a:gs>
              <a:gs pos="0">
                <a:schemeClr val="bg1"/>
              </a:gs>
              <a:gs pos="100000">
                <a:schemeClr val="bg1">
                  <a:alpha val="34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F429AE-6004-41B7-E000-8528DEA572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768334"/>
            <a:ext cx="4134538" cy="28664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5000" dirty="0"/>
              <a:t>SQL</a:t>
            </a:r>
            <a:br>
              <a:rPr lang="en-IN" sz="5000" dirty="0"/>
            </a:br>
            <a:r>
              <a:rPr lang="en-IN" sz="5000" dirty="0"/>
              <a:t>Project on </a:t>
            </a:r>
            <a:br>
              <a:rPr lang="en-IN" sz="5000" dirty="0"/>
            </a:br>
            <a:r>
              <a:rPr lang="en-IN" sz="5000" dirty="0"/>
              <a:t>Online Book store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1C79BB7-CCAB-2243-9830-5569626C4D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4134538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4406D7A-DB1A-D940-8AD1-93FAF9DD7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23" name="Freeform 40">
              <a:extLst>
                <a:ext uri="{FF2B5EF4-FFF2-40B4-BE49-F238E27FC236}">
                  <a16:creationId xmlns:a16="http://schemas.microsoft.com/office/drawing/2014/main" id="{D0F85DF7-431B-BE45-B932-0E22FC3F8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4" name="Freeform 41">
              <a:extLst>
                <a:ext uri="{FF2B5EF4-FFF2-40B4-BE49-F238E27FC236}">
                  <a16:creationId xmlns:a16="http://schemas.microsoft.com/office/drawing/2014/main" id="{BEA0AA89-2965-2A44-B84E-51C748B2D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 42">
              <a:extLst>
                <a:ext uri="{FF2B5EF4-FFF2-40B4-BE49-F238E27FC236}">
                  <a16:creationId xmlns:a16="http://schemas.microsoft.com/office/drawing/2014/main" id="{7EC47259-887A-FD48-989C-42BC5A3C98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6" name="Freeform 43">
              <a:extLst>
                <a:ext uri="{FF2B5EF4-FFF2-40B4-BE49-F238E27FC236}">
                  <a16:creationId xmlns:a16="http://schemas.microsoft.com/office/drawing/2014/main" id="{16E261C3-18BE-934F-8A2B-59BE70AE2F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44">
              <a:extLst>
                <a:ext uri="{FF2B5EF4-FFF2-40B4-BE49-F238E27FC236}">
                  <a16:creationId xmlns:a16="http://schemas.microsoft.com/office/drawing/2014/main" id="{35A2267B-0862-A24E-87D2-6CE5187CF9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45">
              <a:extLst>
                <a:ext uri="{FF2B5EF4-FFF2-40B4-BE49-F238E27FC236}">
                  <a16:creationId xmlns:a16="http://schemas.microsoft.com/office/drawing/2014/main" id="{A404A0DE-A076-8C4E-B8D4-EBC9453377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53">
              <a:extLst>
                <a:ext uri="{FF2B5EF4-FFF2-40B4-BE49-F238E27FC236}">
                  <a16:creationId xmlns:a16="http://schemas.microsoft.com/office/drawing/2014/main" id="{9EED6D73-C275-3347-BB66-C83964257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565795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B46B8FB-F6A2-5F47-A6CD-A7E17E6927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201388" y="0"/>
            <a:ext cx="5990612" cy="6858001"/>
            <a:chOff x="6201388" y="0"/>
            <a:chExt cx="5990612" cy="6858001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19BDE93-3EC2-4E4D-BC0B-417378F49E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8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46">
              <a:extLst>
                <a:ext uri="{FF2B5EF4-FFF2-40B4-BE49-F238E27FC236}">
                  <a16:creationId xmlns:a16="http://schemas.microsoft.com/office/drawing/2014/main" id="{FE21F82F-1EE5-8240-97F8-387DF0253F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1389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2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4" y="565575"/>
                    <a:pt x="565362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1" name="Freeform 48">
              <a:extLst>
                <a:ext uri="{FF2B5EF4-FFF2-40B4-BE49-F238E27FC236}">
                  <a16:creationId xmlns:a16="http://schemas.microsoft.com/office/drawing/2014/main" id="{AE1903E3-6B5F-6B4C-9A1F-62628A050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5" y="6292426"/>
              <a:ext cx="1130723" cy="565575"/>
            </a:xfrm>
            <a:custGeom>
              <a:avLst/>
              <a:gdLst>
                <a:gd name="connsiteX0" fmla="*/ 565362 w 1130723"/>
                <a:gd name="connsiteY0" fmla="*/ 0 h 565575"/>
                <a:gd name="connsiteX1" fmla="*/ 1130723 w 1130723"/>
                <a:gd name="connsiteY1" fmla="*/ 565362 h 565575"/>
                <a:gd name="connsiteX2" fmla="*/ 1130702 w 1130723"/>
                <a:gd name="connsiteY2" fmla="*/ 565575 h 565575"/>
                <a:gd name="connsiteX3" fmla="*/ 21 w 1130723"/>
                <a:gd name="connsiteY3" fmla="*/ 565575 h 565575"/>
                <a:gd name="connsiteX4" fmla="*/ 0 w 1130723"/>
                <a:gd name="connsiteY4" fmla="*/ 565362 h 565575"/>
                <a:gd name="connsiteX5" fmla="*/ 565362 w 1130723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3" h="565575">
                  <a:moveTo>
                    <a:pt x="565362" y="0"/>
                  </a:moveTo>
                  <a:cubicBezTo>
                    <a:pt x="877602" y="0"/>
                    <a:pt x="1130723" y="253121"/>
                    <a:pt x="1130723" y="565362"/>
                  </a:cubicBezTo>
                  <a:lnTo>
                    <a:pt x="1130702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0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C55863-3B37-0743-B001-1A970033FB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32B4C24-3A58-924C-B79A-D961EF7C2C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217788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1EF52E0-D2CF-544F-93A6-4D7B45A048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3" y="80636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63">
              <a:extLst>
                <a:ext uri="{FF2B5EF4-FFF2-40B4-BE49-F238E27FC236}">
                  <a16:creationId xmlns:a16="http://schemas.microsoft.com/office/drawing/2014/main" id="{6966CFE5-1C8C-2E4F-9B2D-A8438F5A5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64254" y="1"/>
              <a:ext cx="1130725" cy="565575"/>
            </a:xfrm>
            <a:custGeom>
              <a:avLst/>
              <a:gdLst>
                <a:gd name="connsiteX0" fmla="*/ 21 w 1130725"/>
                <a:gd name="connsiteY0" fmla="*/ 0 h 565575"/>
                <a:gd name="connsiteX1" fmla="*/ 1130704 w 1130725"/>
                <a:gd name="connsiteY1" fmla="*/ 0 h 565575"/>
                <a:gd name="connsiteX2" fmla="*/ 1130725 w 1130725"/>
                <a:gd name="connsiteY2" fmla="*/ 213 h 565575"/>
                <a:gd name="connsiteX3" fmla="*/ 565363 w 1130725"/>
                <a:gd name="connsiteY3" fmla="*/ 565575 h 565575"/>
                <a:gd name="connsiteX4" fmla="*/ 0 w 1130725"/>
                <a:gd name="connsiteY4" fmla="*/ 213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5" h="565575">
                  <a:moveTo>
                    <a:pt x="21" y="0"/>
                  </a:moveTo>
                  <a:lnTo>
                    <a:pt x="1130704" y="0"/>
                  </a:lnTo>
                  <a:lnTo>
                    <a:pt x="1130725" y="213"/>
                  </a:lnTo>
                  <a:cubicBezTo>
                    <a:pt x="1130725" y="312454"/>
                    <a:pt x="877603" y="565575"/>
                    <a:pt x="565363" y="565575"/>
                  </a:cubicBezTo>
                  <a:cubicBezTo>
                    <a:pt x="253121" y="565575"/>
                    <a:pt x="0" y="312454"/>
                    <a:pt x="0" y="21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 64">
              <a:extLst>
                <a:ext uri="{FF2B5EF4-FFF2-40B4-BE49-F238E27FC236}">
                  <a16:creationId xmlns:a16="http://schemas.microsoft.com/office/drawing/2014/main" id="{9FD29EF3-A5B2-554A-A307-6BE1BCE8A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2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2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C1ECAD8-0CF2-934D-AA1E-C108208CDE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4920911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B14DED1-3A58-8C4D-902E-2A9F34043F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3549396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65D65157-5719-0341-A807-A8956595F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217788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F23F74-B777-2A4C-8EF9-E798880D5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8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 70">
              <a:extLst>
                <a:ext uri="{FF2B5EF4-FFF2-40B4-BE49-F238E27FC236}">
                  <a16:creationId xmlns:a16="http://schemas.microsoft.com/office/drawing/2014/main" id="{E3B9A050-0AE1-1D4B-A2AC-6EEF64B106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27117" y="0"/>
              <a:ext cx="1130726" cy="565576"/>
            </a:xfrm>
            <a:custGeom>
              <a:avLst/>
              <a:gdLst>
                <a:gd name="connsiteX0" fmla="*/ 22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2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2" name="Freeform 71">
              <a:extLst>
                <a:ext uri="{FF2B5EF4-FFF2-40B4-BE49-F238E27FC236}">
                  <a16:creationId xmlns:a16="http://schemas.microsoft.com/office/drawing/2014/main" id="{C424FE38-F803-8D47-BF56-1B18EC2B1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6292426"/>
              <a:ext cx="1130724" cy="565575"/>
            </a:xfrm>
            <a:custGeom>
              <a:avLst/>
              <a:gdLst>
                <a:gd name="connsiteX0" fmla="*/ 565362 w 1130724"/>
                <a:gd name="connsiteY0" fmla="*/ 0 h 565575"/>
                <a:gd name="connsiteX1" fmla="*/ 1130724 w 1130724"/>
                <a:gd name="connsiteY1" fmla="*/ 565362 h 565575"/>
                <a:gd name="connsiteX2" fmla="*/ 1130703 w 1130724"/>
                <a:gd name="connsiteY2" fmla="*/ 565575 h 565575"/>
                <a:gd name="connsiteX3" fmla="*/ 21 w 1130724"/>
                <a:gd name="connsiteY3" fmla="*/ 565575 h 565575"/>
                <a:gd name="connsiteX4" fmla="*/ 0 w 1130724"/>
                <a:gd name="connsiteY4" fmla="*/ 565362 h 565575"/>
                <a:gd name="connsiteX5" fmla="*/ 565362 w 1130724"/>
                <a:gd name="connsiteY5" fmla="*/ 0 h 565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130724" h="565575">
                  <a:moveTo>
                    <a:pt x="565362" y="0"/>
                  </a:moveTo>
                  <a:cubicBezTo>
                    <a:pt x="877603" y="0"/>
                    <a:pt x="1130724" y="253121"/>
                    <a:pt x="1130724" y="565362"/>
                  </a:cubicBezTo>
                  <a:lnTo>
                    <a:pt x="1130703" y="565575"/>
                  </a:lnTo>
                  <a:lnTo>
                    <a:pt x="21" y="565575"/>
                  </a:lnTo>
                  <a:lnTo>
                    <a:pt x="0" y="565362"/>
                  </a:lnTo>
                  <a:cubicBezTo>
                    <a:pt x="0" y="253121"/>
                    <a:pt x="253121" y="0"/>
                    <a:pt x="565362" y="0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37187F2-9212-0641-97D0-1ACD50B74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4920911"/>
              <a:ext cx="1130725" cy="1130724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760C651-2AC4-564E-BEAA-AB7FAFE7F7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354939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58B0A1B8-5BA3-3548-9511-B4904D0526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4" y="806366"/>
              <a:ext cx="1130725" cy="1130724"/>
            </a:xfrm>
            <a:prstGeom prst="ellipse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75">
              <a:extLst>
                <a:ext uri="{FF2B5EF4-FFF2-40B4-BE49-F238E27FC236}">
                  <a16:creationId xmlns:a16="http://schemas.microsoft.com/office/drawing/2014/main" id="{424CD779-EE9A-214D-9488-767327E37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89983" y="0"/>
              <a:ext cx="1130726" cy="565576"/>
            </a:xfrm>
            <a:custGeom>
              <a:avLst/>
              <a:gdLst>
                <a:gd name="connsiteX0" fmla="*/ 21 w 1130726"/>
                <a:gd name="connsiteY0" fmla="*/ 0 h 565576"/>
                <a:gd name="connsiteX1" fmla="*/ 1130704 w 1130726"/>
                <a:gd name="connsiteY1" fmla="*/ 0 h 565576"/>
                <a:gd name="connsiteX2" fmla="*/ 1130726 w 1130726"/>
                <a:gd name="connsiteY2" fmla="*/ 214 h 565576"/>
                <a:gd name="connsiteX3" fmla="*/ 565363 w 1130726"/>
                <a:gd name="connsiteY3" fmla="*/ 565576 h 565576"/>
                <a:gd name="connsiteX4" fmla="*/ 0 w 1130726"/>
                <a:gd name="connsiteY4" fmla="*/ 214 h 565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0726" h="565576">
                  <a:moveTo>
                    <a:pt x="21" y="0"/>
                  </a:moveTo>
                  <a:lnTo>
                    <a:pt x="1130704" y="0"/>
                  </a:lnTo>
                  <a:lnTo>
                    <a:pt x="1130726" y="214"/>
                  </a:lnTo>
                  <a:cubicBezTo>
                    <a:pt x="1130726" y="312455"/>
                    <a:pt x="877604" y="565576"/>
                    <a:pt x="565363" y="565576"/>
                  </a:cubicBezTo>
                  <a:cubicBezTo>
                    <a:pt x="253122" y="565576"/>
                    <a:pt x="0" y="31245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7" name="Freeform 76">
              <a:extLst>
                <a:ext uri="{FF2B5EF4-FFF2-40B4-BE49-F238E27FC236}">
                  <a16:creationId xmlns:a16="http://schemas.microsoft.com/office/drawing/2014/main" id="{630D08C6-9EFB-8540-875F-2A55DED2AA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4" y="6295069"/>
              <a:ext cx="539146" cy="562931"/>
            </a:xfrm>
            <a:custGeom>
              <a:avLst/>
              <a:gdLst>
                <a:gd name="connsiteX0" fmla="*/ 539146 w 539146"/>
                <a:gd name="connsiteY0" fmla="*/ 0 h 562931"/>
                <a:gd name="connsiteX1" fmla="*/ 539146 w 539146"/>
                <a:gd name="connsiteY1" fmla="*/ 562931 h 562931"/>
                <a:gd name="connsiteX2" fmla="*/ 21 w 539146"/>
                <a:gd name="connsiteY2" fmla="*/ 562931 h 562931"/>
                <a:gd name="connsiteX3" fmla="*/ 0 w 539146"/>
                <a:gd name="connsiteY3" fmla="*/ 562719 h 562931"/>
                <a:gd name="connsiteX4" fmla="*/ 451422 w 539146"/>
                <a:gd name="connsiteY4" fmla="*/ 8843 h 562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6" h="562931">
                  <a:moveTo>
                    <a:pt x="539146" y="0"/>
                  </a:moveTo>
                  <a:lnTo>
                    <a:pt x="539146" y="562931"/>
                  </a:lnTo>
                  <a:lnTo>
                    <a:pt x="21" y="562931"/>
                  </a:lnTo>
                  <a:lnTo>
                    <a:pt x="0" y="562719"/>
                  </a:lnTo>
                  <a:cubicBezTo>
                    <a:pt x="0" y="289508"/>
                    <a:pt x="193796" y="61561"/>
                    <a:pt x="451422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8" name="Freeform 77">
              <a:extLst>
                <a:ext uri="{FF2B5EF4-FFF2-40B4-BE49-F238E27FC236}">
                  <a16:creationId xmlns:a16="http://schemas.microsoft.com/office/drawing/2014/main" id="{D7E8DA86-1294-4641-9C52-6E1531506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4923555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 78">
              <a:extLst>
                <a:ext uri="{FF2B5EF4-FFF2-40B4-BE49-F238E27FC236}">
                  <a16:creationId xmlns:a16="http://schemas.microsoft.com/office/drawing/2014/main" id="{011063C9-2A43-3348-A018-F27FACAA77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3552039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0" name="Freeform 79">
              <a:extLst>
                <a:ext uri="{FF2B5EF4-FFF2-40B4-BE49-F238E27FC236}">
                  <a16:creationId xmlns:a16="http://schemas.microsoft.com/office/drawing/2014/main" id="{EE85C7DE-D965-244F-BD95-3A05FF4AAC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2180524"/>
              <a:ext cx="539147" cy="1125438"/>
            </a:xfrm>
            <a:custGeom>
              <a:avLst/>
              <a:gdLst>
                <a:gd name="connsiteX0" fmla="*/ 539147 w 539147"/>
                <a:gd name="connsiteY0" fmla="*/ 0 h 1125438"/>
                <a:gd name="connsiteX1" fmla="*/ 539147 w 539147"/>
                <a:gd name="connsiteY1" fmla="*/ 1125438 h 1125438"/>
                <a:gd name="connsiteX2" fmla="*/ 451423 w 539147"/>
                <a:gd name="connsiteY2" fmla="*/ 1116595 h 1125438"/>
                <a:gd name="connsiteX3" fmla="*/ 0 w 539147"/>
                <a:gd name="connsiteY3" fmla="*/ 562719 h 1125438"/>
                <a:gd name="connsiteX4" fmla="*/ 451423 w 539147"/>
                <a:gd name="connsiteY4" fmla="*/ 8843 h 1125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8">
                  <a:moveTo>
                    <a:pt x="539147" y="0"/>
                  </a:moveTo>
                  <a:lnTo>
                    <a:pt x="539147" y="1125438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9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" name="Freeform 80">
              <a:extLst>
                <a:ext uri="{FF2B5EF4-FFF2-40B4-BE49-F238E27FC236}">
                  <a16:creationId xmlns:a16="http://schemas.microsoft.com/office/drawing/2014/main" id="{315A1389-149A-3342-A863-637D42FDB2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809010"/>
              <a:ext cx="539147" cy="1125439"/>
            </a:xfrm>
            <a:custGeom>
              <a:avLst/>
              <a:gdLst>
                <a:gd name="connsiteX0" fmla="*/ 539147 w 539147"/>
                <a:gd name="connsiteY0" fmla="*/ 0 h 1125439"/>
                <a:gd name="connsiteX1" fmla="*/ 539147 w 539147"/>
                <a:gd name="connsiteY1" fmla="*/ 1125439 h 1125439"/>
                <a:gd name="connsiteX2" fmla="*/ 451423 w 539147"/>
                <a:gd name="connsiteY2" fmla="*/ 1116595 h 1125439"/>
                <a:gd name="connsiteX3" fmla="*/ 0 w 539147"/>
                <a:gd name="connsiteY3" fmla="*/ 562719 h 1125439"/>
                <a:gd name="connsiteX4" fmla="*/ 451423 w 539147"/>
                <a:gd name="connsiteY4" fmla="*/ 8843 h 1125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1125439">
                  <a:moveTo>
                    <a:pt x="539147" y="0"/>
                  </a:moveTo>
                  <a:lnTo>
                    <a:pt x="539147" y="1125439"/>
                  </a:lnTo>
                  <a:lnTo>
                    <a:pt x="451423" y="1116595"/>
                  </a:lnTo>
                  <a:cubicBezTo>
                    <a:pt x="193797" y="1063877"/>
                    <a:pt x="0" y="835930"/>
                    <a:pt x="0" y="562719"/>
                  </a:cubicBezTo>
                  <a:cubicBezTo>
                    <a:pt x="0" y="289508"/>
                    <a:pt x="193797" y="61561"/>
                    <a:pt x="451423" y="8843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2" name="Freeform 81">
              <a:extLst>
                <a:ext uri="{FF2B5EF4-FFF2-40B4-BE49-F238E27FC236}">
                  <a16:creationId xmlns:a16="http://schemas.microsoft.com/office/drawing/2014/main" id="{B149CC6F-B6C6-BE46-B451-1BF7D47A8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2853" y="1"/>
              <a:ext cx="539147" cy="562933"/>
            </a:xfrm>
            <a:custGeom>
              <a:avLst/>
              <a:gdLst>
                <a:gd name="connsiteX0" fmla="*/ 22 w 539147"/>
                <a:gd name="connsiteY0" fmla="*/ 0 h 562933"/>
                <a:gd name="connsiteX1" fmla="*/ 539147 w 539147"/>
                <a:gd name="connsiteY1" fmla="*/ 0 h 562933"/>
                <a:gd name="connsiteX2" fmla="*/ 539147 w 539147"/>
                <a:gd name="connsiteY2" fmla="*/ 562933 h 562933"/>
                <a:gd name="connsiteX3" fmla="*/ 451423 w 539147"/>
                <a:gd name="connsiteY3" fmla="*/ 554090 h 562933"/>
                <a:gd name="connsiteX4" fmla="*/ 0 w 539147"/>
                <a:gd name="connsiteY4" fmla="*/ 214 h 5629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9147" h="562933">
                  <a:moveTo>
                    <a:pt x="22" y="0"/>
                  </a:moveTo>
                  <a:lnTo>
                    <a:pt x="539147" y="0"/>
                  </a:lnTo>
                  <a:lnTo>
                    <a:pt x="539147" y="562933"/>
                  </a:lnTo>
                  <a:lnTo>
                    <a:pt x="451423" y="554090"/>
                  </a:lnTo>
                  <a:cubicBezTo>
                    <a:pt x="193797" y="501372"/>
                    <a:pt x="0" y="273425"/>
                    <a:pt x="0" y="214"/>
                  </a:cubicBezTo>
                  <a:close/>
                </a:path>
              </a:pathLst>
            </a:cu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D33A3282-0389-C547-8CA6-7F3E7F27B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5066001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4EFE82FE-7465-AE46-88DF-34D347E83B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2B042-5D9A-0EB3-E646-4EF0AB84C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93" y="2177881"/>
            <a:ext cx="4768850" cy="11658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000" dirty="0"/>
              <a:t>Schema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DDFCEF-D5C9-BE40-9979-57040F021F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5150" y="6087110"/>
            <a:ext cx="9198761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63AF7E2-A240-C246-AFB8-2AD8FF4621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91746" y="0"/>
            <a:ext cx="1900254" cy="6858000"/>
            <a:chOff x="10291746" y="0"/>
            <a:chExt cx="1900254" cy="6858000"/>
          </a:xfrm>
        </p:grpSpPr>
        <p:sp>
          <p:nvSpPr>
            <p:cNvPr id="41" name="Freeform 23">
              <a:extLst>
                <a:ext uri="{FF2B5EF4-FFF2-40B4-BE49-F238E27FC236}">
                  <a16:creationId xmlns:a16="http://schemas.microsoft.com/office/drawing/2014/main" id="{760799C4-90B2-C44F-B45C-4128C830B4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5829" y="809310"/>
              <a:ext cx="536171" cy="1124839"/>
            </a:xfrm>
            <a:custGeom>
              <a:avLst/>
              <a:gdLst>
                <a:gd name="connsiteX0" fmla="*/ 536171 w 536171"/>
                <a:gd name="connsiteY0" fmla="*/ 0 h 1124839"/>
                <a:gd name="connsiteX1" fmla="*/ 536171 w 536171"/>
                <a:gd name="connsiteY1" fmla="*/ 1124839 h 1124839"/>
                <a:gd name="connsiteX2" fmla="*/ 451423 w 536171"/>
                <a:gd name="connsiteY2" fmla="*/ 1116295 h 1124839"/>
                <a:gd name="connsiteX3" fmla="*/ 0 w 536171"/>
                <a:gd name="connsiteY3" fmla="*/ 562419 h 1124839"/>
                <a:gd name="connsiteX4" fmla="*/ 451423 w 536171"/>
                <a:gd name="connsiteY4" fmla="*/ 8543 h 1124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36171" h="1124839">
                  <a:moveTo>
                    <a:pt x="536171" y="0"/>
                  </a:moveTo>
                  <a:lnTo>
                    <a:pt x="536171" y="1124839"/>
                  </a:lnTo>
                  <a:lnTo>
                    <a:pt x="451423" y="1116295"/>
                  </a:lnTo>
                  <a:cubicBezTo>
                    <a:pt x="193797" y="1063577"/>
                    <a:pt x="0" y="835630"/>
                    <a:pt x="0" y="562419"/>
                  </a:cubicBezTo>
                  <a:cubicBezTo>
                    <a:pt x="0" y="289208"/>
                    <a:pt x="193797" y="61261"/>
                    <a:pt x="451423" y="854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 24">
              <a:extLst>
                <a:ext uri="{FF2B5EF4-FFF2-40B4-BE49-F238E27FC236}">
                  <a16:creationId xmlns:a16="http://schemas.microsoft.com/office/drawing/2014/main" id="{8117A5FF-BE82-D049-80D2-F42CEB9E7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8" y="0"/>
              <a:ext cx="1130725" cy="565362"/>
            </a:xfrm>
            <a:custGeom>
              <a:avLst/>
              <a:gdLst>
                <a:gd name="connsiteX0" fmla="*/ 0 w 1130725"/>
                <a:gd name="connsiteY0" fmla="*/ 0 h 565362"/>
                <a:gd name="connsiteX1" fmla="*/ 25420 w 1130725"/>
                <a:gd name="connsiteY1" fmla="*/ 0 h 565362"/>
                <a:gd name="connsiteX2" fmla="*/ 36369 w 1130725"/>
                <a:gd name="connsiteY2" fmla="*/ 108609 h 565362"/>
                <a:gd name="connsiteX3" fmla="*/ 565363 w 1130725"/>
                <a:gd name="connsiteY3" fmla="*/ 539750 h 565362"/>
                <a:gd name="connsiteX4" fmla="*/ 1094356 w 1130725"/>
                <a:gd name="connsiteY4" fmla="*/ 108609 h 565362"/>
                <a:gd name="connsiteX5" fmla="*/ 1105305 w 1130725"/>
                <a:gd name="connsiteY5" fmla="*/ 0 h 565362"/>
                <a:gd name="connsiteX6" fmla="*/ 1130725 w 1130725"/>
                <a:gd name="connsiteY6" fmla="*/ 0 h 565362"/>
                <a:gd name="connsiteX7" fmla="*/ 565363 w 1130725"/>
                <a:gd name="connsiteY7" fmla="*/ 565362 h 565362"/>
                <a:gd name="connsiteX8" fmla="*/ 0 w 1130725"/>
                <a:gd name="connsiteY8" fmla="*/ 0 h 565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130725" h="565362">
                  <a:moveTo>
                    <a:pt x="0" y="0"/>
                  </a:moveTo>
                  <a:lnTo>
                    <a:pt x="25420" y="0"/>
                  </a:lnTo>
                  <a:lnTo>
                    <a:pt x="36369" y="108609"/>
                  </a:lnTo>
                  <a:cubicBezTo>
                    <a:pt x="86718" y="354660"/>
                    <a:pt x="304425" y="539750"/>
                    <a:pt x="565363" y="539750"/>
                  </a:cubicBezTo>
                  <a:cubicBezTo>
                    <a:pt x="826300" y="539750"/>
                    <a:pt x="1044007" y="354660"/>
                    <a:pt x="1094356" y="108609"/>
                  </a:cubicBezTo>
                  <a:lnTo>
                    <a:pt x="1105305" y="0"/>
                  </a:lnTo>
                  <a:lnTo>
                    <a:pt x="1130725" y="0"/>
                  </a:lnTo>
                  <a:cubicBezTo>
                    <a:pt x="1130725" y="312241"/>
                    <a:pt x="877604" y="565362"/>
                    <a:pt x="565363" y="565362"/>
                  </a:cubicBezTo>
                  <a:cubicBezTo>
                    <a:pt x="253121" y="565362"/>
                    <a:pt x="0" y="31224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0BDBD55C-A498-F545-BABF-ACA34A20E3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0"/>
              <a:ext cx="535422" cy="562344"/>
            </a:xfrm>
            <a:custGeom>
              <a:avLst/>
              <a:gdLst>
                <a:gd name="connsiteX0" fmla="*/ 0 w 535422"/>
                <a:gd name="connsiteY0" fmla="*/ 0 h 562344"/>
                <a:gd name="connsiteX1" fmla="*/ 25421 w 535422"/>
                <a:gd name="connsiteY1" fmla="*/ 0 h 562344"/>
                <a:gd name="connsiteX2" fmla="*/ 36370 w 535422"/>
                <a:gd name="connsiteY2" fmla="*/ 108609 h 562344"/>
                <a:gd name="connsiteX3" fmla="*/ 469781 w 535422"/>
                <a:gd name="connsiteY3" fmla="*/ 531316 h 562344"/>
                <a:gd name="connsiteX4" fmla="*/ 535422 w 535422"/>
                <a:gd name="connsiteY4" fmla="*/ 537108 h 562344"/>
                <a:gd name="connsiteX5" fmla="*/ 535422 w 535422"/>
                <a:gd name="connsiteY5" fmla="*/ 562344 h 562344"/>
                <a:gd name="connsiteX6" fmla="*/ 451424 w 535422"/>
                <a:gd name="connsiteY6" fmla="*/ 553876 h 562344"/>
                <a:gd name="connsiteX7" fmla="*/ 0 w 535422"/>
                <a:gd name="connsiteY7" fmla="*/ 0 h 562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422" h="562344">
                  <a:moveTo>
                    <a:pt x="0" y="0"/>
                  </a:moveTo>
                  <a:lnTo>
                    <a:pt x="25421" y="0"/>
                  </a:lnTo>
                  <a:lnTo>
                    <a:pt x="36370" y="108609"/>
                  </a:lnTo>
                  <a:cubicBezTo>
                    <a:pt x="80425" y="323904"/>
                    <a:pt x="252614" y="492525"/>
                    <a:pt x="469781" y="531316"/>
                  </a:cubicBezTo>
                  <a:lnTo>
                    <a:pt x="535422" y="537108"/>
                  </a:lnTo>
                  <a:lnTo>
                    <a:pt x="535422" y="562344"/>
                  </a:lnTo>
                  <a:lnTo>
                    <a:pt x="451424" y="553876"/>
                  </a:lnTo>
                  <a:cubicBezTo>
                    <a:pt x="193797" y="501158"/>
                    <a:pt x="0" y="273211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4" name="Freeform 26">
              <a:extLst>
                <a:ext uri="{FF2B5EF4-FFF2-40B4-BE49-F238E27FC236}">
                  <a16:creationId xmlns:a16="http://schemas.microsoft.com/office/drawing/2014/main" id="{FC6DFD41-F3C6-7747-98B3-A47594E7B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2181112"/>
              <a:ext cx="535422" cy="1124687"/>
            </a:xfrm>
            <a:custGeom>
              <a:avLst/>
              <a:gdLst>
                <a:gd name="connsiteX0" fmla="*/ 535422 w 535422"/>
                <a:gd name="connsiteY0" fmla="*/ 0 h 1124687"/>
                <a:gd name="connsiteX1" fmla="*/ 535422 w 535422"/>
                <a:gd name="connsiteY1" fmla="*/ 25186 h 1124687"/>
                <a:gd name="connsiteX2" fmla="*/ 456541 w 535422"/>
                <a:gd name="connsiteY2" fmla="*/ 33138 h 1124687"/>
                <a:gd name="connsiteX3" fmla="*/ 25399 w 535422"/>
                <a:gd name="connsiteY3" fmla="*/ 562130 h 1124687"/>
                <a:gd name="connsiteX4" fmla="*/ 456541 w 535422"/>
                <a:gd name="connsiteY4" fmla="*/ 1091123 h 1124687"/>
                <a:gd name="connsiteX5" fmla="*/ 535422 w 535422"/>
                <a:gd name="connsiteY5" fmla="*/ 1099075 h 1124687"/>
                <a:gd name="connsiteX6" fmla="*/ 535422 w 535422"/>
                <a:gd name="connsiteY6" fmla="*/ 1124687 h 1124687"/>
                <a:gd name="connsiteX7" fmla="*/ 451423 w 535422"/>
                <a:gd name="connsiteY7" fmla="*/ 1116219 h 1124687"/>
                <a:gd name="connsiteX8" fmla="*/ 0 w 535422"/>
                <a:gd name="connsiteY8" fmla="*/ 562343 h 1124687"/>
                <a:gd name="connsiteX9" fmla="*/ 451423 w 535422"/>
                <a:gd name="connsiteY9" fmla="*/ 8468 h 112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7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7"/>
                    <a:pt x="25399" y="301194"/>
                    <a:pt x="25399" y="562130"/>
                  </a:cubicBezTo>
                  <a:cubicBezTo>
                    <a:pt x="25399" y="823067"/>
                    <a:pt x="210489" y="1040774"/>
                    <a:pt x="456541" y="1091123"/>
                  </a:cubicBezTo>
                  <a:lnTo>
                    <a:pt x="535422" y="1099075"/>
                  </a:lnTo>
                  <a:lnTo>
                    <a:pt x="535422" y="1124687"/>
                  </a:lnTo>
                  <a:lnTo>
                    <a:pt x="451423" y="1116219"/>
                  </a:lnTo>
                  <a:cubicBezTo>
                    <a:pt x="193797" y="1063501"/>
                    <a:pt x="0" y="835554"/>
                    <a:pt x="0" y="562343"/>
                  </a:cubicBezTo>
                  <a:cubicBezTo>
                    <a:pt x="0" y="289132"/>
                    <a:pt x="193797" y="61185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5" name="Freeform 27">
              <a:extLst>
                <a:ext uri="{FF2B5EF4-FFF2-40B4-BE49-F238E27FC236}">
                  <a16:creationId xmlns:a16="http://schemas.microsoft.com/office/drawing/2014/main" id="{FA2D6C8B-5842-3443-BC3B-700D61C56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91746" y="806365"/>
              <a:ext cx="1130726" cy="1130724"/>
            </a:xfrm>
            <a:custGeom>
              <a:avLst/>
              <a:gdLst>
                <a:gd name="connsiteX0" fmla="*/ 565363 w 1130726"/>
                <a:gd name="connsiteY0" fmla="*/ 25186 h 1130724"/>
                <a:gd name="connsiteX1" fmla="*/ 25399 w 1130726"/>
                <a:gd name="connsiteY1" fmla="*/ 565149 h 1130724"/>
                <a:gd name="connsiteX2" fmla="*/ 565363 w 1130726"/>
                <a:gd name="connsiteY2" fmla="*/ 1105112 h 1130724"/>
                <a:gd name="connsiteX3" fmla="*/ 1105327 w 1130726"/>
                <a:gd name="connsiteY3" fmla="*/ 565149 h 1130724"/>
                <a:gd name="connsiteX4" fmla="*/ 565363 w 1130726"/>
                <a:gd name="connsiteY4" fmla="*/ 25186 h 1130724"/>
                <a:gd name="connsiteX5" fmla="*/ 565363 w 1130726"/>
                <a:gd name="connsiteY5" fmla="*/ 0 h 1130724"/>
                <a:gd name="connsiteX6" fmla="*/ 1130726 w 1130726"/>
                <a:gd name="connsiteY6" fmla="*/ 565362 h 1130724"/>
                <a:gd name="connsiteX7" fmla="*/ 565363 w 1130726"/>
                <a:gd name="connsiteY7" fmla="*/ 1130724 h 1130724"/>
                <a:gd name="connsiteX8" fmla="*/ 0 w 1130726"/>
                <a:gd name="connsiteY8" fmla="*/ 565362 h 1130724"/>
                <a:gd name="connsiteX9" fmla="*/ 565363 w 1130726"/>
                <a:gd name="connsiteY9" fmla="*/ 0 h 1130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30726" h="1130724">
                  <a:moveTo>
                    <a:pt x="565363" y="25186"/>
                  </a:moveTo>
                  <a:cubicBezTo>
                    <a:pt x="267149" y="25186"/>
                    <a:pt x="25399" y="266936"/>
                    <a:pt x="25399" y="565149"/>
                  </a:cubicBezTo>
                  <a:cubicBezTo>
                    <a:pt x="25399" y="863362"/>
                    <a:pt x="267149" y="1105112"/>
                    <a:pt x="565363" y="1105112"/>
                  </a:cubicBezTo>
                  <a:cubicBezTo>
                    <a:pt x="863577" y="1105112"/>
                    <a:pt x="1105327" y="863362"/>
                    <a:pt x="1105327" y="565149"/>
                  </a:cubicBezTo>
                  <a:cubicBezTo>
                    <a:pt x="1105327" y="266936"/>
                    <a:pt x="863577" y="25186"/>
                    <a:pt x="565363" y="25186"/>
                  </a:cubicBezTo>
                  <a:close/>
                  <a:moveTo>
                    <a:pt x="565363" y="0"/>
                  </a:moveTo>
                  <a:cubicBezTo>
                    <a:pt x="877604" y="0"/>
                    <a:pt x="1130726" y="253121"/>
                    <a:pt x="1130726" y="565362"/>
                  </a:cubicBezTo>
                  <a:cubicBezTo>
                    <a:pt x="1130726" y="877603"/>
                    <a:pt x="877604" y="1130724"/>
                    <a:pt x="565363" y="1130724"/>
                  </a:cubicBezTo>
                  <a:cubicBezTo>
                    <a:pt x="253122" y="1130724"/>
                    <a:pt x="0" y="877603"/>
                    <a:pt x="0" y="565362"/>
                  </a:cubicBezTo>
                  <a:cubicBezTo>
                    <a:pt x="0" y="253121"/>
                    <a:pt x="253122" y="0"/>
                    <a:pt x="56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6" name="Freeform 28">
              <a:extLst>
                <a:ext uri="{FF2B5EF4-FFF2-40B4-BE49-F238E27FC236}">
                  <a16:creationId xmlns:a16="http://schemas.microsoft.com/office/drawing/2014/main" id="{C7442654-B5C0-1847-A829-082D07974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578" y="3552837"/>
              <a:ext cx="535422" cy="1124688"/>
            </a:xfrm>
            <a:custGeom>
              <a:avLst/>
              <a:gdLst>
                <a:gd name="connsiteX0" fmla="*/ 535422 w 535422"/>
                <a:gd name="connsiteY0" fmla="*/ 0 h 1124688"/>
                <a:gd name="connsiteX1" fmla="*/ 535422 w 535422"/>
                <a:gd name="connsiteY1" fmla="*/ 25186 h 1124688"/>
                <a:gd name="connsiteX2" fmla="*/ 456541 w 535422"/>
                <a:gd name="connsiteY2" fmla="*/ 33138 h 1124688"/>
                <a:gd name="connsiteX3" fmla="*/ 25399 w 535422"/>
                <a:gd name="connsiteY3" fmla="*/ 562131 h 1124688"/>
                <a:gd name="connsiteX4" fmla="*/ 456541 w 535422"/>
                <a:gd name="connsiteY4" fmla="*/ 1091124 h 1124688"/>
                <a:gd name="connsiteX5" fmla="*/ 535422 w 535422"/>
                <a:gd name="connsiteY5" fmla="*/ 1099076 h 1124688"/>
                <a:gd name="connsiteX6" fmla="*/ 535422 w 535422"/>
                <a:gd name="connsiteY6" fmla="*/ 1124688 h 1124688"/>
                <a:gd name="connsiteX7" fmla="*/ 451423 w 535422"/>
                <a:gd name="connsiteY7" fmla="*/ 1116220 h 1124688"/>
                <a:gd name="connsiteX8" fmla="*/ 0 w 535422"/>
                <a:gd name="connsiteY8" fmla="*/ 562344 h 1124688"/>
                <a:gd name="connsiteX9" fmla="*/ 451423 w 535422"/>
                <a:gd name="connsiteY9" fmla="*/ 8468 h 11246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35422" h="1124688">
                  <a:moveTo>
                    <a:pt x="535422" y="0"/>
                  </a:moveTo>
                  <a:lnTo>
                    <a:pt x="535422" y="25186"/>
                  </a:lnTo>
                  <a:lnTo>
                    <a:pt x="456541" y="33138"/>
                  </a:lnTo>
                  <a:cubicBezTo>
                    <a:pt x="210489" y="83488"/>
                    <a:pt x="25399" y="301195"/>
                    <a:pt x="25399" y="562131"/>
                  </a:cubicBezTo>
                  <a:cubicBezTo>
                    <a:pt x="25399" y="823068"/>
                    <a:pt x="210489" y="1040775"/>
                    <a:pt x="456541" y="1091124"/>
                  </a:cubicBezTo>
                  <a:lnTo>
                    <a:pt x="535422" y="1099076"/>
                  </a:lnTo>
                  <a:lnTo>
                    <a:pt x="535422" y="1124688"/>
                  </a:lnTo>
                  <a:lnTo>
                    <a:pt x="451423" y="1116220"/>
                  </a:lnTo>
                  <a:cubicBezTo>
                    <a:pt x="193797" y="1063502"/>
                    <a:pt x="0" y="835555"/>
                    <a:pt x="0" y="562344"/>
                  </a:cubicBezTo>
                  <a:cubicBezTo>
                    <a:pt x="0" y="289133"/>
                    <a:pt x="193797" y="61186"/>
                    <a:pt x="451423" y="846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7" name="Freeform 29">
              <a:extLst>
                <a:ext uri="{FF2B5EF4-FFF2-40B4-BE49-F238E27FC236}">
                  <a16:creationId xmlns:a16="http://schemas.microsoft.com/office/drawing/2014/main" id="{42B39F10-6841-E54C-8D10-69B571EE10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56642" y="6295916"/>
              <a:ext cx="535358" cy="562084"/>
            </a:xfrm>
            <a:custGeom>
              <a:avLst/>
              <a:gdLst>
                <a:gd name="connsiteX0" fmla="*/ 535358 w 535358"/>
                <a:gd name="connsiteY0" fmla="*/ 0 h 562084"/>
                <a:gd name="connsiteX1" fmla="*/ 535358 w 535358"/>
                <a:gd name="connsiteY1" fmla="*/ 25186 h 562084"/>
                <a:gd name="connsiteX2" fmla="*/ 469717 w 535358"/>
                <a:gd name="connsiteY2" fmla="*/ 30978 h 562084"/>
                <a:gd name="connsiteX3" fmla="*/ 36306 w 535358"/>
                <a:gd name="connsiteY3" fmla="*/ 453686 h 562084"/>
                <a:gd name="connsiteX4" fmla="*/ 25378 w 535358"/>
                <a:gd name="connsiteY4" fmla="*/ 562084 h 562084"/>
                <a:gd name="connsiteX5" fmla="*/ 0 w 535358"/>
                <a:gd name="connsiteY5" fmla="*/ 562084 h 562084"/>
                <a:gd name="connsiteX6" fmla="*/ 11423 w 535358"/>
                <a:gd name="connsiteY6" fmla="*/ 448780 h 562084"/>
                <a:gd name="connsiteX7" fmla="*/ 465221 w 535358"/>
                <a:gd name="connsiteY7" fmla="*/ 6189 h 5620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35358" h="562084">
                  <a:moveTo>
                    <a:pt x="535358" y="0"/>
                  </a:moveTo>
                  <a:lnTo>
                    <a:pt x="535358" y="25186"/>
                  </a:lnTo>
                  <a:lnTo>
                    <a:pt x="469717" y="30978"/>
                  </a:lnTo>
                  <a:cubicBezTo>
                    <a:pt x="252550" y="69769"/>
                    <a:pt x="80361" y="238391"/>
                    <a:pt x="36306" y="453686"/>
                  </a:cubicBezTo>
                  <a:lnTo>
                    <a:pt x="25378" y="562084"/>
                  </a:lnTo>
                  <a:lnTo>
                    <a:pt x="0" y="562084"/>
                  </a:lnTo>
                  <a:lnTo>
                    <a:pt x="11423" y="448780"/>
                  </a:lnTo>
                  <a:cubicBezTo>
                    <a:pt x="57551" y="223357"/>
                    <a:pt x="237840" y="46805"/>
                    <a:pt x="465221" y="61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A36FFDA-095E-E417-3557-CE976A0C2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6641" y="503765"/>
            <a:ext cx="7639042" cy="5262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9796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ark blue sky with clouds&#10;&#10;AI-generated content may be incorrect.">
            <a:extLst>
              <a:ext uri="{FF2B5EF4-FFF2-40B4-BE49-F238E27FC236}">
                <a16:creationId xmlns:a16="http://schemas.microsoft.com/office/drawing/2014/main" id="{B9E8271F-3C61-D05A-ECFE-4BDE0038E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24980"/>
          <a:stretch>
            <a:fillRect/>
          </a:stretch>
        </p:blipFill>
        <p:spPr>
          <a:xfrm>
            <a:off x="3048" y="-1"/>
            <a:ext cx="1218895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2CA630D-BEA1-9430-3883-7C8CFA342F00}"/>
              </a:ext>
            </a:extLst>
          </p:cNvPr>
          <p:cNvSpPr txBox="1"/>
          <p:nvPr/>
        </p:nvSpPr>
        <p:spPr>
          <a:xfrm>
            <a:off x="990600" y="552570"/>
            <a:ext cx="8412480" cy="5752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500" b="1" dirty="0"/>
              <a:t>Basic Queries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100" dirty="0"/>
              <a:t>Retrieve all books in the "Fiction" genre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100" dirty="0"/>
              <a:t>Find books published after the year 1950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100" dirty="0"/>
              <a:t>List all customers from the Canada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100" dirty="0"/>
              <a:t>Show orders placed in November 2023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100" dirty="0"/>
              <a:t>Retrieve the total stock of books available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100" dirty="0"/>
              <a:t>Find the details of the most expensive book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100" dirty="0"/>
              <a:t>Show all customers who ordered more than 1 quantity of a book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100" dirty="0"/>
              <a:t>Retrieve all orders where the total amount exceeds $20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100" dirty="0"/>
              <a:t>List all genres available in the Books table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100" dirty="0"/>
              <a:t>Find the book with the lowest stock</a:t>
            </a:r>
          </a:p>
          <a:p>
            <a:pPr>
              <a:lnSpc>
                <a:spcPct val="150000"/>
              </a:lnSpc>
              <a:buFont typeface="+mj-lt"/>
              <a:buAutoNum type="arabicPeriod"/>
            </a:pPr>
            <a:r>
              <a:rPr lang="en-US" sz="2100" dirty="0"/>
              <a:t>Calculate the total revenue generated from all orders</a:t>
            </a:r>
          </a:p>
        </p:txBody>
      </p:sp>
    </p:spTree>
    <p:extLst>
      <p:ext uri="{BB962C8B-B14F-4D97-AF65-F5344CB8AC3E}">
        <p14:creationId xmlns:p14="http://schemas.microsoft.com/office/powerpoint/2010/main" val="2224784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57B0AD7-E991-E343-BF68-F1188152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wood planks on a surface&#10;&#10;AI-generated content may be incorrect.">
            <a:extLst>
              <a:ext uri="{FF2B5EF4-FFF2-40B4-BE49-F238E27FC236}">
                <a16:creationId xmlns:a16="http://schemas.microsoft.com/office/drawing/2014/main" id="{C325CEE0-E9A9-2520-1DE5-C6F3F70BE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03" r="-1" b="7006"/>
          <a:stretch>
            <a:fillRect/>
          </a:stretch>
        </p:blipFill>
        <p:spPr>
          <a:xfrm>
            <a:off x="3048" y="-1"/>
            <a:ext cx="1218895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12C9BAB-AE0B-D860-20D8-2792CD872B3E}"/>
              </a:ext>
            </a:extLst>
          </p:cNvPr>
          <p:cNvSpPr txBox="1"/>
          <p:nvPr/>
        </p:nvSpPr>
        <p:spPr>
          <a:xfrm>
            <a:off x="975360" y="289558"/>
            <a:ext cx="8625840" cy="62603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-US" sz="3000" b="1" i="0" dirty="0">
                <a:effectLst/>
                <a:latin typeface="Neue Haas Grotesk Text Pro (Headings)"/>
              </a:rPr>
              <a:t>Advance Queries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Neue Haas Grotesk Text Pro (Headings)"/>
              </a:rPr>
              <a:t>Retrieve the total number of books sold for each genre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Neue Haas Grotesk Text Pro (Headings)"/>
              </a:rPr>
              <a:t>Find the average price of books in the "Fantasy" genre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Neue Haas Grotesk Text Pro (Headings)"/>
              </a:rPr>
              <a:t>List customers who have placed at least 2 orders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Neue Haas Grotesk Text Pro (Headings)"/>
              </a:rPr>
              <a:t>Find the most frequently ordered book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Neue Haas Grotesk Text Pro (Headings)"/>
              </a:rPr>
              <a:t>Show the top 3 most expensive books of 'Fantasy' Genre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Neue Haas Grotesk Text Pro (Headings)"/>
              </a:rPr>
              <a:t>Retrieve the total quantity of books sold by each author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Neue Haas Grotesk Text Pro (Headings)"/>
              </a:rPr>
              <a:t>List the cities where customers who spent over $30 are located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Neue Haas Grotesk Text Pro (Headings)"/>
              </a:rPr>
              <a:t>Find the customer who spent the most on orders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lang="en-US" sz="2400" b="0" i="0" dirty="0">
                <a:effectLst/>
                <a:latin typeface="Neue Haas Grotesk Text Pro (Headings)"/>
              </a:rPr>
              <a:t>Calculate the stock remaining after fulfilling all orders</a:t>
            </a:r>
          </a:p>
        </p:txBody>
      </p:sp>
    </p:spTree>
    <p:extLst>
      <p:ext uri="{BB962C8B-B14F-4D97-AF65-F5344CB8AC3E}">
        <p14:creationId xmlns:p14="http://schemas.microsoft.com/office/powerpoint/2010/main" val="41057542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PunchcardVTI">
  <a:themeElements>
    <a:clrScheme name="Punchcard">
      <a:dk1>
        <a:srgbClr val="000000"/>
      </a:dk1>
      <a:lt1>
        <a:srgbClr val="FFFFFF"/>
      </a:lt1>
      <a:dk2>
        <a:srgbClr val="00224B"/>
      </a:dk2>
      <a:lt2>
        <a:srgbClr val="EFF0EF"/>
      </a:lt2>
      <a:accent1>
        <a:srgbClr val="00B2F3"/>
      </a:accent1>
      <a:accent2>
        <a:srgbClr val="0471CC"/>
      </a:accent2>
      <a:accent3>
        <a:srgbClr val="14BBA9"/>
      </a:accent3>
      <a:accent4>
        <a:srgbClr val="8BB93B"/>
      </a:accent4>
      <a:accent5>
        <a:srgbClr val="EC970C"/>
      </a:accent5>
      <a:accent6>
        <a:srgbClr val="F55822"/>
      </a:accent6>
      <a:hlink>
        <a:srgbClr val="008EE6"/>
      </a:hlink>
      <a:folHlink>
        <a:srgbClr val="808C8E"/>
      </a:folHlink>
    </a:clrScheme>
    <a:fontScheme name="Punchcard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unchcardVTI" id="{C7262591-AF98-8F48-B56D-6342D2439B1A}" vid="{261D9F73-974A-B14E-9EAF-4871CCA60BB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188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Avenir Next</vt:lpstr>
      <vt:lpstr>Neue Haas Grotesk Text Pro</vt:lpstr>
      <vt:lpstr>Neue Haas Grotesk Text Pro (Headings)</vt:lpstr>
      <vt:lpstr>PunchcardVTI</vt:lpstr>
      <vt:lpstr>SQL Project on  Online Book store</vt:lpstr>
      <vt:lpstr>Schema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shivaji paudel</dc:creator>
  <cp:lastModifiedBy>shivaji paudel</cp:lastModifiedBy>
  <cp:revision>1</cp:revision>
  <dcterms:created xsi:type="dcterms:W3CDTF">2025-07-21T17:36:31Z</dcterms:created>
  <dcterms:modified xsi:type="dcterms:W3CDTF">2025-07-21T17:58:23Z</dcterms:modified>
</cp:coreProperties>
</file>