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0" r:id="rId5"/>
    <p:sldId id="290" r:id="rId6"/>
    <p:sldId id="278" r:id="rId7"/>
    <p:sldId id="261" r:id="rId8"/>
    <p:sldId id="277" r:id="rId9"/>
    <p:sldId id="276" r:id="rId10"/>
    <p:sldId id="265" r:id="rId11"/>
    <p:sldId id="256" r:id="rId12"/>
    <p:sldId id="266" r:id="rId13"/>
    <p:sldId id="285" r:id="rId14"/>
    <p:sldId id="284" r:id="rId15"/>
    <p:sldId id="286" r:id="rId16"/>
    <p:sldId id="287" r:id="rId17"/>
    <p:sldId id="272" r:id="rId18"/>
    <p:sldId id="273" r:id="rId19"/>
    <p:sldId id="279" r:id="rId20"/>
    <p:sldId id="280" r:id="rId21"/>
    <p:sldId id="281" r:id="rId22"/>
    <p:sldId id="282" r:id="rId23"/>
    <p:sldId id="288" r:id="rId24"/>
    <p:sldId id="289" r:id="rId25"/>
    <p:sldId id="283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9C7"/>
    <a:srgbClr val="CC79A7"/>
    <a:srgbClr val="FFFFCC"/>
    <a:srgbClr val="FFFF99"/>
    <a:srgbClr val="EE442F"/>
    <a:srgbClr val="E8A100"/>
    <a:srgbClr val="58B8EF"/>
    <a:srgbClr val="8BBD6A"/>
    <a:srgbClr val="009E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844C2-198C-49EE-8182-F63E589EE478}" v="414" dt="2020-10-28T19:36:35.004"/>
    <p1510:client id="{C33D98C8-F9D3-45BD-82A3-8B56405602F5}" v="280" dt="2020-10-28T17:33:40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aul" userId="59a217b1fe251599" providerId="LiveId" clId="{31291AA3-9EB0-460F-B856-70581767BD03}"/>
    <pc:docChg chg="undo custSel addSld delSld modSld sldOrd">
      <pc:chgData name="Shiva Kaul" userId="59a217b1fe251599" providerId="LiveId" clId="{31291AA3-9EB0-460F-B856-70581767BD03}" dt="2020-10-15T23:22:33.380" v="3719" actId="1076"/>
      <pc:docMkLst>
        <pc:docMk/>
      </pc:docMkLst>
      <pc:sldChg chg="addSp delSp modSp mod">
        <pc:chgData name="Shiva Kaul" userId="59a217b1fe251599" providerId="LiveId" clId="{31291AA3-9EB0-460F-B856-70581767BD03}" dt="2020-10-15T03:20:07.843" v="3668" actId="14100"/>
        <pc:sldMkLst>
          <pc:docMk/>
          <pc:sldMk cId="1778722845" sldId="256"/>
        </pc:sldMkLst>
        <pc:spChg chg="add mod">
          <ac:chgData name="Shiva Kaul" userId="59a217b1fe251599" providerId="LiveId" clId="{31291AA3-9EB0-460F-B856-70581767BD03}" dt="2020-10-13T20:09:37.728" v="290" actId="1076"/>
          <ac:spMkLst>
            <pc:docMk/>
            <pc:sldMk cId="1778722845" sldId="256"/>
            <ac:spMk id="1883" creationId="{35971B38-E637-4DAA-8EE1-45F7E43AD4FB}"/>
          </ac:spMkLst>
        </pc:spChg>
        <pc:spChg chg="add mod">
          <ac:chgData name="Shiva Kaul" userId="59a217b1fe251599" providerId="LiveId" clId="{31291AA3-9EB0-460F-B856-70581767BD03}" dt="2020-10-15T03:20:07.843" v="3668" actId="14100"/>
          <ac:spMkLst>
            <pc:docMk/>
            <pc:sldMk cId="1778722845" sldId="256"/>
            <ac:spMk id="1885" creationId="{0B61B843-DAE2-4EC1-847F-67E43061953A}"/>
          </ac:spMkLst>
        </pc:spChg>
        <pc:grpChg chg="del">
          <ac:chgData name="Shiva Kaul" userId="59a217b1fe251599" providerId="LiveId" clId="{31291AA3-9EB0-460F-B856-70581767BD03}" dt="2020-10-13T19:25:38.163" v="8" actId="478"/>
          <ac:grpSpMkLst>
            <pc:docMk/>
            <pc:sldMk cId="1778722845" sldId="256"/>
            <ac:grpSpMk id="996" creationId="{4CBFFB9A-CB9A-4507-8AD9-E109BDC260AE}"/>
          </ac:grpSpMkLst>
        </pc:grpChg>
        <pc:picChg chg="add mod modCrop">
          <ac:chgData name="Shiva Kaul" userId="59a217b1fe251599" providerId="LiveId" clId="{31291AA3-9EB0-460F-B856-70581767BD03}" dt="2020-10-13T20:09:24.208" v="289" actId="1076"/>
          <ac:picMkLst>
            <pc:docMk/>
            <pc:sldMk cId="1778722845" sldId="256"/>
            <ac:picMk id="1881" creationId="{C27BC952-03F2-44C3-863E-8A415759DE1E}"/>
          </ac:picMkLst>
        </pc:picChg>
      </pc:sldChg>
      <pc:sldChg chg="delSp del mod">
        <pc:chgData name="Shiva Kaul" userId="59a217b1fe251599" providerId="LiveId" clId="{31291AA3-9EB0-460F-B856-70581767BD03}" dt="2020-10-13T20:01:04.147" v="146" actId="2696"/>
        <pc:sldMkLst>
          <pc:docMk/>
          <pc:sldMk cId="1319404509" sldId="257"/>
        </pc:sldMkLst>
        <pc:picChg chg="del">
          <ac:chgData name="Shiva Kaul" userId="59a217b1fe251599" providerId="LiveId" clId="{31291AA3-9EB0-460F-B856-70581767BD03}" dt="2020-10-13T19:25:43.369" v="10" actId="478"/>
          <ac:picMkLst>
            <pc:docMk/>
            <pc:sldMk cId="1319404509" sldId="257"/>
            <ac:picMk id="111" creationId="{4CBFFB9A-CB9A-4507-8AD9-E109BDC260AE}"/>
          </ac:picMkLst>
        </pc:picChg>
      </pc:sldChg>
      <pc:sldChg chg="addSp delSp modSp del mod">
        <pc:chgData name="Shiva Kaul" userId="59a217b1fe251599" providerId="LiveId" clId="{31291AA3-9EB0-460F-B856-70581767BD03}" dt="2020-10-14T01:03:20.130" v="1446" actId="47"/>
        <pc:sldMkLst>
          <pc:docMk/>
          <pc:sldMk cId="3241404838" sldId="258"/>
        </pc:sldMkLst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4" creationId="{7EEFC792-5F96-4394-A7AE-31751FF77E07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5" creationId="{387B0DEA-A05C-4856-A7CF-8AE38CB32950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6" creationId="{847678CA-0994-4865-BACF-AD99F2B6D2A3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7" creationId="{7569722A-965E-4669-B78F-AF479E9F7A5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8" creationId="{FD17DE8B-A880-45B4-85BA-36B8868EA15C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9" creationId="{A12126F2-4A5F-469A-B2DE-CB4B8989433B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0" creationId="{41FFA9D3-C367-4485-99AE-46C918BC1D80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2" creationId="{041FB25B-26C5-486A-9EFF-76FD7BD2E66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3" creationId="{6ADF6B90-6E8F-45AC-BA78-391B22655B17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5" creationId="{997EB7BF-F111-4061-B906-80DA0E1BD82A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6" creationId="{3E420D34-257B-4A5F-A7A7-DD0F1CB4479D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7" creationId="{3E315DD7-4B48-410D-BD04-FDD4BC6754D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" creationId="{E9FA2524-EC69-4857-81CA-AFA67B451E89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9" creationId="{292A5DD6-D743-44CB-A722-F0ADC63C6F91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0" creationId="{E44510C2-CFCD-4A2A-B141-26CA32BBD8B5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1" creationId="{CC8F2173-7E91-400B-A370-2540FED2CCC9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2" creationId="{FFF38C0C-351D-4F7F-856E-DB78243C3012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3" creationId="{7EFF3D0D-EFA2-428E-8531-3AC412217CD4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4" creationId="{E9E7D18E-2AA4-4ADE-B1C5-D83339703D6B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6" creationId="{0ED107BD-01C4-43C7-BA14-09FE87CFED37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7" creationId="{02A3EAC7-714B-454E-92DA-5BB3FCA82158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8" creationId="{7365660D-E88E-4C48-BA66-6240613AF53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29" creationId="{4D58D57B-07F6-4C90-BB4A-2EE836C8F4CA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30" creationId="{A18C8099-7C42-4FBC-81D3-0AD9BDB01AD6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31" creationId="{37B9F814-8FB3-4046-83B1-F1CEE2663829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992" creationId="{F0C41D30-9F22-480B-B9F3-C22A9BB0430C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993" creationId="{83CC86FA-C5F2-4D8F-B4D6-BA49793347CD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994" creationId="{14CD1723-35DC-4F93-9EC9-9A4F5653C1E2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0" creationId="{DD4CE89E-CB7B-40FE-B441-106839EA8CF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2" creationId="{B2D21673-D9B8-4002-95AC-8BECD9D202F6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3" creationId="{FA4CE187-E81F-4151-B202-3D87A776C171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4" creationId="{8945F16F-D81A-4243-97A1-658E2908CA60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5" creationId="{887A6173-E5CE-4571-A02D-CFBAAFAAE854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6" creationId="{1D4EA6D5-0124-48DE-8B05-E534CC80812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7" creationId="{C35D9520-1784-4EEB-858C-A88268DE36DC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8" creationId="{C76AA925-54AE-487B-BA9A-7521D7C57809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89" creationId="{8B5729FA-AF14-4610-9ED9-68FEFF968DA1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0" creationId="{01930BF9-C9AA-4DE0-9538-07EFA9D01D7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2" creationId="{7A9400E7-3088-4248-B209-3E340B3982C8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3" creationId="{1598E5B2-8C81-467D-B32B-74687214E655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4" creationId="{3DFB96C9-BFA5-49F7-A572-79E32185BD81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6" creationId="{8BD5B752-9516-4173-8C92-7DD472788444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7" creationId="{AFDCB72B-6249-402F-A6E6-D5B36D673A46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898" creationId="{8510B4E7-DB2E-49D6-8FC9-93DDE68E7DE5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900" creationId="{F92A0D74-0FA5-4459-B05E-B036D99DA46E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901" creationId="{9A5901F1-51F4-4CCF-BF5C-AAB719961669}"/>
          </ac:spMkLst>
        </pc:spChg>
        <pc:spChg chg="mod">
          <ac:chgData name="Shiva Kaul" userId="59a217b1fe251599" providerId="LiveId" clId="{31291AA3-9EB0-460F-B856-70581767BD03}" dt="2020-10-13T19:50:08.118" v="92" actId="27803"/>
          <ac:spMkLst>
            <pc:docMk/>
            <pc:sldMk cId="3241404838" sldId="258"/>
            <ac:spMk id="1902" creationId="{D5D70871-DA39-4BA2-839F-B5C497BE683D}"/>
          </ac:spMkLst>
        </pc:spChg>
        <pc:spChg chg="add del mod">
          <ac:chgData name="Shiva Kaul" userId="59a217b1fe251599" providerId="LiveId" clId="{31291AA3-9EB0-460F-B856-70581767BD03}" dt="2020-10-13T20:59:13.929" v="709" actId="478"/>
          <ac:spMkLst>
            <pc:docMk/>
            <pc:sldMk cId="3241404838" sldId="258"/>
            <ac:spMk id="1904" creationId="{4FF4501F-12B6-4F9B-9225-1045658B3D77}"/>
          </ac:spMkLst>
        </pc:s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3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1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4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25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995" creationId="{52194EF1-A8A8-4BD3-BA45-CA02BA123C5F}"/>
          </ac:grpSpMkLst>
        </pc:grpChg>
        <pc:grpChg chg="del">
          <ac:chgData name="Shiva Kaul" userId="59a217b1fe251599" providerId="LiveId" clId="{31291AA3-9EB0-460F-B856-70581767BD03}" dt="2020-10-13T19:25:41.048" v="9" actId="478"/>
          <ac:grpSpMkLst>
            <pc:docMk/>
            <pc:sldMk cId="3241404838" sldId="258"/>
            <ac:grpSpMk id="996" creationId="{4CBFFB9A-CB9A-4507-8AD9-E109BDC260AE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881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891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895" creationId="{52194EF1-A8A8-4BD3-BA45-CA02BA123C5F}"/>
          </ac:grpSpMkLst>
        </pc:grpChg>
        <pc:grpChg chg="mod">
          <ac:chgData name="Shiva Kaul" userId="59a217b1fe251599" providerId="LiveId" clId="{31291AA3-9EB0-460F-B856-70581767BD03}" dt="2020-10-13T19:50:08.118" v="92" actId="27803"/>
          <ac:grpSpMkLst>
            <pc:docMk/>
            <pc:sldMk cId="3241404838" sldId="258"/>
            <ac:grpSpMk id="1899" creationId="{52194EF1-A8A8-4BD3-BA45-CA02BA123C5F}"/>
          </ac:grpSpMkLst>
        </pc:grpChg>
        <pc:picChg chg="add del mod">
          <ac:chgData name="Shiva Kaul" userId="59a217b1fe251599" providerId="LiveId" clId="{31291AA3-9EB0-460F-B856-70581767BD03}" dt="2020-10-13T19:51:47.861" v="112" actId="478"/>
          <ac:picMkLst>
            <pc:docMk/>
            <pc:sldMk cId="3241404838" sldId="258"/>
            <ac:picMk id="2" creationId="{52194EF1-A8A8-4BD3-BA45-CA02BA123C5F}"/>
          </ac:picMkLst>
        </pc:picChg>
        <pc:picChg chg="add del mod modCrop">
          <ac:chgData name="Shiva Kaul" userId="59a217b1fe251599" providerId="LiveId" clId="{31291AA3-9EB0-460F-B856-70581767BD03}" dt="2020-10-13T20:32:41.371" v="598" actId="478"/>
          <ac:picMkLst>
            <pc:docMk/>
            <pc:sldMk cId="3241404838" sldId="258"/>
            <ac:picMk id="1903" creationId="{11F05589-F876-4202-876D-B4176EF4B0DF}"/>
          </ac:picMkLst>
        </pc:picChg>
        <pc:picChg chg="add del mod ord modCrop">
          <ac:chgData name="Shiva Kaul" userId="59a217b1fe251599" providerId="LiveId" clId="{31291AA3-9EB0-460F-B856-70581767BD03}" dt="2020-10-13T20:32:36.787" v="597" actId="167"/>
          <ac:picMkLst>
            <pc:docMk/>
            <pc:sldMk cId="3241404838" sldId="258"/>
            <ac:picMk id="1906" creationId="{2EAD4715-4D97-40DB-BE47-2A241942D699}"/>
          </ac:picMkLst>
        </pc:picChg>
      </pc:sldChg>
      <pc:sldChg chg="addSp delSp modSp mod">
        <pc:chgData name="Shiva Kaul" userId="59a217b1fe251599" providerId="LiveId" clId="{31291AA3-9EB0-460F-B856-70581767BD03}" dt="2020-10-13T21:10:08.916" v="803" actId="478"/>
        <pc:sldMkLst>
          <pc:docMk/>
          <pc:sldMk cId="3782419932" sldId="261"/>
        </pc:sldMkLst>
        <pc:spChg chg="del mod">
          <ac:chgData name="Shiva Kaul" userId="59a217b1fe251599" providerId="LiveId" clId="{31291AA3-9EB0-460F-B856-70581767BD03}" dt="2020-10-13T21:10:08.916" v="803" actId="478"/>
          <ac:spMkLst>
            <pc:docMk/>
            <pc:sldMk cId="3782419932" sldId="261"/>
            <ac:spMk id="456" creationId="{0B7330E5-1726-4216-9940-561381EDA6AA}"/>
          </ac:spMkLst>
        </pc:spChg>
        <pc:spChg chg="del">
          <ac:chgData name="Shiva Kaul" userId="59a217b1fe251599" providerId="LiveId" clId="{31291AA3-9EB0-460F-B856-70581767BD03}" dt="2020-10-13T21:09:34.920" v="791" actId="478"/>
          <ac:spMkLst>
            <pc:docMk/>
            <pc:sldMk cId="3782419932" sldId="261"/>
            <ac:spMk id="460" creationId="{643AE493-FD61-4A2E-8EC9-5F13CB3862F1}"/>
          </ac:spMkLst>
        </pc:spChg>
        <pc:spChg chg="del">
          <ac:chgData name="Shiva Kaul" userId="59a217b1fe251599" providerId="LiveId" clId="{31291AA3-9EB0-460F-B856-70581767BD03}" dt="2020-10-13T21:09:34.920" v="791" actId="478"/>
          <ac:spMkLst>
            <pc:docMk/>
            <pc:sldMk cId="3782419932" sldId="261"/>
            <ac:spMk id="494" creationId="{CD88B7D7-4C5F-4FC8-A8A8-C89FE58F6E3C}"/>
          </ac:spMkLst>
        </pc:spChg>
        <pc:spChg chg="del mod">
          <ac:chgData name="Shiva Kaul" userId="59a217b1fe251599" providerId="LiveId" clId="{31291AA3-9EB0-460F-B856-70581767BD03}" dt="2020-10-13T21:09:43.772" v="795" actId="478"/>
          <ac:spMkLst>
            <pc:docMk/>
            <pc:sldMk cId="3782419932" sldId="261"/>
            <ac:spMk id="496" creationId="{8D219B88-4054-4230-A18B-F0FFD1AE17EB}"/>
          </ac:spMkLst>
        </pc:spChg>
        <pc:grpChg chg="del">
          <ac:chgData name="Shiva Kaul" userId="59a217b1fe251599" providerId="LiveId" clId="{31291AA3-9EB0-460F-B856-70581767BD03}" dt="2020-10-13T21:10:05.635" v="800" actId="478"/>
          <ac:grpSpMkLst>
            <pc:docMk/>
            <pc:sldMk cId="3782419932" sldId="261"/>
            <ac:grpSpMk id="364" creationId="{D2AF474F-F6E3-45C8-ADF0-2F58F17C56DA}"/>
          </ac:grpSpMkLst>
        </pc:grpChg>
        <pc:grpChg chg="del">
          <ac:chgData name="Shiva Kaul" userId="59a217b1fe251599" providerId="LiveId" clId="{31291AA3-9EB0-460F-B856-70581767BD03}" dt="2020-10-13T21:10:05.635" v="800" actId="478"/>
          <ac:grpSpMkLst>
            <pc:docMk/>
            <pc:sldMk cId="3782419932" sldId="261"/>
            <ac:grpSpMk id="368" creationId="{59730565-FFB1-42CC-9C5E-063E2F8025A2}"/>
          </ac:grpSpMkLst>
        </pc:grpChg>
        <pc:grpChg chg="del">
          <ac:chgData name="Shiva Kaul" userId="59a217b1fe251599" providerId="LiveId" clId="{31291AA3-9EB0-460F-B856-70581767BD03}" dt="2020-10-13T21:10:06.603" v="801" actId="478"/>
          <ac:grpSpMkLst>
            <pc:docMk/>
            <pc:sldMk cId="3782419932" sldId="261"/>
            <ac:grpSpMk id="371" creationId="{BE9496C2-91D9-477D-A0AE-858A1FF0BA05}"/>
          </ac:grpSpMkLst>
        </pc:grpChg>
        <pc:grpChg chg="del">
          <ac:chgData name="Shiva Kaul" userId="59a217b1fe251599" providerId="LiveId" clId="{31291AA3-9EB0-460F-B856-70581767BD03}" dt="2020-10-13T21:09:34.920" v="791" actId="478"/>
          <ac:grpSpMkLst>
            <pc:docMk/>
            <pc:sldMk cId="3782419932" sldId="261"/>
            <ac:grpSpMk id="438" creationId="{7AF5E13B-AA61-484F-A51E-FC435895537F}"/>
          </ac:grpSpMkLst>
        </pc:grpChg>
        <pc:grpChg chg="del">
          <ac:chgData name="Shiva Kaul" userId="59a217b1fe251599" providerId="LiveId" clId="{31291AA3-9EB0-460F-B856-70581767BD03}" dt="2020-10-13T21:09:46.505" v="798" actId="478"/>
          <ac:grpSpMkLst>
            <pc:docMk/>
            <pc:sldMk cId="3782419932" sldId="261"/>
            <ac:grpSpMk id="449" creationId="{7A018569-075E-4A50-B7A0-862CD7F104BC}"/>
          </ac:grpSpMkLst>
        </pc:grpChg>
        <pc:grpChg chg="del">
          <ac:chgData name="Shiva Kaul" userId="59a217b1fe251599" providerId="LiveId" clId="{31291AA3-9EB0-460F-B856-70581767BD03}" dt="2020-10-13T21:09:45.582" v="797" actId="478"/>
          <ac:grpSpMkLst>
            <pc:docMk/>
            <pc:sldMk cId="3782419932" sldId="261"/>
            <ac:grpSpMk id="450" creationId="{5FA65B14-55D7-4C43-96C5-A5E228942849}"/>
          </ac:grpSpMkLst>
        </pc:grpChg>
        <pc:grpChg chg="del">
          <ac:chgData name="Shiva Kaul" userId="59a217b1fe251599" providerId="LiveId" clId="{31291AA3-9EB0-460F-B856-70581767BD03}" dt="2020-10-13T21:09:44.616" v="796" actId="478"/>
          <ac:grpSpMkLst>
            <pc:docMk/>
            <pc:sldMk cId="3782419932" sldId="261"/>
            <ac:grpSpMk id="475" creationId="{E5B21F03-B860-44A9-8B2A-424C5E2B08D7}"/>
          </ac:grpSpMkLst>
        </pc:grpChg>
        <pc:grpChg chg="del">
          <ac:chgData name="Shiva Kaul" userId="59a217b1fe251599" providerId="LiveId" clId="{31291AA3-9EB0-460F-B856-70581767BD03}" dt="2020-10-13T21:09:39.679" v="792" actId="478"/>
          <ac:grpSpMkLst>
            <pc:docMk/>
            <pc:sldMk cId="3782419932" sldId="261"/>
            <ac:grpSpMk id="478" creationId="{0447A803-6858-4252-AFDC-67F7A9374D2A}"/>
          </ac:grpSpMkLst>
        </pc:grpChg>
        <pc:grpChg chg="del">
          <ac:chgData name="Shiva Kaul" userId="59a217b1fe251599" providerId="LiveId" clId="{31291AA3-9EB0-460F-B856-70581767BD03}" dt="2020-10-13T21:09:41.506" v="794" actId="478"/>
          <ac:grpSpMkLst>
            <pc:docMk/>
            <pc:sldMk cId="3782419932" sldId="261"/>
            <ac:grpSpMk id="487" creationId="{659B99D0-CC51-4597-A44D-E5493FED6A72}"/>
          </ac:grpSpMkLst>
        </pc:grpChg>
        <pc:grpChg chg="del">
          <ac:chgData name="Shiva Kaul" userId="59a217b1fe251599" providerId="LiveId" clId="{31291AA3-9EB0-460F-B856-70581767BD03}" dt="2020-10-13T21:09:39.679" v="792" actId="478"/>
          <ac:grpSpMkLst>
            <pc:docMk/>
            <pc:sldMk cId="3782419932" sldId="261"/>
            <ac:grpSpMk id="490" creationId="{992ECB95-02A3-4660-BD9D-5305F907B464}"/>
          </ac:grpSpMkLst>
        </pc:grpChg>
        <pc:picChg chg="add del mod">
          <ac:chgData name="Shiva Kaul" userId="59a217b1fe251599" providerId="LiveId" clId="{31291AA3-9EB0-460F-B856-70581767BD03}" dt="2020-10-13T19:07:47.303" v="3" actId="22"/>
          <ac:picMkLst>
            <pc:docMk/>
            <pc:sldMk cId="3782419932" sldId="261"/>
            <ac:picMk id="500" creationId="{3CE94D7C-99AE-4A9B-8B2D-FCFCD6FFCA66}"/>
          </ac:picMkLst>
        </pc:pic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315" creationId="{1406DFB4-B409-4827-908E-B422D9B2F385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329" creationId="{CA8AB42F-55C2-43CC-B517-C8A75EDF1F05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332" creationId="{1B77DFC3-0892-4ED2-A9AE-451D8D12E4FC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61" creationId="{221CD0B2-0803-4933-8678-FEE87F53C9FC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62" creationId="{76ED5F01-C09E-46E7-A9E2-66836AF95123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65" creationId="{A0507083-9588-401E-A463-CC71859746E1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72" creationId="{C71C9EBA-A566-416C-97AD-E1D5AE8763AE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73" creationId="{5AC10B27-B257-4417-B622-30BD2713887B}"/>
          </ac:cxnSpMkLst>
        </pc:cxnChg>
        <pc:cxnChg chg="del">
          <ac:chgData name="Shiva Kaul" userId="59a217b1fe251599" providerId="LiveId" clId="{31291AA3-9EB0-460F-B856-70581767BD03}" dt="2020-10-13T21:10:05.635" v="800" actId="478"/>
          <ac:cxnSpMkLst>
            <pc:docMk/>
            <pc:sldMk cId="3782419932" sldId="261"/>
            <ac:cxnSpMk id="474" creationId="{35C2C97E-AB67-448B-9924-F31065881154}"/>
          </ac:cxnSpMkLst>
        </pc:cxnChg>
      </pc:sldChg>
      <pc:sldChg chg="addSp delSp modSp mod ord modShow">
        <pc:chgData name="Shiva Kaul" userId="59a217b1fe251599" providerId="LiveId" clId="{31291AA3-9EB0-460F-B856-70581767BD03}" dt="2020-10-14T20:40:21.707" v="3659" actId="729"/>
        <pc:sldMkLst>
          <pc:docMk/>
          <pc:sldMk cId="1733776594" sldId="262"/>
        </pc:sldMkLst>
        <pc:spChg chg="mod">
          <ac:chgData name="Shiva Kaul" userId="59a217b1fe251599" providerId="LiveId" clId="{31291AA3-9EB0-460F-B856-70581767BD03}" dt="2020-10-13T19:41:33.632" v="76"/>
          <ac:spMkLst>
            <pc:docMk/>
            <pc:sldMk cId="1733776594" sldId="262"/>
            <ac:spMk id="354" creationId="{55EE98FA-48DA-452D-A660-B823502C60D2}"/>
          </ac:spMkLst>
        </pc:spChg>
        <pc:spChg chg="mod">
          <ac:chgData name="Shiva Kaul" userId="59a217b1fe251599" providerId="LiveId" clId="{31291AA3-9EB0-460F-B856-70581767BD03}" dt="2020-10-13T19:41:33.633" v="77"/>
          <ac:spMkLst>
            <pc:docMk/>
            <pc:sldMk cId="1733776594" sldId="262"/>
            <ac:spMk id="355" creationId="{8C4E1D2C-375E-4B4C-BE35-0993FE7673BD}"/>
          </ac:spMkLst>
        </pc:spChg>
        <pc:spChg chg="mod">
          <ac:chgData name="Shiva Kaul" userId="59a217b1fe251599" providerId="LiveId" clId="{31291AA3-9EB0-460F-B856-70581767BD03}" dt="2020-10-13T19:41:33.634" v="78"/>
          <ac:spMkLst>
            <pc:docMk/>
            <pc:sldMk cId="1733776594" sldId="262"/>
            <ac:spMk id="356" creationId="{F6504D4B-6CD9-4014-99DC-5B8E28342102}"/>
          </ac:spMkLst>
        </pc:spChg>
        <pc:spChg chg="mod">
          <ac:chgData name="Shiva Kaul" userId="59a217b1fe251599" providerId="LiveId" clId="{31291AA3-9EB0-460F-B856-70581767BD03}" dt="2020-10-13T19:41:33.635" v="79"/>
          <ac:spMkLst>
            <pc:docMk/>
            <pc:sldMk cId="1733776594" sldId="262"/>
            <ac:spMk id="357" creationId="{62339304-CF40-4C7B-862A-0C70504BB9DF}"/>
          </ac:spMkLst>
        </pc:spChg>
        <pc:spChg chg="mod">
          <ac:chgData name="Shiva Kaul" userId="59a217b1fe251599" providerId="LiveId" clId="{31291AA3-9EB0-460F-B856-70581767BD03}" dt="2020-10-13T19:41:33.636" v="80"/>
          <ac:spMkLst>
            <pc:docMk/>
            <pc:sldMk cId="1733776594" sldId="262"/>
            <ac:spMk id="358" creationId="{F38147EA-2769-488F-8D5B-9F588D323E0B}"/>
          </ac:spMkLst>
        </pc:spChg>
        <pc:spChg chg="mod">
          <ac:chgData name="Shiva Kaul" userId="59a217b1fe251599" providerId="LiveId" clId="{31291AA3-9EB0-460F-B856-70581767BD03}" dt="2020-10-13T19:41:33.637" v="81"/>
          <ac:spMkLst>
            <pc:docMk/>
            <pc:sldMk cId="1733776594" sldId="262"/>
            <ac:spMk id="370" creationId="{9DE5D642-E4D1-4C95-B9ED-C798F75CC70B}"/>
          </ac:spMkLst>
        </pc:spChg>
        <pc:spChg chg="mod">
          <ac:chgData name="Shiva Kaul" userId="59a217b1fe251599" providerId="LiveId" clId="{31291AA3-9EB0-460F-B856-70581767BD03}" dt="2020-10-13T19:41:33.638" v="82"/>
          <ac:spMkLst>
            <pc:docMk/>
            <pc:sldMk cId="1733776594" sldId="262"/>
            <ac:spMk id="371" creationId="{50487467-5D99-4408-BAAD-E2B99E041DD3}"/>
          </ac:spMkLst>
        </pc:spChg>
        <pc:spChg chg="mod">
          <ac:chgData name="Shiva Kaul" userId="59a217b1fe251599" providerId="LiveId" clId="{31291AA3-9EB0-460F-B856-70581767BD03}" dt="2020-10-13T19:41:33.639" v="83"/>
          <ac:spMkLst>
            <pc:docMk/>
            <pc:sldMk cId="1733776594" sldId="262"/>
            <ac:spMk id="372" creationId="{425951F3-6BB8-4579-A7DE-4E8EA30E0D0C}"/>
          </ac:spMkLst>
        </pc:spChg>
        <pc:spChg chg="mod">
          <ac:chgData name="Shiva Kaul" userId="59a217b1fe251599" providerId="LiveId" clId="{31291AA3-9EB0-460F-B856-70581767BD03}" dt="2020-10-13T19:41:33.640" v="84"/>
          <ac:spMkLst>
            <pc:docMk/>
            <pc:sldMk cId="1733776594" sldId="262"/>
            <ac:spMk id="373" creationId="{CAAC247D-AC13-4F68-B8BB-C5415C6AA2BA}"/>
          </ac:spMkLst>
        </pc:spChg>
        <pc:spChg chg="mod">
          <ac:chgData name="Shiva Kaul" userId="59a217b1fe251599" providerId="LiveId" clId="{31291AA3-9EB0-460F-B856-70581767BD03}" dt="2020-10-13T19:41:33.641" v="85"/>
          <ac:spMkLst>
            <pc:docMk/>
            <pc:sldMk cId="1733776594" sldId="262"/>
            <ac:spMk id="374" creationId="{15040D86-727D-4D37-AE99-24E2A8DB660D}"/>
          </ac:spMkLst>
        </pc:spChg>
        <pc:spChg chg="mod">
          <ac:chgData name="Shiva Kaul" userId="59a217b1fe251599" providerId="LiveId" clId="{31291AA3-9EB0-460F-B856-70581767BD03}" dt="2020-10-13T20:08:17.230" v="266" actId="1076"/>
          <ac:spMkLst>
            <pc:docMk/>
            <pc:sldMk cId="1733776594" sldId="262"/>
            <ac:spMk id="382" creationId="{B3967E99-DB53-4DB8-B9E6-22728969F2C2}"/>
          </ac:spMkLst>
        </pc:spChg>
        <pc:spChg chg="mod">
          <ac:chgData name="Shiva Kaul" userId="59a217b1fe251599" providerId="LiveId" clId="{31291AA3-9EB0-460F-B856-70581767BD03}" dt="2020-10-13T20:08:17.230" v="266" actId="1076"/>
          <ac:spMkLst>
            <pc:docMk/>
            <pc:sldMk cId="1733776594" sldId="262"/>
            <ac:spMk id="383" creationId="{E98ABDD2-50D1-47F7-BC06-D453E86CB76A}"/>
          </ac:spMkLst>
        </pc:spChg>
        <pc:spChg chg="mod">
          <ac:chgData name="Shiva Kaul" userId="59a217b1fe251599" providerId="LiveId" clId="{31291AA3-9EB0-460F-B856-70581767BD03}" dt="2020-10-13T20:08:17.230" v="266" actId="1076"/>
          <ac:spMkLst>
            <pc:docMk/>
            <pc:sldMk cId="1733776594" sldId="262"/>
            <ac:spMk id="384" creationId="{41A3D949-B797-4DD9-8D98-9BD17777A5D7}"/>
          </ac:spMkLst>
        </pc:spChg>
        <pc:spChg chg="mod">
          <ac:chgData name="Shiva Kaul" userId="59a217b1fe251599" providerId="LiveId" clId="{31291AA3-9EB0-460F-B856-70581767BD03}" dt="2020-10-13T20:08:17.230" v="266" actId="1076"/>
          <ac:spMkLst>
            <pc:docMk/>
            <pc:sldMk cId="1733776594" sldId="262"/>
            <ac:spMk id="385" creationId="{0342720D-F16E-472D-A4EC-1FA27AACD9BE}"/>
          </ac:spMkLst>
        </pc:spChg>
        <pc:spChg chg="mod">
          <ac:chgData name="Shiva Kaul" userId="59a217b1fe251599" providerId="LiveId" clId="{31291AA3-9EB0-460F-B856-70581767BD03}" dt="2020-10-13T20:08:17.230" v="266" actId="1076"/>
          <ac:spMkLst>
            <pc:docMk/>
            <pc:sldMk cId="1733776594" sldId="262"/>
            <ac:spMk id="386" creationId="{EEDE1CAF-22A7-4DDD-A55E-54EF50905F6D}"/>
          </ac:spMkLst>
        </pc:spChg>
        <pc:spChg chg="mod">
          <ac:chgData name="Shiva Kaul" userId="59a217b1fe251599" providerId="LiveId" clId="{31291AA3-9EB0-460F-B856-70581767BD03}" dt="2020-10-13T20:07:57.219" v="256"/>
          <ac:spMkLst>
            <pc:docMk/>
            <pc:sldMk cId="1733776594" sldId="262"/>
            <ac:spMk id="396" creationId="{D3BD3443-E864-4112-88BF-8F3FED459AAD}"/>
          </ac:spMkLst>
        </pc:spChg>
        <pc:spChg chg="mod">
          <ac:chgData name="Shiva Kaul" userId="59a217b1fe251599" providerId="LiveId" clId="{31291AA3-9EB0-460F-B856-70581767BD03}" dt="2020-10-13T20:07:57.220" v="257"/>
          <ac:spMkLst>
            <pc:docMk/>
            <pc:sldMk cId="1733776594" sldId="262"/>
            <ac:spMk id="397" creationId="{D23D431E-6ECE-4955-B68F-F702AD5B1098}"/>
          </ac:spMkLst>
        </pc:spChg>
        <pc:spChg chg="mod">
          <ac:chgData name="Shiva Kaul" userId="59a217b1fe251599" providerId="LiveId" clId="{31291AA3-9EB0-460F-B856-70581767BD03}" dt="2020-10-13T20:07:57.221" v="258"/>
          <ac:spMkLst>
            <pc:docMk/>
            <pc:sldMk cId="1733776594" sldId="262"/>
            <ac:spMk id="398" creationId="{DB4E9771-C5C7-4B04-8565-A64A232EE036}"/>
          </ac:spMkLst>
        </pc:spChg>
        <pc:spChg chg="mod">
          <ac:chgData name="Shiva Kaul" userId="59a217b1fe251599" providerId="LiveId" clId="{31291AA3-9EB0-460F-B856-70581767BD03}" dt="2020-10-13T20:07:57.222" v="259"/>
          <ac:spMkLst>
            <pc:docMk/>
            <pc:sldMk cId="1733776594" sldId="262"/>
            <ac:spMk id="399" creationId="{D4E07FAC-A6A9-4972-A3CC-56DF63D0036E}"/>
          </ac:spMkLst>
        </pc:spChg>
        <pc:spChg chg="mod">
          <ac:chgData name="Shiva Kaul" userId="59a217b1fe251599" providerId="LiveId" clId="{31291AA3-9EB0-460F-B856-70581767BD03}" dt="2020-10-13T20:07:57.223" v="260"/>
          <ac:spMkLst>
            <pc:docMk/>
            <pc:sldMk cId="1733776594" sldId="262"/>
            <ac:spMk id="400" creationId="{BC785DCC-4EFD-46F4-9991-C9D5B928061F}"/>
          </ac:spMkLst>
        </pc:spChg>
        <pc:spChg chg="mod">
          <ac:chgData name="Shiva Kaul" userId="59a217b1fe251599" providerId="LiveId" clId="{31291AA3-9EB0-460F-B856-70581767BD03}" dt="2020-10-13T20:08:23.013" v="269"/>
          <ac:spMkLst>
            <pc:docMk/>
            <pc:sldMk cId="1733776594" sldId="262"/>
            <ac:spMk id="408" creationId="{EE1C0BE0-D03B-4254-877A-318F118B3E9F}"/>
          </ac:spMkLst>
        </pc:spChg>
        <pc:spChg chg="mod">
          <ac:chgData name="Shiva Kaul" userId="59a217b1fe251599" providerId="LiveId" clId="{31291AA3-9EB0-460F-B856-70581767BD03}" dt="2020-10-13T20:08:23.015" v="270"/>
          <ac:spMkLst>
            <pc:docMk/>
            <pc:sldMk cId="1733776594" sldId="262"/>
            <ac:spMk id="409" creationId="{F64E82ED-948F-47DA-8734-CB4ECB917D38}"/>
          </ac:spMkLst>
        </pc:spChg>
        <pc:spChg chg="mod">
          <ac:chgData name="Shiva Kaul" userId="59a217b1fe251599" providerId="LiveId" clId="{31291AA3-9EB0-460F-B856-70581767BD03}" dt="2020-10-13T20:08:23.016" v="271"/>
          <ac:spMkLst>
            <pc:docMk/>
            <pc:sldMk cId="1733776594" sldId="262"/>
            <ac:spMk id="410" creationId="{8DC6CA06-F0D0-44FC-B0CA-C4B07CEBE72C}"/>
          </ac:spMkLst>
        </pc:spChg>
        <pc:spChg chg="mod">
          <ac:chgData name="Shiva Kaul" userId="59a217b1fe251599" providerId="LiveId" clId="{31291AA3-9EB0-460F-B856-70581767BD03}" dt="2020-10-13T20:08:23.017" v="272"/>
          <ac:spMkLst>
            <pc:docMk/>
            <pc:sldMk cId="1733776594" sldId="262"/>
            <ac:spMk id="411" creationId="{EC9D1D4D-C5F3-4381-80E9-586AF54ED620}"/>
          </ac:spMkLst>
        </pc:spChg>
        <pc:spChg chg="del mod">
          <ac:chgData name="Shiva Kaul" userId="59a217b1fe251599" providerId="LiveId" clId="{31291AA3-9EB0-460F-B856-70581767BD03}" dt="2020-10-13T20:08:40.097" v="283" actId="478"/>
          <ac:spMkLst>
            <pc:docMk/>
            <pc:sldMk cId="1733776594" sldId="262"/>
            <ac:spMk id="421" creationId="{9386232F-A2A1-446A-8CDD-8FB5C9949096}"/>
          </ac:spMkLst>
        </pc:spChg>
        <pc:spChg chg="mod">
          <ac:chgData name="Shiva Kaul" userId="59a217b1fe251599" providerId="LiveId" clId="{31291AA3-9EB0-460F-B856-70581767BD03}" dt="2020-10-13T20:08:23.019" v="274"/>
          <ac:spMkLst>
            <pc:docMk/>
            <pc:sldMk cId="1733776594" sldId="262"/>
            <ac:spMk id="422" creationId="{666B6C99-CCC6-4137-8501-845C6F7AE41C}"/>
          </ac:spMkLst>
        </pc:spChg>
        <pc:spChg chg="mod">
          <ac:chgData name="Shiva Kaul" userId="59a217b1fe251599" providerId="LiveId" clId="{31291AA3-9EB0-460F-B856-70581767BD03}" dt="2020-10-13T20:08:23.019" v="275"/>
          <ac:spMkLst>
            <pc:docMk/>
            <pc:sldMk cId="1733776594" sldId="262"/>
            <ac:spMk id="423" creationId="{2448D4D0-EEA4-49EF-B7ED-89A3B1BF31CC}"/>
          </ac:spMkLst>
        </pc:spChg>
        <pc:spChg chg="mod">
          <ac:chgData name="Shiva Kaul" userId="59a217b1fe251599" providerId="LiveId" clId="{31291AA3-9EB0-460F-B856-70581767BD03}" dt="2020-10-13T20:08:23.020" v="276"/>
          <ac:spMkLst>
            <pc:docMk/>
            <pc:sldMk cId="1733776594" sldId="262"/>
            <ac:spMk id="424" creationId="{76607A70-A7B6-4E8B-B116-289B9A2C1657}"/>
          </ac:spMkLst>
        </pc:spChg>
        <pc:spChg chg="mod">
          <ac:chgData name="Shiva Kaul" userId="59a217b1fe251599" providerId="LiveId" clId="{31291AA3-9EB0-460F-B856-70581767BD03}" dt="2020-10-14T01:25:47.975" v="1579" actId="1076"/>
          <ac:spMkLst>
            <pc:docMk/>
            <pc:sldMk cId="1733776594" sldId="262"/>
            <ac:spMk id="432" creationId="{D481F681-0B85-45E6-AE0B-6FDA02E63FAA}"/>
          </ac:spMkLst>
        </pc:spChg>
        <pc:spChg chg="mod">
          <ac:chgData name="Shiva Kaul" userId="59a217b1fe251599" providerId="LiveId" clId="{31291AA3-9EB0-460F-B856-70581767BD03}" dt="2020-10-13T20:08:37.191" v="281" actId="1076"/>
          <ac:spMkLst>
            <pc:docMk/>
            <pc:sldMk cId="1733776594" sldId="262"/>
            <ac:spMk id="434" creationId="{BBFED665-3506-4AE4-8AB3-088B9338C1D1}"/>
          </ac:spMkLst>
        </pc:spChg>
        <pc:spChg chg="mod">
          <ac:chgData name="Shiva Kaul" userId="59a217b1fe251599" providerId="LiveId" clId="{31291AA3-9EB0-460F-B856-70581767BD03}" dt="2020-10-13T20:08:37.191" v="281" actId="1076"/>
          <ac:spMkLst>
            <pc:docMk/>
            <pc:sldMk cId="1733776594" sldId="262"/>
            <ac:spMk id="435" creationId="{6A06924E-1DA9-4388-80EE-306DA14DC693}"/>
          </ac:spMkLst>
        </pc:spChg>
        <pc:spChg chg="mod">
          <ac:chgData name="Shiva Kaul" userId="59a217b1fe251599" providerId="LiveId" clId="{31291AA3-9EB0-460F-B856-70581767BD03}" dt="2020-10-13T20:08:37.191" v="281" actId="1076"/>
          <ac:spMkLst>
            <pc:docMk/>
            <pc:sldMk cId="1733776594" sldId="262"/>
            <ac:spMk id="436" creationId="{DA9FD7D2-A22B-46AA-BEF1-9D3EB1EBCB82}"/>
          </ac:spMkLst>
        </pc:spChg>
        <pc:spChg chg="mod">
          <ac:chgData name="Shiva Kaul" userId="59a217b1fe251599" providerId="LiveId" clId="{31291AA3-9EB0-460F-B856-70581767BD03}" dt="2020-10-13T20:08:37.191" v="281" actId="1076"/>
          <ac:spMkLst>
            <pc:docMk/>
            <pc:sldMk cId="1733776594" sldId="262"/>
            <ac:spMk id="437" creationId="{7B8D42BB-183D-4ADE-929C-62CDA9130CF4}"/>
          </ac:spMkLst>
        </pc:spChg>
        <pc:spChg chg="del mod">
          <ac:chgData name="Shiva Kaul" userId="59a217b1fe251599" providerId="LiveId" clId="{31291AA3-9EB0-460F-B856-70581767BD03}" dt="2020-10-14T01:26:16.207" v="1589" actId="21"/>
          <ac:spMkLst>
            <pc:docMk/>
            <pc:sldMk cId="1733776594" sldId="262"/>
            <ac:spMk id="445" creationId="{E01C8F30-3C07-42AA-BF14-6F15E2332177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495" creationId="{E741DDEF-0AB7-44C9-975F-87357474869C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496" creationId="{29DD86AB-4F7B-480E-9DE4-F0B221AE9AC2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497" creationId="{A445682D-2BEB-4A9A-B104-DC668775336A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498" creationId="{236914A1-A936-4F90-B243-B1633489E141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499" creationId="{C05E72EA-F6B9-4E51-B936-560AF4682E33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0" creationId="{B1860499-DA49-4CB4-83F8-752389CEE973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1" creationId="{BC0C4C98-B8F3-4C72-9F5A-89F18E0659B4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2" creationId="{2FED2899-7AD4-4ACE-8D9D-D4F97388002A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3" creationId="{86500549-5745-49A4-ABE0-2DDF75DC29A4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4" creationId="{649EB9AD-0E6D-4241-8A82-43119818F704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5" creationId="{7E35C462-9E1C-4633-8F98-2397409BE0CC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6" creationId="{DC3A70FF-2217-4208-BF2E-E12C59946ED2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7" creationId="{5500AB8E-728A-4862-A10E-6D16526B71F6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8" creationId="{1AAFFC8D-FD24-4702-8BA2-B6EF30BC2D46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09" creationId="{F194453D-CA84-43E2-87D7-DD33D1C01B72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10" creationId="{801AAB5A-E99B-45A7-BD75-D58A025740C8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11" creationId="{8B4E06F7-DE69-4267-8C3D-F65751C005DE}"/>
          </ac:spMkLst>
        </pc:spChg>
        <pc:spChg chg="mod">
          <ac:chgData name="Shiva Kaul" userId="59a217b1fe251599" providerId="LiveId" clId="{31291AA3-9EB0-460F-B856-70581767BD03}" dt="2020-10-14T04:58:43.883" v="2420" actId="1076"/>
          <ac:spMkLst>
            <pc:docMk/>
            <pc:sldMk cId="1733776594" sldId="262"/>
            <ac:spMk id="512" creationId="{533BAD2B-7B4F-4DB4-821C-C7477687F2EB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65" creationId="{D65FA6A9-51E0-48DF-98D9-1084C0C8C6EA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66" creationId="{40915327-019A-449B-BE21-D25727A22FAE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67" creationId="{678BF6AB-1DA4-4326-97BE-0ACA5CC56F1A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68" creationId="{8BABB3E2-F03A-410C-A953-39F7EFC5DD06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69" creationId="{F3F30ACD-28FD-4042-A1B8-2A6D4815FA88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0" creationId="{BC7BCF9E-766D-4ACC-8761-B73351AD71BA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1" creationId="{FA8FD4A7-89F4-41A2-9DAC-B1091191F19C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2" creationId="{28464275-DB42-456C-B12E-9D0D581C1589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3" creationId="{F586C523-A057-415F-A067-E7AD4A71E809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4" creationId="{992C6BC7-25ED-47CF-9283-2C6F6BD34949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5" creationId="{79ECF6E1-1AB2-4F65-BDF6-E7E1BF95338A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6" creationId="{65908FF6-A5AD-4201-96AE-5CC37B5D3210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7" creationId="{A0381A0F-676D-44F0-8BF0-9B6E2B10C6EB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8" creationId="{2DD5F647-8A96-4E43-9CD2-286A8A343C82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79" creationId="{0811B338-8087-4B73-9317-E48BC9A45E4B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0" creationId="{896BBC21-4C0D-471D-873A-61EFB2EEC19F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1" creationId="{1360632E-B26C-4A26-97CE-9CB5C68514CB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2" creationId="{805585F9-F335-4188-AE6F-5BE3B7FF0702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3" creationId="{B7ABD83C-CD37-4E4E-B6AE-46D67C9B91E7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4" creationId="{9156A2AC-1C62-4138-B2C5-4DB7DE910751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5" creationId="{C3C039D5-9A9B-4C4A-9108-1B95B3ED79BF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6" creationId="{9114286A-A229-4E94-ADDB-F119F4054CE5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7" creationId="{AE0AEC34-1287-4239-A1C9-A35EBA42FB9B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8" creationId="{F8DF927C-5352-46B2-A823-E68E6DC1DA42}"/>
          </ac:spMkLst>
        </pc:spChg>
        <pc:spChg chg="mod">
          <ac:chgData name="Shiva Kaul" userId="59a217b1fe251599" providerId="LiveId" clId="{31291AA3-9EB0-460F-B856-70581767BD03}" dt="2020-10-14T05:21:43.873" v="2436" actId="1076"/>
          <ac:spMkLst>
            <pc:docMk/>
            <pc:sldMk cId="1733776594" sldId="262"/>
            <ac:spMk id="589" creationId="{022107CC-37AD-4916-BF58-3BFBB7DFF054}"/>
          </ac:spMkLst>
        </pc:spChg>
        <pc:spChg chg="mod">
          <ac:chgData name="Shiva Kaul" userId="59a217b1fe251599" providerId="LiveId" clId="{31291AA3-9EB0-460F-B856-70581767BD03}" dt="2020-10-14T18:14:10.021" v="2674" actId="1076"/>
          <ac:spMkLst>
            <pc:docMk/>
            <pc:sldMk cId="1733776594" sldId="262"/>
            <ac:spMk id="610" creationId="{EF1BA7EC-E41D-4E0E-B637-647F4E6725C9}"/>
          </ac:spMkLst>
        </pc:spChg>
        <pc:spChg chg="mod">
          <ac:chgData name="Shiva Kaul" userId="59a217b1fe251599" providerId="LiveId" clId="{31291AA3-9EB0-460F-B856-70581767BD03}" dt="2020-10-14T18:14:10.021" v="2674" actId="1076"/>
          <ac:spMkLst>
            <pc:docMk/>
            <pc:sldMk cId="1733776594" sldId="262"/>
            <ac:spMk id="611" creationId="{0FF2DBA9-4FD8-481C-B6D6-EDBB2BFBD722}"/>
          </ac:spMkLst>
        </pc:spChg>
        <pc:spChg chg="mod">
          <ac:chgData name="Shiva Kaul" userId="59a217b1fe251599" providerId="LiveId" clId="{31291AA3-9EB0-460F-B856-70581767BD03}" dt="2020-10-14T18:14:10.021" v="2674" actId="1076"/>
          <ac:spMkLst>
            <pc:docMk/>
            <pc:sldMk cId="1733776594" sldId="262"/>
            <ac:spMk id="612" creationId="{85F22C5C-4D0F-48F8-9648-DEE5C728BACF}"/>
          </ac:spMkLst>
        </pc:spChg>
        <pc:spChg chg="mod">
          <ac:chgData name="Shiva Kaul" userId="59a217b1fe251599" providerId="LiveId" clId="{31291AA3-9EB0-460F-B856-70581767BD03}" dt="2020-10-14T18:14:10.021" v="2674" actId="1076"/>
          <ac:spMkLst>
            <pc:docMk/>
            <pc:sldMk cId="1733776594" sldId="262"/>
            <ac:spMk id="613" creationId="{3A83702D-F531-4506-B5B7-C1A0BE1BAC1A}"/>
          </ac:spMkLst>
        </pc:spChg>
        <pc:spChg chg="mod">
          <ac:chgData name="Shiva Kaul" userId="59a217b1fe251599" providerId="LiveId" clId="{31291AA3-9EB0-460F-B856-70581767BD03}" dt="2020-10-14T18:14:10.021" v="2674" actId="1076"/>
          <ac:spMkLst>
            <pc:docMk/>
            <pc:sldMk cId="1733776594" sldId="262"/>
            <ac:spMk id="614" creationId="{EDD59426-972B-44EE-85EA-21F5BC646A29}"/>
          </ac:spMkLst>
        </pc:spChg>
        <pc:grpChg chg="mod">
          <ac:chgData name="Shiva Kaul" userId="59a217b1fe251599" providerId="LiveId" clId="{31291AA3-9EB0-460F-B856-70581767BD03}" dt="2020-10-13T19:41:30.936" v="75" actId="1076"/>
          <ac:grpSpMkLst>
            <pc:docMk/>
            <pc:sldMk cId="1733776594" sldId="262"/>
            <ac:grpSpMk id="360" creationId="{0FFAC296-4155-4F7A-8E2D-861A24873708}"/>
          </ac:grpSpMkLst>
        </pc:grpChg>
        <pc:grpChg chg="add mod">
          <ac:chgData name="Shiva Kaul" userId="59a217b1fe251599" providerId="LiveId" clId="{31291AA3-9EB0-460F-B856-70581767BD03}" dt="2020-10-13T19:41:29.654" v="74"/>
          <ac:grpSpMkLst>
            <pc:docMk/>
            <pc:sldMk cId="1733776594" sldId="262"/>
            <ac:grpSpMk id="369" creationId="{504A40CD-6499-49DC-9D46-D333CFFA654B}"/>
          </ac:grpSpMkLst>
        </pc:grpChg>
        <pc:grpChg chg="mod">
          <ac:chgData name="Shiva Kaul" userId="59a217b1fe251599" providerId="LiveId" clId="{31291AA3-9EB0-460F-B856-70581767BD03}" dt="2020-10-13T20:08:17.230" v="266" actId="1076"/>
          <ac:grpSpMkLst>
            <pc:docMk/>
            <pc:sldMk cId="1733776594" sldId="262"/>
            <ac:grpSpMk id="388" creationId="{2D36E14D-A288-4C66-ABBA-94D0CDD42759}"/>
          </ac:grpSpMkLst>
        </pc:grpChg>
        <pc:grpChg chg="add mod">
          <ac:chgData name="Shiva Kaul" userId="59a217b1fe251599" providerId="LiveId" clId="{31291AA3-9EB0-460F-B856-70581767BD03}" dt="2020-10-13T20:07:54.551" v="250" actId="1076"/>
          <ac:grpSpMkLst>
            <pc:docMk/>
            <pc:sldMk cId="1733776594" sldId="262"/>
            <ac:grpSpMk id="395" creationId="{03C3F2A4-CB22-43D7-B402-60793C75BCAE}"/>
          </ac:grpSpMkLst>
        </pc:grpChg>
        <pc:grpChg chg="mod">
          <ac:chgData name="Shiva Kaul" userId="59a217b1fe251599" providerId="LiveId" clId="{31291AA3-9EB0-460F-B856-70581767BD03}" dt="2020-10-13T20:08:08.198" v="265" actId="1076"/>
          <ac:grpSpMkLst>
            <pc:docMk/>
            <pc:sldMk cId="1733776594" sldId="262"/>
            <ac:grpSpMk id="413" creationId="{939CB805-996A-4C01-BB48-FDE21BBC9D8E}"/>
          </ac:grpSpMkLst>
        </pc:grpChg>
        <pc:grpChg chg="add mod">
          <ac:chgData name="Shiva Kaul" userId="59a217b1fe251599" providerId="LiveId" clId="{31291AA3-9EB0-460F-B856-70581767BD03}" dt="2020-10-13T20:08:21.303" v="268" actId="1076"/>
          <ac:grpSpMkLst>
            <pc:docMk/>
            <pc:sldMk cId="1733776594" sldId="262"/>
            <ac:grpSpMk id="420" creationId="{926A7B53-72AE-4D48-BC13-A192F184D447}"/>
          </ac:grpSpMkLst>
        </pc:grpChg>
        <pc:grpChg chg="del mod">
          <ac:chgData name="Shiva Kaul" userId="59a217b1fe251599" providerId="LiveId" clId="{31291AA3-9EB0-460F-B856-70581767BD03}" dt="2020-10-13T20:08:40.744" v="284" actId="478"/>
          <ac:grpSpMkLst>
            <pc:docMk/>
            <pc:sldMk cId="1733776594" sldId="262"/>
            <ac:grpSpMk id="433" creationId="{405B94CA-D61F-425C-9D0A-28BB1676D89B}"/>
          </ac:grpSpMkLst>
        </pc:grpChg>
        <pc:grpChg chg="mod">
          <ac:chgData name="Shiva Kaul" userId="59a217b1fe251599" providerId="LiveId" clId="{31291AA3-9EB0-460F-B856-70581767BD03}" dt="2020-10-14T04:58:43.883" v="2420" actId="1076"/>
          <ac:grpSpMkLst>
            <pc:docMk/>
            <pc:sldMk cId="1733776594" sldId="262"/>
            <ac:grpSpMk id="514" creationId="{62BF69DA-A805-41A8-BA5E-3F9DC654E5F9}"/>
          </ac:grpSpMkLst>
        </pc:grpChg>
        <pc:grpChg chg="mod">
          <ac:chgData name="Shiva Kaul" userId="59a217b1fe251599" providerId="LiveId" clId="{31291AA3-9EB0-460F-B856-70581767BD03}" dt="2020-10-14T05:21:43.873" v="2436" actId="1076"/>
          <ac:grpSpMkLst>
            <pc:docMk/>
            <pc:sldMk cId="1733776594" sldId="262"/>
            <ac:grpSpMk id="591" creationId="{C584DD6D-570F-4400-A396-F74BC84930B3}"/>
          </ac:grpSpMkLst>
        </pc:grpChg>
        <pc:grpChg chg="mod">
          <ac:chgData name="Shiva Kaul" userId="59a217b1fe251599" providerId="LiveId" clId="{31291AA3-9EB0-460F-B856-70581767BD03}" dt="2020-10-14T18:14:10.021" v="2674" actId="1076"/>
          <ac:grpSpMkLst>
            <pc:docMk/>
            <pc:sldMk cId="1733776594" sldId="262"/>
            <ac:grpSpMk id="616" creationId="{063F3755-8E81-445F-90A7-D46D7800685C}"/>
          </ac:grpSpMkLst>
        </pc:grpChg>
        <pc:picChg chg="mod">
          <ac:chgData name="Shiva Kaul" userId="59a217b1fe251599" providerId="LiveId" clId="{31291AA3-9EB0-460F-B856-70581767BD03}" dt="2020-10-13T19:13:22.278" v="7" actId="14100"/>
          <ac:picMkLst>
            <pc:docMk/>
            <pc:sldMk cId="1733776594" sldId="262"/>
            <ac:picMk id="348" creationId="{C6785A70-1CF1-491E-908B-3F1B822D4E80}"/>
          </ac:picMkLst>
        </pc:picChg>
        <pc:picChg chg="mod">
          <ac:chgData name="Shiva Kaul" userId="59a217b1fe251599" providerId="LiveId" clId="{31291AA3-9EB0-460F-B856-70581767BD03}" dt="2020-10-13T19:41:44.092" v="89" actId="14100"/>
          <ac:picMkLst>
            <pc:docMk/>
            <pc:sldMk cId="1733776594" sldId="262"/>
            <ac:picMk id="376" creationId="{96154724-B84D-4292-BE73-0D102619ED25}"/>
          </ac:picMkLst>
        </pc:picChg>
        <pc:picChg chg="mod">
          <ac:chgData name="Shiva Kaul" userId="59a217b1fe251599" providerId="LiveId" clId="{31291AA3-9EB0-460F-B856-70581767BD03}" dt="2020-10-13T20:08:05.346" v="264" actId="14100"/>
          <ac:picMkLst>
            <pc:docMk/>
            <pc:sldMk cId="1733776594" sldId="262"/>
            <ac:picMk id="402" creationId="{6A6E7E8E-36C5-496A-9C9A-91223450FAE2}"/>
          </ac:picMkLst>
        </pc:picChg>
        <pc:picChg chg="mod">
          <ac:chgData name="Shiva Kaul" userId="59a217b1fe251599" providerId="LiveId" clId="{31291AA3-9EB0-460F-B856-70581767BD03}" dt="2020-10-13T20:08:31.408" v="280" actId="14100"/>
          <ac:picMkLst>
            <pc:docMk/>
            <pc:sldMk cId="1733776594" sldId="262"/>
            <ac:picMk id="426" creationId="{653DA8F3-83B2-4DD3-9716-0030A982CBD9}"/>
          </ac:picMkLst>
        </pc:picChg>
        <pc:picChg chg="mod">
          <ac:chgData name="Shiva Kaul" userId="59a217b1fe251599" providerId="LiveId" clId="{31291AA3-9EB0-460F-B856-70581767BD03}" dt="2020-10-14T01:26:01.299" v="1583" actId="14100"/>
          <ac:picMkLst>
            <pc:docMk/>
            <pc:sldMk cId="1733776594" sldId="262"/>
            <ac:picMk id="439" creationId="{AB1992D0-928C-47B7-86E6-DAA0AD89FD8C}"/>
          </ac:picMkLst>
        </pc:picChg>
        <pc:picChg chg="mod">
          <ac:chgData name="Shiva Kaul" userId="59a217b1fe251599" providerId="LiveId" clId="{31291AA3-9EB0-460F-B856-70581767BD03}" dt="2020-10-14T04:56:56.461" v="2411" actId="14100"/>
          <ac:picMkLst>
            <pc:docMk/>
            <pc:sldMk cId="1733776594" sldId="262"/>
            <ac:picMk id="447" creationId="{E2BA8582-544B-4E94-AC3B-2752788BB88A}"/>
          </ac:picMkLst>
        </pc:picChg>
        <pc:picChg chg="mod">
          <ac:chgData name="Shiva Kaul" userId="59a217b1fe251599" providerId="LiveId" clId="{31291AA3-9EB0-460F-B856-70581767BD03}" dt="2020-10-14T04:57:16.172" v="2415" actId="14100"/>
          <ac:picMkLst>
            <pc:docMk/>
            <pc:sldMk cId="1733776594" sldId="262"/>
            <ac:picMk id="468" creationId="{8A1D9FE9-DDED-4AF8-89F5-0783DD23DE13}"/>
          </ac:picMkLst>
        </pc:picChg>
        <pc:picChg chg="mod">
          <ac:chgData name="Shiva Kaul" userId="59a217b1fe251599" providerId="LiveId" clId="{31291AA3-9EB0-460F-B856-70581767BD03}" dt="2020-10-14T04:58:41.747" v="2419" actId="14100"/>
          <ac:picMkLst>
            <pc:docMk/>
            <pc:sldMk cId="1733776594" sldId="262"/>
            <ac:picMk id="489" creationId="{1F2EFB76-046B-48E3-A5CE-92D1FAC4A90B}"/>
          </ac:picMkLst>
        </pc:picChg>
        <pc:picChg chg="mod">
          <ac:chgData name="Shiva Kaul" userId="59a217b1fe251599" providerId="LiveId" clId="{31291AA3-9EB0-460F-B856-70581767BD03}" dt="2020-10-14T04:59:05.357" v="2424" actId="14100"/>
          <ac:picMkLst>
            <pc:docMk/>
            <pc:sldMk cId="1733776594" sldId="262"/>
            <ac:picMk id="521" creationId="{9FB830D4-1A72-4900-B101-22C11F5C9FCA}"/>
          </ac:picMkLst>
        </pc:picChg>
        <pc:picChg chg="mod">
          <ac:chgData name="Shiva Kaul" userId="59a217b1fe251599" providerId="LiveId" clId="{31291AA3-9EB0-460F-B856-70581767BD03}" dt="2020-10-14T05:21:40.913" v="2435" actId="14100"/>
          <ac:picMkLst>
            <pc:docMk/>
            <pc:sldMk cId="1733776594" sldId="262"/>
            <ac:picMk id="559" creationId="{986B87F5-F665-4896-95B9-5E0A452DF793}"/>
          </ac:picMkLst>
        </pc:picChg>
        <pc:picChg chg="mod">
          <ac:chgData name="Shiva Kaul" userId="59a217b1fe251599" providerId="LiveId" clId="{31291AA3-9EB0-460F-B856-70581767BD03}" dt="2020-10-14T18:14:07.295" v="2673" actId="14100"/>
          <ac:picMkLst>
            <pc:docMk/>
            <pc:sldMk cId="1733776594" sldId="262"/>
            <ac:picMk id="604" creationId="{0DF83A00-C5F2-4B85-93F2-1462F9660258}"/>
          </ac:picMkLst>
        </pc:picChg>
      </pc:sldChg>
      <pc:sldChg chg="modAnim">
        <pc:chgData name="Shiva Kaul" userId="59a217b1fe251599" providerId="LiveId" clId="{31291AA3-9EB0-460F-B856-70581767BD03}" dt="2020-10-13T21:11:01.071" v="811"/>
        <pc:sldMkLst>
          <pc:docMk/>
          <pc:sldMk cId="860333490" sldId="263"/>
        </pc:sldMkLst>
      </pc:sldChg>
      <pc:sldChg chg="addSp delSp modSp mod modAnim">
        <pc:chgData name="Shiva Kaul" userId="59a217b1fe251599" providerId="LiveId" clId="{31291AA3-9EB0-460F-B856-70581767BD03}" dt="2020-10-13T22:05:51.539" v="1133" actId="1037"/>
        <pc:sldMkLst>
          <pc:docMk/>
          <pc:sldMk cId="2852498452" sldId="264"/>
        </pc:sldMkLst>
        <pc:spChg chg="add mod">
          <ac:chgData name="Shiva Kaul" userId="59a217b1fe251599" providerId="LiveId" clId="{31291AA3-9EB0-460F-B856-70581767BD03}" dt="2020-10-13T22:05:51.539" v="1133" actId="1037"/>
          <ac:spMkLst>
            <pc:docMk/>
            <pc:sldMk cId="2852498452" sldId="264"/>
            <ac:spMk id="133" creationId="{BA1EBA2A-98EE-4925-8CDF-458717404AE6}"/>
          </ac:spMkLst>
        </pc:spChg>
        <pc:picChg chg="ord">
          <ac:chgData name="Shiva Kaul" userId="59a217b1fe251599" providerId="LiveId" clId="{31291AA3-9EB0-460F-B856-70581767BD03}" dt="2020-10-13T21:57:28.617" v="1109" actId="167"/>
          <ac:picMkLst>
            <pc:docMk/>
            <pc:sldMk cId="2852498452" sldId="264"/>
            <ac:picMk id="126" creationId="{806E4968-59AB-464D-8CD6-36EAD4F2A983}"/>
          </ac:picMkLst>
        </pc:picChg>
        <pc:picChg chg="del">
          <ac:chgData name="Shiva Kaul" userId="59a217b1fe251599" providerId="LiveId" clId="{31291AA3-9EB0-460F-B856-70581767BD03}" dt="2020-10-13T21:57:30.991" v="1110" actId="478"/>
          <ac:picMkLst>
            <pc:docMk/>
            <pc:sldMk cId="2852498452" sldId="264"/>
            <ac:picMk id="129" creationId="{AD1C601D-B1F2-4FC1-9268-E93D99DB15D3}"/>
          </ac:picMkLst>
        </pc:picChg>
      </pc:sldChg>
      <pc:sldChg chg="addSp modSp mod">
        <pc:chgData name="Shiva Kaul" userId="59a217b1fe251599" providerId="LiveId" clId="{31291AA3-9EB0-460F-B856-70581767BD03}" dt="2020-10-13T21:21:35.681" v="940" actId="1035"/>
        <pc:sldMkLst>
          <pc:docMk/>
          <pc:sldMk cId="2874458099" sldId="265"/>
        </pc:sldMkLst>
        <pc:spChg chg="mod">
          <ac:chgData name="Shiva Kaul" userId="59a217b1fe251599" providerId="LiveId" clId="{31291AA3-9EB0-460F-B856-70581767BD03}" dt="2020-10-13T21:21:31.509" v="938" actId="1036"/>
          <ac:spMkLst>
            <pc:docMk/>
            <pc:sldMk cId="2874458099" sldId="265"/>
            <ac:spMk id="4" creationId="{0F5383E2-5ECE-4F67-88A5-060835252906}"/>
          </ac:spMkLst>
        </pc:spChg>
        <pc:spChg chg="add mod">
          <ac:chgData name="Shiva Kaul" userId="59a217b1fe251599" providerId="LiveId" clId="{31291AA3-9EB0-460F-B856-70581767BD03}" dt="2020-10-13T21:21:17.555" v="928" actId="1076"/>
          <ac:spMkLst>
            <pc:docMk/>
            <pc:sldMk cId="2874458099" sldId="265"/>
            <ac:spMk id="5" creationId="{0C1F1C18-D7D6-4F85-BD6E-5C35F3F633DC}"/>
          </ac:spMkLst>
        </pc:spChg>
        <pc:picChg chg="mod">
          <ac:chgData name="Shiva Kaul" userId="59a217b1fe251599" providerId="LiveId" clId="{31291AA3-9EB0-460F-B856-70581767BD03}" dt="2020-10-13T21:21:35.681" v="940" actId="1035"/>
          <ac:picMkLst>
            <pc:docMk/>
            <pc:sldMk cId="2874458099" sldId="265"/>
            <ac:picMk id="6146" creationId="{0D9A8E61-1C25-4E33-9D8E-874764E49248}"/>
          </ac:picMkLst>
        </pc:picChg>
        <pc:picChg chg="mod">
          <ac:chgData name="Shiva Kaul" userId="59a217b1fe251599" providerId="LiveId" clId="{31291AA3-9EB0-460F-B856-70581767BD03}" dt="2020-10-13T21:21:31.509" v="938" actId="1036"/>
          <ac:picMkLst>
            <pc:docMk/>
            <pc:sldMk cId="2874458099" sldId="265"/>
            <ac:picMk id="6148" creationId="{B5A1B5CD-DD2E-49CE-9687-D5EFE91FA75B}"/>
          </ac:picMkLst>
        </pc:picChg>
        <pc:picChg chg="add mod">
          <ac:chgData name="Shiva Kaul" userId="59a217b1fe251599" providerId="LiveId" clId="{31291AA3-9EB0-460F-B856-70581767BD03}" dt="2020-10-13T21:21:17.555" v="928" actId="1076"/>
          <ac:picMkLst>
            <pc:docMk/>
            <pc:sldMk cId="2874458099" sldId="265"/>
            <ac:picMk id="6150" creationId="{7FD854F7-E1B2-4BD5-8581-F912C65FECD2}"/>
          </ac:picMkLst>
        </pc:picChg>
      </pc:sldChg>
      <pc:sldChg chg="addSp delSp modSp add mod">
        <pc:chgData name="Shiva Kaul" userId="59a217b1fe251599" providerId="LiveId" clId="{31291AA3-9EB0-460F-B856-70581767BD03}" dt="2020-10-15T03:20:11.147" v="3669" actId="22"/>
        <pc:sldMkLst>
          <pc:docMk/>
          <pc:sldMk cId="2526407482" sldId="266"/>
        </pc:sldMkLst>
        <pc:spChg chg="add">
          <ac:chgData name="Shiva Kaul" userId="59a217b1fe251599" providerId="LiveId" clId="{31291AA3-9EB0-460F-B856-70581767BD03}" dt="2020-10-13T20:09:46.761" v="291" actId="22"/>
          <ac:spMkLst>
            <pc:docMk/>
            <pc:sldMk cId="2526407482" sldId="266"/>
            <ac:spMk id="8" creationId="{32B29600-6239-4823-9324-3C790D935553}"/>
          </ac:spMkLst>
        </pc:spChg>
        <pc:spChg chg="add mod">
          <ac:chgData name="Shiva Kaul" userId="59a217b1fe251599" providerId="LiveId" clId="{31291AA3-9EB0-460F-B856-70581767BD03}" dt="2020-10-13T21:04:03.811" v="768" actId="1076"/>
          <ac:spMkLst>
            <pc:docMk/>
            <pc:sldMk cId="2526407482" sldId="266"/>
            <ac:spMk id="10" creationId="{7760F6AA-634A-47D7-9F1F-35F127DA725F}"/>
          </ac:spMkLst>
        </pc:spChg>
        <pc:spChg chg="mod">
          <ac:chgData name="Shiva Kaul" userId="59a217b1fe251599" providerId="LiveId" clId="{31291AA3-9EB0-460F-B856-70581767BD03}" dt="2020-10-13T20:09:50.981" v="292"/>
          <ac:spMkLst>
            <pc:docMk/>
            <pc:sldMk cId="2526407482" sldId="266"/>
            <ac:spMk id="12" creationId="{8E8A2DC4-9E3E-4814-8041-4B6F5C2F1810}"/>
          </ac:spMkLst>
        </pc:spChg>
        <pc:spChg chg="mod">
          <ac:chgData name="Shiva Kaul" userId="59a217b1fe251599" providerId="LiveId" clId="{31291AA3-9EB0-460F-B856-70581767BD03}" dt="2020-10-13T20:09:50.981" v="292"/>
          <ac:spMkLst>
            <pc:docMk/>
            <pc:sldMk cId="2526407482" sldId="266"/>
            <ac:spMk id="13" creationId="{163A05D9-B59D-4FB6-B31A-11F50F7938F9}"/>
          </ac:spMkLst>
        </pc:spChg>
        <pc:spChg chg="mod">
          <ac:chgData name="Shiva Kaul" userId="59a217b1fe251599" providerId="LiveId" clId="{31291AA3-9EB0-460F-B856-70581767BD03}" dt="2020-10-13T20:09:50.981" v="292"/>
          <ac:spMkLst>
            <pc:docMk/>
            <pc:sldMk cId="2526407482" sldId="266"/>
            <ac:spMk id="14" creationId="{1138AF31-F06A-4C16-9D25-A8EFF491A812}"/>
          </ac:spMkLst>
        </pc:spChg>
        <pc:spChg chg="mod">
          <ac:chgData name="Shiva Kaul" userId="59a217b1fe251599" providerId="LiveId" clId="{31291AA3-9EB0-460F-B856-70581767BD03}" dt="2020-10-13T20:09:50.981" v="292"/>
          <ac:spMkLst>
            <pc:docMk/>
            <pc:sldMk cId="2526407482" sldId="266"/>
            <ac:spMk id="15" creationId="{E0C23E42-2479-4EA3-A0EE-EBEBA71079FC}"/>
          </ac:spMkLst>
        </pc:spChg>
        <pc:spChg chg="mod">
          <ac:chgData name="Shiva Kaul" userId="59a217b1fe251599" providerId="LiveId" clId="{31291AA3-9EB0-460F-B856-70581767BD03}" dt="2020-10-13T20:09:59.385" v="296"/>
          <ac:spMkLst>
            <pc:docMk/>
            <pc:sldMk cId="2526407482" sldId="266"/>
            <ac:spMk id="17" creationId="{1A7F9E90-9E4A-4EE2-90DB-B2B84C78DE04}"/>
          </ac:spMkLst>
        </pc:spChg>
        <pc:spChg chg="mod">
          <ac:chgData name="Shiva Kaul" userId="59a217b1fe251599" providerId="LiveId" clId="{31291AA3-9EB0-460F-B856-70581767BD03}" dt="2020-10-13T20:09:59.385" v="296"/>
          <ac:spMkLst>
            <pc:docMk/>
            <pc:sldMk cId="2526407482" sldId="266"/>
            <ac:spMk id="18" creationId="{E5C6A012-2598-488C-A262-4BF122992247}"/>
          </ac:spMkLst>
        </pc:spChg>
        <pc:spChg chg="mod">
          <ac:chgData name="Shiva Kaul" userId="59a217b1fe251599" providerId="LiveId" clId="{31291AA3-9EB0-460F-B856-70581767BD03}" dt="2020-10-13T20:09:59.385" v="296"/>
          <ac:spMkLst>
            <pc:docMk/>
            <pc:sldMk cId="2526407482" sldId="266"/>
            <ac:spMk id="19" creationId="{94755A09-DB89-4306-A6AB-ECD82B213D8E}"/>
          </ac:spMkLst>
        </pc:spChg>
        <pc:spChg chg="mod">
          <ac:chgData name="Shiva Kaul" userId="59a217b1fe251599" providerId="LiveId" clId="{31291AA3-9EB0-460F-B856-70581767BD03}" dt="2020-10-13T20:09:59.385" v="296"/>
          <ac:spMkLst>
            <pc:docMk/>
            <pc:sldMk cId="2526407482" sldId="266"/>
            <ac:spMk id="20" creationId="{6EB9AE92-3261-4D54-BD5F-FE9A76A08D5F}"/>
          </ac:spMkLst>
        </pc:spChg>
        <pc:spChg chg="mod">
          <ac:chgData name="Shiva Kaul" userId="59a217b1fe251599" providerId="LiveId" clId="{31291AA3-9EB0-460F-B856-70581767BD03}" dt="2020-10-13T20:11:45.843" v="391" actId="1076"/>
          <ac:spMkLst>
            <pc:docMk/>
            <pc:sldMk cId="2526407482" sldId="266"/>
            <ac:spMk id="22" creationId="{141757AA-DA2E-4967-BCA5-2DA56C23B364}"/>
          </ac:spMkLst>
        </pc:spChg>
        <pc:spChg chg="mod">
          <ac:chgData name="Shiva Kaul" userId="59a217b1fe251599" providerId="LiveId" clId="{31291AA3-9EB0-460F-B856-70581767BD03}" dt="2020-10-13T20:11:45.843" v="391" actId="1076"/>
          <ac:spMkLst>
            <pc:docMk/>
            <pc:sldMk cId="2526407482" sldId="266"/>
            <ac:spMk id="23" creationId="{43C7B3AA-2AB7-4025-A8E6-32B6D5083CE6}"/>
          </ac:spMkLst>
        </pc:spChg>
        <pc:spChg chg="mod">
          <ac:chgData name="Shiva Kaul" userId="59a217b1fe251599" providerId="LiveId" clId="{31291AA3-9EB0-460F-B856-70581767BD03}" dt="2020-10-13T20:11:45.843" v="391" actId="1076"/>
          <ac:spMkLst>
            <pc:docMk/>
            <pc:sldMk cId="2526407482" sldId="266"/>
            <ac:spMk id="24" creationId="{38EBF6EA-578D-4DB6-8BF2-1806F62754E1}"/>
          </ac:spMkLst>
        </pc:spChg>
        <pc:spChg chg="mod">
          <ac:chgData name="Shiva Kaul" userId="59a217b1fe251599" providerId="LiveId" clId="{31291AA3-9EB0-460F-B856-70581767BD03}" dt="2020-10-13T20:11:45.843" v="391" actId="1076"/>
          <ac:spMkLst>
            <pc:docMk/>
            <pc:sldMk cId="2526407482" sldId="266"/>
            <ac:spMk id="25" creationId="{DCE7F45A-6E24-4D19-BB52-2200ED693892}"/>
          </ac:spMkLst>
        </pc:spChg>
        <pc:spChg chg="add">
          <ac:chgData name="Shiva Kaul" userId="59a217b1fe251599" providerId="LiveId" clId="{31291AA3-9EB0-460F-B856-70581767BD03}" dt="2020-10-15T03:20:11.147" v="3669" actId="22"/>
          <ac:spMkLst>
            <pc:docMk/>
            <pc:sldMk cId="2526407482" sldId="266"/>
            <ac:spMk id="27" creationId="{271720FC-3EE3-442E-BB96-604CAC83EDFF}"/>
          </ac:spMkLst>
        </pc:spChg>
        <pc:grpChg chg="add del mod">
          <ac:chgData name="Shiva Kaul" userId="59a217b1fe251599" providerId="LiveId" clId="{31291AA3-9EB0-460F-B856-70581767BD03}" dt="2020-10-13T20:09:57.551" v="295"/>
          <ac:grpSpMkLst>
            <pc:docMk/>
            <pc:sldMk cId="2526407482" sldId="266"/>
            <ac:grpSpMk id="11" creationId="{7E6DBC67-EA89-451D-8937-0BCC4FE45565}"/>
          </ac:grpSpMkLst>
        </pc:grpChg>
        <pc:grpChg chg="add del mod">
          <ac:chgData name="Shiva Kaul" userId="59a217b1fe251599" providerId="LiveId" clId="{31291AA3-9EB0-460F-B856-70581767BD03}" dt="2020-10-13T20:10:03.606" v="299"/>
          <ac:grpSpMkLst>
            <pc:docMk/>
            <pc:sldMk cId="2526407482" sldId="266"/>
            <ac:grpSpMk id="16" creationId="{2E5E24CD-2E15-4FA1-A7C0-819A856973D2}"/>
          </ac:grpSpMkLst>
        </pc:grpChg>
        <pc:grpChg chg="add mod">
          <ac:chgData name="Shiva Kaul" userId="59a217b1fe251599" providerId="LiveId" clId="{31291AA3-9EB0-460F-B856-70581767BD03}" dt="2020-10-13T20:11:45.843" v="391" actId="1076"/>
          <ac:grpSpMkLst>
            <pc:docMk/>
            <pc:sldMk cId="2526407482" sldId="266"/>
            <ac:grpSpMk id="21" creationId="{0E0653E1-B67E-4649-99FA-08FF9D0A58EE}"/>
          </ac:grpSpMkLst>
        </pc:grpChg>
        <pc:picChg chg="add del mod modCrop">
          <ac:chgData name="Shiva Kaul" userId="59a217b1fe251599" providerId="LiveId" clId="{31291AA3-9EB0-460F-B856-70581767BD03}" dt="2020-10-13T19:31:01.421" v="69" actId="21"/>
          <ac:picMkLst>
            <pc:docMk/>
            <pc:sldMk cId="2526407482" sldId="266"/>
            <ac:picMk id="2" creationId="{75A64E1A-5577-46AB-91D1-BF9ADA7031DC}"/>
          </ac:picMkLst>
        </pc:picChg>
        <pc:picChg chg="add del">
          <ac:chgData name="Shiva Kaul" userId="59a217b1fe251599" providerId="LiveId" clId="{31291AA3-9EB0-460F-B856-70581767BD03}" dt="2020-10-13T19:31:02.803" v="71" actId="22"/>
          <ac:picMkLst>
            <pc:docMk/>
            <pc:sldMk cId="2526407482" sldId="266"/>
            <ac:picMk id="4" creationId="{194FC711-F30C-4D12-B73F-65F79413E154}"/>
          </ac:picMkLst>
        </pc:picChg>
        <pc:picChg chg="add mod">
          <ac:chgData name="Shiva Kaul" userId="59a217b1fe251599" providerId="LiveId" clId="{31291AA3-9EB0-460F-B856-70581767BD03}" dt="2020-10-14T00:47:20.148" v="1264" actId="1036"/>
          <ac:picMkLst>
            <pc:docMk/>
            <pc:sldMk cId="2526407482" sldId="266"/>
            <ac:picMk id="6" creationId="{C96E45B2-A716-4B48-9D8A-8558662863C8}"/>
          </ac:picMkLst>
        </pc:picChg>
        <pc:picChg chg="del">
          <ac:chgData name="Shiva Kaul" userId="59a217b1fe251599" providerId="LiveId" clId="{31291AA3-9EB0-460F-B856-70581767BD03}" dt="2020-10-13T19:31:05.196" v="72" actId="478"/>
          <ac:picMkLst>
            <pc:docMk/>
            <pc:sldMk cId="2526407482" sldId="266"/>
            <ac:picMk id="1881" creationId="{C27BC952-03F2-44C3-863E-8A415759DE1E}"/>
          </ac:picMkLst>
        </pc:picChg>
      </pc:sldChg>
      <pc:sldChg chg="addSp modSp add del mod">
        <pc:chgData name="Shiva Kaul" userId="59a217b1fe251599" providerId="LiveId" clId="{31291AA3-9EB0-460F-B856-70581767BD03}" dt="2020-10-13T19:29:50.192" v="35" actId="2696"/>
        <pc:sldMkLst>
          <pc:docMk/>
          <pc:sldMk cId="2607130831" sldId="266"/>
        </pc:sldMkLst>
        <pc:picChg chg="add mod">
          <ac:chgData name="Shiva Kaul" userId="59a217b1fe251599" providerId="LiveId" clId="{31291AA3-9EB0-460F-B856-70581767BD03}" dt="2020-10-13T19:27:32.783" v="31" actId="1076"/>
          <ac:picMkLst>
            <pc:docMk/>
            <pc:sldMk cId="2607130831" sldId="266"/>
            <ac:picMk id="2" creationId="{61E52B58-25ED-429D-B75B-C7F96A633E15}"/>
          </ac:picMkLst>
        </pc:picChg>
        <pc:picChg chg="mod">
          <ac:chgData name="Shiva Kaul" userId="59a217b1fe251599" providerId="LiveId" clId="{31291AA3-9EB0-460F-B856-70581767BD03}" dt="2020-10-13T19:27:54.148" v="33" actId="1037"/>
          <ac:picMkLst>
            <pc:docMk/>
            <pc:sldMk cId="2607130831" sldId="266"/>
            <ac:picMk id="1881" creationId="{C27BC952-03F2-44C3-863E-8A415759DE1E}"/>
          </ac:picMkLst>
        </pc:picChg>
      </pc:sldChg>
      <pc:sldChg chg="add del">
        <pc:chgData name="Shiva Kaul" userId="59a217b1fe251599" providerId="LiveId" clId="{31291AA3-9EB0-460F-B856-70581767BD03}" dt="2020-10-13T20:04:45.878" v="245" actId="47"/>
        <pc:sldMkLst>
          <pc:docMk/>
          <pc:sldMk cId="1105373133" sldId="267"/>
        </pc:sldMkLst>
      </pc:sldChg>
      <pc:sldChg chg="addSp delSp modSp add del mod">
        <pc:chgData name="Shiva Kaul" userId="59a217b1fe251599" providerId="LiveId" clId="{31291AA3-9EB0-460F-B856-70581767BD03}" dt="2020-10-13T20:17:15.055" v="444" actId="47"/>
        <pc:sldMkLst>
          <pc:docMk/>
          <pc:sldMk cId="3084702553" sldId="267"/>
        </pc:sldMkLst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" creationId="{1C385495-08F7-4C43-BFD9-F07F4B0F447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" creationId="{4F74C978-048E-4060-96DD-50816B5E9A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" creationId="{64D3EEC0-0FBA-45DD-AA2E-7CD05E5912EF}"/>
          </ac:spMkLst>
        </pc:spChg>
        <pc:spChg chg="del">
          <ac:chgData name="Shiva Kaul" userId="59a217b1fe251599" providerId="LiveId" clId="{31291AA3-9EB0-460F-B856-70581767BD03}" dt="2020-10-13T20:14:23.842" v="429" actId="478"/>
          <ac:spMkLst>
            <pc:docMk/>
            <pc:sldMk cId="3084702553" sldId="267"/>
            <ac:spMk id="8" creationId="{32B29600-6239-4823-9324-3C790D93555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" creationId="{1FC9F517-665B-4748-95F3-DBA39DD4EEF4}"/>
          </ac:spMkLst>
        </pc:spChg>
        <pc:spChg chg="del">
          <ac:chgData name="Shiva Kaul" userId="59a217b1fe251599" providerId="LiveId" clId="{31291AA3-9EB0-460F-B856-70581767BD03}" dt="2020-10-13T20:13:50.109" v="424" actId="478"/>
          <ac:spMkLst>
            <pc:docMk/>
            <pc:sldMk cId="3084702553" sldId="267"/>
            <ac:spMk id="10" creationId="{7760F6AA-634A-47D7-9F1F-35F127DA72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" creationId="{60FDA19D-6EED-4359-94D3-26F58629C5C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" creationId="{CAC7B855-53EA-4047-B9E3-8BC013DF35C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" creationId="{929776ED-5890-443E-82C3-3E9C22357A8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" creationId="{2B426612-DDFB-4B60-AC48-64324F89AFC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" creationId="{D220030D-C4A4-4952-9FFB-3B2915B863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" creationId="{783EEBAF-96B8-458C-BFE3-02D73520913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" creationId="{72AFB7A4-78AB-4D9D-9FBD-E8CEF51668A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" creationId="{E42557E0-3147-43EF-92F7-8E69CCEAF9E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" creationId="{1FB1ED1A-908C-4E74-BACF-A2259E32F63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" creationId="{4D3B3AC7-EDD2-4BE1-910A-94B38C2B71A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" creationId="{4E055BB8-95FE-4C24-805E-E67AC13B247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" creationId="{D16FFB0C-02E8-47D1-A1EF-55FC15383F3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" creationId="{2FD8A1F6-2871-4330-B765-002A1A486DE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" creationId="{DBE39A93-DB49-4A6A-9D16-93E04DFAF05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" creationId="{83842464-1269-4539-9B14-11FC5DCAD14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" creationId="{D55832DC-8417-41D8-8C6C-C53839EA400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" creationId="{3DF19E9F-7B39-47B8-8597-A210D935206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" creationId="{09D9D24B-2375-4262-9C55-9F0A039CC89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" creationId="{3CE0ABD5-E7D1-42D2-8A1A-2243E57BDB2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" creationId="{C764B0F8-F625-469D-8D78-4BE3F1323FA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" creationId="{9640365D-7C3D-46BC-803C-3DCE0ADD4FB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" creationId="{E8421C26-36E0-45B4-9C2D-23AC96A71A5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" creationId="{4EC2F4A9-559B-47E0-B08B-9165FC1042E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" creationId="{A1A8D6E7-00AB-4D2A-8BA4-6326602C6C1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" creationId="{896C7AE2-2887-42EC-AA38-C9268F42406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" creationId="{D4CF3EEC-A23D-4AE9-9DE1-AD73ACDBB63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" creationId="{46AA743B-451D-4C7B-8203-18C5D32CFF0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" creationId="{A0BACF0F-E380-4089-B395-832CB3AD9F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" creationId="{1CDA6ED4-A58B-4698-BEB5-E2B2EEA5C5C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" creationId="{346B59D2-53DC-4C9F-A022-12CEF23863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" creationId="{B7895788-8651-4291-BCBA-7B86490F2D9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" creationId="{B6B6557B-1C3D-43A7-B2F8-0783133E7A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" creationId="{51414387-6388-4266-AED2-B8F227377E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" creationId="{D804F211-04FB-4330-AA35-9EC27129BF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" creationId="{E6BA360F-738D-44D9-A211-57DDA8520DB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" creationId="{305C6534-CD8F-44ED-AD81-722A1E36E2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" creationId="{187E3534-89F8-4BFC-9272-CE60CCFE8D5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" creationId="{DD9CC96D-A72F-4FD4-B9C4-8F59F709323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" creationId="{EB70F25A-93CC-4EAF-92C1-7CC8764C8A4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" creationId="{9E214C7F-F8F4-4ED0-BBCC-284C6BE9AC6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" creationId="{93972DA1-2B26-4593-ABFE-A323FC0321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" creationId="{01920A19-BDE9-4B92-B73B-FCC251F6F81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" creationId="{8616E059-A182-48A5-BE3B-D99F1DDDB6E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" creationId="{372046E8-23EA-4F89-A181-18F6F472CE0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" creationId="{86E8E5EE-49E8-4016-A7B2-6CEF313CEE3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" creationId="{BBB2904A-E9B4-4E02-9BBE-EA2F158BC4F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" creationId="{5DB2B0EC-5BC7-414F-880A-5576423B603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" creationId="{C0FD7013-5CC2-4F49-A0C1-63E181CC99E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" creationId="{55BC6223-3D59-47C9-8FEF-025BFE370E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" creationId="{73DCF1E0-69BF-49EF-A799-9F720EFA63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" creationId="{B2F18769-B527-4598-8DD5-747F3A4CF40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" creationId="{F2D90210-532D-458B-836B-FD77AFF70D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" creationId="{487C7BCD-52FD-4671-B6B5-FFCEF017A8E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" creationId="{9742AE0F-F47D-46E2-890C-752FAA9896D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" creationId="{3B53B2BF-8BF7-48C8-9684-BC52B058D6F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" creationId="{71262039-A4DB-438E-B438-86695853E38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" creationId="{5957F55B-BD77-4819-B626-6DEA9C68558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" creationId="{654F581F-49DA-45B5-96C2-5B62FB6F8FB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" creationId="{6D3183C3-4070-4A17-8D39-C126B66545B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" creationId="{32D0E8BF-BD97-4F87-97C8-CABC71AC71D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" creationId="{F407F3F6-8ED3-4288-9B4B-ECF0232C05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" creationId="{D26A24A6-D8EB-45AF-AE53-F2E145AC433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" creationId="{728C9798-2375-4BB1-BF16-4DDD05EEDAD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" creationId="{D23D4FFC-DD33-410D-BDE5-A16195F3E5B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" creationId="{8AE99FBB-BC27-430F-AFA0-E6FF890BC9C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" creationId="{8DD0751C-66D6-4816-BA72-6CAE39CB39B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" creationId="{C69B5301-094F-4F33-BF98-4EF78538C34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" creationId="{A15D08FA-703D-4EA9-A10F-12986356CFD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" creationId="{A7B9312D-E943-40BA-B318-A376B7410DF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" creationId="{52592585-F7A8-467A-84B9-DACBBC913FC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" creationId="{EE5394C6-84EB-434E-8E27-55FC981F715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" creationId="{8A6C61BE-07E3-4CF5-887D-2E88716E8B5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" creationId="{F348CDB9-DA88-4A8E-9F6C-49D7DB6DC3B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0" creationId="{A03E9B00-3333-4EC1-9424-DD02CC7175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1" creationId="{0CD256E7-2CD7-4369-A707-DEF70F3BD6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2" creationId="{B4F66881-C560-4AE9-B534-7F70167825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3" creationId="{626BE8B1-3018-4C3F-A7EC-9768CE7B50F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4" creationId="{21CA6CD2-17AA-46BF-A2E8-BA9EE23F35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5" creationId="{06BD858E-333A-4C30-99C7-77D1D4AA06B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6" creationId="{F3D30D73-8DC7-4AF0-98DD-056503745A1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7" creationId="{C53CA6E8-1054-4349-B9BD-C70DA0C9B51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8" creationId="{B9A5502C-7DFC-4F7B-BEA9-08FBA1FD38E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9" creationId="{15A4B3EE-09F7-45D4-8FDB-A8D692439E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0" creationId="{0CDDC233-49B1-418A-9C04-9FD9E2D26D4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1" creationId="{C9EEAABC-52A1-4355-B064-85944002BB3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2" creationId="{89A47F7F-1F91-4925-B1B3-FD0438036E2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3" creationId="{B8243638-955A-476B-95F3-9177E4F85A7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4" creationId="{841299C6-C3E2-4748-87D5-77E638834BE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5" creationId="{DDBE3B5B-62B0-41C8-B9ED-4CD69AA5172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6" creationId="{03225BC8-26CF-469A-968C-5E3539459B1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7" creationId="{83CA6EE4-6AE0-44F6-9816-533EC825855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8" creationId="{2C3C6562-E102-4BCA-8E6C-EF063D1367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09" creationId="{338339C3-1D85-4F06-875C-5A8B449515C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0" creationId="{D4155599-1EC6-4AFE-BE77-E14AC69280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1" creationId="{E7C1A5B9-AE39-4455-96AB-8B2E998638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2" creationId="{B4F4AC00-3581-4D66-90FC-A1D6533C5D0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3" creationId="{04441B46-58C2-4CFA-AB03-5DDBDADD2B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4" creationId="{5197EA97-D223-4277-845B-9CD6B84B9EA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5" creationId="{72891F21-ABE0-42B7-9B66-6D2C9F7CCC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6" creationId="{AFC737F5-475D-4CC7-BBA8-6020260CC24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7" creationId="{D5D1740D-92F5-46E9-B50F-97AD368A978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8" creationId="{99DE3442-B367-478F-A144-A9AD5E93FF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19" creationId="{71E59B86-5844-4166-9522-305D41AF9D9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0" creationId="{E71E36C7-F502-4CA5-933C-CFE4BE3FB91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1" creationId="{28194460-6EE1-404D-89EB-6148807E5F7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2" creationId="{D6F5E18A-E4AC-4D4B-99FD-99A25337A88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3" creationId="{C23863B6-0D61-46ED-8274-39F5E5219B6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4" creationId="{CF39F176-B05A-4F62-928B-F12E0F33392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5" creationId="{43227518-3FD9-4D06-B607-1F2DA8E2377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6" creationId="{D0B902FF-6E70-415B-8BC0-88B25F296F8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7" creationId="{D941CCBA-91F4-4F82-91BE-63BBF048030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8" creationId="{DAD590EC-885A-4619-ABD7-929EA1234A9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29" creationId="{E202B7D0-6681-42FA-92C7-6AF9EB74434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0" creationId="{D3316C8C-5D36-4D23-857E-B33F4E859A0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1" creationId="{A3F94D52-FCB5-4A00-9293-30CC00F210D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2" creationId="{A01EA39D-3826-4F75-AC83-D9C470D67D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3" creationId="{47FCF816-6C70-4701-A994-E19877502BA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4" creationId="{99EB178A-C031-4FC3-9B6F-28132571B7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5" creationId="{47B8836F-606A-4BC0-96C7-B4120838E7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6" creationId="{216FCCCA-0D1E-42CA-B938-7472B18245C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7" creationId="{510BB409-D65A-40E5-98B3-360BA53C2EC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8" creationId="{87435F75-6C76-41A1-8BF5-6FA731F541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39" creationId="{AA20FADD-C242-494A-A50D-10E83A1304D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0" creationId="{B47D3D73-AF7C-4EF9-8005-3EAE3929AD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1" creationId="{B2313930-3B01-4FAF-A7DF-8C66713247A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2" creationId="{B394589E-F081-4554-BA14-3123ADB831B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3" creationId="{3ABF531C-5DA5-43C8-A0F9-22C8C36260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4" creationId="{F528D02E-51D5-4685-9A81-9A4321155DA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5" creationId="{8FE84ACA-A818-443A-9A08-DDDC2821C95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6" creationId="{632ADC3F-5CB7-44A9-8092-6FFA4AE4439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7" creationId="{4A16A1CD-7EF7-4AB4-874C-2A423CCE8F9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8" creationId="{3B4FF177-F0F6-4F09-BB93-3CD6390FE54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49" creationId="{D9F4306C-80E5-4B0E-866B-B6293BF5FD1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0" creationId="{60CD0B41-917B-417B-91AF-0DF46433219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1" creationId="{E2E01E11-0DB8-4533-9A7D-EC890E2BCE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2" creationId="{9ABBB8A2-5C01-4022-A92D-86FCD9EC83F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3" creationId="{58824938-C356-47BF-88DB-C064DA9BABA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4" creationId="{AC6A02DC-C0BC-4348-8112-AF393E927AB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5" creationId="{4B06980B-144D-40F0-AAE6-B0B18ED1E5E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6" creationId="{EEB48941-2555-4925-9ABC-8B54C45D1F0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7" creationId="{16DF0D35-1646-42D3-BB72-A5230601A07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8" creationId="{AE1BD5F5-181D-4098-9FA7-9A6B5851F9C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59" creationId="{705FBBB6-1B7C-4BA8-8D64-1AB4F8A90F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0" creationId="{861D3C07-F93F-4798-A165-E09C7659BCF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1" creationId="{307FABDC-9069-4E53-B774-A98FF250006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2" creationId="{4389275B-4350-41DF-A629-CAA8554BC5F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3" creationId="{1597BBF5-1323-4530-AB12-D099EE6291C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4" creationId="{F9D611F0-9FE1-4FF3-94E8-BA831E2A668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5" creationId="{C376CE4D-B362-4777-9F87-527A18FF627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6" creationId="{4B601975-36A3-481F-9DC6-84C4874551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7" creationId="{51781AC5-D2EB-4833-BBE9-71B010DBD5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8" creationId="{3330654F-C551-453A-A020-9FE129B8CCF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69" creationId="{276A43B1-1086-40B9-B3DC-EDF432FDB19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0" creationId="{10CADD84-8628-4BDB-929B-48AC24D1E2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1" creationId="{4CA25E4C-118C-4526-B599-5F4036E7483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2" creationId="{6C5CF725-4E88-4F52-B39B-A3E2EA19E6B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3" creationId="{C7B5E68B-BD34-4D8F-80CE-0700949060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4" creationId="{DC144610-509F-4C48-A6DE-5633F92EAF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5" creationId="{6C47132F-DFAE-4355-9A80-3D1C96060F3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6" creationId="{7885F605-D1EA-40EB-B734-DB32D14AF63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7" creationId="{173996DF-5AB5-43BC-81DA-BFB32D37FE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8" creationId="{E060F06D-0B65-499D-86F8-45FDD0A10C7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79" creationId="{D371E2A3-7B2B-4553-B035-4D697FDB3A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0" creationId="{73CA31AA-9281-468B-BBFE-4181FEC8EC7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1" creationId="{C20543BC-2765-4710-8734-6C5B113133F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2" creationId="{ECCF4296-3F30-48DF-9845-683E505EBE1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3" creationId="{725E638D-E237-4598-9CDE-780908E0A62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4" creationId="{2C74BFEB-EC7F-4EE4-A6A6-69005247DE2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5" creationId="{3BB5EB9E-670C-4301-849E-A49D096376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6" creationId="{71FEAA52-4B51-4EA9-8941-A4C9A00875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7" creationId="{A2DAE566-4606-4527-84C0-8CF348788A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8" creationId="{E199602D-97DF-4785-B336-836488F37C1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89" creationId="{BEB7F3C1-C582-4CAA-96B8-C43226157C4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0" creationId="{EB475619-208C-45C3-B486-E8005F6D78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1" creationId="{669B2BD1-9956-4AEB-91A9-278DC09C7A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2" creationId="{0C9F838D-3573-41F7-B8A8-EBB09643C02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3" creationId="{032E7F68-B4F3-41A4-80FF-800B21FAA2C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4" creationId="{F5A9FBFE-0930-4654-AD81-80295D255E0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5" creationId="{E22CE44B-76CB-4360-8BED-A0E0F47EAB1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6" creationId="{570448D6-529C-4EF8-9285-17972F82FBE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7" creationId="{B0D332D3-1099-460E-A40D-08E86DFBE07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8" creationId="{1B5373BE-C229-4AA4-9069-F617D3F79E3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199" creationId="{9CDFCC76-DC87-4BCF-84AF-0523ED64D44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0" creationId="{F18150E6-EF4D-46AC-A79E-71B05389CE1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1" creationId="{317B02CF-58D4-4692-83A6-293EB32BAC9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2" creationId="{F91B8EEA-C1A1-4269-BCC7-E53C4584CCA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3" creationId="{1BDAC221-DA5F-4172-AE3B-8A58BE7194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4" creationId="{380C3845-1139-4BF5-AD8A-20BA8845A6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5" creationId="{56D58C26-4429-466B-8731-3F655858C1E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6" creationId="{8260B913-9567-4C9D-BBEA-7DF7AED625E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7" creationId="{E39E1F86-1DD7-437E-8CA8-0E1CF5B4855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8" creationId="{2B39300E-EA04-4AC8-AB47-53DC32CBABC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09" creationId="{2BEF7550-76C6-4A30-8ADC-ECEAB65D761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0" creationId="{3026EFBA-44B0-4360-8118-C1E71BF119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1" creationId="{EF39843E-17B6-403B-BEE4-C4DD0B8A6AD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2" creationId="{55489BAA-A2EF-4B85-BE2B-8D009AC82F5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3" creationId="{822FB181-FF34-4627-B10B-F0AC714F50F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4" creationId="{6701EFEC-0158-4DB4-8806-2D84EBD0526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5" creationId="{35996462-724D-4BAD-8E16-9E3101665C3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6" creationId="{C8000EDA-130A-4E4E-9720-1E0D19548F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7" creationId="{7217152C-2988-41EC-93FF-AC26CA5BE9A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8" creationId="{555F111E-3AAA-4DC3-935B-49B2ACDF25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19" creationId="{1B35A1FD-65A5-4962-A036-F69EDD7479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0" creationId="{B39A3C74-6B0B-4C41-A9F6-E28536C6ED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1" creationId="{E2172BA0-CA20-4C68-9577-F8A013640E2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2" creationId="{ADDC4EB5-DC8F-4DBC-B621-BF96EBEEDD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3" creationId="{F0381B0E-D80D-48A7-ACB6-EAD45BE6D2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4" creationId="{B6E98CFE-083C-455D-846C-2B1442D6E90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5" creationId="{D617E9EF-A21F-49CB-AA8D-D230E752A47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6" creationId="{C5D7B9DF-B7A6-49B1-B4EB-D031C26B117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7" creationId="{7396B86A-B970-43E1-A20E-FB63A22C978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8" creationId="{A1B95A22-AAC5-4595-A610-65B6C1E8B50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29" creationId="{2E7DFC82-2574-4594-9163-D96326032AA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0" creationId="{4A20BE4E-EA71-42AE-8B3C-0D9F121CF6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1" creationId="{73476723-619E-4FEF-A14A-46D4BB390A4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2" creationId="{36E8272E-1F08-40C7-90CB-FFE2D60316D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3" creationId="{C7B992F7-C8C9-4DE1-98D2-08B13FADEC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4" creationId="{9DB4C537-988C-4FB9-9B60-E3503F02A79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5" creationId="{F7286487-29F4-4D33-92ED-6A068DA3D28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6" creationId="{A59E1A8A-D1C6-44FA-B2B3-FD3BC4C04BC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7" creationId="{B666E703-706A-4F59-A814-10CFF2B378E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8" creationId="{70BAC577-31A5-43AF-981A-E05E44FD62F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39" creationId="{E04CE4B5-36DA-4F90-9895-F187F74ABC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0" creationId="{B0C4E223-E216-4793-9C17-FF0A035D3D5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1" creationId="{E9932BA6-1F39-4359-B0D7-B1B20BA28E4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2" creationId="{AEBA5D1A-160E-47EC-8771-3A0A5251294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3" creationId="{6F287EA0-62B4-4A82-8CF6-C582E91B213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4" creationId="{B4B37E78-97CD-4815-8718-F6012715DBA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5" creationId="{2F996E4E-BB4F-4219-8AC3-E499061FD0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6" creationId="{FBA1872F-6DDC-41F5-8DF6-346320EA348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7" creationId="{CC497389-0404-435A-B9EE-7A732BD537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8" creationId="{868ECD8F-790E-463F-A497-468D61DB531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49" creationId="{876C36C0-AC1A-4681-A325-35ADACFF065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0" creationId="{F536A539-6D53-41C9-9F33-FECB1D95554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1" creationId="{094F8F2C-8CC7-42FB-A7F9-E95C78DA297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2" creationId="{5FD2FFB0-8919-46BB-A237-C3D795F0A09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3" creationId="{FAB8BDD7-0854-4DC2-AB7C-C0C07C54E5F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4" creationId="{AD25DF78-16CA-46CC-B7DF-B5222B47FA9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5" creationId="{D254DC53-984E-4565-9663-A102F0BD8E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6" creationId="{EAD2BAAD-7B28-435A-8A7B-FC1177DDB9A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7" creationId="{B2C9C796-F66E-459C-A37C-2BC097A4E94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8" creationId="{CB260D38-35C9-4438-8378-9ADA8C4D9B4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59" creationId="{4D508DE2-7CDD-4EE8-B1FE-BBF408CE39C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0" creationId="{2B970D08-1A7C-47AA-8E61-81BB6E3FB0B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1" creationId="{2B32AAE7-4F65-40A5-B308-052B5DF0984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2" creationId="{DB3E740D-22B5-4B26-BC52-6867C3391CA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3" creationId="{D36A065C-61B2-4385-A48B-B3719486AE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4" creationId="{FCC53F9B-BFC4-4E61-ABE4-AEEFA990946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5" creationId="{336F15C0-CFE4-44DD-A505-36CA77A9C8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6" creationId="{F22D0050-8D8A-43E1-8775-55E3E24F9D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7" creationId="{A53F45EE-0AE4-4B08-B774-214DA4F1023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8" creationId="{DFCB8C72-0A67-4DA3-9176-84CBD29F047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69" creationId="{CD76CA92-C904-496C-8E8E-BE1BC990E8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0" creationId="{1CA9A80F-4A81-4634-B701-6BB3E1B659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1" creationId="{FF09E947-413F-4DDE-94C5-51F4BE2A5C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2" creationId="{37B39DA5-CA0B-4E85-B1E1-358817334EB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3" creationId="{C7981D4B-BDBF-479E-8782-CAC7FF321A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4" creationId="{B864C915-E90B-4B61-AA71-7BDB9CAF718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5" creationId="{C9C9A043-855B-4B2F-8365-6F916C40E2A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6" creationId="{97C40C90-342C-4DFD-A7A9-37B374C7BA8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7" creationId="{D917A872-327E-4942-AF3A-8EEF6E41784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8" creationId="{7734A88F-E03D-4A17-8D3E-19A30C43E3E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79" creationId="{273F0953-A6A7-4D65-9311-4ED1BEBAB3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0" creationId="{1BBBA804-DBEC-4896-BE89-9A850E5BCD2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1" creationId="{52E87301-A82B-4246-B7A8-60ABFD5F87F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2" creationId="{C94AD7CC-7451-4841-89E1-33843A7040C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3" creationId="{656573E3-DE52-4185-B1B8-80BB7E83A2D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4" creationId="{DC384F1C-0986-497E-BB5A-8ABC074D807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5" creationId="{1E729207-51A9-4EF8-830B-8A6BB3D11EB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6" creationId="{44ADA573-F778-4A21-978C-D502F4E1D8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7" creationId="{C9B9E1D7-A431-49C2-B666-94CC23E1DA2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8" creationId="{21A1C154-0E99-44A9-984C-88F76984026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89" creationId="{CC09E069-D121-4473-8666-CE78D2B79F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0" creationId="{29BD6BFB-8A30-4D04-8BCB-2237A867047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1" creationId="{5D455FD7-CEA4-4C36-8749-31580F2153E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2" creationId="{F121D7E4-01FE-42FF-B907-FC43CB6EA0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3" creationId="{6FA304F3-EB73-4BC5-85CB-C465458CF51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4" creationId="{48AF01C3-420E-40CA-9AB0-F2976F2305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5" creationId="{04D5F7D3-B0FE-4197-BFB9-E21F72C8A6F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6" creationId="{34C601CA-6C4C-4FB7-BA4C-1D287446CD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7" creationId="{3BEC771E-EDB8-4402-B172-A51DAB0AE35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8" creationId="{BE08025B-6B14-4938-92CC-D6473E1E776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299" creationId="{73076B86-E514-4544-92DB-A6A10317CB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0" creationId="{1ACD5FEB-E3F5-4A57-8B9B-08B507F744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1" creationId="{9BC988BC-F9CB-4926-ACFA-B8788496C58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2" creationId="{C698DB08-47F4-4DE5-AC16-0C9B10BF80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3" creationId="{091139DA-6C9D-4521-A9CE-5A9DC42D4BF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4" creationId="{B08227A0-9595-48AB-8EE6-3698595430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5" creationId="{5A58D267-90EC-4C62-94E7-AD39DB4C2AC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6" creationId="{2F4B56F5-DAC6-47ED-8FB2-12B90B8D34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7" creationId="{D965F257-75FD-4F07-9FF9-BAF55CB11A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8" creationId="{D1C9AC75-0887-4BB7-8B78-645D3089003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09" creationId="{11C28BB6-E910-4F3E-9D68-6B8DCCD8A1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0" creationId="{E13EB783-4DC4-417F-88E8-50EE39D39D1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1" creationId="{0F7DA735-3381-4EAD-A099-366632EA63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2" creationId="{C72744DD-88EF-4A8E-B5F6-2B3B4E6559C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3" creationId="{E4C90186-D3C4-4799-8AEB-BEEAA04B1F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4" creationId="{678ACD79-FCE8-450B-91A0-210AD81962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5" creationId="{A734CE3F-8750-4B53-8AA2-66FD6F056E8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6" creationId="{F50408BC-3BBA-49A9-90A0-A038AA6FC0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7" creationId="{6883BA97-4E58-4C66-BC5B-A4091C88882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8" creationId="{A8B5935C-2132-4893-9CEC-9FA64A7EB6A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19" creationId="{39CFC6D2-64AD-4097-B742-2CD0C144CAB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0" creationId="{BC1A3C7F-6E84-4BA2-A161-3EF14235FD1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1" creationId="{46969EB8-158F-4B45-BD51-DECBDF79D5F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2" creationId="{3D19AE19-37B9-499E-980B-D595BF5C84E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3" creationId="{81E401F5-BB42-4BBA-AC34-0DF80D853BF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4" creationId="{540AA3DC-2AC8-4DB3-B38D-EF63F006AC1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5" creationId="{F562722B-E8DB-4B01-85B7-3FBF1A34787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6" creationId="{3580667E-6768-417F-A9B3-7C21DF9A9EC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7" creationId="{642AFE2A-9240-4630-9F1C-B0A7FADE851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8" creationId="{266889B3-D12E-475C-BBF0-036050C0CD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29" creationId="{C3F41FA1-1EC2-41EC-AB00-9734AFABDA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0" creationId="{020088E6-A6F7-4BCF-8BE1-B6C83AA7630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1" creationId="{C98CE90C-E0E0-4E60-8587-D193E039BE8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2" creationId="{150EC0B5-B62B-4ED5-92C1-E5DBB726541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3" creationId="{211898EA-EDB0-4EBA-BB61-5462CCBBCD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4" creationId="{6FCDB725-9411-4B20-B5F9-05F941D9382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5" creationId="{D23444D7-0F37-4202-9277-E4C9B0C957B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6" creationId="{E02910A1-0912-4C4C-B6F4-E3B4DD796D8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7" creationId="{38213C4E-F595-4A6C-8A20-89D8FFB05E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8" creationId="{2407F720-B9C5-4DA8-84EC-8DACB55994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39" creationId="{C1CCEE64-DF7C-41D7-8614-A03A29F95DB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0" creationId="{7DA167E6-3789-425F-AC48-E2AF88B4601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1" creationId="{5466D66A-2FC2-4AAE-9120-1D3205E68D1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2" creationId="{118D9098-0B79-4A6B-97DC-6018D76E55B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3" creationId="{1849AB8D-2794-4C70-BB4B-0B53B0C3BCD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4" creationId="{A74DDD75-D94A-4E93-927E-959CB812108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5" creationId="{E17EA680-45D4-4FCE-B3D0-5A698598EFA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6" creationId="{A75B53D2-2061-4957-A12A-D0B9721A1C1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7" creationId="{9DD3C319-0574-4971-AEAB-AE8A83719C9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8" creationId="{D0E5C7FC-B1F5-4B44-9DF3-4E1C60F053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49" creationId="{36379264-42F2-4566-9B96-CDB04106A17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0" creationId="{F3B8F69C-4DC0-48CF-B957-69B9B7C70DE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1" creationId="{88CE61F0-5916-4E16-BE42-C3A6EB03CC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2" creationId="{2F2A4E79-645C-40DD-BA83-255DBAF902F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3" creationId="{2506BA58-8741-4550-BB15-9FCA8493B5A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4" creationId="{97EC1E76-E96C-4A93-A5FA-18285D9777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5" creationId="{92ADF09A-B8CC-4731-9D96-918E868D393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6" creationId="{2D67B990-5868-4E07-976B-EF95392AEE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7" creationId="{F7F1330B-6B5B-4C59-8309-2F54E2F4F89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8" creationId="{2B9BBA49-15BC-45B0-BE18-D7547604ED0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59" creationId="{C078F53A-2FCB-4206-84DA-E65180BF467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0" creationId="{7C0E5A44-C94D-4DE6-9720-423BAE200FE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1" creationId="{C4597C8D-840B-469B-886D-C642AA042F6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2" creationId="{9925F488-D062-470F-8FC4-F1D101FE726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3" creationId="{C9F315A7-3F2F-46D2-A87A-F61883EBF3F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4" creationId="{5421E000-7B0E-40C8-B12C-0DF7D35F8A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5" creationId="{D86D69CC-0935-49AB-B3EA-FE2F0118804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6" creationId="{CF3CBB9D-B22D-4174-83A4-748583621FD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7" creationId="{1F6D27CC-C2DF-4CCA-B245-D801198E15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8" creationId="{8C04816F-DF0D-4D19-B3A3-8AE748CB0A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69" creationId="{9B3D3A45-E64A-416C-B9F9-3352C3B6EE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0" creationId="{609ADDB7-9B51-4B41-B63B-D493D0CEAD5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1" creationId="{35430E9F-29B2-4573-A927-6978962BBA9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2" creationId="{EC82F5DC-A3AF-4704-AC46-F2CF7949644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3" creationId="{88CEEC2F-4079-4AB8-846C-602C4CB9F26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4" creationId="{50712D19-4BF6-4EB7-AAC0-F2B215C0290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5" creationId="{857E237D-431A-4FDD-A819-D7D33E5EFE8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6" creationId="{7EEE8F10-8CB1-4172-8031-0B0AB3D9C5E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7" creationId="{87A7077C-5760-46B1-AC23-490B8CB93B6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8" creationId="{8B8CA6DA-B5DB-4A8E-BAC9-181094C4408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79" creationId="{260E41DB-4955-44C6-BC4C-728EDFE54B7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0" creationId="{33B93063-EB82-4E20-A181-CF374F848A1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1" creationId="{F7E0A56D-9A2D-4BB6-A448-F77A1D45E52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2" creationId="{C2633922-A50E-4FD6-B3D3-1A22F6A3EE4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3" creationId="{C8D6D9B8-AF40-4E12-9AD2-998A9AEF967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4" creationId="{BA366BE0-3C0C-41E3-B175-781CE4A462F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5" creationId="{0233F8DD-1E19-4D36-B335-FE59F9BDE69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6" creationId="{1D2E0FC0-AF78-4C1D-9618-A53F25615F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7" creationId="{E4599172-1F60-431E-8755-BB137EBC5AA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8" creationId="{4E2077BC-DC35-437F-ADB5-04B00E0D07F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89" creationId="{233DA33D-24DE-457C-8BF8-383FDBE3A9C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0" creationId="{CB864975-E5A1-4669-9337-049163CD59C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1" creationId="{419F9E8E-8D92-4172-9E42-80315DC772B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2" creationId="{A8B2525E-4F17-4782-AFD8-2597FF1EC3B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3" creationId="{BDAF6F8D-0BBD-44A5-AEFF-05C6C62571A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4" creationId="{5C339DCF-EB3E-46A2-A137-8E907E6718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5" creationId="{AF7FA2A7-C463-454A-8E19-BBCF14E5CB2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6" creationId="{CF2F5FFE-0A01-4C53-BB88-CB470791352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7" creationId="{CB871B81-76F2-4256-BDEA-60BE9E73AD9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8" creationId="{B1B991DD-D5AE-4D9F-9B9B-463E444848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399" creationId="{E2C93D7A-BFD7-429D-82FC-242B8298A8C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0" creationId="{A9C97784-A96B-443B-A700-AC7749DCDE1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1" creationId="{806E07C7-1686-41F4-9705-3F80414AAB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2" creationId="{7D61BAB8-62D1-46FE-A49F-170EA1EBE7A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3" creationId="{0F3B6212-4574-484A-925C-C2FB5946123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4" creationId="{A40613FC-814B-44D8-BD25-1D2913BD194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5" creationId="{DA6C53DF-4B70-4A4B-9BAC-CEE0DB9110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6" creationId="{3EA498AB-219B-49A1-9683-85153222BFE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7" creationId="{15B6D056-24C5-4E85-AD7A-0CCEE259C69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8" creationId="{EB159EDD-17C7-4BD5-923F-6E0EEACBC68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09" creationId="{FF75BD59-DFD0-4F5E-BC0B-9710E5A2C8C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0" creationId="{523F6730-E14D-4FF8-B0A5-064715B0BE9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1" creationId="{C9AFC87E-07B9-4A61-AC6A-18F1A3D868F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2" creationId="{EA796D24-7DDE-4DBC-94C1-8733E2A7740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3" creationId="{2E6194BA-3E72-4854-8F0C-57124F46839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4" creationId="{E027FB2A-6672-4599-A010-E2D731E962C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5" creationId="{6D9D0596-41D1-4EA1-AEBA-7B452EF0BDA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6" creationId="{35500830-1686-4789-B7FB-65C84AE7D8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7" creationId="{E90761B5-8F4A-4C9F-AF82-ED1560C1F7E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8" creationId="{A644A8A0-8FAA-4B32-A273-2944731EFFE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19" creationId="{B4ABCB8C-C984-487E-AD2E-F8E364A518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0" creationId="{8BF245B6-91ED-43AB-8210-30E588AEA7D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1" creationId="{0AFC36AE-2CD4-4F24-9A01-5E08DB7692A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2" creationId="{181BC3ED-0230-4486-9F12-F857583C09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3" creationId="{34E20504-6A99-4DF6-9A93-DA757A8CC95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4" creationId="{B6B2817E-23A6-4B28-A756-3E3D1E1129A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5" creationId="{14455EA0-8609-48CB-A54E-88C47F8129A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6" creationId="{9295086D-168F-4CB3-BB3F-563CF62E5F2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7" creationId="{43A2C04A-F54C-43E4-A42F-53EDCD2AC02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8" creationId="{AA1E9324-AFB6-48AA-90E5-2F857C7B7DE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29" creationId="{F1FA14FF-99D6-434C-A718-CFEE5215BB5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0" creationId="{FA7E80BB-9F2A-4801-A962-3DE9F8B765B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1" creationId="{C1F0759D-C426-424A-8560-02B6CE8D409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2" creationId="{E728665C-23FD-4291-9F23-45710C9D458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3" creationId="{E176C680-11D7-4E2A-AA89-9C84EBF11C8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4" creationId="{A6EEA51F-FAFA-4662-9563-2FD9CF2BD83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5" creationId="{313CD306-B8AD-44AC-BC80-E7294B7B90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6" creationId="{3B2A860D-D717-4A44-A06D-EF960AD7F4E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7" creationId="{86EE97C0-35BD-4804-B7B1-5FA33E7E3E8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8" creationId="{31089668-A396-44FB-80BA-877F7A99E7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39" creationId="{5758A960-2289-4C88-B7D6-A6219053DA0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0" creationId="{A7034ABA-E2FE-4F77-A032-D3C32E3963B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1" creationId="{1FFFB0EB-D4EB-4FD9-8AB6-CC8E0D14D25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2" creationId="{6010B443-CB18-4848-91F9-90BC482815A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3" creationId="{478C5297-D119-4639-8E7A-A57E7C512A3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4" creationId="{124D92B6-C4B3-42AE-8E50-41F4477AF6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5" creationId="{F8CE415B-0912-46F9-8125-912328CE987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6" creationId="{F0BA34B1-D029-4316-B6A9-3DB232AD060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7" creationId="{833A92AE-32CB-4E3B-ABE1-A9CC36EC0FC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8" creationId="{0705A29D-F1DA-452D-BE71-263B5822AE2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49" creationId="{727DF283-AEE8-43EE-9F37-49513007C5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0" creationId="{0B68FA97-7528-468F-95A4-3C8F5E480C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1" creationId="{900FC753-7628-402E-9E18-6CD0346B5DE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2" creationId="{863539F3-1ADE-4D38-96DF-197B39085E2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3" creationId="{440BDA11-6E4F-4026-AEA3-6C2608EDCD0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4" creationId="{1FF45B7D-5E91-4797-879C-CDB06F6D64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5" creationId="{FEC15F25-0411-4333-AAA1-324AEBEE607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6" creationId="{6640A607-4E14-4598-8878-2AC5FB3E274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7" creationId="{A247680E-683D-4AC9-B7AE-2A68D79F3C7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8" creationId="{BF64E045-3A8E-400C-A201-5A7834C752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59" creationId="{9390C581-29F7-45B9-8947-0306B1FB004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0" creationId="{D86A1214-A614-48AD-90EF-330690C0477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1" creationId="{E3390E70-8E7C-4BD1-A69A-72C90409E5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2" creationId="{B209DE5A-FDB7-40D6-A8DF-64907AC129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3" creationId="{91091892-05A7-4C35-9AF6-3958540B1E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4" creationId="{14F7E845-9F50-405A-BE04-4A307EB1A3E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5" creationId="{DFEDBCD1-0384-4860-8442-21F5B6DF46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6" creationId="{FAE9C7E1-EC2D-4736-9A70-F8F81F0E312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7" creationId="{D3ACE39A-7966-4750-836D-F9A5633183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8" creationId="{27049D94-427F-486C-82C2-B1A7087B9CC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69" creationId="{2C5AA53E-D06F-4C8C-BC34-D558205A79C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0" creationId="{E7D7B7F2-636A-4401-B76A-B740074D7CC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1" creationId="{CB5DA30E-6BCC-4708-823A-AB1DE7B165A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2" creationId="{5E2ED9C3-4075-46B3-8818-ADDC4CB4DC7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3" creationId="{1F442C33-3799-4DC5-875C-CA6C649AFC8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4" creationId="{08C10750-9F3C-466B-9A40-BB1C713267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5" creationId="{24138276-4BB6-4957-92A5-C2542E7CEE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6" creationId="{9EB71D64-13EF-461E-A27B-8FEDCB4F873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7" creationId="{A18EE4C6-A336-4B33-8713-ABD6F70F59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8" creationId="{654055BF-B238-4369-9E3D-AB74A362253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79" creationId="{0968262B-6415-4BA6-A20F-267A6A6672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0" creationId="{7CF16956-5721-4D08-9683-536E6F9CEB0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1" creationId="{0AC4381A-8367-4175-8AD0-1D535BE8A6C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2" creationId="{95FA75DF-5CE0-47F2-927C-9A32382B61B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3" creationId="{ABD7CEB4-72DA-4956-B8C4-A6B1BFF5B28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4" creationId="{DF3FC63C-0CB3-419D-8039-9B52AB368C0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5" creationId="{94DC0AB5-D77D-45CE-B89A-A3A8DCBAC9E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6" creationId="{B5B08A1A-4E6D-4694-8700-E250AF60F58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7" creationId="{7FF2ADBA-33C0-499E-9997-41937A94084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8" creationId="{3E435D37-9D5D-416A-BCCF-63F412C4809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89" creationId="{B6EDA239-E651-4992-B23F-BEAA554BC59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0" creationId="{455350DA-7C21-424E-898C-45C7055A8B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1" creationId="{94BD69C6-8FA2-4594-B310-AA5AEBD55F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2" creationId="{3FDEFA8D-4AB8-4696-9F8E-6E81142A382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3" creationId="{0ADB3AB0-87C9-4538-8384-7F29A2106A4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4" creationId="{D2D02661-272D-46D2-97FF-2862867F6CC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5" creationId="{2696E33B-E454-45DE-A3AA-31DE3D29069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6" creationId="{DB96374C-8E70-446F-A4F7-06527EDF0E3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7" creationId="{01E55D84-EDD3-406A-802C-3EE0C3ACEC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8" creationId="{740955CE-1C14-4952-B231-EF29B364317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499" creationId="{52A25FE1-0BCC-4AC5-AADB-430CD15F4F7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0" creationId="{3ECDBF18-C750-4C41-8F3E-ED190541DBE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1" creationId="{F23EA974-97C6-45DD-BE26-77EE0A49A5B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2" creationId="{311C303C-4269-4035-9734-37484EA19EC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3" creationId="{5B323BA7-2249-4E12-9BD4-4D29D6B4341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4" creationId="{F7F4A506-C21D-4DCD-B443-78FAA7974B4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5" creationId="{AEDC6A20-21CA-426E-8204-EF883AC6A66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6" creationId="{A81CE64D-C96F-4360-A2EC-B7C8F098831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7" creationId="{6CF433DE-412A-414B-8D67-F19B6C8393F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8" creationId="{ABC260AA-1679-462B-AACF-06365799CC1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09" creationId="{8960341D-8836-49B6-A4B2-A46632E6179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0" creationId="{F3C12630-A446-4D37-9C2F-F130B570CEA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1" creationId="{0278440F-5B85-4907-A4D3-90240F8EB3C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2" creationId="{E27409CA-34C0-4F09-ACAF-34BB23F9BF6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3" creationId="{3C52FB56-F723-4E28-BF8B-5470F6BE58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4" creationId="{3AEB40E0-CE25-4595-9CCA-5F1256A6AFA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5" creationId="{9FDCB0C3-98B6-4F1C-A500-F4257CF07EC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6" creationId="{8A695CDB-884D-4CA3-966B-68ED974551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7" creationId="{4E7BEAC8-7F05-4BF9-8363-F61B7DC9BF5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8" creationId="{5D5B4899-867E-4F4A-89F8-B95AB3C27D8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19" creationId="{34289743-7C4F-401B-A13A-F6890D7D268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0" creationId="{2CF85B9F-7559-4CAD-9EB1-2AFF977CAA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1" creationId="{D6C11F97-98A2-48FD-B037-B57E1B5E809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2" creationId="{562C780C-AB6E-42E7-820B-E4B5CB2293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3" creationId="{88E972F6-7836-4199-A562-AA9E8FE7DA8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4" creationId="{81D05416-0EC2-43DA-836B-8A13B7C098F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5" creationId="{25D4B411-3DAD-4A84-8B9D-183555FCB72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6" creationId="{CE15AB46-0E99-4D83-9BCE-0F97514EBCC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7" creationId="{B665C726-EEE6-4379-A80F-39E127AB7DC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8" creationId="{9D665C67-B9A0-49B8-99E2-4828CB0E76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29" creationId="{2DF2684A-F3F3-4474-A103-2B4DF0281B2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0" creationId="{27115E54-1C76-4281-A512-0A927B5042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1" creationId="{1E8E1D9B-3A6E-4015-8C64-683CD3A743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2" creationId="{6460F1CF-0C3F-492D-B5D1-C117E857A89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3" creationId="{D7B1281F-C0BB-41E7-8D98-C77BD23E2E8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4" creationId="{DA8DF561-A649-403D-91CE-FA1DD228F40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5" creationId="{7F4C27CA-23B8-4392-8240-7128BD0F91F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6" creationId="{948CAD73-DD2B-42CD-995B-EB20958024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7" creationId="{0105B38C-9CAE-4F74-987B-245D044745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8" creationId="{F5FF25FC-9950-4D59-8065-278DAD7E52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39" creationId="{2FA24529-5916-437C-8F78-638447498D2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0" creationId="{AB127F31-72CB-4A14-9B50-07882EBF00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1" creationId="{F3AD4E47-BC76-4370-8AE8-C49894F2F9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2" creationId="{CC88B594-6158-4D72-85D5-599404F106C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3" creationId="{28165AE1-D0F2-4503-BB4A-622FA8FE7B8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4" creationId="{82BA212A-D685-410F-ACE9-FC424EC7090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5" creationId="{0042693F-00B7-4D5D-B7FA-17F27E244A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6" creationId="{6C665BE5-9A5E-4C6C-BDE8-6B6A3F41C31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7" creationId="{06456C3D-A278-4F0C-904A-58E04EFFDCF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8" creationId="{4DD66C7D-1165-4AA6-B170-DB98C203DA0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49" creationId="{5BF7E47D-306D-47CE-BEF0-544A36D4A69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0" creationId="{2D31CB4D-66B3-4D26-8937-80C69BB3FA1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1" creationId="{E48352BA-CF8C-46C7-813D-869D36AD635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2" creationId="{A4EE7D73-FD66-48A1-8F5C-EACDDA52DC6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3" creationId="{2BA1C05A-8156-4224-867E-8C6753002D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4" creationId="{87840568-49C2-4A5C-B8E4-4668AF92670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5" creationId="{CA1608E8-B268-49BD-AAE0-70EF976EA11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6" creationId="{C387FE0F-BF20-4AB4-94C0-74B807D231A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7" creationId="{CDFE45D8-49E9-47C9-B67D-00CF1133202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8" creationId="{98D83867-201C-4CBA-9522-A850303D37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59" creationId="{2CA72379-7539-4A82-8B59-4685793990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0" creationId="{4475E16B-C971-4AD0-A9BA-6CFFB518DE0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1" creationId="{6A17C566-0F9C-40E4-BB24-F6C7D179AA8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2" creationId="{48176084-B5B5-4075-AC81-6D0D2D7D187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3" creationId="{AD1F4A9D-18EA-493C-9B7D-C266B9CD686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4" creationId="{8E0C9489-0252-4529-A87B-81CC7698FBB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5" creationId="{2A46ABEB-E540-468B-BE83-63EFA4E303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6" creationId="{D9FBB257-DD69-4809-9AE7-5659C4F8E11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7" creationId="{0C8A8721-37DA-4C53-B71F-0DEDDE940DA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8" creationId="{56CE821C-8264-459B-9C91-42B269A1949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69" creationId="{EBCE04E9-4110-459D-85AA-3C190769C7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0" creationId="{5151E53C-1BE6-4BA8-B17F-A3DB2DD81AC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1" creationId="{6DD3E0A7-CE5F-4E92-AA79-9C3D23171E6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2" creationId="{CBC7C04A-3A7F-4CB2-AFC8-F4E94BA03D4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3" creationId="{F4392A8E-72F2-40EE-9473-85F597BF2D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4" creationId="{1FA7870C-80D2-4155-A058-3CDBFC4EEA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5" creationId="{194CC8D8-3942-415E-91B1-B675F3800E8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6" creationId="{669FAB50-89AF-4197-9051-BF9E0CB94A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7" creationId="{58786E15-5DA4-4A6D-8706-877A1EE341C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8" creationId="{0958AFF6-E8A7-4898-981F-A458756C769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79" creationId="{1624C987-BD76-4B9F-9A9D-C2D2E85A9B0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0" creationId="{B20F2984-E219-4B3C-84C2-04D04CCD0CD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1" creationId="{2C85D1B4-37A6-4318-9039-4AF8F7DE3A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2" creationId="{C8FDA0DD-4D17-4C94-A2AA-FEA1B4CD0AC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3" creationId="{A876E590-B4F2-4F3A-808A-EE56824D2C7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4" creationId="{86A839F9-D57A-4B45-A430-8B4ED09060B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5" creationId="{40621F50-7B71-484B-879E-CC25B2832EA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6" creationId="{11C59625-4022-42C0-A311-AFA718037B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7" creationId="{D03329A0-A2F8-4BEE-ABC4-FEF8AC7937C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8" creationId="{970687A2-BA67-4904-BA64-B0029DCE33A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89" creationId="{7E7B134B-0901-47FE-8ACF-AE24E6DFBC6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0" creationId="{B425505B-C7E7-4068-BD41-1835C6A38B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1" creationId="{7CA09655-D923-40D0-A30F-61A140B5C0C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2" creationId="{82351804-032F-436C-B5E2-24C41D90BA0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3" creationId="{6B50DB75-AC56-4CE7-B072-2B7F4DED653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4" creationId="{B0AE5970-9BF3-447F-9E2A-E0452DE13BB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5" creationId="{78D17EEF-51FD-49E2-8263-56221A1CBD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6" creationId="{BD8E3EF2-3209-4C7D-9B6A-0933B853B50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7" creationId="{2430BE10-C1CE-460E-A767-A44D2B709DD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8" creationId="{389DC574-B2D4-4968-846C-116461306A4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599" creationId="{BDCC2F4D-F573-4589-A442-D29E35F8630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0" creationId="{80EA7AC6-CF16-4C93-95AB-3CC6A80BB2C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1" creationId="{DD7DFE04-AA0D-4547-A17B-717D226504E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2" creationId="{B70924AD-CE9E-442F-AF72-2CCAFC24AD4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3" creationId="{07DF26F5-4000-4196-B285-ACD30CCFF54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4" creationId="{7CF5130A-78C0-4A82-AE49-6A842692B0C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5" creationId="{B16ACE0E-CD45-45D6-A620-136B645210F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6" creationId="{34FC2D32-686B-4820-AF25-FFA7F607980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7" creationId="{B04BB348-0B56-4DE0-859E-588C49F6CCA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8" creationId="{2410CBD3-8091-45E9-AE2F-0814A5ACFE6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09" creationId="{B826CC25-E2E8-496F-BD70-C36A5A4A0EF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0" creationId="{8F0B8F76-86FB-4216-9A36-91CBF761F12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1" creationId="{28492388-8B35-4C7E-B3B9-72002009403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2" creationId="{A3318350-BB17-4A1A-957A-C1D89F5510E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3" creationId="{35B4DDB9-8968-4A76-B953-AA02AF5E33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4" creationId="{C5D06E72-01C1-46F8-9C39-F258F2229B6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5" creationId="{5EAE6780-6A45-44A7-982D-49EFDAED288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6" creationId="{E710E917-081F-4D70-BF9A-C2FB3FCEF1B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7" creationId="{44775884-2463-46CF-B0D0-1FB05BE3923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8" creationId="{E98FE02D-EBAF-4117-A984-949C5F2586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19" creationId="{DEEDF45E-C05F-430E-ACDC-AE271BAA6EC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0" creationId="{5CE3CCA2-51B6-4442-9450-AC79D7F23E1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1" creationId="{7D886733-DDC1-4F1A-9D1D-B082867511D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2" creationId="{E5C0FC57-9105-4368-AEBA-E545FA960C8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3" creationId="{E9CE9248-D39A-498D-B5B0-6F630ED7B53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4" creationId="{379893D1-87AB-4950-B946-2F91D257C4E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5" creationId="{CE211B3E-24DF-4589-BA95-5F973C35B59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6" creationId="{8C9FD219-9B96-4F7A-A83A-D1CBD103F2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7" creationId="{C4928946-12B4-49B2-9410-9943ACDE266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8" creationId="{24FA4FA9-16B4-44AE-926E-EE3C417E89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29" creationId="{C018F475-22DF-44A2-8164-DAC218A4340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0" creationId="{787AD4E9-3BC3-403A-AD19-238E716731E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1" creationId="{EB5CAB7F-0278-4C21-AC18-66226C1EB7A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2" creationId="{D9FB890A-CE82-4640-AE5D-4178EA4E2F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3" creationId="{94414E82-D424-4D8B-A921-D2CD85E93E7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4" creationId="{AACF5CD2-F7C8-43C9-8D05-64773FC400B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5" creationId="{0E45232B-9D30-4453-B0D5-D9BC57BA92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6" creationId="{8C536F8A-0687-42EA-B5FA-53C788F4EE3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7" creationId="{61532084-0317-451E-9608-10A426FB3C9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8" creationId="{1F96BA52-2427-4BE0-9BB5-BF19EB08BB2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39" creationId="{C0009644-4C25-4265-86ED-A6DC8A33FDC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0" creationId="{CE8FC97D-9A55-41DA-9F25-1F93649DE5B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1" creationId="{E78913BA-4584-439F-9BBA-CC730AA09E4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2" creationId="{04566FC4-455B-41C9-824C-53A2987E3F0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3" creationId="{5A317D6A-47D2-450D-A282-FAA28D993E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4" creationId="{99F7FF31-1356-4A54-B609-7FD62ED23C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5" creationId="{A8F0637B-41D6-4841-B9B6-52604DE27C4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6" creationId="{F3A61131-463D-4196-9EC3-95DA7DFA34E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7" creationId="{E78375DC-04D6-4FD0-BC69-60D3083DF9E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8" creationId="{2BD4AA49-AA5B-492B-ABA5-3C317DF99B2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49" creationId="{75B1F0EC-E33C-4CAC-AD3C-5EDCE838AD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0" creationId="{41BB9F5D-CD7C-43B5-BF1B-FF096E0DD97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1" creationId="{A6A507A5-A907-4E93-8ED4-EBFF2DC9E3D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2" creationId="{BC50FF0A-69D8-4C22-8CEA-6BC5EE9CA62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3" creationId="{13C6773D-BBCA-4072-82ED-99D0A80684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4" creationId="{79FD0FFA-9275-427A-A09F-C2A479ED0B3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5" creationId="{4A63BF08-BC5A-4C6D-989A-403EB93A9D4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6" creationId="{F8E09D93-F411-4148-B819-F194E9638C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7" creationId="{ECFAAB04-4C78-4E5B-BB9A-66FD7B7393A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8" creationId="{4F00F0EB-03D6-4575-B1C2-CE9F1A2D6E0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59" creationId="{8AC93D91-3FAF-45D3-9C9D-F2B10D954AE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0" creationId="{8FFD2DFE-8E70-4CE9-802C-FDB42DE1E0E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1" creationId="{4B6D093A-8D87-44A9-979F-F3FEA92DA6D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2" creationId="{67947C28-E3DC-4E79-95F9-F6C081FBC0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3" creationId="{6964A486-8243-41E2-90CC-5149A84BD60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4" creationId="{AEEA8244-974E-480A-B3BC-081283866A7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5" creationId="{5167854D-E7E0-486B-9712-6E409D98D44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6" creationId="{31EBEAD5-7007-4271-8DD2-BB12153D8C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7" creationId="{2E464ED3-DBAF-4324-9C1E-96A26243D2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8" creationId="{2859C54D-97FD-4BE6-8628-82BA326C2A0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69" creationId="{8416EFAF-65CE-48A0-9F13-43C5B3FE195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0" creationId="{8C231811-457E-4430-A56A-864CE3A24C7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1" creationId="{FE0254EE-A048-4BD9-858D-40D75AA1920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2" creationId="{83C578E5-5164-490C-A05E-F3435850D15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3" creationId="{D3C88391-B77F-4F83-9316-B57193F6B49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4" creationId="{9377BC22-B5D0-40EF-9717-A756B89C910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5" creationId="{48656CA2-5DE5-4AA1-BC42-793382931EF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6" creationId="{A0D5CAF9-774E-44C8-B8DF-50CD351DA8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7" creationId="{77FE6038-8BDE-4E4E-8BC6-12F8B6F594C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8" creationId="{7ADA0EDA-AAE1-4A95-85D5-05BC042A1A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79" creationId="{20584E65-5A24-46E1-AA83-EF4BD00F12C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0" creationId="{49CCBD59-8E56-4B10-9142-C9B9D0402E3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1" creationId="{28993285-1A99-4249-93FE-90CB7B0B748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2" creationId="{6B8B69D7-D2C8-4DDF-820F-9015FFB473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3" creationId="{158F67E2-2F01-4FAC-9962-96B21F3C815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4" creationId="{9E1F64AF-7434-475F-BF96-A085EF8B4A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5" creationId="{48A53621-BE0E-4A59-B61B-5C9ED3EA64D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6" creationId="{29B43B9D-DF71-4ADD-94E0-D18CC2046EA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7" creationId="{7BED0136-44F3-4840-8BC4-9FF1EFF8790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8" creationId="{C18619DC-88A1-4D54-88D0-56E4724F640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89" creationId="{F0416C86-6849-4EDF-9AC2-AD90E649B4A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0" creationId="{B5A4B1E3-1F87-4BF5-A237-C3DC656D8CC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1" creationId="{12A2B31D-167E-47E1-9FD4-7A18450E73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2" creationId="{25A8564A-B4A6-446F-9A76-88A499C1CAE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3" creationId="{61C52D30-196E-41E0-ADE2-4BFE7C32D22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4" creationId="{CD3130A1-7F04-41E0-A71D-E00393A6861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5" creationId="{1A6F32DB-C254-4A0A-84BD-3368D08155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6" creationId="{20FAFA7E-6EDB-495D-ACA8-962C8C311CB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7" creationId="{26750B89-6389-41F2-8820-0F33E97C56B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8" creationId="{0ADDCF11-E4A7-4223-8CCE-EBDB5917166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699" creationId="{A60D6EB6-4E7A-474B-99D7-F430BA2079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0" creationId="{3ABDA657-1A9C-4D4A-8D50-A437DC1AD5F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1" creationId="{525E27FB-963D-4636-AFD0-FD48E5B3EFC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2" creationId="{75E8C8D6-71A7-4FAC-AE0B-2F516DCAD87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3" creationId="{92AD9719-0E13-4BA9-B43A-C0BF8DB4788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4" creationId="{C04EBF28-4763-4FD0-9044-3A562E33E5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5" creationId="{1457BAEF-D405-43F7-B01F-77E8911F11F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6" creationId="{93562310-D714-4444-85DE-29838020D4B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7" creationId="{5F920E63-4718-4553-9675-95299259CB5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8" creationId="{53948B52-69D9-4DF8-9312-B295E1DB92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09" creationId="{DB3B09C7-200A-4494-A224-5D48A4E64E1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0" creationId="{AE1050BD-7591-4011-879D-923B238B52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1" creationId="{87E462E0-4E12-41D4-9E0E-68EF11306D3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2" creationId="{FF03DF82-8AD6-421B-928F-EC72C17670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3" creationId="{1FD68721-02E6-465D-BB1A-8E22BA0F0A7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4" creationId="{CBDE7CF1-861F-4CF9-BC77-CFDF0CA465F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5" creationId="{DD0D5F8E-C2D7-4586-B082-327CFB2F18B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6" creationId="{AD9BE480-A0EA-4FD2-9B74-93ED4711F54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7" creationId="{0A44779F-FA0B-49E4-8079-851AECDE100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8" creationId="{0E92209A-FFB7-4AF2-B29D-BD8B68E116F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19" creationId="{C51334AA-61C2-4E54-81AA-DCE3BEBD9BE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0" creationId="{96EA83F7-CE66-430B-A202-FB43DCBE99C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1" creationId="{361C6ACD-8A34-47B3-A001-45D0FF79CC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2" creationId="{96C6B058-684B-4828-896C-C481EB0093A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3" creationId="{BF86D46D-CE23-462C-89DC-1430ED3AB1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4" creationId="{D9DCAF14-5B5D-4CC8-AB3D-9FDC400F756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5" creationId="{C69BB999-F4C7-499D-982C-39E0E75ED0B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6" creationId="{46D457A1-78F4-4752-A684-A4635F3EAE2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7" creationId="{BE1A2846-68DE-446A-B00E-A1E4ED61BE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8" creationId="{6277456F-D405-4DA0-82BA-E99DF1FE295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29" creationId="{4242F850-C3C2-48AA-89D9-A60AA21006A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0" creationId="{2A576F46-B95A-4240-BC4B-4C27AA9670D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1" creationId="{A30A438B-18CD-4AFB-BE00-DD5B3E4EE83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2" creationId="{E1FE6A4F-393B-40BD-814F-C871FFE1FDC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3" creationId="{AC9C104C-65F4-44A5-A5FA-9224532C4A7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4" creationId="{D4ACC1DA-6D82-4799-B1A3-A28C8EE886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5" creationId="{DCE7FDBC-FE2A-49C7-BE78-A0B5647FD0B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6" creationId="{35C05E67-BB67-4285-9321-29D6A40DD21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7" creationId="{AC0B8A09-604A-426B-A6C4-986DD8D5D4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8" creationId="{217A4C60-34C1-4DC5-996B-3D51A32559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39" creationId="{8337AB5D-90A2-4D0F-B31E-D8C942A2E4B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0" creationId="{F7E9475D-64D3-4EE8-8A9F-9BDE9CAD956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1" creationId="{DB373964-F978-4FFA-9328-80381935824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2" creationId="{F56A61B0-A0EB-4F40-BFB8-EF497BDF21B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3" creationId="{AD188C27-E8DE-4E18-B0E2-34FBC810300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4" creationId="{9664198E-D7FD-4E60-B4AD-5D006E6CCEB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5" creationId="{4663A2CF-BD81-477B-80EB-3A0A71762D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6" creationId="{E52F91CB-16FA-4202-B0AE-27B1730FF0F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7" creationId="{9882ADB3-B9C6-47ED-90AF-D3ADA8C862B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8" creationId="{A394918B-7355-4D69-8F1D-F584714C55A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49" creationId="{10C370B2-309F-4FBA-BFEA-FED8B8F2448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0" creationId="{8765974D-70F6-42D4-B697-1C0024EDC9F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1" creationId="{A9605FF5-781E-4790-A822-B827C5EDC9D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2" creationId="{AA6BB157-7E77-4BA4-A72E-4D93198BD80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3" creationId="{3AB55D57-3E00-4A9C-9E1F-B97983DBFDD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4" creationId="{336F4715-35C5-48D9-9C7A-AB1AB3F53F5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5" creationId="{B2A94A7D-D318-46DE-8D15-421AEB55112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6" creationId="{D0601762-038D-4B10-8B4B-1B062631CFE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7" creationId="{21B5F7CA-781C-4663-B297-BA5F884E218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8" creationId="{C82252AF-FDA8-44E4-BC7C-CD1D2745AD5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59" creationId="{FD1BE423-D472-4B47-AD54-B5A3EE4DC58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0" creationId="{28344918-F646-4709-9F6B-137504F7751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1" creationId="{7748E74D-31AB-416F-9CDC-02D2713D8A9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2" creationId="{AC69E971-CA74-498B-8CDE-C11008944D6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3" creationId="{845BF319-547A-4FE1-AD4A-936D15CA26C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4" creationId="{3C04DF0C-4DEE-47F8-A7B5-175133C7E6D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5" creationId="{46338669-F64C-4224-827F-3A358F24680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6" creationId="{D9EAD804-A680-45B8-8040-02CF7747BB0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7" creationId="{50511990-E92B-4FEB-B414-D434469235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8" creationId="{BD348CFD-889D-44CE-B33C-3E1DE245D8B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69" creationId="{51734F5A-6EE8-49B7-8AD0-79AB7D89199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0" creationId="{92F82C7B-294D-410A-97B5-47F5E2DF04B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1" creationId="{4B79A11E-F686-4669-B6D6-57F10B7960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2" creationId="{CF1E61FB-8D5B-4DDF-A484-05E7AF41C06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3" creationId="{8A5E5761-768A-41A2-9B49-A1456AA94E4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4" creationId="{16C7DBA4-8F10-4244-A25D-8D7B13CE6FD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5" creationId="{060F3127-4F67-4E73-B5DC-0DAB8899E3D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6" creationId="{00514442-45CD-44ED-8BBD-DD6707FBC8D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7" creationId="{AE07B5D7-788A-45A0-858E-70D492FC6C3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8" creationId="{25621155-B5ED-4E79-99AF-24DA6666EF9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79" creationId="{B7A91448-51C4-47FB-A9AE-3B550AF2CDF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0" creationId="{D4E32210-620A-40E6-B2BD-54C33BFAB4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1" creationId="{A86B1666-5250-48F1-BFBB-E22F51CAB58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2" creationId="{82362CC2-055B-46D5-AE1D-B8AE59806E7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3" creationId="{BD046295-2E81-4FFE-AFF9-CF6DE3387DB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4" creationId="{3AAD9B93-8658-4A07-9C50-E4C06FBDC20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5" creationId="{BD0059CD-141C-4FE6-B4B6-B467C8F418D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6" creationId="{DF567B83-F10D-4741-8F68-70846E68528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7" creationId="{7EB2CD4F-FE23-40BE-A141-B06B8830265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8" creationId="{239E7ECF-C3E7-49D3-A16E-6E9BB6151CB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89" creationId="{1B30F99F-8999-49B1-AAEB-68B52E5AF5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0" creationId="{E24F7AD3-DFCA-4AFE-AE83-925D3E7FCB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1" creationId="{12E8AEB0-A852-43C5-B162-09B88D9EA65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2" creationId="{2B541557-0AF8-4670-8CF6-A9F90D7995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3" creationId="{49ADE6B9-69BC-4C3B-A5B4-27B90BD2284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4" creationId="{D2098F5C-8A19-41F4-9008-93BC523DB0E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5" creationId="{70CB6D40-EC0E-445C-8331-07013661DDC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6" creationId="{EB2AD710-0F2C-48E8-9877-46B691782CF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7" creationId="{B7D3AF98-F1EC-472F-A0A1-E89AB8540DF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8" creationId="{E9FD8204-D5A3-424B-BFE7-AADE527D993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799" creationId="{138B1290-DDB7-43F1-9AA2-D3BD4A6B6B4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0" creationId="{079AE779-0C4E-4A8A-A710-BC6317CB5D8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1" creationId="{8628B4A2-4BD4-4F97-AF27-02419BF5C0C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2" creationId="{FDFD0714-575E-4E5D-9BC1-238C9031F1C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3" creationId="{C8065E49-1E0B-4026-B7D2-1CAF2110197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4" creationId="{312D5BF9-0AFF-4BBF-B72F-AF7ECAFD8F6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5" creationId="{1FA844AD-3661-492C-91CD-3FC3D5AC4FF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6" creationId="{2A6011EA-82AE-443A-9E82-37B75294F64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7" creationId="{193D1F1F-AD03-4510-B304-05935A22739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8" creationId="{58B67B0F-7D35-43CD-95C9-25CECC2BA9D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09" creationId="{E4BCA82A-6196-4470-AC2E-5089B1F61B9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0" creationId="{BC380D25-EC7C-4DCF-B76C-E6D79102E3D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1" creationId="{96B1709E-A55E-40C8-AE07-B1A7E48315A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2" creationId="{581D9394-46D1-49AF-A682-91209E10F22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3" creationId="{984B1E14-2906-4775-9A26-5A2AFC64D07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4" creationId="{5674A822-5728-493E-BCA0-3D0EFB210A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5" creationId="{7B9D50F4-1A9C-4E54-A0BE-2561FA49DC3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6" creationId="{C84512D6-E90C-4397-AD5F-D4512FC382C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7" creationId="{D825D8BB-C5EA-4CC1-9096-EC0E1195DAB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8" creationId="{F4ED5B4A-C25F-4853-8F4A-92982F4F018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19" creationId="{8E613BF4-2C0B-474E-86B3-C859528F722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0" creationId="{BE3C9845-BC98-408E-979E-5485A3E0431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1" creationId="{D03DE00F-CE13-413F-9C62-41419DFE356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2" creationId="{623F0309-633B-4B2D-94AC-36F61F1FC71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3" creationId="{A4F1EEFE-8D39-4E7A-AD3B-D37DB68B20C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4" creationId="{7CA2F7ED-FFCF-446C-AE7D-01E99D65F12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5" creationId="{2D8E3222-E756-4776-8A03-AF175F56BF4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6" creationId="{4E1C4F7B-F0FB-412E-A52C-384B255541A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7" creationId="{53C2F868-D6F4-4EAA-AAAA-7844FDA72AD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8" creationId="{DE9CF815-7E5A-4557-B8A7-77B7FF36AAF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29" creationId="{20C7D5C0-C615-419B-BAA9-369C1069F3E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0" creationId="{5BC46ED8-BF02-4FB5-B569-ADA4960F693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1" creationId="{06711CB5-29BC-4442-9D75-42D3DBA21B6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2" creationId="{8200C767-6DD4-4FAB-88E1-EF34979299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3" creationId="{311DFAFD-9CBC-4E7F-8725-2D163E522FD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4" creationId="{2857C79A-B82B-48D2-BC36-9939E35CBC9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5" creationId="{0E7ECA14-AD67-40E5-B9EA-566A42290EF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6" creationId="{66DA98F3-C3C8-49DC-827E-7CE1AFD7DC6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7" creationId="{224D4215-5F5A-44B3-8BD4-C0EC3EC3D29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8" creationId="{9BB24725-4F39-45C8-A58A-F59EA73314D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39" creationId="{C6CD5953-EB8D-4416-84CE-2D89CCF3149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0" creationId="{50DA50E2-CDDA-4D5E-B45E-06F61688FEE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1" creationId="{D6C5C886-FAA8-4BAE-8108-18976F945B47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2" creationId="{B0F8E17B-CE23-4DCF-B1CC-1919A2D0315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3" creationId="{D357A953-539A-44FB-9B06-1EF1FDFF11A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4" creationId="{0B61079C-EBAE-4B50-811E-EE2839AD810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5" creationId="{E03F50AB-E447-47D5-AA3E-9AF3B3E166E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6" creationId="{5C94FB47-366F-4FEA-9C6D-788262D8C86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7" creationId="{D7F65E7F-79E6-4195-AF4D-15AE9892D55F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8" creationId="{1400B0D7-BF49-4532-9ACE-59EA5B1A435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49" creationId="{A55C9B91-B777-44B0-9374-DDD44B950A9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0" creationId="{15A4C9CF-FB9F-4B48-BCED-465AB346C89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1" creationId="{3D5E5883-20CF-4246-9C1D-6C23EE673D6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2" creationId="{647E6BFF-FEA2-447A-A81C-530249BEC69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3" creationId="{B5A4E49F-7398-425C-8BDB-3F562AC3AAA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4" creationId="{F4E5300F-5B7D-47CD-B4C8-D589A7EFC2A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5" creationId="{07F7D1CC-5AA3-4433-809E-4EE13336201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6" creationId="{6CBC7D03-13F3-45DB-A1F6-583258A149B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7" creationId="{94D023E6-8FB4-4F38-B525-A6C5250181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8" creationId="{7E90CD63-2488-42F7-8076-03B5F3AA3F4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59" creationId="{FB5FBD68-F718-4699-8EBE-A147C109122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0" creationId="{1AD0207E-238A-46A5-93F4-1FD2747F4799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1" creationId="{7F109D03-F3C9-41F5-8088-8F05A1CDE71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2" creationId="{3F2DEADA-8BF2-4C87-8A50-3852F813CC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3" creationId="{19B44268-601C-422C-9EA0-C7B9A19C4BC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4" creationId="{81F89DFA-2043-4EAC-931E-60284BF1539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5" creationId="{50286513-E416-4215-B754-C3B8F7E0F6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6" creationId="{44D404AC-1918-43BD-B995-C8772B4D2B2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7" creationId="{3336A0D5-780F-4DD9-849A-B313924B7B3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8" creationId="{78DB70B8-8E81-4922-B751-DAA2FD15B87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69" creationId="{77A6FED0-1E18-432A-AFA4-D6C6948AE6A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0" creationId="{13AE98A7-6505-4EAB-9454-82830B2FA50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1" creationId="{B3463C86-86F8-47EB-B79A-EB9A9A86296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2" creationId="{2C5AF26A-2C6D-4B72-8BD9-CC9C46D8268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3" creationId="{116D2AC4-608D-4269-A11A-2ACE1CE65AE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4" creationId="{19A0DF5E-A818-449C-982F-4E8637A5281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5" creationId="{B00008D8-8B47-4328-8838-1552286E35FE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6" creationId="{A4915B90-58F1-453A-951C-FE7A584023E6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7" creationId="{B1CF7E65-85F6-4D88-AB75-EA2520F3122D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8" creationId="{FEE1D89D-B880-45D3-84E9-637D9886474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79" creationId="{9F971677-6B99-40B9-9AA8-B6066168E4C5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0" creationId="{B491038F-BA60-4BA0-829E-AC1D7DF815D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1" creationId="{49F8F213-A0DD-4EC7-908F-778CE027DED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2" creationId="{518BE1EB-9453-4303-A7FF-F929B387972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3" creationId="{4151229B-EFB7-4C29-8565-D693AA37CF5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4" creationId="{59E93B87-8B82-4E37-9A1F-9FA159C42FB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5" creationId="{E06D407F-9386-45EF-ADC6-8596DB5A3970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6" creationId="{E44B8066-CAF9-4580-ADE9-97294BA30B1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7" creationId="{4FB46A2B-9B4F-4B52-8FF5-8C2D9684242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8" creationId="{05F9A95B-6090-48D7-BBA3-BFBB6B10EFE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89" creationId="{0A871C86-6C1C-43E9-9270-374E6A951F7B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0" creationId="{2FEFBC0E-5598-4F5D-A562-872757A0B84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1" creationId="{7AC6901A-E46A-4C1A-A877-182C6910063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2" creationId="{FEBA6909-BD7E-47B3-9E32-7206C72A608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3" creationId="{5A289E6D-B826-44E4-8728-2B76619E85A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4" creationId="{8D0DD4C1-0BDD-4709-B9EB-041A7B38A71C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5" creationId="{5557997A-BC0D-4AAD-9B40-95A3F9AB4AB8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6" creationId="{94955777-9999-40F3-8209-EDB799CD52E2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7" creationId="{BC4965A2-0AAF-4798-8F26-FC6DFDAC7BCA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8" creationId="{E0F11CE7-1764-4DD3-B67C-FE33F7E15833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899" creationId="{697E4542-DA75-4D6C-A291-F2D2902C6FC4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00" creationId="{32E979C1-44BC-45B1-9982-A7DC30D9C751}"/>
          </ac:spMkLst>
        </pc:spChg>
        <pc:spChg chg="mod">
          <ac:chgData name="Shiva Kaul" userId="59a217b1fe251599" providerId="LiveId" clId="{31291AA3-9EB0-460F-B856-70581767BD03}" dt="2020-10-13T20:16:14.213" v="441" actId="27803"/>
          <ac:spMkLst>
            <pc:docMk/>
            <pc:sldMk cId="3084702553" sldId="267"/>
            <ac:spMk id="901" creationId="{C2193EBC-6652-4338-A83B-31F7744EFDF7}"/>
          </ac:spMkLst>
        </pc:spChg>
        <pc:grpChg chg="del mod">
          <ac:chgData name="Shiva Kaul" userId="59a217b1fe251599" providerId="LiveId" clId="{31291AA3-9EB0-460F-B856-70581767BD03}" dt="2020-10-13T20:17:09.753" v="443" actId="478"/>
          <ac:grpSpMkLst>
            <pc:docMk/>
            <pc:sldMk cId="3084702553" sldId="267"/>
            <ac:grpSpMk id="3" creationId="{C96E45B2-A716-4B48-9D8A-8558662863C8}"/>
          </ac:grpSpMkLst>
        </pc:grpChg>
        <pc:grpChg chg="del">
          <ac:chgData name="Shiva Kaul" userId="59a217b1fe251599" providerId="LiveId" clId="{31291AA3-9EB0-460F-B856-70581767BD03}" dt="2020-10-13T20:13:50.744" v="425" actId="478"/>
          <ac:grpSpMkLst>
            <pc:docMk/>
            <pc:sldMk cId="3084702553" sldId="267"/>
            <ac:grpSpMk id="21" creationId="{0E0653E1-B67E-4649-99FA-08FF9D0A58EE}"/>
          </ac:grpSpMkLst>
        </pc:grpChg>
        <pc:picChg chg="add ord">
          <ac:chgData name="Shiva Kaul" userId="59a217b1fe251599" providerId="LiveId" clId="{31291AA3-9EB0-460F-B856-70581767BD03}" dt="2020-10-13T20:14:37.938" v="431" actId="167"/>
          <ac:picMkLst>
            <pc:docMk/>
            <pc:sldMk cId="3084702553" sldId="267"/>
            <ac:picMk id="2" creationId="{D6EE2A2D-6FA9-498D-94ED-556F6B8BE7EE}"/>
          </ac:picMkLst>
        </pc:picChg>
        <pc:picChg chg="del mod modCrop">
          <ac:chgData name="Shiva Kaul" userId="59a217b1fe251599" providerId="LiveId" clId="{31291AA3-9EB0-460F-B856-70581767BD03}" dt="2020-10-13T20:16:14.213" v="441" actId="27803"/>
          <ac:picMkLst>
            <pc:docMk/>
            <pc:sldMk cId="3084702553" sldId="267"/>
            <ac:picMk id="6" creationId="{C96E45B2-A716-4B48-9D8A-8558662863C8}"/>
          </ac:picMkLst>
        </pc:picChg>
      </pc:sldChg>
      <pc:sldChg chg="addSp delSp modSp add del mod">
        <pc:chgData name="Shiva Kaul" userId="59a217b1fe251599" providerId="LiveId" clId="{31291AA3-9EB0-460F-B856-70581767BD03}" dt="2020-10-13T21:58:49.121" v="1111" actId="2696"/>
        <pc:sldMkLst>
          <pc:docMk/>
          <pc:sldMk cId="3578427128" sldId="267"/>
        </pc:sldMkLst>
        <pc:picChg chg="add del mod">
          <ac:chgData name="Shiva Kaul" userId="59a217b1fe251599" providerId="LiveId" clId="{31291AA3-9EB0-460F-B856-70581767BD03}" dt="2020-10-13T20:21:19.125" v="561" actId="478"/>
          <ac:picMkLst>
            <pc:docMk/>
            <pc:sldMk cId="3578427128" sldId="267"/>
            <ac:picMk id="2" creationId="{3E20C901-5BF5-4176-9C9B-A86A5C1C838E}"/>
          </ac:picMkLst>
        </pc:picChg>
        <pc:picChg chg="add del">
          <ac:chgData name="Shiva Kaul" userId="59a217b1fe251599" providerId="LiveId" clId="{31291AA3-9EB0-460F-B856-70581767BD03}" dt="2020-10-13T20:17:33.995" v="447" actId="478"/>
          <ac:picMkLst>
            <pc:docMk/>
            <pc:sldMk cId="3578427128" sldId="267"/>
            <ac:picMk id="6" creationId="{C96E45B2-A716-4B48-9D8A-8558662863C8}"/>
          </ac:picMkLst>
        </pc:picChg>
      </pc:sldChg>
      <pc:sldChg chg="addSp delSp modSp add del mod">
        <pc:chgData name="Shiva Kaul" userId="59a217b1fe251599" providerId="LiveId" clId="{31291AA3-9EB0-460F-B856-70581767BD03}" dt="2020-10-14T01:01:31.564" v="1429" actId="47"/>
        <pc:sldMkLst>
          <pc:docMk/>
          <pc:sldMk cId="2355510094" sldId="268"/>
        </pc:sldMkLst>
        <pc:spChg chg="del">
          <ac:chgData name="Shiva Kaul" userId="59a217b1fe251599" providerId="LiveId" clId="{31291AA3-9EB0-460F-B856-70581767BD03}" dt="2020-10-13T20:59:16.521" v="710" actId="478"/>
          <ac:spMkLst>
            <pc:docMk/>
            <pc:sldMk cId="2355510094" sldId="268"/>
            <ac:spMk id="1904" creationId="{4FF4501F-12B6-4F9B-9225-1045658B3D77}"/>
          </ac:spMkLst>
        </pc:spChg>
        <pc:picChg chg="add del mod ord modCrop">
          <ac:chgData name="Shiva Kaul" userId="59a217b1fe251599" providerId="LiveId" clId="{31291AA3-9EB0-460F-B856-70581767BD03}" dt="2020-10-14T00:58:25.860" v="1279" actId="21"/>
          <ac:picMkLst>
            <pc:docMk/>
            <pc:sldMk cId="2355510094" sldId="268"/>
            <ac:picMk id="2" creationId="{FFF2EDA1-6BD7-444E-9D3F-F1CF4381C994}"/>
          </ac:picMkLst>
        </pc:picChg>
        <pc:picChg chg="del">
          <ac:chgData name="Shiva Kaul" userId="59a217b1fe251599" providerId="LiveId" clId="{31291AA3-9EB0-460F-B856-70581767BD03}" dt="2020-10-13T20:35:09.683" v="632" actId="478"/>
          <ac:picMkLst>
            <pc:docMk/>
            <pc:sldMk cId="2355510094" sldId="268"/>
            <ac:picMk id="1906" creationId="{2EAD4715-4D97-40DB-BE47-2A241942D699}"/>
          </ac:picMkLst>
        </pc:picChg>
      </pc:sldChg>
      <pc:sldChg chg="modSp add del mod">
        <pc:chgData name="Shiva Kaul" userId="59a217b1fe251599" providerId="LiveId" clId="{31291AA3-9EB0-460F-B856-70581767BD03}" dt="2020-10-13T20:41:27.690" v="677" actId="47"/>
        <pc:sldMkLst>
          <pc:docMk/>
          <pc:sldMk cId="729160389" sldId="269"/>
        </pc:sldMkLst>
        <pc:picChg chg="mod modCrop">
          <ac:chgData name="Shiva Kaul" userId="59a217b1fe251599" providerId="LiveId" clId="{31291AA3-9EB0-460F-B856-70581767BD03}" dt="2020-10-13T20:36:17.011" v="636" actId="732"/>
          <ac:picMkLst>
            <pc:docMk/>
            <pc:sldMk cId="729160389" sldId="269"/>
            <ac:picMk id="2" creationId="{FFF2EDA1-6BD7-444E-9D3F-F1CF4381C994}"/>
          </ac:picMkLst>
        </pc:picChg>
      </pc:sldChg>
      <pc:sldChg chg="addSp delSp modSp add del mod">
        <pc:chgData name="Shiva Kaul" userId="59a217b1fe251599" providerId="LiveId" clId="{31291AA3-9EB0-460F-B856-70581767BD03}" dt="2020-10-14T01:04:42.115" v="1458" actId="47"/>
        <pc:sldMkLst>
          <pc:docMk/>
          <pc:sldMk cId="408096534" sldId="270"/>
        </pc:sldMkLst>
        <pc:spChg chg="del">
          <ac:chgData name="Shiva Kaul" userId="59a217b1fe251599" providerId="LiveId" clId="{31291AA3-9EB0-460F-B856-70581767BD03}" dt="2020-10-13T20:59:20.602" v="711" actId="478"/>
          <ac:spMkLst>
            <pc:docMk/>
            <pc:sldMk cId="408096534" sldId="270"/>
            <ac:spMk id="1904" creationId="{4FF4501F-12B6-4F9B-9225-1045658B3D77}"/>
          </ac:spMkLst>
        </pc:spChg>
        <pc:picChg chg="del">
          <ac:chgData name="Shiva Kaul" userId="59a217b1fe251599" providerId="LiveId" clId="{31291AA3-9EB0-460F-B856-70581767BD03}" dt="2020-10-13T20:37:12.896" v="665" actId="478"/>
          <ac:picMkLst>
            <pc:docMk/>
            <pc:sldMk cId="408096534" sldId="270"/>
            <ac:picMk id="2" creationId="{FFF2EDA1-6BD7-444E-9D3F-F1CF4381C994}"/>
          </ac:picMkLst>
        </pc:picChg>
        <pc:picChg chg="add del mod ord">
          <ac:chgData name="Shiva Kaul" userId="59a217b1fe251599" providerId="LiveId" clId="{31291AA3-9EB0-460F-B856-70581767BD03}" dt="2020-10-13T20:41:15.197" v="676" actId="14100"/>
          <ac:picMkLst>
            <pc:docMk/>
            <pc:sldMk cId="408096534" sldId="270"/>
            <ac:picMk id="3" creationId="{D9134B3C-ACE8-44EA-BB7F-59FAFE1070DD}"/>
          </ac:picMkLst>
        </pc:picChg>
      </pc:sldChg>
      <pc:sldChg chg="addSp delSp modSp add del mod">
        <pc:chgData name="Shiva Kaul" userId="59a217b1fe251599" providerId="LiveId" clId="{31291AA3-9EB0-460F-B856-70581767BD03}" dt="2020-10-14T01:06:48.294" v="1477" actId="2696"/>
        <pc:sldMkLst>
          <pc:docMk/>
          <pc:sldMk cId="318352529" sldId="271"/>
        </pc:sldMkLst>
        <pc:spChg chg="del">
          <ac:chgData name="Shiva Kaul" userId="59a217b1fe251599" providerId="LiveId" clId="{31291AA3-9EB0-460F-B856-70581767BD03}" dt="2020-10-14T01:06:18.830" v="1474" actId="21"/>
          <ac:spMkLst>
            <pc:docMk/>
            <pc:sldMk cId="318352529" sldId="271"/>
            <ac:spMk id="1904" creationId="{4FF4501F-12B6-4F9B-9225-1045658B3D77}"/>
          </ac:spMkLst>
        </pc:spChg>
        <pc:picChg chg="add mod ord modCrop">
          <ac:chgData name="Shiva Kaul" userId="59a217b1fe251599" providerId="LiveId" clId="{31291AA3-9EB0-460F-B856-70581767BD03}" dt="2020-10-13T20:59:04.562" v="707" actId="167"/>
          <ac:picMkLst>
            <pc:docMk/>
            <pc:sldMk cId="318352529" sldId="271"/>
            <ac:picMk id="2" creationId="{DC408DE1-0EA4-4EDF-9BE8-F3E676EDB25D}"/>
          </ac:picMkLst>
        </pc:picChg>
        <pc:picChg chg="del mod modCrop">
          <ac:chgData name="Shiva Kaul" userId="59a217b1fe251599" providerId="LiveId" clId="{31291AA3-9EB0-460F-B856-70581767BD03}" dt="2020-10-13T20:59:06.089" v="708" actId="478"/>
          <ac:picMkLst>
            <pc:docMk/>
            <pc:sldMk cId="318352529" sldId="271"/>
            <ac:picMk id="3" creationId="{D9134B3C-ACE8-44EA-BB7F-59FAFE1070DD}"/>
          </ac:picMkLst>
        </pc:picChg>
      </pc:sldChg>
      <pc:sldChg chg="addSp delSp modSp add mod ord">
        <pc:chgData name="Shiva Kaul" userId="59a217b1fe251599" providerId="LiveId" clId="{31291AA3-9EB0-460F-B856-70581767BD03}" dt="2020-10-15T03:20:55.485" v="3672" actId="478"/>
        <pc:sldMkLst>
          <pc:docMk/>
          <pc:sldMk cId="3624534350" sldId="272"/>
        </pc:sldMkLst>
        <pc:spChg chg="add del">
          <ac:chgData name="Shiva Kaul" userId="59a217b1fe251599" providerId="LiveId" clId="{31291AA3-9EB0-460F-B856-70581767BD03}" dt="2020-10-15T03:20:55.485" v="3672" actId="478"/>
          <ac:spMkLst>
            <pc:docMk/>
            <pc:sldMk cId="3624534350" sldId="272"/>
            <ac:spMk id="3" creationId="{9CA2DE36-8A72-4451-A3CD-E5885F209757}"/>
          </ac:spMkLst>
        </pc:spChg>
        <pc:spChg chg="mod">
          <ac:chgData name="Shiva Kaul" userId="59a217b1fe251599" providerId="LiveId" clId="{31291AA3-9EB0-460F-B856-70581767BD03}" dt="2020-10-13T21:03:56.873" v="767" actId="1076"/>
          <ac:spMkLst>
            <pc:docMk/>
            <pc:sldMk cId="3624534350" sldId="272"/>
            <ac:spMk id="10" creationId="{7760F6AA-634A-47D7-9F1F-35F127DA725F}"/>
          </ac:spMkLst>
        </pc:spChg>
        <pc:picChg chg="add mod ord modCrop">
          <ac:chgData name="Shiva Kaul" userId="59a217b1fe251599" providerId="LiveId" clId="{31291AA3-9EB0-460F-B856-70581767BD03}" dt="2020-10-13T21:02:05.162" v="735" actId="1037"/>
          <ac:picMkLst>
            <pc:docMk/>
            <pc:sldMk cId="3624534350" sldId="272"/>
            <ac:picMk id="2" creationId="{36D1AE29-818D-42C3-BCBF-3296BDC1F138}"/>
          </ac:picMkLst>
        </pc:picChg>
        <pc:picChg chg="add del">
          <ac:chgData name="Shiva Kaul" userId="59a217b1fe251599" providerId="LiveId" clId="{31291AA3-9EB0-460F-B856-70581767BD03}" dt="2020-10-13T21:01:21.353" v="731" actId="478"/>
          <ac:picMkLst>
            <pc:docMk/>
            <pc:sldMk cId="3624534350" sldId="272"/>
            <ac:picMk id="6" creationId="{C96E45B2-A716-4B48-9D8A-8558662863C8}"/>
          </ac:picMkLst>
        </pc:picChg>
      </pc:sldChg>
      <pc:sldChg chg="addSp delSp modSp add mod">
        <pc:chgData name="Shiva Kaul" userId="59a217b1fe251599" providerId="LiveId" clId="{31291AA3-9EB0-460F-B856-70581767BD03}" dt="2020-10-15T03:20:35.683" v="3671" actId="22"/>
        <pc:sldMkLst>
          <pc:docMk/>
          <pc:sldMk cId="326786553" sldId="273"/>
        </pc:sldMkLst>
        <pc:spChg chg="mod">
          <ac:chgData name="Shiva Kaul" userId="59a217b1fe251599" providerId="LiveId" clId="{31291AA3-9EB0-460F-B856-70581767BD03}" dt="2020-10-13T21:04:31.737" v="785" actId="20577"/>
          <ac:spMkLst>
            <pc:docMk/>
            <pc:sldMk cId="326786553" sldId="273"/>
            <ac:spMk id="10" creationId="{7760F6AA-634A-47D7-9F1F-35F127DA725F}"/>
          </ac:spMkLst>
        </pc:spChg>
        <pc:spChg chg="add">
          <ac:chgData name="Shiva Kaul" userId="59a217b1fe251599" providerId="LiveId" clId="{31291AA3-9EB0-460F-B856-70581767BD03}" dt="2020-10-15T03:20:35.683" v="3671" actId="22"/>
          <ac:spMkLst>
            <pc:docMk/>
            <pc:sldMk cId="326786553" sldId="273"/>
            <ac:spMk id="20" creationId="{1AAA15AB-2421-420C-A8FB-70287E2052C2}"/>
          </ac:spMkLst>
        </pc:spChg>
        <pc:spChg chg="mod">
          <ac:chgData name="Shiva Kaul" userId="59a217b1fe251599" providerId="LiveId" clId="{31291AA3-9EB0-460F-B856-70581767BD03}" dt="2020-10-13T21:03:48.272" v="765" actId="1076"/>
          <ac:spMkLst>
            <pc:docMk/>
            <pc:sldMk cId="326786553" sldId="273"/>
            <ac:spMk id="22" creationId="{141757AA-DA2E-4967-BCA5-2DA56C23B364}"/>
          </ac:spMkLst>
        </pc:spChg>
        <pc:spChg chg="mod">
          <ac:chgData name="Shiva Kaul" userId="59a217b1fe251599" providerId="LiveId" clId="{31291AA3-9EB0-460F-B856-70581767BD03}" dt="2020-10-13T21:03:48.272" v="765" actId="1076"/>
          <ac:spMkLst>
            <pc:docMk/>
            <pc:sldMk cId="326786553" sldId="273"/>
            <ac:spMk id="23" creationId="{43C7B3AA-2AB7-4025-A8E6-32B6D5083CE6}"/>
          </ac:spMkLst>
        </pc:spChg>
        <pc:spChg chg="mod">
          <ac:chgData name="Shiva Kaul" userId="59a217b1fe251599" providerId="LiveId" clId="{31291AA3-9EB0-460F-B856-70581767BD03}" dt="2020-10-13T21:03:48.272" v="765" actId="1076"/>
          <ac:spMkLst>
            <pc:docMk/>
            <pc:sldMk cId="326786553" sldId="273"/>
            <ac:spMk id="24" creationId="{38EBF6EA-578D-4DB6-8BF2-1806F62754E1}"/>
          </ac:spMkLst>
        </pc:spChg>
        <pc:spChg chg="mod">
          <ac:chgData name="Shiva Kaul" userId="59a217b1fe251599" providerId="LiveId" clId="{31291AA3-9EB0-460F-B856-70581767BD03}" dt="2020-10-13T21:03:48.272" v="765" actId="1076"/>
          <ac:spMkLst>
            <pc:docMk/>
            <pc:sldMk cId="326786553" sldId="273"/>
            <ac:spMk id="25" creationId="{DCE7F45A-6E24-4D19-BB52-2200ED693892}"/>
          </ac:spMkLst>
        </pc:spChg>
        <pc:grpChg chg="mod">
          <ac:chgData name="Shiva Kaul" userId="59a217b1fe251599" providerId="LiveId" clId="{31291AA3-9EB0-460F-B856-70581767BD03}" dt="2020-10-13T21:03:48.272" v="765" actId="1076"/>
          <ac:grpSpMkLst>
            <pc:docMk/>
            <pc:sldMk cId="326786553" sldId="273"/>
            <ac:grpSpMk id="21" creationId="{0E0653E1-B67E-4649-99FA-08FF9D0A58EE}"/>
          </ac:grpSpMkLst>
        </pc:grpChg>
        <pc:picChg chg="del mod">
          <ac:chgData name="Shiva Kaul" userId="59a217b1fe251599" providerId="LiveId" clId="{31291AA3-9EB0-460F-B856-70581767BD03}" dt="2020-10-13T21:03:25.008" v="764" actId="478"/>
          <ac:picMkLst>
            <pc:docMk/>
            <pc:sldMk cId="326786553" sldId="273"/>
            <ac:picMk id="2" creationId="{36D1AE29-818D-42C3-BCBF-3296BDC1F138}"/>
          </ac:picMkLst>
        </pc:picChg>
        <pc:picChg chg="add mod ord modCrop">
          <ac:chgData name="Shiva Kaul" userId="59a217b1fe251599" providerId="LiveId" clId="{31291AA3-9EB0-460F-B856-70581767BD03}" dt="2020-10-13T21:03:23.490" v="763" actId="167"/>
          <ac:picMkLst>
            <pc:docMk/>
            <pc:sldMk cId="326786553" sldId="273"/>
            <ac:picMk id="3" creationId="{E8F6FDAD-5795-47B3-B393-8FB6BBBE0F70}"/>
          </ac:picMkLst>
        </pc:picChg>
        <pc:picChg chg="mod">
          <ac:chgData name="Shiva Kaul" userId="59a217b1fe251599" providerId="LiveId" clId="{31291AA3-9EB0-460F-B856-70581767BD03}" dt="2020-10-13T21:04:23.862" v="772" actId="14100"/>
          <ac:picMkLst>
            <pc:docMk/>
            <pc:sldMk cId="326786553" sldId="273"/>
            <ac:picMk id="5" creationId="{16F3F3FC-2E59-4B19-8D36-88396836325B}"/>
          </ac:picMkLst>
        </pc:picChg>
      </pc:sldChg>
      <pc:sldChg chg="add del">
        <pc:chgData name="Shiva Kaul" userId="59a217b1fe251599" providerId="LiveId" clId="{31291AA3-9EB0-460F-B856-70581767BD03}" dt="2020-10-13T21:09:05.498" v="790" actId="47"/>
        <pc:sldMkLst>
          <pc:docMk/>
          <pc:sldMk cId="608236248" sldId="274"/>
        </pc:sldMkLst>
      </pc:sldChg>
      <pc:sldChg chg="add del">
        <pc:chgData name="Shiva Kaul" userId="59a217b1fe251599" providerId="LiveId" clId="{31291AA3-9EB0-460F-B856-70581767BD03}" dt="2020-10-13T21:09:05.498" v="790" actId="47"/>
        <pc:sldMkLst>
          <pc:docMk/>
          <pc:sldMk cId="94862839" sldId="275"/>
        </pc:sldMkLst>
      </pc:sldChg>
      <pc:sldChg chg="modSp add mod">
        <pc:chgData name="Shiva Kaul" userId="59a217b1fe251599" providerId="LiveId" clId="{31291AA3-9EB0-460F-B856-70581767BD03}" dt="2020-10-15T03:42:13.968" v="3686" actId="20577"/>
        <pc:sldMkLst>
          <pc:docMk/>
          <pc:sldMk cId="2070565016" sldId="276"/>
        </pc:sldMkLst>
        <pc:spChg chg="mod">
          <ac:chgData name="Shiva Kaul" userId="59a217b1fe251599" providerId="LiveId" clId="{31291AA3-9EB0-460F-B856-70581767BD03}" dt="2020-10-15T03:42:13.968" v="3686" actId="20577"/>
          <ac:spMkLst>
            <pc:docMk/>
            <pc:sldMk cId="2070565016" sldId="276"/>
            <ac:spMk id="494" creationId="{CD88B7D7-4C5F-4FC8-A8A8-C89FE58F6E3C}"/>
          </ac:spMkLst>
        </pc:spChg>
        <pc:spChg chg="mod">
          <ac:chgData name="Shiva Kaul" userId="59a217b1fe251599" providerId="LiveId" clId="{31291AA3-9EB0-460F-B856-70581767BD03}" dt="2020-10-13T22:47:06.200" v="1263" actId="14100"/>
          <ac:spMkLst>
            <pc:docMk/>
            <pc:sldMk cId="2070565016" sldId="276"/>
            <ac:spMk id="496" creationId="{8D219B88-4054-4230-A18B-F0FFD1AE17EB}"/>
          </ac:spMkLst>
        </pc:spChg>
      </pc:sldChg>
      <pc:sldChg chg="add del">
        <pc:chgData name="Shiva Kaul" userId="59a217b1fe251599" providerId="LiveId" clId="{31291AA3-9EB0-460F-B856-70581767BD03}" dt="2020-10-13T21:09:05.498" v="790" actId="47"/>
        <pc:sldMkLst>
          <pc:docMk/>
          <pc:sldMk cId="867255218" sldId="277"/>
        </pc:sldMkLst>
      </pc:sldChg>
      <pc:sldChg chg="add">
        <pc:chgData name="Shiva Kaul" userId="59a217b1fe251599" providerId="LiveId" clId="{31291AA3-9EB0-460F-B856-70581767BD03}" dt="2020-10-13T21:09:54.333" v="799" actId="2890"/>
        <pc:sldMkLst>
          <pc:docMk/>
          <pc:sldMk cId="2484169092" sldId="277"/>
        </pc:sldMkLst>
      </pc:sldChg>
      <pc:sldChg chg="delSp add mod ord">
        <pc:chgData name="Shiva Kaul" userId="59a217b1fe251599" providerId="LiveId" clId="{31291AA3-9EB0-460F-B856-70581767BD03}" dt="2020-10-13T21:10:26.917" v="810"/>
        <pc:sldMkLst>
          <pc:docMk/>
          <pc:sldMk cId="3327526571" sldId="278"/>
        </pc:sldMkLst>
        <pc:spChg chg="del">
          <ac:chgData name="Shiva Kaul" userId="59a217b1fe251599" providerId="LiveId" clId="{31291AA3-9EB0-460F-B856-70581767BD03}" dt="2020-10-13T21:10:19.614" v="805" actId="478"/>
          <ac:spMkLst>
            <pc:docMk/>
            <pc:sldMk cId="3327526571" sldId="278"/>
            <ac:spMk id="453" creationId="{A34A0211-26C5-416E-9ED0-F2BA4EF6A866}"/>
          </ac:spMkLst>
        </pc:spChg>
        <pc:spChg chg="del">
          <ac:chgData name="Shiva Kaul" userId="59a217b1fe251599" providerId="LiveId" clId="{31291AA3-9EB0-460F-B856-70581767BD03}" dt="2020-10-13T21:10:20.972" v="806" actId="478"/>
          <ac:spMkLst>
            <pc:docMk/>
            <pc:sldMk cId="3327526571" sldId="278"/>
            <ac:spMk id="498" creationId="{5D38C13B-7212-46E0-B04A-3A5A0D82CB41}"/>
          </ac:spMkLst>
        </pc:spChg>
        <pc:grpChg chg="del">
          <ac:chgData name="Shiva Kaul" userId="59a217b1fe251599" providerId="LiveId" clId="{31291AA3-9EB0-460F-B856-70581767BD03}" dt="2020-10-13T21:10:23.002" v="808" actId="478"/>
          <ac:grpSpMkLst>
            <pc:docMk/>
            <pc:sldMk cId="3327526571" sldId="278"/>
            <ac:grpSpMk id="223" creationId="{B1DAA697-F015-4D49-A4AB-E69947ACF7F0}"/>
          </ac:grpSpMkLst>
        </pc:grpChg>
        <pc:grpChg chg="del">
          <ac:chgData name="Shiva Kaul" userId="59a217b1fe251599" providerId="LiveId" clId="{31291AA3-9EB0-460F-B856-70581767BD03}" dt="2020-10-13T21:10:23.002" v="808" actId="478"/>
          <ac:grpSpMkLst>
            <pc:docMk/>
            <pc:sldMk cId="3327526571" sldId="278"/>
            <ac:grpSpMk id="249" creationId="{C3718A2D-7FAD-4DBC-88F0-8C7B9C9EA10D}"/>
          </ac:grpSpMkLst>
        </pc:grpChg>
        <pc:grpChg chg="del">
          <ac:chgData name="Shiva Kaul" userId="59a217b1fe251599" providerId="LiveId" clId="{31291AA3-9EB0-460F-B856-70581767BD03}" dt="2020-10-13T21:10:23.002" v="808" actId="478"/>
          <ac:grpSpMkLst>
            <pc:docMk/>
            <pc:sldMk cId="3327526571" sldId="278"/>
            <ac:grpSpMk id="269" creationId="{BD874805-B544-4EB1-806B-C6EA01B0B25F}"/>
          </ac:grpSpMkLst>
        </pc:grpChg>
        <pc:grpChg chg="del">
          <ac:chgData name="Shiva Kaul" userId="59a217b1fe251599" providerId="LiveId" clId="{31291AA3-9EB0-460F-B856-70581767BD03}" dt="2020-10-13T21:10:23.002" v="808" actId="478"/>
          <ac:grpSpMkLst>
            <pc:docMk/>
            <pc:sldMk cId="3327526571" sldId="278"/>
            <ac:grpSpMk id="311" creationId="{222E25DC-A820-426F-9DE1-557176E37217}"/>
          </ac:grpSpMkLst>
        </pc:grpChg>
        <pc:cxnChg chg="del">
          <ac:chgData name="Shiva Kaul" userId="59a217b1fe251599" providerId="LiveId" clId="{31291AA3-9EB0-460F-B856-70581767BD03}" dt="2020-10-13T21:10:21.655" v="807" actId="478"/>
          <ac:cxnSpMkLst>
            <pc:docMk/>
            <pc:sldMk cId="3327526571" sldId="278"/>
            <ac:cxnSpMk id="100" creationId="{CAC0F364-E33A-4EF1-8C3A-CFB00B52BA77}"/>
          </ac:cxnSpMkLst>
        </pc:cxnChg>
      </pc:sldChg>
      <pc:sldChg chg="addSp delSp modSp add mod">
        <pc:chgData name="Shiva Kaul" userId="59a217b1fe251599" providerId="LiveId" clId="{31291AA3-9EB0-460F-B856-70581767BD03}" dt="2020-10-13T21:50:03.603" v="1057" actId="1076"/>
        <pc:sldMkLst>
          <pc:docMk/>
          <pc:sldMk cId="72956233" sldId="279"/>
        </pc:sldMkLst>
        <pc:spChg chg="del mod">
          <ac:chgData name="Shiva Kaul" userId="59a217b1fe251599" providerId="LiveId" clId="{31291AA3-9EB0-460F-B856-70581767BD03}" dt="2020-10-13T21:49:53.525" v="1056" actId="478"/>
          <ac:spMkLst>
            <pc:docMk/>
            <pc:sldMk cId="72956233" sldId="279"/>
            <ac:spMk id="10" creationId="{7760F6AA-634A-47D7-9F1F-35F127DA725F}"/>
          </ac:spMkLst>
        </pc:spChg>
        <pc:spChg chg="del">
          <ac:chgData name="Shiva Kaul" userId="59a217b1fe251599" providerId="LiveId" clId="{31291AA3-9EB0-460F-B856-70581767BD03}" dt="2020-10-13T21:47:17.534" v="1006" actId="478"/>
          <ac:spMkLst>
            <pc:docMk/>
            <pc:sldMk cId="72956233" sldId="279"/>
            <ac:spMk id="18" creationId="{4F1B4CAA-92E7-41D7-A19A-E278A4C9E7FF}"/>
          </ac:spMkLst>
        </pc:spChg>
        <pc:spChg chg="del">
          <ac:chgData name="Shiva Kaul" userId="59a217b1fe251599" providerId="LiveId" clId="{31291AA3-9EB0-460F-B856-70581767BD03}" dt="2020-10-13T21:47:19.358" v="1007" actId="478"/>
          <ac:spMkLst>
            <pc:docMk/>
            <pc:sldMk cId="72956233" sldId="279"/>
            <ac:spMk id="20" creationId="{3C91229E-7286-49C3-A74E-1510C9444C2B}"/>
          </ac:spMkLst>
        </pc:spChg>
        <pc:spChg chg="del">
          <ac:chgData name="Shiva Kaul" userId="59a217b1fe251599" providerId="LiveId" clId="{31291AA3-9EB0-460F-B856-70581767BD03}" dt="2020-10-13T21:47:13.453" v="1003" actId="478"/>
          <ac:spMkLst>
            <pc:docMk/>
            <pc:sldMk cId="72956233" sldId="279"/>
            <ac:spMk id="21" creationId="{1E404E18-1ACA-435C-893A-4257C3BBE04E}"/>
          </ac:spMkLst>
        </pc:spChg>
        <pc:spChg chg="del mod">
          <ac:chgData name="Shiva Kaul" userId="59a217b1fe251599" providerId="LiveId" clId="{31291AA3-9EB0-460F-B856-70581767BD03}" dt="2020-10-13T21:47:12.742" v="1002" actId="478"/>
          <ac:spMkLst>
            <pc:docMk/>
            <pc:sldMk cId="72956233" sldId="279"/>
            <ac:spMk id="22" creationId="{4D6D90C0-00EF-4BB8-AEA6-7D2D969BBA77}"/>
          </ac:spMkLst>
        </pc:spChg>
        <pc:spChg chg="mod">
          <ac:chgData name="Shiva Kaul" userId="59a217b1fe251599" providerId="LiveId" clId="{31291AA3-9EB0-460F-B856-70581767BD03}" dt="2020-10-13T21:50:03.603" v="1057" actId="1076"/>
          <ac:spMkLst>
            <pc:docMk/>
            <pc:sldMk cId="72956233" sldId="279"/>
            <ac:spMk id="30" creationId="{0EAB2C1C-C393-44BB-B976-B787AF3ABBC4}"/>
          </ac:spMkLst>
        </pc:spChg>
        <pc:spChg chg="mod">
          <ac:chgData name="Shiva Kaul" userId="59a217b1fe251599" providerId="LiveId" clId="{31291AA3-9EB0-460F-B856-70581767BD03}" dt="2020-10-13T21:50:03.603" v="1057" actId="1076"/>
          <ac:spMkLst>
            <pc:docMk/>
            <pc:sldMk cId="72956233" sldId="279"/>
            <ac:spMk id="31" creationId="{B2348E74-F434-460F-8B89-FF3C4B91B171}"/>
          </ac:spMkLst>
        </pc:spChg>
        <pc:spChg chg="mod">
          <ac:chgData name="Shiva Kaul" userId="59a217b1fe251599" providerId="LiveId" clId="{31291AA3-9EB0-460F-B856-70581767BD03}" dt="2020-10-13T21:50:03.603" v="1057" actId="1076"/>
          <ac:spMkLst>
            <pc:docMk/>
            <pc:sldMk cId="72956233" sldId="279"/>
            <ac:spMk id="32" creationId="{52E6C841-3F8A-49E2-8372-2F4CB8D8B04C}"/>
          </ac:spMkLst>
        </pc:spChg>
        <pc:spChg chg="mod">
          <ac:chgData name="Shiva Kaul" userId="59a217b1fe251599" providerId="LiveId" clId="{31291AA3-9EB0-460F-B856-70581767BD03}" dt="2020-10-13T21:50:03.603" v="1057" actId="1076"/>
          <ac:spMkLst>
            <pc:docMk/>
            <pc:sldMk cId="72956233" sldId="279"/>
            <ac:spMk id="33" creationId="{67465E52-D391-4426-A663-0BA518A728B2}"/>
          </ac:spMkLst>
        </pc:spChg>
        <pc:grpChg chg="mod">
          <ac:chgData name="Shiva Kaul" userId="59a217b1fe251599" providerId="LiveId" clId="{31291AA3-9EB0-460F-B856-70581767BD03}" dt="2020-10-13T21:50:03.603" v="1057" actId="1076"/>
          <ac:grpSpMkLst>
            <pc:docMk/>
            <pc:sldMk cId="72956233" sldId="279"/>
            <ac:grpSpMk id="35" creationId="{8F3B921F-F0B6-4878-816C-D3074C802082}"/>
          </ac:grpSpMkLst>
        </pc:grpChg>
        <pc:picChg chg="add del mod ord modCrop">
          <ac:chgData name="Shiva Kaul" userId="59a217b1fe251599" providerId="LiveId" clId="{31291AA3-9EB0-460F-B856-70581767BD03}" dt="2020-10-13T21:47:15.757" v="1005" actId="478"/>
          <ac:picMkLst>
            <pc:docMk/>
            <pc:sldMk cId="72956233" sldId="279"/>
            <ac:picMk id="2" creationId="{1C836F80-498D-4F36-A0C0-C0E48AE84FB5}"/>
          </ac:picMkLst>
        </pc:picChg>
        <pc:picChg chg="del">
          <ac:chgData name="Shiva Kaul" userId="59a217b1fe251599" providerId="LiveId" clId="{31291AA3-9EB0-460F-B856-70581767BD03}" dt="2020-10-13T21:44:29.428" v="989" actId="478"/>
          <ac:picMkLst>
            <pc:docMk/>
            <pc:sldMk cId="72956233" sldId="279"/>
            <ac:picMk id="3" creationId="{E8F6FDAD-5795-47B3-B393-8FB6BBBE0F70}"/>
          </ac:picMkLst>
        </pc:picChg>
        <pc:picChg chg="mod">
          <ac:chgData name="Shiva Kaul" userId="59a217b1fe251599" providerId="LiveId" clId="{31291AA3-9EB0-460F-B856-70581767BD03}" dt="2020-10-13T21:47:00.232" v="998" actId="14100"/>
          <ac:picMkLst>
            <pc:docMk/>
            <pc:sldMk cId="72956233" sldId="279"/>
            <ac:picMk id="5" creationId="{00D21486-EE11-49BA-8779-9F91FD7ED305}"/>
          </ac:picMkLst>
        </pc:picChg>
        <pc:picChg chg="mod">
          <ac:chgData name="Shiva Kaul" userId="59a217b1fe251599" providerId="LiveId" clId="{31291AA3-9EB0-460F-B856-70581767BD03}" dt="2020-10-13T21:47:34.872" v="1011" actId="14100"/>
          <ac:picMkLst>
            <pc:docMk/>
            <pc:sldMk cId="72956233" sldId="279"/>
            <ac:picMk id="24" creationId="{6DD58BB0-9014-4A7B-89F4-ECD1B1DBBA60}"/>
          </ac:picMkLst>
        </pc:picChg>
      </pc:sldChg>
      <pc:sldChg chg="addSp delSp modSp add mod">
        <pc:chgData name="Shiva Kaul" userId="59a217b1fe251599" providerId="LiveId" clId="{31291AA3-9EB0-460F-B856-70581767BD03}" dt="2020-10-13T21:50:14.845" v="1064" actId="1036"/>
        <pc:sldMkLst>
          <pc:docMk/>
          <pc:sldMk cId="3293350873" sldId="280"/>
        </pc:sldMkLst>
        <pc:spChg chg="del">
          <ac:chgData name="Shiva Kaul" userId="59a217b1fe251599" providerId="LiveId" clId="{31291AA3-9EB0-460F-B856-70581767BD03}" dt="2020-10-13T21:50:07.598" v="1058" actId="478"/>
          <ac:spMkLst>
            <pc:docMk/>
            <pc:sldMk cId="3293350873" sldId="280"/>
            <ac:spMk id="10" creationId="{7760F6AA-634A-47D7-9F1F-35F127DA725F}"/>
          </ac:spMkLst>
        </pc:spChg>
        <pc:spChg chg="mod">
          <ac:chgData name="Shiva Kaul" userId="59a217b1fe251599" providerId="LiveId" clId="{31291AA3-9EB0-460F-B856-70581767BD03}" dt="2020-10-13T21:50:14.845" v="1064" actId="1036"/>
          <ac:spMkLst>
            <pc:docMk/>
            <pc:sldMk cId="3293350873" sldId="280"/>
            <ac:spMk id="14" creationId="{EBC3E41F-E7B7-45FC-9F1B-B549B49D82B0}"/>
          </ac:spMkLst>
        </pc:spChg>
        <pc:spChg chg="mod">
          <ac:chgData name="Shiva Kaul" userId="59a217b1fe251599" providerId="LiveId" clId="{31291AA3-9EB0-460F-B856-70581767BD03}" dt="2020-10-13T21:50:14.845" v="1064" actId="1036"/>
          <ac:spMkLst>
            <pc:docMk/>
            <pc:sldMk cId="3293350873" sldId="280"/>
            <ac:spMk id="15" creationId="{0AF46B3F-7E08-4D5D-9475-ED105311A4CD}"/>
          </ac:spMkLst>
        </pc:spChg>
        <pc:spChg chg="mod">
          <ac:chgData name="Shiva Kaul" userId="59a217b1fe251599" providerId="LiveId" clId="{31291AA3-9EB0-460F-B856-70581767BD03}" dt="2020-10-13T21:50:14.845" v="1064" actId="1036"/>
          <ac:spMkLst>
            <pc:docMk/>
            <pc:sldMk cId="3293350873" sldId="280"/>
            <ac:spMk id="16" creationId="{BB52653E-DD0A-4360-8845-3E8E8295BB5B}"/>
          </ac:spMkLst>
        </pc:spChg>
        <pc:spChg chg="mod">
          <ac:chgData name="Shiva Kaul" userId="59a217b1fe251599" providerId="LiveId" clId="{31291AA3-9EB0-460F-B856-70581767BD03}" dt="2020-10-13T21:50:14.845" v="1064" actId="1036"/>
          <ac:spMkLst>
            <pc:docMk/>
            <pc:sldMk cId="3293350873" sldId="280"/>
            <ac:spMk id="17" creationId="{C1C9CD76-079E-4F82-9FD2-57BEAECF99F2}"/>
          </ac:spMkLst>
        </pc:spChg>
        <pc:grpChg chg="mod">
          <ac:chgData name="Shiva Kaul" userId="59a217b1fe251599" providerId="LiveId" clId="{31291AA3-9EB0-460F-B856-70581767BD03}" dt="2020-10-13T21:50:14.845" v="1064" actId="1036"/>
          <ac:grpSpMkLst>
            <pc:docMk/>
            <pc:sldMk cId="3293350873" sldId="280"/>
            <ac:grpSpMk id="19" creationId="{2396CD2F-04AF-47B9-8CA3-116EDD4BFC5F}"/>
          </ac:grpSpMkLst>
        </pc:grpChg>
        <pc:picChg chg="del">
          <ac:chgData name="Shiva Kaul" userId="59a217b1fe251599" providerId="LiveId" clId="{31291AA3-9EB0-460F-B856-70581767BD03}" dt="2020-10-13T21:49:06.293" v="1050" actId="478"/>
          <ac:picMkLst>
            <pc:docMk/>
            <pc:sldMk cId="3293350873" sldId="280"/>
            <ac:picMk id="2" creationId="{1C836F80-498D-4F36-A0C0-C0E48AE84FB5}"/>
          </ac:picMkLst>
        </pc:picChg>
        <pc:picChg chg="add mod ord modCrop">
          <ac:chgData name="Shiva Kaul" userId="59a217b1fe251599" providerId="LiveId" clId="{31291AA3-9EB0-460F-B856-70581767BD03}" dt="2020-10-13T21:49:22.258" v="1051" actId="167"/>
          <ac:picMkLst>
            <pc:docMk/>
            <pc:sldMk cId="3293350873" sldId="280"/>
            <ac:picMk id="3" creationId="{75B7E9B3-23AA-454A-BE52-B40B6971894F}"/>
          </ac:picMkLst>
        </pc:picChg>
        <pc:picChg chg="mod">
          <ac:chgData name="Shiva Kaul" userId="59a217b1fe251599" providerId="LiveId" clId="{31291AA3-9EB0-460F-B856-70581767BD03}" dt="2020-10-13T21:49:34.347" v="1055" actId="14100"/>
          <ac:picMkLst>
            <pc:docMk/>
            <pc:sldMk cId="3293350873" sldId="280"/>
            <ac:picMk id="5" creationId="{E73542A1-105D-4B46-AC65-2E2D7706D9AD}"/>
          </ac:picMkLst>
        </pc:picChg>
      </pc:sldChg>
      <pc:sldChg chg="addSp delSp modSp add mod modAnim">
        <pc:chgData name="Shiva Kaul" userId="59a217b1fe251599" providerId="LiveId" clId="{31291AA3-9EB0-460F-B856-70581767BD03}" dt="2020-10-14T17:57:00.652" v="2624" actId="1037"/>
        <pc:sldMkLst>
          <pc:docMk/>
          <pc:sldMk cId="256437885" sldId="281"/>
        </pc:sldMkLst>
        <pc:spChg chg="add 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7" creationId="{EDA73FDD-4DBC-48C5-877F-5A0F359E868B}"/>
          </ac:spMkLst>
        </pc:spChg>
        <pc:spChg chg="add 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10" creationId="{F7AB16DD-1710-46D5-AC72-FCE949867B9F}"/>
          </ac:spMkLst>
        </pc:spChg>
        <pc:spChg chg="add 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12" creationId="{55B750E9-BD96-4292-B060-E32A47D0404F}"/>
          </ac:spMkLst>
        </pc:spChg>
        <pc:spChg chg="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13" creationId="{974F9902-6AD2-49EE-8D4E-6A6EC1FD3788}"/>
          </ac:spMkLst>
        </pc:spChg>
        <pc:spChg chg="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18" creationId="{156971FE-9543-4806-9C1A-D538A9B8EF93}"/>
          </ac:spMkLst>
        </pc:spChg>
        <pc:spChg chg="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20" creationId="{61BD0DE1-073E-4B39-BE5A-5BD6C50156F9}"/>
          </ac:spMkLst>
        </pc:spChg>
        <pc:spChg chg="mod">
          <ac:chgData name="Shiva Kaul" userId="59a217b1fe251599" providerId="LiveId" clId="{31291AA3-9EB0-460F-B856-70581767BD03}" dt="2020-10-13T21:52:23.448" v="1100"/>
          <ac:spMkLst>
            <pc:docMk/>
            <pc:sldMk cId="256437885" sldId="281"/>
            <ac:spMk id="21" creationId="{169A45BB-5DF1-4375-84A0-972353347050}"/>
          </ac:spMkLst>
        </pc:spChg>
        <pc:spChg chg="add mod">
          <ac:chgData name="Shiva Kaul" userId="59a217b1fe251599" providerId="LiveId" clId="{31291AA3-9EB0-460F-B856-70581767BD03}" dt="2020-10-14T17:57:00.652" v="2624" actId="1037"/>
          <ac:spMkLst>
            <pc:docMk/>
            <pc:sldMk cId="256437885" sldId="281"/>
            <ac:spMk id="40" creationId="{CC79C055-118C-4BC2-B88F-4B2FDA6B54F5}"/>
          </ac:spMkLst>
        </pc:spChg>
        <pc:spChg chg="add mod">
          <ac:chgData name="Shiva Kaul" userId="59a217b1fe251599" providerId="LiveId" clId="{31291AA3-9EB0-460F-B856-70581767BD03}" dt="2020-10-14T17:57:00.652" v="2624" actId="1037"/>
          <ac:spMkLst>
            <pc:docMk/>
            <pc:sldMk cId="256437885" sldId="281"/>
            <ac:spMk id="44" creationId="{C486E662-D1AB-4A87-A4B8-2724277D36E0}"/>
          </ac:spMkLst>
        </pc:spChg>
        <pc:grpChg chg="add mod">
          <ac:chgData name="Shiva Kaul" userId="59a217b1fe251599" providerId="LiveId" clId="{31291AA3-9EB0-460F-B856-70581767BD03}" dt="2020-10-13T21:52:23.448" v="1100"/>
          <ac:grpSpMkLst>
            <pc:docMk/>
            <pc:sldMk cId="256437885" sldId="281"/>
            <ac:grpSpMk id="6" creationId="{8FBAE68F-8D3F-49BA-AF3A-031D4B307215}"/>
          </ac:grpSpMkLst>
        </pc:grpChg>
        <pc:grpChg chg="add mod">
          <ac:chgData name="Shiva Kaul" userId="59a217b1fe251599" providerId="LiveId" clId="{31291AA3-9EB0-460F-B856-70581767BD03}" dt="2020-10-13T21:52:23.448" v="1100"/>
          <ac:grpSpMkLst>
            <pc:docMk/>
            <pc:sldMk cId="256437885" sldId="281"/>
            <ac:grpSpMk id="11" creationId="{F45413A2-E144-4C5B-A79C-18F8C2A823F7}"/>
          </ac:grpSpMkLst>
        </pc:grpChg>
        <pc:picChg chg="add mod ord modCrop">
          <ac:chgData name="Shiva Kaul" userId="59a217b1fe251599" providerId="LiveId" clId="{31291AA3-9EB0-460F-B856-70581767BD03}" dt="2020-10-13T21:52:28.127" v="1102" actId="1076"/>
          <ac:picMkLst>
            <pc:docMk/>
            <pc:sldMk cId="256437885" sldId="281"/>
            <ac:picMk id="2" creationId="{00F08C38-DAE0-4119-AD90-60FF2F2E9698}"/>
          </ac:picMkLst>
        </pc:picChg>
        <pc:picChg chg="del">
          <ac:chgData name="Shiva Kaul" userId="59a217b1fe251599" providerId="LiveId" clId="{31291AA3-9EB0-460F-B856-70581767BD03}" dt="2020-10-13T21:51:12.470" v="1089" actId="478"/>
          <ac:picMkLst>
            <pc:docMk/>
            <pc:sldMk cId="256437885" sldId="281"/>
            <ac:picMk id="3" creationId="{75B7E9B3-23AA-454A-BE52-B40B6971894F}"/>
          </ac:picMkLst>
        </pc:picChg>
        <pc:picChg chg="add del mod">
          <ac:chgData name="Shiva Kaul" userId="59a217b1fe251599" providerId="LiveId" clId="{31291AA3-9EB0-460F-B856-70581767BD03}" dt="2020-10-13T21:52:23.448" v="1100"/>
          <ac:picMkLst>
            <pc:docMk/>
            <pc:sldMk cId="256437885" sldId="281"/>
            <ac:picMk id="5" creationId="{A7A20545-23EC-483A-BFDF-D4A0B18FFA1D}"/>
          </ac:picMkLst>
        </pc:picChg>
        <pc:picChg chg="mod">
          <ac:chgData name="Shiva Kaul" userId="59a217b1fe251599" providerId="LiveId" clId="{31291AA3-9EB0-460F-B856-70581767BD03}" dt="2020-10-13T21:52:44.928" v="1106" actId="14100"/>
          <ac:picMkLst>
            <pc:docMk/>
            <pc:sldMk cId="256437885" sldId="281"/>
            <ac:picMk id="23" creationId="{F26A1C1D-B235-4427-874B-AC143391ADB5}"/>
          </ac:picMkLst>
        </pc:picChg>
        <pc:picChg chg="add mod">
          <ac:chgData name="Shiva Kaul" userId="59a217b1fe251599" providerId="LiveId" clId="{31291AA3-9EB0-460F-B856-70581767BD03}" dt="2020-10-14T17:56:46.102" v="2610" actId="14100"/>
          <ac:picMkLst>
            <pc:docMk/>
            <pc:sldMk cId="256437885" sldId="281"/>
            <ac:picMk id="13335" creationId="{4097A26D-E974-41F2-8B71-4926B42897AB}"/>
          </ac:picMkLst>
        </pc:picChg>
      </pc:sldChg>
      <pc:sldChg chg="addSp delSp modSp new mod modAnim">
        <pc:chgData name="Shiva Kaul" userId="59a217b1fe251599" providerId="LiveId" clId="{31291AA3-9EB0-460F-B856-70581767BD03}" dt="2020-10-14T17:30:40.029" v="2458" actId="1035"/>
        <pc:sldMkLst>
          <pc:docMk/>
          <pc:sldMk cId="1214810226" sldId="282"/>
        </pc:sldMkLst>
        <pc:spChg chg="del">
          <ac:chgData name="Shiva Kaul" userId="59a217b1fe251599" providerId="LiveId" clId="{31291AA3-9EB0-460F-B856-70581767BD03}" dt="2020-10-13T22:17:02.005" v="1135" actId="478"/>
          <ac:spMkLst>
            <pc:docMk/>
            <pc:sldMk cId="1214810226" sldId="282"/>
            <ac:spMk id="2" creationId="{EE6A6CC3-6230-4A04-B3A9-D7ABB540B386}"/>
          </ac:spMkLst>
        </pc:spChg>
        <pc:spChg chg="del">
          <ac:chgData name="Shiva Kaul" userId="59a217b1fe251599" providerId="LiveId" clId="{31291AA3-9EB0-460F-B856-70581767BD03}" dt="2020-10-13T22:17:03.931" v="1136" actId="478"/>
          <ac:spMkLst>
            <pc:docMk/>
            <pc:sldMk cId="1214810226" sldId="282"/>
            <ac:spMk id="3" creationId="{026BFE6B-B75B-470E-A6DF-16F1A608EC2E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" creationId="{6FEB67D0-16C8-43E2-8D1A-1A1EB20E89FF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7" creationId="{B10CCBA0-B863-438B-9AD3-4595B4FCC971}"/>
          </ac:spMkLst>
        </pc:spChg>
        <pc:spChg chg="mod">
          <ac:chgData name="Shiva Kaul" userId="59a217b1fe251599" providerId="LiveId" clId="{31291AA3-9EB0-460F-B856-70581767BD03}" dt="2020-10-13T22:19:31.269" v="1143"/>
          <ac:spMkLst>
            <pc:docMk/>
            <pc:sldMk cId="1214810226" sldId="282"/>
            <ac:spMk id="9" creationId="{0DCF3A42-1CDA-41E7-80F9-7D6A18895F03}"/>
          </ac:spMkLst>
        </pc:spChg>
        <pc:spChg chg="mod">
          <ac:chgData name="Shiva Kaul" userId="59a217b1fe251599" providerId="LiveId" clId="{31291AA3-9EB0-460F-B856-70581767BD03}" dt="2020-10-13T22:19:31.269" v="1143"/>
          <ac:spMkLst>
            <pc:docMk/>
            <pc:sldMk cId="1214810226" sldId="282"/>
            <ac:spMk id="10" creationId="{C8FE009B-B342-4CB3-A11B-2B566FB4F467}"/>
          </ac:spMkLst>
        </pc:spChg>
        <pc:spChg chg="mod">
          <ac:chgData name="Shiva Kaul" userId="59a217b1fe251599" providerId="LiveId" clId="{31291AA3-9EB0-460F-B856-70581767BD03}" dt="2020-10-13T22:19:31.269" v="1143"/>
          <ac:spMkLst>
            <pc:docMk/>
            <pc:sldMk cId="1214810226" sldId="282"/>
            <ac:spMk id="11" creationId="{A545CF23-7BB4-45E1-8D85-55FAA0CC2216}"/>
          </ac:spMkLst>
        </pc:spChg>
        <pc:spChg chg="mod">
          <ac:chgData name="Shiva Kaul" userId="59a217b1fe251599" providerId="LiveId" clId="{31291AA3-9EB0-460F-B856-70581767BD03}" dt="2020-10-13T22:19:31.269" v="1143"/>
          <ac:spMkLst>
            <pc:docMk/>
            <pc:sldMk cId="1214810226" sldId="282"/>
            <ac:spMk id="12" creationId="{C28E0072-FA75-4EE1-9F15-89064436BA93}"/>
          </ac:spMkLst>
        </pc:spChg>
        <pc:spChg chg="mod">
          <ac:chgData name="Shiva Kaul" userId="59a217b1fe251599" providerId="LiveId" clId="{31291AA3-9EB0-460F-B856-70581767BD03}" dt="2020-10-13T22:19:31.269" v="1143"/>
          <ac:spMkLst>
            <pc:docMk/>
            <pc:sldMk cId="1214810226" sldId="282"/>
            <ac:spMk id="13" creationId="{CE30595F-F5F7-4D9F-943F-F66521DFE4BE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8" creationId="{CFA54272-F3BE-477A-9EC6-D5165E69E98B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9" creationId="{006E505E-1458-46ED-B006-3655745BEF77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21" creationId="{C556194B-A4C4-4BA7-A1B0-4AF5BCEDD9F6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22" creationId="{DC99E2C4-5201-4636-9499-D66DC078CA7C}"/>
          </ac:spMkLst>
        </pc:spChg>
        <pc:spChg chg="mod">
          <ac:chgData name="Shiva Kaul" userId="59a217b1fe251599" providerId="LiveId" clId="{31291AA3-9EB0-460F-B856-70581767BD03}" dt="2020-10-14T01:22:30.511" v="1569" actId="1076"/>
          <ac:spMkLst>
            <pc:docMk/>
            <pc:sldMk cId="1214810226" sldId="282"/>
            <ac:spMk id="29" creationId="{EF261A71-06AD-477C-9F0D-89694832D8B5}"/>
          </ac:spMkLst>
        </pc:spChg>
        <pc:spChg chg="mod">
          <ac:chgData name="Shiva Kaul" userId="59a217b1fe251599" providerId="LiveId" clId="{31291AA3-9EB0-460F-B856-70581767BD03}" dt="2020-10-14T01:22:30.511" v="1569" actId="1076"/>
          <ac:spMkLst>
            <pc:docMk/>
            <pc:sldMk cId="1214810226" sldId="282"/>
            <ac:spMk id="30" creationId="{D5569FA1-D74A-4FF9-B4FD-480A23E2F75C}"/>
          </ac:spMkLst>
        </pc:spChg>
        <pc:spChg chg="mod">
          <ac:chgData name="Shiva Kaul" userId="59a217b1fe251599" providerId="LiveId" clId="{31291AA3-9EB0-460F-B856-70581767BD03}" dt="2020-10-14T01:22:30.511" v="1569" actId="1076"/>
          <ac:spMkLst>
            <pc:docMk/>
            <pc:sldMk cId="1214810226" sldId="282"/>
            <ac:spMk id="31" creationId="{A6E377F1-07AC-4403-B4F0-7DE066134996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43" creationId="{24EE8E18-8CA7-4F9B-BAA5-76EC76F3D335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45" creationId="{00F8626F-441D-4D94-8AB1-E7163F7C0208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47" creationId="{CAA66AFF-501B-4EC8-BBF8-81DD4F29BC6E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49" creationId="{93242E6A-1EF0-4378-8D9A-F684280D2D2F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51" creationId="{A6DF1928-1AB9-4A35-B840-17C7153DBE7E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53" creationId="{ED030247-A477-4426-9C00-3BEA1B15D74E}"/>
          </ac:spMkLst>
        </pc:spChg>
        <pc:spChg chg="mod">
          <ac:chgData name="Shiva Kaul" userId="59a217b1fe251599" providerId="LiveId" clId="{31291AA3-9EB0-460F-B856-70581767BD03}" dt="2020-10-14T01:11:08.741" v="1496"/>
          <ac:spMkLst>
            <pc:docMk/>
            <pc:sldMk cId="1214810226" sldId="282"/>
            <ac:spMk id="55" creationId="{A04D4E64-BA4C-48B6-9859-9F121F88E332}"/>
          </ac:spMkLst>
        </pc:spChg>
        <pc:spChg chg="mod">
          <ac:chgData name="Shiva Kaul" userId="59a217b1fe251599" providerId="LiveId" clId="{31291AA3-9EB0-460F-B856-70581767BD03}" dt="2020-10-14T01:11:08.742" v="1497"/>
          <ac:spMkLst>
            <pc:docMk/>
            <pc:sldMk cId="1214810226" sldId="282"/>
            <ac:spMk id="56" creationId="{45797148-C64B-44B6-B145-AC53329A923C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57" creationId="{36B271A8-ECBB-44DD-92BD-A23B7F39D783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0" creationId="{572F243E-B500-49FF-BF80-B47BA8AC1FE0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1" creationId="{354DD8FF-2AA1-4914-BE6C-9CE2C5B20B55}"/>
          </ac:spMkLst>
        </pc:spChg>
        <pc:spChg chg="add mod">
          <ac:chgData name="Shiva Kaul" userId="59a217b1fe251599" providerId="LiveId" clId="{31291AA3-9EB0-460F-B856-70581767BD03}" dt="2020-10-14T17:30:40.029" v="2458" actId="1035"/>
          <ac:spMkLst>
            <pc:docMk/>
            <pc:sldMk cId="1214810226" sldId="282"/>
            <ac:spMk id="62" creationId="{F8731272-80E7-48A7-A3B5-3C3974701784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3" creationId="{D65A5169-074B-4D50-8F5B-CF08820DA6B8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4" creationId="{F4B1AF79-E89B-49D7-9DC8-F0C4D50FF381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5" creationId="{19979B3B-7DBD-4756-AB87-63085905203E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6" creationId="{F87406B7-A3D9-41FC-A7D6-E0EB73534F7B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7" creationId="{C4F72C73-2F6C-4B4B-922B-28D4A72D3318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8" creationId="{D0782904-1AB3-49E5-96F0-F99D81A74A62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69" creationId="{D11E5F39-CA30-4C07-A06D-DC070A52BC3C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70" creationId="{042A9C56-9C58-4A57-8B3D-D4A0FAF9F81B}"/>
          </ac:spMkLst>
        </pc:spChg>
        <pc:spChg chg="add mod">
          <ac:chgData name="Shiva Kaul" userId="59a217b1fe251599" providerId="LiveId" clId="{31291AA3-9EB0-460F-B856-70581767BD03}" dt="2020-10-14T17:30:34.010" v="2456" actId="1035"/>
          <ac:spMkLst>
            <pc:docMk/>
            <pc:sldMk cId="1214810226" sldId="282"/>
            <ac:spMk id="74" creationId="{75CE6DE7-DB6A-4092-91F4-3569581E21DA}"/>
          </ac:spMkLst>
        </pc:spChg>
        <pc:spChg chg="add mod">
          <ac:chgData name="Shiva Kaul" userId="59a217b1fe251599" providerId="LiveId" clId="{31291AA3-9EB0-460F-B856-70581767BD03}" dt="2020-10-14T17:30:35.994" v="2457" actId="1036"/>
          <ac:spMkLst>
            <pc:docMk/>
            <pc:sldMk cId="1214810226" sldId="282"/>
            <ac:spMk id="76" creationId="{606374C5-16B9-4E1B-8696-20B980E7CE93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78" creationId="{B12CE638-40C7-470E-BC85-05241684FD1C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0" creationId="{E464CA3C-C687-414C-9527-54D864B373DC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2" creationId="{CFB45244-A901-45C3-B77D-A6DFBB673169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3" creationId="{DC874322-29C5-4A0D-9B78-F384A24F7AD4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4" creationId="{4B1A2EC4-26AA-4660-AD37-B94CB4997D25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5" creationId="{24675C38-4D79-4891-9B8F-405CEB002FF6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6" creationId="{B0717F3F-3CCA-4F8F-BBD0-0248E4F18330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7" creationId="{807EC3A0-E7AE-4714-8D90-CE28C73CDEBE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8" creationId="{AA66F97B-915A-4F0A-BA14-01FB9D09716F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89" creationId="{84FA1F04-62B5-454C-9C74-6F3B3FF02C3D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0" creationId="{0B8A19CD-9EE9-4992-9D4E-9B57762F3235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1" creationId="{FD31B418-C18B-41F1-BCBA-9BA3ADD58ECF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2" creationId="{99A62FD0-9EA0-4D99-BF78-2F0C226846EB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3" creationId="{5EA59D55-5C4A-4126-A1C3-9DDFC31F39F1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4" creationId="{F5FF116B-41D4-4DD0-B88B-BA01C9313FA1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5" creationId="{FDF30E95-2574-406C-9822-BE96337C4B82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6" creationId="{3548A858-300B-4962-8B03-126907033462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97" creationId="{08130E1F-7B73-4DC5-94FF-2A59DA1FEF90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18" creationId="{365B0C21-B9E0-4D06-89DF-331E9BAA24E3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20" creationId="{BC805C11-C988-4011-B8E0-13231ABED4F5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26" creationId="{377193A7-B11C-4D4E-BF38-44271B71FB6D}"/>
          </ac:spMkLst>
        </pc:spChg>
        <pc:spChg chg="del mod">
          <ac:chgData name="Shiva Kaul" userId="59a217b1fe251599" providerId="LiveId" clId="{31291AA3-9EB0-460F-B856-70581767BD03}" dt="2020-10-14T01:44:23.293" v="1754" actId="478"/>
          <ac:spMkLst>
            <pc:docMk/>
            <pc:sldMk cId="1214810226" sldId="282"/>
            <ac:spMk id="168" creationId="{4088838A-C4BF-461A-873F-F7B5920BECD7}"/>
          </ac:spMkLst>
        </pc:spChg>
        <pc:spChg chg="mod">
          <ac:chgData name="Shiva Kaul" userId="59a217b1fe251599" providerId="LiveId" clId="{31291AA3-9EB0-460F-B856-70581767BD03}" dt="2020-10-14T01:44:05.453" v="1744"/>
          <ac:spMkLst>
            <pc:docMk/>
            <pc:sldMk cId="1214810226" sldId="282"/>
            <ac:spMk id="169" creationId="{1AAC81E3-A66E-4B47-B692-A1F38313D842}"/>
          </ac:spMkLst>
        </pc:spChg>
        <pc:spChg chg="mod">
          <ac:chgData name="Shiva Kaul" userId="59a217b1fe251599" providerId="LiveId" clId="{31291AA3-9EB0-460F-B856-70581767BD03}" dt="2020-10-14T01:44:05.454" v="1745"/>
          <ac:spMkLst>
            <pc:docMk/>
            <pc:sldMk cId="1214810226" sldId="282"/>
            <ac:spMk id="170" creationId="{22C79295-0113-43C3-9829-F4922482CF7F}"/>
          </ac:spMkLst>
        </pc:spChg>
        <pc:spChg chg="mod">
          <ac:chgData name="Shiva Kaul" userId="59a217b1fe251599" providerId="LiveId" clId="{31291AA3-9EB0-460F-B856-70581767BD03}" dt="2020-10-14T01:44:05.456" v="1746"/>
          <ac:spMkLst>
            <pc:docMk/>
            <pc:sldMk cId="1214810226" sldId="282"/>
            <ac:spMk id="171" creationId="{683EFDD2-64CC-472D-9BCC-5B104849965E}"/>
          </ac:spMkLst>
        </pc:spChg>
        <pc:spChg chg="mod">
          <ac:chgData name="Shiva Kaul" userId="59a217b1fe251599" providerId="LiveId" clId="{31291AA3-9EB0-460F-B856-70581767BD03}" dt="2020-10-14T01:44:05.458" v="1747"/>
          <ac:spMkLst>
            <pc:docMk/>
            <pc:sldMk cId="1214810226" sldId="282"/>
            <ac:spMk id="172" creationId="{FD2C3827-EEDE-4CF1-90CC-08912FBECB2B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197" creationId="{B381B4C4-D867-4046-891F-14020258EF7F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198" creationId="{9CB11B95-2FB1-4AAC-971F-9E547C74B7DA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199" creationId="{DE2C8B37-D562-4359-A5F0-07AD689F718D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0" creationId="{0BB342D1-83EC-4E07-BDDE-7B4BE415D67B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1" creationId="{05158688-E8F6-45EB-BB8E-C2097C80AE47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2" creationId="{1B34FB74-4446-47DD-A392-827BBE396FAF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3" creationId="{5E882F3E-956F-4311-8D84-57681E494074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4" creationId="{FE5C9B29-57B6-42D0-9EC6-DBFE385D3874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5" creationId="{76140C80-BA93-4FB8-82BC-FAA73E9041D2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6" creationId="{8F192442-F85E-41B1-93FB-D982E08B892C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7" creationId="{C73B1564-B148-4582-9790-40221386DC9C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8" creationId="{67D60F03-6A3F-4E1E-8B6A-213379BBD43B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09" creationId="{E2DCCA4A-C635-4E36-85C5-D2C4C21FCADF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0" creationId="{4F1461C7-366C-4432-AAF2-756F188821F8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1" creationId="{E1432596-C1F7-4A93-B2F9-54E7DBB01736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2" creationId="{92300B32-D561-4E77-A604-834A1DE311F4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3" creationId="{C337E0A4-9846-43D3-B188-29CE69E3EB9A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4" creationId="{13C3A02E-B4EF-498F-A289-1ABB1CE04E12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5" creationId="{105C1BBB-F870-4CE4-8917-ED7AACB2887B}"/>
          </ac:spMkLst>
        </pc:spChg>
        <pc:spChg chg="mod">
          <ac:chgData name="Shiva Kaul" userId="59a217b1fe251599" providerId="LiveId" clId="{31291AA3-9EB0-460F-B856-70581767BD03}" dt="2020-10-14T03:13:08.710" v="2367" actId="14100"/>
          <ac:spMkLst>
            <pc:docMk/>
            <pc:sldMk cId="1214810226" sldId="282"/>
            <ac:spMk id="216" creationId="{1B58FAE7-48AB-4FA8-A575-FF4E5A987D41}"/>
          </ac:spMkLst>
        </pc:spChg>
        <pc:spChg chg="mod">
          <ac:chgData name="Shiva Kaul" userId="59a217b1fe251599" providerId="LiveId" clId="{31291AA3-9EB0-460F-B856-70581767BD03}" dt="2020-10-14T01:22:30.511" v="1569" actId="1076"/>
          <ac:spMkLst>
            <pc:docMk/>
            <pc:sldMk cId="1214810226" sldId="282"/>
            <ac:spMk id="14336" creationId="{0F258415-0762-41F1-86DD-86CBFD625BB7}"/>
          </ac:spMkLst>
        </pc:spChg>
        <pc:spChg chg="mod">
          <ac:chgData name="Shiva Kaul" userId="59a217b1fe251599" providerId="LiveId" clId="{31291AA3-9EB0-460F-B856-70581767BD03}" dt="2020-10-14T01:22:30.511" v="1569" actId="1076"/>
          <ac:spMkLst>
            <pc:docMk/>
            <pc:sldMk cId="1214810226" sldId="282"/>
            <ac:spMk id="14337" creationId="{034499E7-6C85-48C6-8BF0-B4439EE3ABBA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1" creationId="{62B04152-4611-43D8-A41E-D6EF5D868FD6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2" creationId="{993A9B78-E566-4E46-97D6-3FC0ACBEE3C1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3" creationId="{80EDBF33-284A-4658-9771-B35FCC59CE1E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4" creationId="{07C477F2-E733-48CF-A269-07B7965BC14D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5" creationId="{033C194E-9818-42CF-9902-94D27C222EC3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46" creationId="{122E4530-604B-4383-8F91-C70E9DC24C84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54" creationId="{F435E782-11A8-46D6-ADBB-7378094E926F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55" creationId="{2E95CC00-9629-418A-836F-6951BD8B82D0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56" creationId="{22F36979-0B9D-4D4C-A857-2297B723D9E9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57" creationId="{54A77F71-7F8D-422E-AE00-6867455A53F3}"/>
          </ac:spMkLst>
        </pc:spChg>
        <pc:spChg chg="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58" creationId="{87841D9F-5AB5-487F-8235-AB2C90CE9EA6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61" creationId="{AC9F02A4-F62A-4E13-B1AE-98E2550B226F}"/>
          </ac:spMkLst>
        </pc:spChg>
        <pc:spChg chg="add del mod">
          <ac:chgData name="Shiva Kaul" userId="59a217b1fe251599" providerId="LiveId" clId="{31291AA3-9EB0-460F-B856-70581767BD03}" dt="2020-10-14T01:16:22.599" v="1539" actId="478"/>
          <ac:spMkLst>
            <pc:docMk/>
            <pc:sldMk cId="1214810226" sldId="282"/>
            <ac:spMk id="14362" creationId="{DCABC3E7-EDF8-489A-B16C-15BA5EA9EC4A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63" creationId="{9C59CF8A-1261-4642-8DA4-2E72CBBF88F4}"/>
          </ac:spMkLst>
        </pc:spChg>
        <pc:spChg chg="add del mod">
          <ac:chgData name="Shiva Kaul" userId="59a217b1fe251599" providerId="LiveId" clId="{31291AA3-9EB0-460F-B856-70581767BD03}" dt="2020-10-14T01:16:03.552" v="1538" actId="478"/>
          <ac:spMkLst>
            <pc:docMk/>
            <pc:sldMk cId="1214810226" sldId="282"/>
            <ac:spMk id="14364" creationId="{C4073700-86AB-46CC-9767-149C14DB7231}"/>
          </ac:spMkLst>
        </pc:spChg>
        <pc:spChg chg="add mod">
          <ac:chgData name="Shiva Kaul" userId="59a217b1fe251599" providerId="LiveId" clId="{31291AA3-9EB0-460F-B856-70581767BD03}" dt="2020-10-14T02:07:14.009" v="1901" actId="1076"/>
          <ac:spMkLst>
            <pc:docMk/>
            <pc:sldMk cId="1214810226" sldId="282"/>
            <ac:spMk id="14365" creationId="{206782A6-ADAE-46C8-ADB9-7DC938A12294}"/>
          </ac:spMkLst>
        </pc:spChg>
        <pc:grpChg chg="add mod">
          <ac:chgData name="Shiva Kaul" userId="59a217b1fe251599" providerId="LiveId" clId="{31291AA3-9EB0-460F-B856-70581767BD03}" dt="2020-10-14T02:07:14.009" v="1901" actId="1076"/>
          <ac:grpSpMkLst>
            <pc:docMk/>
            <pc:sldMk cId="1214810226" sldId="282"/>
            <ac:grpSpMk id="5" creationId="{B2FD3DA1-62A2-4798-9ADA-BDBD10C8ED83}"/>
          </ac:grpSpMkLst>
        </pc:grpChg>
        <pc:grpChg chg="add mod">
          <ac:chgData name="Shiva Kaul" userId="59a217b1fe251599" providerId="LiveId" clId="{31291AA3-9EB0-460F-B856-70581767BD03}" dt="2020-10-13T22:19:31.269" v="1143"/>
          <ac:grpSpMkLst>
            <pc:docMk/>
            <pc:sldMk cId="1214810226" sldId="282"/>
            <ac:grpSpMk id="8" creationId="{9E3403EA-9BAB-4645-ABC6-7CE89D676D45}"/>
          </ac:grpSpMkLst>
        </pc:grpChg>
        <pc:grpChg chg="add mod">
          <ac:chgData name="Shiva Kaul" userId="59a217b1fe251599" providerId="LiveId" clId="{31291AA3-9EB0-460F-B856-70581767BD03}" dt="2020-10-14T02:07:14.009" v="1901" actId="1076"/>
          <ac:grpSpMkLst>
            <pc:docMk/>
            <pc:sldMk cId="1214810226" sldId="282"/>
            <ac:grpSpMk id="17" creationId="{21E735AB-4F05-4B03-95B9-6075BCD014B6}"/>
          </ac:grpSpMkLst>
        </pc:grpChg>
        <pc:grpChg chg="add mod">
          <ac:chgData name="Shiva Kaul" userId="59a217b1fe251599" providerId="LiveId" clId="{31291AA3-9EB0-460F-B856-70581767BD03}" dt="2020-10-14T02:07:14.009" v="1901" actId="1076"/>
          <ac:grpSpMkLst>
            <pc:docMk/>
            <pc:sldMk cId="1214810226" sldId="282"/>
            <ac:grpSpMk id="20" creationId="{A56983E6-3497-4AC6-A7A7-101FD6286B51}"/>
          </ac:grpSpMkLst>
        </pc:grpChg>
        <pc:grpChg chg="add mod">
          <ac:chgData name="Shiva Kaul" userId="59a217b1fe251599" providerId="LiveId" clId="{31291AA3-9EB0-460F-B856-70581767BD03}" dt="2020-10-14T01:10:20.797" v="1493" actId="1076"/>
          <ac:grpSpMkLst>
            <pc:docMk/>
            <pc:sldMk cId="1214810226" sldId="282"/>
            <ac:grpSpMk id="54" creationId="{60FF7E11-B90F-4F84-8EFC-F6AF5D3F77E4}"/>
          </ac:grpSpMkLst>
        </pc:grpChg>
        <pc:grpChg chg="mod">
          <ac:chgData name="Shiva Kaul" userId="59a217b1fe251599" providerId="LiveId" clId="{31291AA3-9EB0-460F-B856-70581767BD03}" dt="2020-10-14T02:07:14.009" v="1901" actId="1076"/>
          <ac:grpSpMkLst>
            <pc:docMk/>
            <pc:sldMk cId="1214810226" sldId="282"/>
            <ac:grpSpMk id="59" creationId="{B37955A9-0928-4CDC-865F-A54508795C6C}"/>
          </ac:grpSpMkLst>
        </pc:grpChg>
        <pc:grpChg chg="add mod">
          <ac:chgData name="Shiva Kaul" userId="59a217b1fe251599" providerId="LiveId" clId="{31291AA3-9EB0-460F-B856-70581767BD03}" dt="2020-10-14T01:44:01.302" v="1737" actId="1076"/>
          <ac:grpSpMkLst>
            <pc:docMk/>
            <pc:sldMk cId="1214810226" sldId="282"/>
            <ac:grpSpMk id="167" creationId="{DD5E2288-3828-4566-B11A-7FB83E89AA66}"/>
          </ac:grpSpMkLst>
        </pc:grpChg>
        <pc:grpChg chg="del">
          <ac:chgData name="Shiva Kaul" userId="59a217b1fe251599" providerId="LiveId" clId="{31291AA3-9EB0-460F-B856-70581767BD03}" dt="2020-10-14T01:44:21.398" v="1753" actId="478"/>
          <ac:grpSpMkLst>
            <pc:docMk/>
            <pc:sldMk cId="1214810226" sldId="282"/>
            <ac:grpSpMk id="181" creationId="{884A4AD5-A610-4E69-95FD-E3A1A587C2B8}"/>
          </ac:grpSpMkLst>
        </pc:grpChg>
        <pc:grpChg chg="add del mod">
          <ac:chgData name="Shiva Kaul" userId="59a217b1fe251599" providerId="LiveId" clId="{31291AA3-9EB0-460F-B856-70581767BD03}" dt="2020-10-14T03:13:11.391" v="2368" actId="21"/>
          <ac:grpSpMkLst>
            <pc:docMk/>
            <pc:sldMk cId="1214810226" sldId="282"/>
            <ac:grpSpMk id="196" creationId="{3672984B-D19A-401E-A57F-C8E463D16429}"/>
          </ac:grpSpMkLst>
        </pc:grpChg>
        <pc:grpChg chg="mod">
          <ac:chgData name="Shiva Kaul" userId="59a217b1fe251599" providerId="LiveId" clId="{31291AA3-9EB0-460F-B856-70581767BD03}" dt="2020-10-14T01:22:30.511" v="1569" actId="1076"/>
          <ac:grpSpMkLst>
            <pc:docMk/>
            <pc:sldMk cId="1214810226" sldId="282"/>
            <ac:grpSpMk id="14340" creationId="{BFC635A6-60C1-420A-A364-0CA714C8CE17}"/>
          </ac:grpSpMkLst>
        </pc:grpChg>
        <pc:grpChg chg="mod">
          <ac:chgData name="Shiva Kaul" userId="59a217b1fe251599" providerId="LiveId" clId="{31291AA3-9EB0-460F-B856-70581767BD03}" dt="2020-10-14T02:07:14.009" v="1901" actId="1076"/>
          <ac:grpSpMkLst>
            <pc:docMk/>
            <pc:sldMk cId="1214810226" sldId="282"/>
            <ac:grpSpMk id="14360" creationId="{4B09E606-431B-439A-9EA5-0D0A6CAFAB43}"/>
          </ac:grpSpMkLst>
        </pc:grpChg>
        <pc:picChg chg="mod">
          <ac:chgData name="Shiva Kaul" userId="59a217b1fe251599" providerId="LiveId" clId="{31291AA3-9EB0-460F-B856-70581767BD03}" dt="2020-10-13T22:20:22.186" v="1150" actId="14100"/>
          <ac:picMkLst>
            <pc:docMk/>
            <pc:sldMk cId="1214810226" sldId="282"/>
            <ac:picMk id="23" creationId="{99BC1C77-071F-4117-BAAF-487F990CA0D1}"/>
          </ac:picMkLst>
        </pc:picChg>
        <pc:picChg chg="mod">
          <ac:chgData name="Shiva Kaul" userId="59a217b1fe251599" providerId="LiveId" clId="{31291AA3-9EB0-460F-B856-70581767BD03}" dt="2020-10-14T01:44:15.003" v="1751" actId="14100"/>
          <ac:picMkLst>
            <pc:docMk/>
            <pc:sldMk cId="1214810226" sldId="282"/>
            <ac:picMk id="106" creationId="{8BF06DD8-98BC-44B3-A435-6E6A9E877B73}"/>
          </ac:picMkLst>
        </pc:picChg>
        <pc:picChg chg="add del mod">
          <ac:chgData name="Shiva Kaul" userId="59a217b1fe251599" providerId="LiveId" clId="{31291AA3-9EB0-460F-B856-70581767BD03}" dt="2020-10-14T01:45:07.177" v="1761" actId="21"/>
          <ac:picMkLst>
            <pc:docMk/>
            <pc:sldMk cId="1214810226" sldId="282"/>
            <ac:picMk id="14338" creationId="{F43CA4D0-A79F-4013-87B3-04E86FA19888}"/>
          </ac:picMkLst>
        </pc:picChg>
        <pc:picChg chg="mod">
          <ac:chgData name="Shiva Kaul" userId="59a217b1fe251599" providerId="LiveId" clId="{31291AA3-9EB0-460F-B856-70581767BD03}" dt="2020-10-14T01:12:03.110" v="1501" actId="14100"/>
          <ac:picMkLst>
            <pc:docMk/>
            <pc:sldMk cId="1214810226" sldId="282"/>
            <ac:picMk id="14348" creationId="{DA5E0E44-0896-4D20-AA53-30948D51A2DE}"/>
          </ac:picMkLst>
        </pc:picChg>
        <pc:picChg chg="mod">
          <ac:chgData name="Shiva Kaul" userId="59a217b1fe251599" providerId="LiveId" clId="{31291AA3-9EB0-460F-B856-70581767BD03}" dt="2020-10-14T01:23:49.664" v="1573" actId="14100"/>
          <ac:picMkLst>
            <pc:docMk/>
            <pc:sldMk cId="1214810226" sldId="282"/>
            <ac:picMk id="14367" creationId="{3A72C63C-A25B-4556-BF7B-D649A5AC5A9E}"/>
          </ac:picMkLst>
        </pc:picChg>
        <pc:cxnChg chg="add del mod">
          <ac:chgData name="Shiva Kaul" userId="59a217b1fe251599" providerId="LiveId" clId="{31291AA3-9EB0-460F-B856-70581767BD03}" dt="2020-10-14T01:24:00.238" v="1576" actId="478"/>
          <ac:cxnSpMkLst>
            <pc:docMk/>
            <pc:sldMk cId="1214810226" sldId="282"/>
            <ac:cxnSpMk id="14" creationId="{3D07C368-F7AC-4294-8EAA-8D91FD483BD5}"/>
          </ac:cxnSpMkLst>
        </pc:cxnChg>
        <pc:cxnChg chg="add del mod">
          <ac:chgData name="Shiva Kaul" userId="59a217b1fe251599" providerId="LiveId" clId="{31291AA3-9EB0-460F-B856-70581767BD03}" dt="2020-10-14T01:23:59.633" v="1575" actId="478"/>
          <ac:cxnSpMkLst>
            <pc:docMk/>
            <pc:sldMk cId="1214810226" sldId="282"/>
            <ac:cxnSpMk id="15" creationId="{5649DCEB-66AA-4F35-B693-81C113CC9096}"/>
          </ac:cxnSpMkLst>
        </pc:cxnChg>
        <pc:cxnChg chg="add del mod">
          <ac:chgData name="Shiva Kaul" userId="59a217b1fe251599" providerId="LiveId" clId="{31291AA3-9EB0-460F-B856-70581767BD03}" dt="2020-10-14T01:24:00.976" v="1577" actId="478"/>
          <ac:cxnSpMkLst>
            <pc:docMk/>
            <pc:sldMk cId="1214810226" sldId="282"/>
            <ac:cxnSpMk id="16" creationId="{402E45BC-0DB4-4D35-9D74-169FAAE04440}"/>
          </ac:cxnSpMkLst>
        </pc:cxnChg>
        <pc:cxnChg chg="add mod">
          <ac:chgData name="Shiva Kaul" userId="59a217b1fe251599" providerId="LiveId" clId="{31291AA3-9EB0-460F-B856-70581767BD03}" dt="2020-10-14T02:07:14.009" v="1901" actId="1076"/>
          <ac:cxnSpMkLst>
            <pc:docMk/>
            <pc:sldMk cId="1214810226" sldId="282"/>
            <ac:cxnSpMk id="189" creationId="{CD97B9CB-018D-479B-8DDE-80F80A4E8C37}"/>
          </ac:cxnSpMkLst>
        </pc:cxnChg>
        <pc:cxnChg chg="add mod">
          <ac:chgData name="Shiva Kaul" userId="59a217b1fe251599" providerId="LiveId" clId="{31291AA3-9EB0-460F-B856-70581767BD03}" dt="2020-10-14T02:07:14.009" v="1901" actId="1076"/>
          <ac:cxnSpMkLst>
            <pc:docMk/>
            <pc:sldMk cId="1214810226" sldId="282"/>
            <ac:cxnSpMk id="192" creationId="{A9058BAE-FAA2-472E-BD40-919216738C41}"/>
          </ac:cxnSpMkLst>
        </pc:cxnChg>
        <pc:cxnChg chg="add mod">
          <ac:chgData name="Shiva Kaul" userId="59a217b1fe251599" providerId="LiveId" clId="{31291AA3-9EB0-460F-B856-70581767BD03}" dt="2020-10-14T02:07:14.009" v="1901" actId="1076"/>
          <ac:cxnSpMkLst>
            <pc:docMk/>
            <pc:sldMk cId="1214810226" sldId="282"/>
            <ac:cxnSpMk id="193" creationId="{24000702-0CD8-40EA-8F25-FB018E815CA5}"/>
          </ac:cxnSpMkLst>
        </pc:cxnChg>
      </pc:sldChg>
      <pc:sldChg chg="addSp delSp modSp new mod modAnim">
        <pc:chgData name="Shiva Kaul" userId="59a217b1fe251599" providerId="LiveId" clId="{31291AA3-9EB0-460F-B856-70581767BD03}" dt="2020-10-15T23:22:33.380" v="3719" actId="1076"/>
        <pc:sldMkLst>
          <pc:docMk/>
          <pc:sldMk cId="2690880239" sldId="283"/>
        </pc:sldMkLst>
        <pc:spChg chg="del">
          <ac:chgData name="Shiva Kaul" userId="59a217b1fe251599" providerId="LiveId" clId="{31291AA3-9EB0-460F-B856-70581767BD03}" dt="2020-10-13T22:22:49.004" v="1152" actId="478"/>
          <ac:spMkLst>
            <pc:docMk/>
            <pc:sldMk cId="2690880239" sldId="283"/>
            <ac:spMk id="2" creationId="{DF825DDB-5B0D-454D-B777-00C27BC0DB1F}"/>
          </ac:spMkLst>
        </pc:spChg>
        <pc:spChg chg="del">
          <ac:chgData name="Shiva Kaul" userId="59a217b1fe251599" providerId="LiveId" clId="{31291AA3-9EB0-460F-B856-70581767BD03}" dt="2020-10-13T22:22:49.004" v="1152" actId="478"/>
          <ac:spMkLst>
            <pc:docMk/>
            <pc:sldMk cId="2690880239" sldId="283"/>
            <ac:spMk id="3" creationId="{BA8B1107-18CD-4535-9CA2-A21F236CEC2D}"/>
          </ac:spMkLst>
        </pc:spChg>
        <pc:spChg chg="del mod">
          <ac:chgData name="Shiva Kaul" userId="59a217b1fe251599" providerId="LiveId" clId="{31291AA3-9EB0-460F-B856-70581767BD03}" dt="2020-10-14T18:46:41.927" v="2869" actId="478"/>
          <ac:spMkLst>
            <pc:docMk/>
            <pc:sldMk cId="2690880239" sldId="283"/>
            <ac:spMk id="5" creationId="{3CD3B374-8E55-4160-A696-931C466B8F67}"/>
          </ac:spMkLst>
        </pc:spChg>
        <pc:spChg chg="mod">
          <ac:chgData name="Shiva Kaul" userId="59a217b1fe251599" providerId="LiveId" clId="{31291AA3-9EB0-460F-B856-70581767BD03}" dt="2020-10-13T22:22:58.585" v="1157" actId="14100"/>
          <ac:spMkLst>
            <pc:docMk/>
            <pc:sldMk cId="2690880239" sldId="283"/>
            <ac:spMk id="6" creationId="{370C4FB0-51C7-4928-8BA7-AF73FEE7C7F6}"/>
          </ac:spMkLst>
        </pc:spChg>
        <pc:spChg chg="mod">
          <ac:chgData name="Shiva Kaul" userId="59a217b1fe251599" providerId="LiveId" clId="{31291AA3-9EB0-460F-B856-70581767BD03}" dt="2020-10-13T22:23:06.489" v="1160"/>
          <ac:spMkLst>
            <pc:docMk/>
            <pc:sldMk cId="2690880239" sldId="283"/>
            <ac:spMk id="8" creationId="{C0347B0B-BE35-4BC9-AD67-0F756E67A08D}"/>
          </ac:spMkLst>
        </pc:spChg>
        <pc:spChg chg="mod">
          <ac:chgData name="Shiva Kaul" userId="59a217b1fe251599" providerId="LiveId" clId="{31291AA3-9EB0-460F-B856-70581767BD03}" dt="2020-10-13T22:23:06.491" v="1161"/>
          <ac:spMkLst>
            <pc:docMk/>
            <pc:sldMk cId="2690880239" sldId="283"/>
            <ac:spMk id="9" creationId="{1E3E4FF4-EEA5-49D8-A4E7-B6A83C47BA2C}"/>
          </ac:spMkLst>
        </pc:spChg>
        <pc:spChg chg="mod">
          <ac:chgData name="Shiva Kaul" userId="59a217b1fe251599" providerId="LiveId" clId="{31291AA3-9EB0-460F-B856-70581767BD03}" dt="2020-10-13T22:23:06.492" v="1162"/>
          <ac:spMkLst>
            <pc:docMk/>
            <pc:sldMk cId="2690880239" sldId="283"/>
            <ac:spMk id="10" creationId="{E4350098-AA17-4C53-BBAC-BA3760CD39B5}"/>
          </ac:spMkLst>
        </pc:spChg>
        <pc:spChg chg="mod">
          <ac:chgData name="Shiva Kaul" userId="59a217b1fe251599" providerId="LiveId" clId="{31291AA3-9EB0-460F-B856-70581767BD03}" dt="2020-10-13T22:23:06.494" v="1163"/>
          <ac:spMkLst>
            <pc:docMk/>
            <pc:sldMk cId="2690880239" sldId="283"/>
            <ac:spMk id="11" creationId="{0743D53B-284B-44B1-8CAD-02DBD3EF0C6B}"/>
          </ac:spMkLst>
        </pc:spChg>
        <pc:spChg chg="mod">
          <ac:chgData name="Shiva Kaul" userId="59a217b1fe251599" providerId="LiveId" clId="{31291AA3-9EB0-460F-B856-70581767BD03}" dt="2020-10-13T22:23:06.495" v="1164"/>
          <ac:spMkLst>
            <pc:docMk/>
            <pc:sldMk cId="2690880239" sldId="283"/>
            <ac:spMk id="12" creationId="{A3F36288-BEA9-481E-8673-B71E35BCA246}"/>
          </ac:spMkLst>
        </pc:spChg>
        <pc:spChg chg="mod">
          <ac:chgData name="Shiva Kaul" userId="59a217b1fe251599" providerId="LiveId" clId="{31291AA3-9EB0-460F-B856-70581767BD03}" dt="2020-10-13T22:23:06.496" v="1165"/>
          <ac:spMkLst>
            <pc:docMk/>
            <pc:sldMk cId="2690880239" sldId="283"/>
            <ac:spMk id="13" creationId="{BA21CA77-BBC2-4C9E-BCC1-E91B9F6A690B}"/>
          </ac:spMkLst>
        </pc:spChg>
        <pc:spChg chg="mod">
          <ac:chgData name="Shiva Kaul" userId="59a217b1fe251599" providerId="LiveId" clId="{31291AA3-9EB0-460F-B856-70581767BD03}" dt="2020-10-13T22:23:06.497" v="1166"/>
          <ac:spMkLst>
            <pc:docMk/>
            <pc:sldMk cId="2690880239" sldId="283"/>
            <ac:spMk id="14" creationId="{E7984E1C-D5CA-42A4-9716-E09AFF1568B9}"/>
          </ac:spMkLst>
        </pc:spChg>
        <pc:spChg chg="mod">
          <ac:chgData name="Shiva Kaul" userId="59a217b1fe251599" providerId="LiveId" clId="{31291AA3-9EB0-460F-B856-70581767BD03}" dt="2020-10-13T22:23:06.499" v="1167"/>
          <ac:spMkLst>
            <pc:docMk/>
            <pc:sldMk cId="2690880239" sldId="283"/>
            <ac:spMk id="15" creationId="{3E942FE8-9C71-412B-9EEF-C1510F2C32E1}"/>
          </ac:spMkLst>
        </pc:spChg>
        <pc:spChg chg="mod">
          <ac:chgData name="Shiva Kaul" userId="59a217b1fe251599" providerId="LiveId" clId="{31291AA3-9EB0-460F-B856-70581767BD03}" dt="2020-10-13T22:23:06.500" v="1168"/>
          <ac:spMkLst>
            <pc:docMk/>
            <pc:sldMk cId="2690880239" sldId="283"/>
            <ac:spMk id="16" creationId="{3B2230FC-6924-4F79-AC22-F4986DE0081C}"/>
          </ac:spMkLst>
        </pc:spChg>
        <pc:spChg chg="mod">
          <ac:chgData name="Shiva Kaul" userId="59a217b1fe251599" providerId="LiveId" clId="{31291AA3-9EB0-460F-B856-70581767BD03}" dt="2020-10-13T22:23:06.501" v="1169"/>
          <ac:spMkLst>
            <pc:docMk/>
            <pc:sldMk cId="2690880239" sldId="283"/>
            <ac:spMk id="17" creationId="{6D3595A5-1F98-40C7-964B-D2620F981D9F}"/>
          </ac:spMkLst>
        </pc:spChg>
        <pc:spChg chg="mod">
          <ac:chgData name="Shiva Kaul" userId="59a217b1fe251599" providerId="LiveId" clId="{31291AA3-9EB0-460F-B856-70581767BD03}" dt="2020-10-13T22:23:06.502" v="1170"/>
          <ac:spMkLst>
            <pc:docMk/>
            <pc:sldMk cId="2690880239" sldId="283"/>
            <ac:spMk id="18" creationId="{FD3D3001-D6C3-42A1-99E8-0532016C2011}"/>
          </ac:spMkLst>
        </pc:spChg>
        <pc:spChg chg="mod">
          <ac:chgData name="Shiva Kaul" userId="59a217b1fe251599" providerId="LiveId" clId="{31291AA3-9EB0-460F-B856-70581767BD03}" dt="2020-10-13T22:23:06.503" v="1171"/>
          <ac:spMkLst>
            <pc:docMk/>
            <pc:sldMk cId="2690880239" sldId="283"/>
            <ac:spMk id="19" creationId="{66A7F5BE-47F8-4B42-8E44-5E44D8308E05}"/>
          </ac:spMkLst>
        </pc:spChg>
        <pc:spChg chg="mod">
          <ac:chgData name="Shiva Kaul" userId="59a217b1fe251599" providerId="LiveId" clId="{31291AA3-9EB0-460F-B856-70581767BD03}" dt="2020-10-13T22:23:06.504" v="1172"/>
          <ac:spMkLst>
            <pc:docMk/>
            <pc:sldMk cId="2690880239" sldId="283"/>
            <ac:spMk id="20" creationId="{474E12BA-322E-41D8-8847-883178FCF530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2" creationId="{D8C7E991-6D37-49F8-A0D2-D5591D374833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3" creationId="{3E5937DA-3136-4556-9FF2-E5C61DB0CC2C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4" creationId="{E86189E5-76B3-432C-A6E2-E35A31D08374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5" creationId="{8E2D2940-8036-4D96-9FBD-481621464CAC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6" creationId="{2AFD9AD0-9008-409A-ADD5-2BEF8E546C21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7" creationId="{FEA2DE80-7D47-4BA8-8149-D6170BD9E1DB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8" creationId="{F4C34389-5D4F-47D2-9D7E-223E3C01B572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29" creationId="{3ACD9245-B7A8-4D14-B9E9-A0A1AF8FDBAE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30" creationId="{011BB490-1DF7-4A45-8EB9-B8E9154FA45D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31" creationId="{1A097C6F-BEF7-4881-B98E-EC7A7492F231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32" creationId="{57CE1F48-825E-4C61-99DE-46E4A9DF03AB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33" creationId="{F4D60FDA-EE64-45FF-BE20-526AD90F6B53}"/>
          </ac:spMkLst>
        </pc:spChg>
        <pc:spChg chg="mod">
          <ac:chgData name="Shiva Kaul" userId="59a217b1fe251599" providerId="LiveId" clId="{31291AA3-9EB0-460F-B856-70581767BD03}" dt="2020-10-13T22:26:53.546" v="1191" actId="1076"/>
          <ac:spMkLst>
            <pc:docMk/>
            <pc:sldMk cId="2690880239" sldId="283"/>
            <ac:spMk id="34" creationId="{A32A59F0-A307-4525-916C-324D07D277BD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85" creationId="{45B30325-938F-4DA9-A896-F25D3AE44A7E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86" creationId="{249E1E4A-2480-4457-A0C5-FEE7C8EFF54F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87" creationId="{101F43C6-EA7E-4DE6-AC44-D728D4C27622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88" creationId="{CCD0716E-1756-4B62-BC85-027D4CC29A2F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89" creationId="{4594DD04-107C-4F13-AA52-4320BD75473B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0" creationId="{227FDA1B-7B3D-4131-BBDA-DD177F78823A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1" creationId="{07196ABC-0210-4131-A3AC-6E0E36FF4FFA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2" creationId="{5591D9D2-C82F-4902-A1F4-31F59724D403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3" creationId="{FAE0C061-ED75-4899-9C00-1DD28E69A747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4" creationId="{B74B43F7-21DA-4063-BA19-5F3940868B47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5" creationId="{3E1EC98C-8CA8-482D-A6EB-5BD2DE26B9C5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6" creationId="{FCBB1448-1AAD-4E91-B27F-7A94DD94B8AA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7" creationId="{5AA586BE-8C55-4DAD-8673-ACF45FF00A10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8" creationId="{24650EDC-F2A3-4E16-BF89-68CD6E2B0C74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99" creationId="{1FEE7A30-59DD-4935-9A27-DA9D5C014139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0" creationId="{BA8055EE-E934-449E-BDF3-003D89F4E5B6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1" creationId="{AE93462B-7366-46AC-B8C0-47E7D0BEF92C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2" creationId="{0202D689-5640-40CB-869E-6DD678347EBD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3" creationId="{4EA95710-B3FF-4DC5-8415-0AB641FD3990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4" creationId="{52EDFEA3-3B16-4438-A39E-92B76E12C0AA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5" creationId="{5E3F6C24-253D-4C5B-8715-F6A53BD3105B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6" creationId="{952C3530-58B1-4169-B47A-6C7A9A9DB6BE}"/>
          </ac:spMkLst>
        </pc:spChg>
        <pc:spChg chg="mod">
          <ac:chgData name="Shiva Kaul" userId="59a217b1fe251599" providerId="LiveId" clId="{31291AA3-9EB0-460F-B856-70581767BD03}" dt="2020-10-13T22:29:54.004" v="1197" actId="1076"/>
          <ac:spMkLst>
            <pc:docMk/>
            <pc:sldMk cId="2690880239" sldId="283"/>
            <ac:spMk id="107" creationId="{468A708D-D855-4A2C-AEF6-9B68617470FA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125" creationId="{D36586F9-0415-4302-A375-3825C16EB3C7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128" creationId="{29E207DC-3E18-4E1C-B64F-C0B50F67A7F4}"/>
          </ac:spMkLst>
        </pc:spChg>
        <pc:spChg chg="mod">
          <ac:chgData name="Shiva Kaul" userId="59a217b1fe251599" providerId="LiveId" clId="{31291AA3-9EB0-460F-B856-70581767BD03}" dt="2020-10-15T23:22:27.367" v="3718" actId="1076"/>
          <ac:spMkLst>
            <pc:docMk/>
            <pc:sldMk cId="2690880239" sldId="283"/>
            <ac:spMk id="138" creationId="{A6690066-0EED-4A6E-B3DD-AFA016F4DD1D}"/>
          </ac:spMkLst>
        </pc:spChg>
        <pc:spChg chg="mod">
          <ac:chgData name="Shiva Kaul" userId="59a217b1fe251599" providerId="LiveId" clId="{31291AA3-9EB0-460F-B856-70581767BD03}" dt="2020-10-13T22:31:20.921" v="1219"/>
          <ac:spMkLst>
            <pc:docMk/>
            <pc:sldMk cId="2690880239" sldId="283"/>
            <ac:spMk id="140" creationId="{25323197-D286-427E-8D72-121E450849BE}"/>
          </ac:spMkLst>
        </pc:spChg>
        <pc:spChg chg="add mod">
          <ac:chgData name="Shiva Kaul" userId="59a217b1fe251599" providerId="LiveId" clId="{31291AA3-9EB0-460F-B856-70581767BD03}" dt="2020-10-13T22:31:20.922" v="1220"/>
          <ac:spMkLst>
            <pc:docMk/>
            <pc:sldMk cId="2690880239" sldId="283"/>
            <ac:spMk id="143" creationId="{610C3C00-E328-4FEB-AB0D-EE7BBFF4BB78}"/>
          </ac:spMkLst>
        </pc:spChg>
        <pc:spChg chg="mod">
          <ac:chgData name="Shiva Kaul" userId="59a217b1fe251599" providerId="LiveId" clId="{31291AA3-9EB0-460F-B856-70581767BD03}" dt="2020-10-15T23:22:33.380" v="3719" actId="1076"/>
          <ac:spMkLst>
            <pc:docMk/>
            <pc:sldMk cId="2690880239" sldId="283"/>
            <ac:spMk id="151" creationId="{CD5C4D29-10F6-41C2-B940-B9493DDACD81}"/>
          </ac:spMkLst>
        </pc:spChg>
        <pc:spChg chg="mod">
          <ac:chgData name="Shiva Kaul" userId="59a217b1fe251599" providerId="LiveId" clId="{31291AA3-9EB0-460F-B856-70581767BD03}" dt="2020-10-15T23:22:33.380" v="3719" actId="1076"/>
          <ac:spMkLst>
            <pc:docMk/>
            <pc:sldMk cId="2690880239" sldId="283"/>
            <ac:spMk id="152" creationId="{182D0261-7C48-40B6-9BFC-15C1B5148B10}"/>
          </ac:spMkLst>
        </pc:spChg>
        <pc:spChg chg="mod">
          <ac:chgData name="Shiva Kaul" userId="59a217b1fe251599" providerId="LiveId" clId="{31291AA3-9EB0-460F-B856-70581767BD03}" dt="2020-10-15T23:22:33.380" v="3719" actId="1076"/>
          <ac:spMkLst>
            <pc:docMk/>
            <pc:sldMk cId="2690880239" sldId="283"/>
            <ac:spMk id="153" creationId="{09336DEC-4452-42B6-83D9-25834A734774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3" creationId="{E76E820D-ABAD-4163-9F4B-8E49F0F2E65C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4" creationId="{FD4A115F-253B-440E-8FE2-D3193B7AD215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5" creationId="{10EB1AE7-38FA-43F3-B3FB-884026B2D404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6" creationId="{04084C59-3B5F-4FC8-9AB3-5D76E571B53E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7" creationId="{909686F3-035D-490C-884A-1F09806E4FA0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8" creationId="{1FCF515F-83E6-4CF9-8284-FCA1A5ACD657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69" creationId="{63B8D891-FEA9-4581-8F5D-0640B205A9BD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0" creationId="{390EDBDE-93F5-47C3-8DE3-67FE7B83C214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1" creationId="{68D6C26C-F631-4A85-9EAC-A0527C1F7DAC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2" creationId="{EFA04421-DD66-4828-9D73-C4A0A469DC71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3" creationId="{C62529AE-DFDB-48CE-99FB-58FC08940115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4" creationId="{D0A1A8CB-92CD-4DC4-8C8A-F9E70B2BC056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5" creationId="{252F7F92-75A5-46ED-936F-0C9EF3A9257D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6" creationId="{5D0F090D-D21A-4C29-96DC-A0F5D728DAF0}"/>
          </ac:spMkLst>
        </pc:spChg>
        <pc:spChg chg="mod">
          <ac:chgData name="Shiva Kaul" userId="59a217b1fe251599" providerId="LiveId" clId="{31291AA3-9EB0-460F-B856-70581767BD03}" dt="2020-10-13T22:32:30.868" v="1231" actId="1076"/>
          <ac:spMkLst>
            <pc:docMk/>
            <pc:sldMk cId="2690880239" sldId="283"/>
            <ac:spMk id="177" creationId="{4E216DB2-4120-4FD4-A3F4-650337185565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1" creationId="{12C901EA-3010-45A2-8848-DAFB506306C5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2" creationId="{23C9D9B9-4C2F-4242-A0EE-BE25F490F092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3" creationId="{3CE8100F-8E9B-4B77-983A-24BB9969A8FD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4" creationId="{4AE9F2EA-38D7-4D53-9E13-CB8589630E87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5" creationId="{898CC157-5FBE-4412-A9B0-191CB270700E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6" creationId="{6B645580-9F6A-4347-A4BD-A1F7E2BFB669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7" creationId="{0D3F0150-F38B-4376-B631-C1C329075715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8" creationId="{2EC88A3B-2B9C-4A91-A4C8-44ED3F730CC4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19" creationId="{1A2DD674-DD18-40E9-B7A5-AED0D54A0061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20" creationId="{E82DCFC2-7CBD-4B02-A18F-76E9548E37B4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21" creationId="{21B35D5A-27F0-465C-AB32-671970F26D7C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22" creationId="{2511547A-5A34-413C-950F-E7EB82D7DEA7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23" creationId="{E43D2C35-F431-4B46-9415-EB3BD087F84C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224" creationId="{B10FB876-F4DD-4FFE-8E75-3E5D1BA17382}"/>
          </ac:spMkLst>
        </pc:spChg>
        <pc:spChg chg="add del mod">
          <ac:chgData name="Shiva Kaul" userId="59a217b1fe251599" providerId="LiveId" clId="{31291AA3-9EB0-460F-B856-70581767BD03}" dt="2020-10-14T18:46:40.053" v="2868" actId="478"/>
          <ac:spMkLst>
            <pc:docMk/>
            <pc:sldMk cId="2690880239" sldId="283"/>
            <ac:spMk id="244" creationId="{698ABB05-D2F9-4BBC-A03B-59A88AE8FDD1}"/>
          </ac:spMkLst>
        </pc:spChg>
        <pc:spChg chg="add del mod">
          <ac:chgData name="Shiva Kaul" userId="59a217b1fe251599" providerId="LiveId" clId="{31291AA3-9EB0-460F-B856-70581767BD03}" dt="2020-10-14T20:02:45.418" v="3582" actId="21"/>
          <ac:spMkLst>
            <pc:docMk/>
            <pc:sldMk cId="2690880239" sldId="283"/>
            <ac:spMk id="246" creationId="{9D86523E-BD45-4A52-9B05-0D6BA87C66C5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48" creationId="{855C1E16-00D0-4FD2-B4D4-B128B0FB6C59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49" creationId="{1519B1D4-FF22-4F41-B51C-62C0BDB7C915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0" creationId="{46A07AB0-FEED-4670-9559-27B3C7D497B8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1" creationId="{C8D44608-A70A-4DB8-B81C-6AFBFBB59A17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2" creationId="{E180AD16-B05E-48AF-92FE-403DB0B2D9BB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3" creationId="{040BB3B4-79B7-4399-8584-51058EFE093F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4" creationId="{0440366C-23E9-4EC6-9ED7-50E0634122ED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5" creationId="{D5278D6F-B91A-4F44-870F-4C88219C7E0D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6" creationId="{410C1690-7725-4733-877F-30482E72766E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7" creationId="{9333F5D3-4B51-4995-9612-B66C07FEA3D6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8" creationId="{52CF2CC7-7701-4FBF-A520-542CF5C4F97C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59" creationId="{028C0059-A501-4E45-ABB9-BF756B1A204C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0" creationId="{4C0FD13B-AAA6-48A5-B2FD-BF1EB853AE53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1" creationId="{1DE25980-2E88-4DF8-88C0-F8CAFD47A978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2" creationId="{7A0FB4B0-ECDC-4593-A5B0-AA11BEC7D1AE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3" creationId="{E45387C0-E17E-4ED3-9BBA-5FFFD93807D3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4" creationId="{99961687-803C-41D6-A8D1-E8A2FF952501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5" creationId="{E758C92D-33A1-44AF-A75F-218E789EDABA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6" creationId="{D75BA023-A72D-40BB-947B-9CA24950C243}"/>
          </ac:spMkLst>
        </pc:spChg>
        <pc:spChg chg="mod">
          <ac:chgData name="Shiva Kaul" userId="59a217b1fe251599" providerId="LiveId" clId="{31291AA3-9EB0-460F-B856-70581767BD03}" dt="2020-10-14T19:05:13.586" v="2982" actId="1076"/>
          <ac:spMkLst>
            <pc:docMk/>
            <pc:sldMk cId="2690880239" sldId="283"/>
            <ac:spMk id="267" creationId="{F26821B7-B4E3-4CE8-AEBD-A48517D1C559}"/>
          </ac:spMkLst>
        </pc:spChg>
        <pc:spChg chg="add del mod">
          <ac:chgData name="Shiva Kaul" userId="59a217b1fe251599" providerId="LiveId" clId="{31291AA3-9EB0-460F-B856-70581767BD03}" dt="2020-10-14T03:16:37.653" v="2405" actId="478"/>
          <ac:spMkLst>
            <pc:docMk/>
            <pc:sldMk cId="2690880239" sldId="283"/>
            <ac:spMk id="268" creationId="{8AE1AA33-C1AF-41F6-A1D9-B396E05BF7CC}"/>
          </ac:spMkLst>
        </pc:spChg>
        <pc:spChg chg="mod">
          <ac:chgData name="Shiva Kaul" userId="59a217b1fe251599" providerId="LiveId" clId="{31291AA3-9EB0-460F-B856-70581767BD03}" dt="2020-10-14T03:14:49.189" v="2382" actId="1076"/>
          <ac:spMkLst>
            <pc:docMk/>
            <pc:sldMk cId="2690880239" sldId="283"/>
            <ac:spMk id="272" creationId="{39500623-0A62-4138-AE01-7130B1C1A904}"/>
          </ac:spMkLst>
        </pc:spChg>
        <pc:spChg chg="mod">
          <ac:chgData name="Shiva Kaul" userId="59a217b1fe251599" providerId="LiveId" clId="{31291AA3-9EB0-460F-B856-70581767BD03}" dt="2020-10-14T03:14:49.189" v="2382" actId="1076"/>
          <ac:spMkLst>
            <pc:docMk/>
            <pc:sldMk cId="2690880239" sldId="283"/>
            <ac:spMk id="274" creationId="{E04CDDA2-B5C9-4780-B3C7-06AC7E2F06F7}"/>
          </ac:spMkLst>
        </pc:spChg>
        <pc:spChg chg="mod">
          <ac:chgData name="Shiva Kaul" userId="59a217b1fe251599" providerId="LiveId" clId="{31291AA3-9EB0-460F-B856-70581767BD03}" dt="2020-10-14T03:14:53.964" v="2390"/>
          <ac:spMkLst>
            <pc:docMk/>
            <pc:sldMk cId="2690880239" sldId="283"/>
            <ac:spMk id="277" creationId="{D061F129-BFBA-4F49-9959-EEC4A8AB1BAA}"/>
          </ac:spMkLst>
        </pc:spChg>
        <pc:spChg chg="mod">
          <ac:chgData name="Shiva Kaul" userId="59a217b1fe251599" providerId="LiveId" clId="{31291AA3-9EB0-460F-B856-70581767BD03}" dt="2020-10-14T03:14:53.965" v="2391"/>
          <ac:spMkLst>
            <pc:docMk/>
            <pc:sldMk cId="2690880239" sldId="283"/>
            <ac:spMk id="278" creationId="{1F5B0CAE-F7A4-48EC-A01D-6C5F959D15D6}"/>
          </ac:spMkLst>
        </pc:spChg>
        <pc:spChg chg="mod">
          <ac:chgData name="Shiva Kaul" userId="59a217b1fe251599" providerId="LiveId" clId="{31291AA3-9EB0-460F-B856-70581767BD03}" dt="2020-10-14T03:14:53.966" v="2392"/>
          <ac:spMkLst>
            <pc:docMk/>
            <pc:sldMk cId="2690880239" sldId="283"/>
            <ac:spMk id="279" creationId="{F93054FF-74F9-42E9-B77F-B14C9D5749FA}"/>
          </ac:spMkLst>
        </pc:spChg>
        <pc:spChg chg="del mod">
          <ac:chgData name="Shiva Kaul" userId="59a217b1fe251599" providerId="LiveId" clId="{31291AA3-9EB0-460F-B856-70581767BD03}" dt="2020-10-14T18:46:57.712" v="2871" actId="478"/>
          <ac:spMkLst>
            <pc:docMk/>
            <pc:sldMk cId="2690880239" sldId="283"/>
            <ac:spMk id="319" creationId="{68A4A6B4-77E7-42C3-A501-DD463B3CCBCA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3" creationId="{B4170DB8-9C83-449E-854F-630F5B69BA05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4" creationId="{2E8AEDD2-856B-41B5-95E7-37B4A3B1F8A5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5" creationId="{8A29E9E5-461A-458C-B0D7-A965FC2B046A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6" creationId="{47D85E6D-819B-4334-9554-302ACBE6B262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7" creationId="{9F879FE8-9ABB-4C7A-81F1-D9107CCA35E4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8" creationId="{AE22AB4B-2613-40BF-A1E7-421745CCEF3D}"/>
          </ac:spMkLst>
        </pc:spChg>
        <pc:spChg chg="mod">
          <ac:chgData name="Shiva Kaul" userId="59a217b1fe251599" providerId="LiveId" clId="{31291AA3-9EB0-460F-B856-70581767BD03}" dt="2020-10-14T19:52:07.990" v="3470" actId="1038"/>
          <ac:spMkLst>
            <pc:docMk/>
            <pc:sldMk cId="2690880239" sldId="283"/>
            <ac:spMk id="329" creationId="{96948AC7-49E4-4C47-A3FC-CE20B1D50D86}"/>
          </ac:spMkLst>
        </pc:spChg>
        <pc:spChg chg="add del mod">
          <ac:chgData name="Shiva Kaul" userId="59a217b1fe251599" providerId="LiveId" clId="{31291AA3-9EB0-460F-B856-70581767BD03}" dt="2020-10-14T19:28:32.085" v="3307" actId="478"/>
          <ac:spMkLst>
            <pc:docMk/>
            <pc:sldMk cId="2690880239" sldId="283"/>
            <ac:spMk id="330" creationId="{E10B01AC-87B9-420C-AE7D-1C92E6DAAEB7}"/>
          </ac:spMkLst>
        </pc:spChg>
        <pc:spChg chg="mod">
          <ac:chgData name="Shiva Kaul" userId="59a217b1fe251599" providerId="LiveId" clId="{31291AA3-9EB0-460F-B856-70581767BD03}" dt="2020-10-14T19:02:32.731" v="2953"/>
          <ac:spMkLst>
            <pc:docMk/>
            <pc:sldMk cId="2690880239" sldId="283"/>
            <ac:spMk id="332" creationId="{1437EA6B-3F76-42C4-BDF8-2C34A7A14438}"/>
          </ac:spMkLst>
        </pc:spChg>
        <pc:spChg chg="mod">
          <ac:chgData name="Shiva Kaul" userId="59a217b1fe251599" providerId="LiveId" clId="{31291AA3-9EB0-460F-B856-70581767BD03}" dt="2020-10-14T19:02:32.733" v="2954"/>
          <ac:spMkLst>
            <pc:docMk/>
            <pc:sldMk cId="2690880239" sldId="283"/>
            <ac:spMk id="333" creationId="{46D17CC8-9095-4048-8FB8-299E19B2CA43}"/>
          </ac:spMkLst>
        </pc:spChg>
        <pc:spChg chg="mod">
          <ac:chgData name="Shiva Kaul" userId="59a217b1fe251599" providerId="LiveId" clId="{31291AA3-9EB0-460F-B856-70581767BD03}" dt="2020-10-14T19:02:32.734" v="2955"/>
          <ac:spMkLst>
            <pc:docMk/>
            <pc:sldMk cId="2690880239" sldId="283"/>
            <ac:spMk id="334" creationId="{60F6E5C5-75AB-4387-AD58-56AA2CDF2533}"/>
          </ac:spMkLst>
        </pc:spChg>
        <pc:spChg chg="mod">
          <ac:chgData name="Shiva Kaul" userId="59a217b1fe251599" providerId="LiveId" clId="{31291AA3-9EB0-460F-B856-70581767BD03}" dt="2020-10-14T19:02:32.735" v="2956"/>
          <ac:spMkLst>
            <pc:docMk/>
            <pc:sldMk cId="2690880239" sldId="283"/>
            <ac:spMk id="335" creationId="{BD7A8FB5-0F0B-4904-BF29-AA99C49CBF3D}"/>
          </ac:spMkLst>
        </pc:spChg>
        <pc:spChg chg="mod">
          <ac:chgData name="Shiva Kaul" userId="59a217b1fe251599" providerId="LiveId" clId="{31291AA3-9EB0-460F-B856-70581767BD03}" dt="2020-10-14T19:02:32.736" v="2957"/>
          <ac:spMkLst>
            <pc:docMk/>
            <pc:sldMk cId="2690880239" sldId="283"/>
            <ac:spMk id="336" creationId="{D981B721-1B33-4B5B-91C1-A2F8463D5ACD}"/>
          </ac:spMkLst>
        </pc:spChg>
        <pc:spChg chg="mod">
          <ac:chgData name="Shiva Kaul" userId="59a217b1fe251599" providerId="LiveId" clId="{31291AA3-9EB0-460F-B856-70581767BD03}" dt="2020-10-14T19:02:32.737" v="2958"/>
          <ac:spMkLst>
            <pc:docMk/>
            <pc:sldMk cId="2690880239" sldId="283"/>
            <ac:spMk id="337" creationId="{97E4A23A-58E2-433D-84E5-263FF0D2A92D}"/>
          </ac:spMkLst>
        </pc:spChg>
        <pc:spChg chg="mod">
          <ac:chgData name="Shiva Kaul" userId="59a217b1fe251599" providerId="LiveId" clId="{31291AA3-9EB0-460F-B856-70581767BD03}" dt="2020-10-14T19:02:32.738" v="2959"/>
          <ac:spMkLst>
            <pc:docMk/>
            <pc:sldMk cId="2690880239" sldId="283"/>
            <ac:spMk id="338" creationId="{D6D5D581-B286-43A8-AE7D-5F93ED61DF0A}"/>
          </ac:spMkLst>
        </pc:spChg>
        <pc:spChg chg="mod">
          <ac:chgData name="Shiva Kaul" userId="59a217b1fe251599" providerId="LiveId" clId="{31291AA3-9EB0-460F-B856-70581767BD03}" dt="2020-10-14T19:02:32.740" v="2960"/>
          <ac:spMkLst>
            <pc:docMk/>
            <pc:sldMk cId="2690880239" sldId="283"/>
            <ac:spMk id="339" creationId="{90378722-34CA-4921-AFE7-2185E95CB6D6}"/>
          </ac:spMkLst>
        </pc:spChg>
        <pc:spChg chg="mod">
          <ac:chgData name="Shiva Kaul" userId="59a217b1fe251599" providerId="LiveId" clId="{31291AA3-9EB0-460F-B856-70581767BD03}" dt="2020-10-14T19:02:32.741" v="2961"/>
          <ac:spMkLst>
            <pc:docMk/>
            <pc:sldMk cId="2690880239" sldId="283"/>
            <ac:spMk id="340" creationId="{B7ED4B03-B175-43EA-ABC5-AB5AB01F3810}"/>
          </ac:spMkLst>
        </pc:spChg>
        <pc:spChg chg="mod">
          <ac:chgData name="Shiva Kaul" userId="59a217b1fe251599" providerId="LiveId" clId="{31291AA3-9EB0-460F-B856-70581767BD03}" dt="2020-10-14T19:02:32.743" v="2962"/>
          <ac:spMkLst>
            <pc:docMk/>
            <pc:sldMk cId="2690880239" sldId="283"/>
            <ac:spMk id="341" creationId="{ACF5B641-9F8D-4A03-950E-B98BBF34E163}"/>
          </ac:spMkLst>
        </pc:spChg>
        <pc:spChg chg="mod">
          <ac:chgData name="Shiva Kaul" userId="59a217b1fe251599" providerId="LiveId" clId="{31291AA3-9EB0-460F-B856-70581767BD03}" dt="2020-10-14T19:02:32.744" v="2963"/>
          <ac:spMkLst>
            <pc:docMk/>
            <pc:sldMk cId="2690880239" sldId="283"/>
            <ac:spMk id="342" creationId="{9F297D76-3EEC-469C-91FE-8AB4E911A7DE}"/>
          </ac:spMkLst>
        </pc:spChg>
        <pc:spChg chg="mod">
          <ac:chgData name="Shiva Kaul" userId="59a217b1fe251599" providerId="LiveId" clId="{31291AA3-9EB0-460F-B856-70581767BD03}" dt="2020-10-14T19:02:32.745" v="2964"/>
          <ac:spMkLst>
            <pc:docMk/>
            <pc:sldMk cId="2690880239" sldId="283"/>
            <ac:spMk id="343" creationId="{6C0FE6EA-D99C-4807-BDF7-1CBA03C28BBE}"/>
          </ac:spMkLst>
        </pc:spChg>
        <pc:spChg chg="mod">
          <ac:chgData name="Shiva Kaul" userId="59a217b1fe251599" providerId="LiveId" clId="{31291AA3-9EB0-460F-B856-70581767BD03}" dt="2020-10-14T19:02:32.746" v="2965"/>
          <ac:spMkLst>
            <pc:docMk/>
            <pc:sldMk cId="2690880239" sldId="283"/>
            <ac:spMk id="344" creationId="{90B4EEA2-6959-49E1-AE27-ABE519D77420}"/>
          </ac:spMkLst>
        </pc:spChg>
        <pc:spChg chg="mod">
          <ac:chgData name="Shiva Kaul" userId="59a217b1fe251599" providerId="LiveId" clId="{31291AA3-9EB0-460F-B856-70581767BD03}" dt="2020-10-14T19:02:32.747" v="2966"/>
          <ac:spMkLst>
            <pc:docMk/>
            <pc:sldMk cId="2690880239" sldId="283"/>
            <ac:spMk id="345" creationId="{AD585F16-37E0-423F-94EA-DF7B280B6B09}"/>
          </ac:spMkLst>
        </pc:spChg>
        <pc:spChg chg="mod">
          <ac:chgData name="Shiva Kaul" userId="59a217b1fe251599" providerId="LiveId" clId="{31291AA3-9EB0-460F-B856-70581767BD03}" dt="2020-10-14T19:02:32.748" v="2967"/>
          <ac:spMkLst>
            <pc:docMk/>
            <pc:sldMk cId="2690880239" sldId="283"/>
            <ac:spMk id="346" creationId="{7705838D-7B06-4545-8915-9330B6A98474}"/>
          </ac:spMkLst>
        </pc:spChg>
        <pc:spChg chg="mod">
          <ac:chgData name="Shiva Kaul" userId="59a217b1fe251599" providerId="LiveId" clId="{31291AA3-9EB0-460F-B856-70581767BD03}" dt="2020-10-14T19:02:32.749" v="2968"/>
          <ac:spMkLst>
            <pc:docMk/>
            <pc:sldMk cId="2690880239" sldId="283"/>
            <ac:spMk id="347" creationId="{0FC94587-EC23-4CE3-9D3D-1DE2D93DD14A}"/>
          </ac:spMkLst>
        </pc:spChg>
        <pc:spChg chg="mod">
          <ac:chgData name="Shiva Kaul" userId="59a217b1fe251599" providerId="LiveId" clId="{31291AA3-9EB0-460F-B856-70581767BD03}" dt="2020-10-14T19:02:32.750" v="2969"/>
          <ac:spMkLst>
            <pc:docMk/>
            <pc:sldMk cId="2690880239" sldId="283"/>
            <ac:spMk id="348" creationId="{C7CECCE5-5A2C-462A-AA16-477A382128A7}"/>
          </ac:spMkLst>
        </pc:spChg>
        <pc:spChg chg="mod">
          <ac:chgData name="Shiva Kaul" userId="59a217b1fe251599" providerId="LiveId" clId="{31291AA3-9EB0-460F-B856-70581767BD03}" dt="2020-10-14T19:02:32.751" v="2970"/>
          <ac:spMkLst>
            <pc:docMk/>
            <pc:sldMk cId="2690880239" sldId="283"/>
            <ac:spMk id="349" creationId="{CF71F218-C007-44DB-B31A-E06343CA9E9B}"/>
          </ac:spMkLst>
        </pc:spChg>
        <pc:spChg chg="mod">
          <ac:chgData name="Shiva Kaul" userId="59a217b1fe251599" providerId="LiveId" clId="{31291AA3-9EB0-460F-B856-70581767BD03}" dt="2020-10-14T19:02:32.752" v="2971"/>
          <ac:spMkLst>
            <pc:docMk/>
            <pc:sldMk cId="2690880239" sldId="283"/>
            <ac:spMk id="350" creationId="{FAAF7975-C706-40B1-93DE-1E20B3B57E42}"/>
          </ac:spMkLst>
        </pc:spChg>
        <pc:spChg chg="mod">
          <ac:chgData name="Shiva Kaul" userId="59a217b1fe251599" providerId="LiveId" clId="{31291AA3-9EB0-460F-B856-70581767BD03}" dt="2020-10-14T19:02:32.753" v="2972"/>
          <ac:spMkLst>
            <pc:docMk/>
            <pc:sldMk cId="2690880239" sldId="283"/>
            <ac:spMk id="351" creationId="{9508051E-FF67-4141-97E8-467AD5DCC09F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59" creationId="{3120D7EC-11B5-4A48-884B-660EAEAED1A1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0" creationId="{81717B54-AA03-4740-B861-DE31198F4112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1" creationId="{10DED355-67C9-45CA-9713-8DBF2AFE53BB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2" creationId="{F0056F37-3143-485E-AE50-1317290AF9EC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3" creationId="{3F765D00-05E8-4A9D-9732-BF6135656528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4" creationId="{6BA1DFAC-F3F4-4C5A-ACC9-9C9B12BC09FA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5" creationId="{FACC83D7-475E-4D9D-BA54-1B3F5AD66051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6" creationId="{5FF52B12-B38C-4D9E-AFFB-FB0F8B761261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7" creationId="{B2776F22-E624-4721-BB7C-96BF374DC4BA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8" creationId="{A681019F-C6FA-44FF-A364-935E79E9EB9C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69" creationId="{F333EE83-A092-4805-9EF0-ABD72E98D830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0" creationId="{63928A7E-FC5D-48CE-9D61-0E17D23E3611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1" creationId="{5D0FD334-12FF-4EAA-8560-29BC83FEFFDD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2" creationId="{7A7A857E-82E9-4E2C-8376-1CA023BD5507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3" creationId="{48DB3E1A-AD7F-42F9-B1D2-979A85901CBD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4" creationId="{CF72E98B-97AF-43B2-9665-803D12866146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5" creationId="{C1D2D328-701B-4749-B97D-EA7D4D7D9FF8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6" creationId="{FBA7355C-63EB-4F0C-AB1D-6F2F39E28A56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7" creationId="{6CA9E27A-E9F2-46F0-BD68-81F92627D39E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8" creationId="{7FF746FA-CC19-4B06-81B8-BC465087FF17}"/>
          </ac:spMkLst>
        </pc:spChg>
        <pc:spChg chg="mod">
          <ac:chgData name="Shiva Kaul" userId="59a217b1fe251599" providerId="LiveId" clId="{31291AA3-9EB0-460F-B856-70581767BD03}" dt="2020-10-14T19:03:30.450" v="2977" actId="1076"/>
          <ac:spMkLst>
            <pc:docMk/>
            <pc:sldMk cId="2690880239" sldId="283"/>
            <ac:spMk id="379" creationId="{AE011AB7-EA20-44FA-BEC4-6DB3AA0F14DD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0" creationId="{D1E8B5F1-7FFB-48DA-9A74-F3E31AC23D86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1" creationId="{6006F512-73C1-4A20-9B50-EE9CF8B2C156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2" creationId="{04369C28-A7CB-47C3-B8AE-05A8330A3B02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3" creationId="{80EE3ACA-5F56-4262-B145-180165B3FA70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4" creationId="{38FBC649-0BC1-45B9-92B9-1DD8785422A7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5" creationId="{557DF482-6C31-43B6-8CC7-BCEDAAE0FBA1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6" creationId="{6D59ED1F-E806-4C6F-830A-B9F9BB316623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7" creationId="{B030C4FF-52D8-4473-ABDC-5DCB14E25BCE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8" creationId="{9D1C69F2-35B5-4B89-9F68-1E3AE7F4FD61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19" creationId="{98E55F66-C543-4D56-8EC1-A13188EA49B7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0" creationId="{32796C63-B3DA-4853-B188-7C4582383563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1" creationId="{4B809BF8-44F6-4346-A7A2-CC45DE882C88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2" creationId="{DF925984-7BBA-4304-9592-78E37F2E6C66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3" creationId="{7DD70B1C-163D-49FC-B8EE-559F2DA58EBF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4" creationId="{F70CD7AE-95E0-4E8C-8D49-4434C4106EFB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5" creationId="{AFFC66AD-7519-4A45-976F-0F2BCDFEC913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6" creationId="{3D61FD14-F07B-4845-9075-F6469DA404BF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7" creationId="{06D016C7-6D00-4B53-B432-2FAA06A5457B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8" creationId="{621C1858-2792-4039-A65E-4244E04D82B6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29" creationId="{DFA3AAD5-D20F-4135-9127-AC8AC923E969}"/>
          </ac:spMkLst>
        </pc:spChg>
        <pc:spChg chg="mod">
          <ac:chgData name="Shiva Kaul" userId="59a217b1fe251599" providerId="LiveId" clId="{31291AA3-9EB0-460F-B856-70581767BD03}" dt="2020-10-14T19:06:13.458" v="2990" actId="1076"/>
          <ac:spMkLst>
            <pc:docMk/>
            <pc:sldMk cId="2690880239" sldId="283"/>
            <ac:spMk id="430" creationId="{38EE85A6-4ADB-4E10-92C7-D2C6235AFFC8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2" creationId="{775DF061-C5BF-447F-AB06-05B6A483F725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3" creationId="{2743B55C-6EB2-412C-8BE7-3C2BD124243B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4" creationId="{691958FA-6388-4A9D-8777-18AE624444A9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5" creationId="{C42D8056-E5E7-4A33-8CD3-70C7A6D12280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6" creationId="{EDA1B13A-C12C-484F-AF6D-FCEAAEF35C8D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7" creationId="{DF59FDB8-396C-4F9C-A1F3-4C47D8EA7C2D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8" creationId="{4AB5FF42-A427-49B3-B906-2B4C4B3FABDE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69" creationId="{19989C3D-C7D9-42E8-BA95-173716D6C4BC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0" creationId="{4246D023-D61E-4709-9201-75B91145A381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1" creationId="{BECE01EA-3220-4F94-9DE5-11CC3C48AA54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2" creationId="{182FBE58-D14A-430A-AA6E-838C4630E322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3" creationId="{82B59B2F-850B-48E7-8452-C49C24F837A8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4" creationId="{BE66BB34-EE61-4B2D-AF39-2919F907E1AE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5" creationId="{71FB8775-5F75-481A-97A8-C346483BD3D1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6" creationId="{D72B5287-719A-40C1-AF66-41608BF1D48A}"/>
          </ac:spMkLst>
        </pc:spChg>
        <pc:spChg chg="mod">
          <ac:chgData name="Shiva Kaul" userId="59a217b1fe251599" providerId="LiveId" clId="{31291AA3-9EB0-460F-B856-70581767BD03}" dt="2020-10-14T20:06:32.268" v="3604" actId="1076"/>
          <ac:spMkLst>
            <pc:docMk/>
            <pc:sldMk cId="2690880239" sldId="283"/>
            <ac:spMk id="477" creationId="{9B9B927E-13CA-4FDF-BFD1-7A44F43575AD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0" creationId="{E5512D40-967C-431D-BF1C-69D3FF469841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1" creationId="{4AE2AC12-276D-4C59-803C-B2A728C13829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2" creationId="{6CCFA8E9-D8C0-466E-8BBA-E657E309F1C6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3" creationId="{C2F81198-64CD-4152-88F3-522E3F2D8578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4" creationId="{39A8481F-F0EC-43FF-91EC-D97E458239CB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5" creationId="{E52057B1-30E3-4AC9-9C09-C8922474235C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6" creationId="{EBAA2F11-C236-4477-82DD-B80B4723F9E9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7" creationId="{3D7BAB68-8685-40EC-A4FE-39304A4362DE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8" creationId="{B65FEEC6-EC5D-4EC3-BE2C-C75BB4F77AA5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69" creationId="{77278D17-071A-4CC3-82EF-5337CBA0364B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0" creationId="{5675364A-9289-4425-964F-BDAA8534605A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1" creationId="{B3A01FD5-4633-4354-9A7A-F21C88C377B5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2" creationId="{34B27AB9-4585-48BB-87CB-CC0D45188BB7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3" creationId="{72F81DA3-A777-4543-B68D-D3EF75BAEFC6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4" creationId="{864545CD-6B32-41FE-AE0A-6E82602BB87E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5" creationId="{B9D606CB-D10E-4BE7-9ACB-19E447067580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6" creationId="{745BC0C7-6AAD-474B-99C5-0EDF96AE0D48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7" creationId="{3F928842-9B56-49DE-A61C-FFFA0F1A5CBC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8" creationId="{A1B98CCC-E32A-4BBC-A1D0-560F22C41D1F}"/>
          </ac:spMkLst>
        </pc:spChg>
        <pc:spChg chg="mod">
          <ac:chgData name="Shiva Kaul" userId="59a217b1fe251599" providerId="LiveId" clId="{31291AA3-9EB0-460F-B856-70581767BD03}" dt="2020-10-14T19:13:32.300" v="3088" actId="1076"/>
          <ac:spMkLst>
            <pc:docMk/>
            <pc:sldMk cId="2690880239" sldId="283"/>
            <ac:spMk id="579" creationId="{C9BB55C9-5D12-48F1-A4A0-AA3171DC21B4}"/>
          </ac:spMkLst>
        </pc:spChg>
        <pc:spChg chg="mod">
          <ac:chgData name="Shiva Kaul" userId="59a217b1fe251599" providerId="LiveId" clId="{31291AA3-9EB0-460F-B856-70581767BD03}" dt="2020-10-14T19:10:22.722" v="3009"/>
          <ac:spMkLst>
            <pc:docMk/>
            <pc:sldMk cId="2690880239" sldId="283"/>
            <ac:spMk id="605" creationId="{78722C83-41E1-4B3F-8971-D7FFE5DB1E21}"/>
          </ac:spMkLst>
        </pc:spChg>
        <pc:spChg chg="mod">
          <ac:chgData name="Shiva Kaul" userId="59a217b1fe251599" providerId="LiveId" clId="{31291AA3-9EB0-460F-B856-70581767BD03}" dt="2020-10-14T19:10:22.722" v="3010"/>
          <ac:spMkLst>
            <pc:docMk/>
            <pc:sldMk cId="2690880239" sldId="283"/>
            <ac:spMk id="606" creationId="{A9458488-F2F4-46D4-9F46-E0B8ED345712}"/>
          </ac:spMkLst>
        </pc:spChg>
        <pc:spChg chg="mod">
          <ac:chgData name="Shiva Kaul" userId="59a217b1fe251599" providerId="LiveId" clId="{31291AA3-9EB0-460F-B856-70581767BD03}" dt="2020-10-14T19:10:22.723" v="3011"/>
          <ac:spMkLst>
            <pc:docMk/>
            <pc:sldMk cId="2690880239" sldId="283"/>
            <ac:spMk id="607" creationId="{EA4BCC2F-C449-44E9-9738-D493E3963571}"/>
          </ac:spMkLst>
        </pc:spChg>
        <pc:spChg chg="mod">
          <ac:chgData name="Shiva Kaul" userId="59a217b1fe251599" providerId="LiveId" clId="{31291AA3-9EB0-460F-B856-70581767BD03}" dt="2020-10-14T19:10:22.724" v="3012"/>
          <ac:spMkLst>
            <pc:docMk/>
            <pc:sldMk cId="2690880239" sldId="283"/>
            <ac:spMk id="608" creationId="{E872D704-2C94-4279-9F92-0D134A151D82}"/>
          </ac:spMkLst>
        </pc:spChg>
        <pc:spChg chg="mod">
          <ac:chgData name="Shiva Kaul" userId="59a217b1fe251599" providerId="LiveId" clId="{31291AA3-9EB0-460F-B856-70581767BD03}" dt="2020-10-14T19:10:22.725" v="3013"/>
          <ac:spMkLst>
            <pc:docMk/>
            <pc:sldMk cId="2690880239" sldId="283"/>
            <ac:spMk id="609" creationId="{A04F5D38-F2FF-4402-95D3-89536F93954A}"/>
          </ac:spMkLst>
        </pc:spChg>
        <pc:spChg chg="mod">
          <ac:chgData name="Shiva Kaul" userId="59a217b1fe251599" providerId="LiveId" clId="{31291AA3-9EB0-460F-B856-70581767BD03}" dt="2020-10-14T19:10:22.725" v="3014"/>
          <ac:spMkLst>
            <pc:docMk/>
            <pc:sldMk cId="2690880239" sldId="283"/>
            <ac:spMk id="610" creationId="{0D1F2665-30E2-445F-936F-67C4ED36B921}"/>
          </ac:spMkLst>
        </pc:spChg>
        <pc:spChg chg="mod">
          <ac:chgData name="Shiva Kaul" userId="59a217b1fe251599" providerId="LiveId" clId="{31291AA3-9EB0-460F-B856-70581767BD03}" dt="2020-10-14T19:10:22.726" v="3015"/>
          <ac:spMkLst>
            <pc:docMk/>
            <pc:sldMk cId="2690880239" sldId="283"/>
            <ac:spMk id="611" creationId="{E39C524F-8371-4B07-8599-7F396C6987B5}"/>
          </ac:spMkLst>
        </pc:spChg>
        <pc:spChg chg="mod">
          <ac:chgData name="Shiva Kaul" userId="59a217b1fe251599" providerId="LiveId" clId="{31291AA3-9EB0-460F-B856-70581767BD03}" dt="2020-10-14T19:58:27.986" v="3526" actId="1076"/>
          <ac:spMkLst>
            <pc:docMk/>
            <pc:sldMk cId="2690880239" sldId="283"/>
            <ac:spMk id="639" creationId="{4888154B-C818-4507-8191-B64EF28E6089}"/>
          </ac:spMkLst>
        </pc:spChg>
        <pc:spChg chg="mod">
          <ac:chgData name="Shiva Kaul" userId="59a217b1fe251599" providerId="LiveId" clId="{31291AA3-9EB0-460F-B856-70581767BD03}" dt="2020-10-14T19:58:27.986" v="3526" actId="1076"/>
          <ac:spMkLst>
            <pc:docMk/>
            <pc:sldMk cId="2690880239" sldId="283"/>
            <ac:spMk id="640" creationId="{909DC2D1-5885-44CF-9150-2BE741115036}"/>
          </ac:spMkLst>
        </pc:spChg>
        <pc:spChg chg="mod">
          <ac:chgData name="Shiva Kaul" userId="59a217b1fe251599" providerId="LiveId" clId="{31291AA3-9EB0-460F-B856-70581767BD03}" dt="2020-10-14T19:58:27.986" v="3526" actId="1076"/>
          <ac:spMkLst>
            <pc:docMk/>
            <pc:sldMk cId="2690880239" sldId="283"/>
            <ac:spMk id="641" creationId="{C06A695F-CCC5-46E2-9807-CE7195807217}"/>
          </ac:spMkLst>
        </pc:spChg>
        <pc:spChg chg="add del mod">
          <ac:chgData name="Shiva Kaul" userId="59a217b1fe251599" providerId="LiveId" clId="{31291AA3-9EB0-460F-B856-70581767BD03}" dt="2020-10-14T19:58:39.195" v="3549" actId="478"/>
          <ac:spMkLst>
            <pc:docMk/>
            <pc:sldMk cId="2690880239" sldId="283"/>
            <ac:spMk id="653" creationId="{E2756F2E-005E-4226-B842-03A131551DB0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1" creationId="{BF111D8E-17AC-404A-B0E2-88125B2BA42A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2" creationId="{63F720B5-4B01-4933-8E1D-FEB45958386D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3" creationId="{16BB480E-A98F-455E-BAB3-FF8CB28575EE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4" creationId="{9F4339A1-18B2-4305-A3F0-7149A892F339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5" creationId="{2F0A8571-11C9-4F6F-AB60-B7E81556DD26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6" creationId="{1A5744CB-525A-42FA-99F0-CCE60EC6360C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7" creationId="{59F3AFB9-646C-48C4-B3B5-B9527F11F333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8" creationId="{3F6F5004-B4E8-4C63-BA48-1CFE3F79E0D2}"/>
          </ac:spMkLst>
        </pc:spChg>
        <pc:spChg chg="mod">
          <ac:chgData name="Shiva Kaul" userId="59a217b1fe251599" providerId="LiveId" clId="{31291AA3-9EB0-460F-B856-70581767BD03}" dt="2020-10-14T19:20:30.772" v="3202" actId="1076"/>
          <ac:spMkLst>
            <pc:docMk/>
            <pc:sldMk cId="2690880239" sldId="283"/>
            <ac:spMk id="669" creationId="{273463B3-D93E-43B7-9CA0-B56FD8CFD15F}"/>
          </ac:spMkLst>
        </pc:spChg>
        <pc:spChg chg="mod">
          <ac:chgData name="Shiva Kaul" userId="59a217b1fe251599" providerId="LiveId" clId="{31291AA3-9EB0-460F-B856-70581767BD03}" dt="2020-10-14T19:14:58.203" v="3146"/>
          <ac:spMkLst>
            <pc:docMk/>
            <pc:sldMk cId="2690880239" sldId="283"/>
            <ac:spMk id="694" creationId="{19A7EFF7-9D77-4352-8CB4-C4586AA991DF}"/>
          </ac:spMkLst>
        </pc:spChg>
        <pc:spChg chg="mod">
          <ac:chgData name="Shiva Kaul" userId="59a217b1fe251599" providerId="LiveId" clId="{31291AA3-9EB0-460F-B856-70581767BD03}" dt="2020-10-14T19:14:58.204" v="3147"/>
          <ac:spMkLst>
            <pc:docMk/>
            <pc:sldMk cId="2690880239" sldId="283"/>
            <ac:spMk id="695" creationId="{2FE11F8D-8DAC-43E5-92EA-8FBE493F6C45}"/>
          </ac:spMkLst>
        </pc:spChg>
        <pc:spChg chg="mod">
          <ac:chgData name="Shiva Kaul" userId="59a217b1fe251599" providerId="LiveId" clId="{31291AA3-9EB0-460F-B856-70581767BD03}" dt="2020-10-14T19:14:58.205" v="3148"/>
          <ac:spMkLst>
            <pc:docMk/>
            <pc:sldMk cId="2690880239" sldId="283"/>
            <ac:spMk id="696" creationId="{0F2C3D5D-DCE1-411A-AAB5-C2690BDC50F7}"/>
          </ac:spMkLst>
        </pc:spChg>
        <pc:spChg chg="mod">
          <ac:chgData name="Shiva Kaul" userId="59a217b1fe251599" providerId="LiveId" clId="{31291AA3-9EB0-460F-B856-70581767BD03}" dt="2020-10-14T19:14:58.206" v="3149"/>
          <ac:spMkLst>
            <pc:docMk/>
            <pc:sldMk cId="2690880239" sldId="283"/>
            <ac:spMk id="697" creationId="{787783F9-E188-415C-8E9C-2AB1682E8BFA}"/>
          </ac:spMkLst>
        </pc:spChg>
        <pc:spChg chg="mod">
          <ac:chgData name="Shiva Kaul" userId="59a217b1fe251599" providerId="LiveId" clId="{31291AA3-9EB0-460F-B856-70581767BD03}" dt="2020-10-14T19:14:58.207" v="3150"/>
          <ac:spMkLst>
            <pc:docMk/>
            <pc:sldMk cId="2690880239" sldId="283"/>
            <ac:spMk id="698" creationId="{49F70637-AE00-46F7-8A52-5C88FBDBEA50}"/>
          </ac:spMkLst>
        </pc:spChg>
        <pc:spChg chg="mod">
          <ac:chgData name="Shiva Kaul" userId="59a217b1fe251599" providerId="LiveId" clId="{31291AA3-9EB0-460F-B856-70581767BD03}" dt="2020-10-14T19:14:58.208" v="3151"/>
          <ac:spMkLst>
            <pc:docMk/>
            <pc:sldMk cId="2690880239" sldId="283"/>
            <ac:spMk id="699" creationId="{C7946D4E-02C4-49D7-BEEC-5C164498AEBB}"/>
          </ac:spMkLst>
        </pc:spChg>
        <pc:spChg chg="mod">
          <ac:chgData name="Shiva Kaul" userId="59a217b1fe251599" providerId="LiveId" clId="{31291AA3-9EB0-460F-B856-70581767BD03}" dt="2020-10-14T19:14:58.209" v="3152"/>
          <ac:spMkLst>
            <pc:docMk/>
            <pc:sldMk cId="2690880239" sldId="283"/>
            <ac:spMk id="700" creationId="{440C54B5-2DD7-4086-A81E-E210CE194CF3}"/>
          </ac:spMkLst>
        </pc:spChg>
        <pc:spChg chg="mod">
          <ac:chgData name="Shiva Kaul" userId="59a217b1fe251599" providerId="LiveId" clId="{31291AA3-9EB0-460F-B856-70581767BD03}" dt="2020-10-14T19:14:58.210" v="3153"/>
          <ac:spMkLst>
            <pc:docMk/>
            <pc:sldMk cId="2690880239" sldId="283"/>
            <ac:spMk id="701" creationId="{31F5D1CC-1253-49AD-A309-0A4E7805D226}"/>
          </ac:spMkLst>
        </pc:spChg>
        <pc:spChg chg="mod">
          <ac:chgData name="Shiva Kaul" userId="59a217b1fe251599" providerId="LiveId" clId="{31291AA3-9EB0-460F-B856-70581767BD03}" dt="2020-10-14T19:14:58.210" v="3154"/>
          <ac:spMkLst>
            <pc:docMk/>
            <pc:sldMk cId="2690880239" sldId="283"/>
            <ac:spMk id="702" creationId="{873B8670-D08E-4E1E-879A-FFFBAA63B417}"/>
          </ac:spMkLst>
        </pc:spChg>
        <pc:spChg chg="mod">
          <ac:chgData name="Shiva Kaul" userId="59a217b1fe251599" providerId="LiveId" clId="{31291AA3-9EB0-460F-B856-70581767BD03}" dt="2020-10-14T19:14:58.211" v="3155"/>
          <ac:spMkLst>
            <pc:docMk/>
            <pc:sldMk cId="2690880239" sldId="283"/>
            <ac:spMk id="703" creationId="{9D03D242-EEF0-4202-AE45-1EB60FC64EDC}"/>
          </ac:spMkLst>
        </pc:spChg>
        <pc:spChg chg="mod">
          <ac:chgData name="Shiva Kaul" userId="59a217b1fe251599" providerId="LiveId" clId="{31291AA3-9EB0-460F-B856-70581767BD03}" dt="2020-10-14T19:14:58.212" v="3156"/>
          <ac:spMkLst>
            <pc:docMk/>
            <pc:sldMk cId="2690880239" sldId="283"/>
            <ac:spMk id="704" creationId="{F1BBA395-CF01-4666-88A3-8475877B6F4A}"/>
          </ac:spMkLst>
        </pc:spChg>
        <pc:spChg chg="mod">
          <ac:chgData name="Shiva Kaul" userId="59a217b1fe251599" providerId="LiveId" clId="{31291AA3-9EB0-460F-B856-70581767BD03}" dt="2020-10-14T19:14:58.213" v="3157"/>
          <ac:spMkLst>
            <pc:docMk/>
            <pc:sldMk cId="2690880239" sldId="283"/>
            <ac:spMk id="705" creationId="{BC9322B2-1BBE-460E-9BD6-CB4ACCAAAECA}"/>
          </ac:spMkLst>
        </pc:spChg>
        <pc:spChg chg="mod">
          <ac:chgData name="Shiva Kaul" userId="59a217b1fe251599" providerId="LiveId" clId="{31291AA3-9EB0-460F-B856-70581767BD03}" dt="2020-10-14T19:14:58.214" v="3158"/>
          <ac:spMkLst>
            <pc:docMk/>
            <pc:sldMk cId="2690880239" sldId="283"/>
            <ac:spMk id="706" creationId="{6C3406F5-1831-418F-9BE1-D6023A5C2BC1}"/>
          </ac:spMkLst>
        </pc:spChg>
        <pc:spChg chg="mod">
          <ac:chgData name="Shiva Kaul" userId="59a217b1fe251599" providerId="LiveId" clId="{31291AA3-9EB0-460F-B856-70581767BD03}" dt="2020-10-14T19:14:58.215" v="3159"/>
          <ac:spMkLst>
            <pc:docMk/>
            <pc:sldMk cId="2690880239" sldId="283"/>
            <ac:spMk id="707" creationId="{26B38A4C-AB3D-4986-B114-D90C7B7BE15C}"/>
          </ac:spMkLst>
        </pc:spChg>
        <pc:spChg chg="mod">
          <ac:chgData name="Shiva Kaul" userId="59a217b1fe251599" providerId="LiveId" clId="{31291AA3-9EB0-460F-B856-70581767BD03}" dt="2020-10-14T19:14:58.216" v="3160"/>
          <ac:spMkLst>
            <pc:docMk/>
            <pc:sldMk cId="2690880239" sldId="283"/>
            <ac:spMk id="708" creationId="{4B435AC1-5D37-4A74-B8B4-BCFDCC28A1CF}"/>
          </ac:spMkLst>
        </pc:spChg>
        <pc:spChg chg="mod">
          <ac:chgData name="Shiva Kaul" userId="59a217b1fe251599" providerId="LiveId" clId="{31291AA3-9EB0-460F-B856-70581767BD03}" dt="2020-10-14T19:14:58.218" v="3161"/>
          <ac:spMkLst>
            <pc:docMk/>
            <pc:sldMk cId="2690880239" sldId="283"/>
            <ac:spMk id="709" creationId="{EA5EC17B-3C65-47DF-BE33-D76316F6729C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17" creationId="{13FE5D01-5882-4D13-B799-25CFC377942A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18" creationId="{2B9B75B5-FB5D-41C4-8A4C-E46BCF674F15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19" creationId="{CC5514D6-87B9-4CE2-BEDE-11E757C1D4F9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0" creationId="{35CA66BE-3AEC-42DD-918B-9408F44A6D59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1" creationId="{ECFEB01A-3EC2-4195-9CEE-04E21BE41EBB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2" creationId="{89CD5279-A169-4E0D-9F6A-914BF8606934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3" creationId="{DEB58DF8-8381-4E8F-B387-77938D2BB4B5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4" creationId="{2CAA6A66-8158-4988-90FF-84B7288DEFBB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5" creationId="{11AD15B9-30CC-464E-A07F-7B0FC7286D05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6" creationId="{25A7FFD3-DEE5-4C43-AE50-9FBD07119D99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7" creationId="{3105D300-ACDB-460D-81D1-2E961C62C462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8" creationId="{B14EFB18-EB66-4B01-9207-B36E858B3833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29" creationId="{326221FC-FE62-45B1-BF9B-A3B2703E7F2A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0" creationId="{C67273FE-31FE-4C52-9A71-823CF3FFA5FC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1" creationId="{CC950C4B-616D-4B1C-BC1D-2C384F19A6D4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2" creationId="{DC97CCCF-4CBB-40D5-900C-AAD3F9C81F3D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3" creationId="{FE1F37CD-9591-4269-9746-1B0270735F77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4" creationId="{D75EA75A-A63D-4989-AEB4-5EACFD3CE2B1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5" creationId="{EAD5EA6E-33AA-4637-A283-B56042F5B9CE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6" creationId="{187CF935-05AB-489D-B473-0042746C57C6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7" creationId="{BF00DEAF-168D-42E8-9CA5-CA7929E419DF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8" creationId="{63155471-3C22-4531-AF11-27BFBE0A9B87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39" creationId="{582F4ECB-0473-41CD-8DF3-725291BCB542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0" creationId="{82B3AF8A-C343-4B8A-BAE8-04392D38BF8C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1" creationId="{6EBF6C63-30F1-4035-A7B9-1C7E0BDCDE90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2" creationId="{A37C92A9-38C8-42BA-8C19-31EEEF54184E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3" creationId="{210A3B4E-7524-4848-B097-93B149716050}"/>
          </ac:spMkLst>
        </pc:spChg>
        <pc:spChg chg="del mod">
          <ac:chgData name="Shiva Kaul" userId="59a217b1fe251599" providerId="LiveId" clId="{31291AA3-9EB0-460F-B856-70581767BD03}" dt="2020-10-14T19:24:01.312" v="3225" actId="478"/>
          <ac:spMkLst>
            <pc:docMk/>
            <pc:sldMk cId="2690880239" sldId="283"/>
            <ac:spMk id="744" creationId="{666BEC2B-C8AA-4D85-A2A9-3F39192FB17A}"/>
          </ac:spMkLst>
        </pc:spChg>
        <pc:spChg chg="del mod">
          <ac:chgData name="Shiva Kaul" userId="59a217b1fe251599" providerId="LiveId" clId="{31291AA3-9EB0-460F-B856-70581767BD03}" dt="2020-10-14T19:24:08.877" v="3226" actId="478"/>
          <ac:spMkLst>
            <pc:docMk/>
            <pc:sldMk cId="2690880239" sldId="283"/>
            <ac:spMk id="745" creationId="{E86F1317-17F8-4C43-9AC4-DFFB04368898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6" creationId="{C073D9D7-1C81-4C60-A378-F451825B0279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7" creationId="{86CCF5ED-69ED-48E2-859C-D68E1F8007EF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8" creationId="{3D6D4C36-C3F3-4E86-A3C5-F36A5C2052E3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49" creationId="{4F774BC9-16BE-4893-A336-1615751F9AA9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50" creationId="{4B7ABF10-9BBD-42CE-83DD-9EF1B27C6201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51" creationId="{72FCCD3D-167F-47AE-8DC8-DD35867E6B76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52" creationId="{8B9FDE79-587F-4458-8CCE-81F5D6A01133}"/>
          </ac:spMkLst>
        </pc:spChg>
        <pc:spChg chg="mod">
          <ac:chgData name="Shiva Kaul" userId="59a217b1fe251599" providerId="LiveId" clId="{31291AA3-9EB0-460F-B856-70581767BD03}" dt="2020-10-14T20:12:56.828" v="3658" actId="1076"/>
          <ac:spMkLst>
            <pc:docMk/>
            <pc:sldMk cId="2690880239" sldId="283"/>
            <ac:spMk id="753" creationId="{767DDB89-5B08-4780-90A2-B1B019323524}"/>
          </ac:spMkLst>
        </pc:spChg>
        <pc:spChg chg="add mod ord topLvl">
          <ac:chgData name="Shiva Kaul" userId="59a217b1fe251599" providerId="LiveId" clId="{31291AA3-9EB0-460F-B856-70581767BD03}" dt="2020-10-15T23:19:49.421" v="3704" actId="1037"/>
          <ac:spMkLst>
            <pc:docMk/>
            <pc:sldMk cId="2690880239" sldId="283"/>
            <ac:spMk id="773" creationId="{D15FFFCA-7B45-4183-8B46-E565CFE866F4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2" creationId="{9B02BC08-7393-4959-9D6C-1668B4FAB2E6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3" creationId="{73DE3142-A1AD-413D-B9F7-7763DE4401AA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4" creationId="{101FCBE4-81E5-411B-BCEA-47F012D02E7E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5" creationId="{9C4C5E43-BC92-4929-BEE6-0D81D92E0C9C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6" creationId="{401064AA-585D-466D-93A8-E2AEB3B12DDC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7" creationId="{EA547B21-4B2D-4BB5-9F66-EA5D666F0118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8" creationId="{47306517-98B5-4999-831A-EEB792F256A2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89" creationId="{DEB6EB79-F983-4969-B8DD-CB0EF3A2A869}"/>
          </ac:spMkLst>
        </pc:spChg>
        <pc:spChg chg="mod">
          <ac:chgData name="Shiva Kaul" userId="59a217b1fe251599" providerId="LiveId" clId="{31291AA3-9EB0-460F-B856-70581767BD03}" dt="2020-10-14T19:20:45.997" v="3207" actId="1076"/>
          <ac:spMkLst>
            <pc:docMk/>
            <pc:sldMk cId="2690880239" sldId="283"/>
            <ac:spMk id="790" creationId="{C807CB3C-FD35-486D-83D8-F4BDBCA306E2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0" creationId="{494165FD-5888-40C5-861E-2011A28A60FE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1" creationId="{935214F6-3E16-4160-93ED-EE15B614258D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2" creationId="{F9688E81-8775-4558-A9E1-0E105921BC3B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3" creationId="{6A12CEB4-D9A2-4E71-A0B2-8FF25C0B666A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4" creationId="{86DC79AB-A3D8-48BD-AC5F-9E4F29AFE6C4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5" creationId="{F8222EB4-0822-4086-A705-C2C187CE6143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6" creationId="{17FA7245-48B3-4BAE-A6A4-448CF0B21A6E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7" creationId="{5717BA7D-AB86-4795-8A63-1AB7850E3D34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18" creationId="{04CC9B8E-7649-4204-8A18-58B627874A9D}"/>
          </ac:spMkLst>
        </pc:spChg>
        <pc:spChg chg="add 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31" creationId="{58214093-66AE-4BCD-9286-9E54EB008DE9}"/>
          </ac:spMkLst>
        </pc:spChg>
        <pc:spChg chg="add mod">
          <ac:chgData name="Shiva Kaul" userId="59a217b1fe251599" providerId="LiveId" clId="{31291AA3-9EB0-460F-B856-70581767BD03}" dt="2020-10-14T20:09:12.974" v="3619" actId="2085"/>
          <ac:spMkLst>
            <pc:docMk/>
            <pc:sldMk cId="2690880239" sldId="283"/>
            <ac:spMk id="835" creationId="{FBF7E112-B83E-4B99-ADED-7B2F0FDCB8BC}"/>
          </ac:spMkLst>
        </pc:spChg>
        <pc:spChg chg="add mod">
          <ac:chgData name="Shiva Kaul" userId="59a217b1fe251599" providerId="LiveId" clId="{31291AA3-9EB0-460F-B856-70581767BD03}" dt="2020-10-14T20:08:39.628" v="3614" actId="207"/>
          <ac:spMkLst>
            <pc:docMk/>
            <pc:sldMk cId="2690880239" sldId="283"/>
            <ac:spMk id="838" creationId="{D98D731A-F6CE-4330-9E46-FBF9B550814A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0" creationId="{37D1D163-4B61-4E93-A452-5BB09976E811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1" creationId="{FFFFD74B-0674-441A-AA6F-3395DC49127B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2" creationId="{24B8766F-F6CA-42CB-9AD3-F60B4E52CBB9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3" creationId="{AE198215-BBB1-4E16-BBC9-FEE34D84839E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4" creationId="{E46662A6-8646-4106-9B1F-EC5DE83A5A62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5" creationId="{84031D6F-CA90-42C9-8003-6300E1AE7572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6" creationId="{DD1F5EC1-0BFD-453E-93AB-7C9EC41C2C8C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8" creationId="{01E8D1BD-33FC-48E5-AE5E-1912BD512EF5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49" creationId="{6A3D5618-67E8-46EB-A7DF-D4A7276BC6CB}"/>
          </ac:spMkLst>
        </pc:spChg>
        <pc:spChg chg="mod">
          <ac:chgData name="Shiva Kaul" userId="59a217b1fe251599" providerId="LiveId" clId="{31291AA3-9EB0-460F-B856-70581767BD03}" dt="2020-10-14T20:03:07.389" v="3586" actId="1076"/>
          <ac:spMkLst>
            <pc:docMk/>
            <pc:sldMk cId="2690880239" sldId="283"/>
            <ac:spMk id="850" creationId="{5FBA3C82-AB23-4D27-85F4-8121B4189939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57" creationId="{6007FC6F-BD25-463A-826A-4BFA1D35D553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58" creationId="{9C81F009-72FF-4FFC-876D-48A25238C49F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59" creationId="{3C089A02-C3B6-43A2-AA45-093DD2EF622F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60" creationId="{276E7DA3-2607-488B-9CCF-E344E8784F40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61" creationId="{9463C98B-EEDC-4165-85AB-8936FF14DA7F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62" creationId="{A8526DA1-DAB6-4F6C-9749-A57A49D98EB7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863" creationId="{3F31DAA5-8809-4A3F-928A-BF9128652936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35" creationId="{921E62AD-0146-4A81-ADB1-30451DAB32EA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36" creationId="{945113BF-55EF-4C6A-901D-C18B8179F1D5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37" creationId="{9E6EB1F5-F8B2-4A89-8DDB-1BD51321EF5A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38" creationId="{18021115-D025-401F-B41B-526FF1A86362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39" creationId="{825D34C3-F1DD-4319-ADF7-3C6C4C6FB5E9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0" creationId="{CC3B5415-4908-46C2-B96A-EFE28146D815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1" creationId="{09BCF00E-09D7-4DBA-BA87-47470F46226D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2" creationId="{0438BF61-5EE9-4C3A-A26D-7220E9F67379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3" creationId="{2673C92D-96EC-411D-9A12-0C5CCE2EAF7B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4" creationId="{37414FC1-5878-41CE-8FF9-F5F74274C6C4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5" creationId="{4EDA2ECF-2255-4179-ADBE-015E387F0B56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6" creationId="{E90F5F2A-EE3E-437A-BF1B-67625877876F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7" creationId="{C757C9C8-909F-4BBB-8772-B65C31A7A0F9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948" creationId="{5E2E7D5E-87E8-4C70-85BF-422B3BCECAA3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2" creationId="{CF453204-4AFA-4ABD-A84D-69F7B36CC49D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3" creationId="{B5D397A3-84A1-4812-86DC-B88325F8BF02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4" creationId="{32AC4941-A182-45C1-BC94-31935058731E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5" creationId="{D9253429-FDD6-4129-92F5-3D73FC2349F2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6" creationId="{3143A923-F86E-4230-BDDD-107FF0506AD6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7" creationId="{E514B2FA-6D72-4E04-BB40-3900DCE7031C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8" creationId="{F62F6CE1-380F-4557-971C-0486F6A556F2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19" creationId="{D182D545-C2E5-4078-B7D4-4C8E04809201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0" creationId="{AAD1F2E0-5F18-4B45-B008-45DB9192BB29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1" creationId="{98284A75-C947-418B-B25C-01BC657A1EE2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2" creationId="{F3ABA204-2765-41DD-9AEA-3F8B6D721845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3" creationId="{DA630EBB-3921-4209-A01A-B421B4EA2BDE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4" creationId="{25C4F263-8D08-406D-835C-8AD4AE728338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5" creationId="{E0E01264-31EA-40EC-B61F-E26823A59BC7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6" creationId="{E066F85B-CC58-445A-82AE-AC9BB501CB01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7" creationId="{D989F0FF-C70C-46A8-B427-2D1F6E20027F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8" creationId="{47A8334C-C242-4971-A356-D9E5C642ABEB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29" creationId="{695DFEC5-5C7B-4F0B-B6DF-5F6AE9344DA0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0" creationId="{5181FE3D-7661-443C-B1A5-BE4340D1B9AD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1" creationId="{C6B0102B-2178-4B3C-B6D4-8433E3212FC3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2" creationId="{2660D087-E869-4B64-9790-F36D5F128108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3" creationId="{E0249EB4-19C7-4679-B2BC-0944512674BB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4" creationId="{0FF3E086-57CE-4255-A5B3-51F7D7F45799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6" creationId="{C948BBA5-AD3D-404B-B8CF-E3FC8A192A57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38" creationId="{F411D940-C5B7-4BF6-861D-63698BE6E07E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40" creationId="{441D44A9-5914-4B66-9157-45A504271988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41" creationId="{8E463984-E171-4D68-86FB-13B1E59D216D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42" creationId="{12D9D1D4-DFB8-46B4-92B1-1A1779BE37B7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43" creationId="{9F4F105E-1DA0-4CA2-BB34-65B2E09CCA38}"/>
          </ac:spMkLst>
        </pc:spChg>
        <pc:spChg chg="mod">
          <ac:chgData name="Shiva Kaul" userId="59a217b1fe251599" providerId="LiveId" clId="{31291AA3-9EB0-460F-B856-70581767BD03}" dt="2020-10-15T23:19:53.341" v="3707" actId="1038"/>
          <ac:spMkLst>
            <pc:docMk/>
            <pc:sldMk cId="2690880239" sldId="283"/>
            <ac:spMk id="15744" creationId="{D822B46F-CD16-4C30-9F5A-8FB287EBAB08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4" creationId="{14DA2B9D-E76F-4C23-BFE5-378F9632AF6D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5" creationId="{E33C81FE-01F7-46A9-A0B8-0B098A92B176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6" creationId="{E2917797-8AC1-4155-BEDF-6FC0054BDEB7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7" creationId="{803B47C6-68F7-4EFC-9A65-B506BF6234B3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8" creationId="{B27D8937-F5E9-449E-96FF-857EE5438A7F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59" creationId="{86CEE734-0A4C-4D1D-BEE6-CB442BF4D57B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0" creationId="{6AFB141A-6CEE-47E5-AF12-067037995895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1" creationId="{E5286D31-9D8E-445D-894F-F6B63EEB5311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2" creationId="{67BFFB60-50C7-4667-B445-37246A5EE3F2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3" creationId="{06AB39C1-6804-4A40-8307-98F0D9502A8A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4" creationId="{BB47F0F2-FBE7-4EB1-BE44-194E0105BA2C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5" creationId="{54EB4116-038A-4708-8F4A-22B29F33899C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6" creationId="{C7DF8AC4-B3E9-4A1F-A394-2627A8C4603F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7" creationId="{883D59CD-398B-4118-9DF3-068BBC7AD4DD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8" creationId="{DD23FB3F-B367-4CBF-B43C-BFB3768A4803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69" creationId="{9435BF92-D65B-4676-B35E-6700D434DE49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0" creationId="{5F58922C-6BE0-4260-AFF1-208A58938ABA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1" creationId="{91CD58AA-8670-4F18-9CA1-CD5FED753626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2" creationId="{B45E6ACB-2560-4ADE-8467-CC015690C85D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3" creationId="{B8F31ABA-3823-4FFE-9C13-0907BC620018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4" creationId="{F6F70663-6AEE-462D-85FF-C5457B7ECF2D}"/>
          </ac:spMkLst>
        </pc:spChg>
        <pc:spChg chg="mod">
          <ac:chgData name="Shiva Kaul" userId="59a217b1fe251599" providerId="LiveId" clId="{31291AA3-9EB0-460F-B856-70581767BD03}" dt="2020-10-15T23:22:00.518" v="3716" actId="1038"/>
          <ac:spMkLst>
            <pc:docMk/>
            <pc:sldMk cId="2690880239" sldId="283"/>
            <ac:spMk id="15775" creationId="{3F9734B0-8F97-4C36-A50F-6E2B6AA99EF9}"/>
          </ac:spMkLst>
        </pc:spChg>
        <pc:grpChg chg="add mod">
          <ac:chgData name="Shiva Kaul" userId="59a217b1fe251599" providerId="LiveId" clId="{31291AA3-9EB0-460F-B856-70581767BD03}" dt="2020-10-13T22:22:58.585" v="1157" actId="14100"/>
          <ac:grpSpMkLst>
            <pc:docMk/>
            <pc:sldMk cId="2690880239" sldId="283"/>
            <ac:grpSpMk id="4" creationId="{DD91861D-2BF0-4B3A-9949-D368032C9190}"/>
          </ac:grpSpMkLst>
        </pc:grpChg>
        <pc:grpChg chg="add mod">
          <ac:chgData name="Shiva Kaul" userId="59a217b1fe251599" providerId="LiveId" clId="{31291AA3-9EB0-460F-B856-70581767BD03}" dt="2020-10-13T22:22:54.739" v="1155" actId="1076"/>
          <ac:grpSpMkLst>
            <pc:docMk/>
            <pc:sldMk cId="2690880239" sldId="283"/>
            <ac:grpSpMk id="7" creationId="{F1A67B64-0B8C-41E0-B523-318684AFFFDA}"/>
          </ac:grpSpMkLst>
        </pc:grpChg>
        <pc:grpChg chg="add mod">
          <ac:chgData name="Shiva Kaul" userId="59a217b1fe251599" providerId="LiveId" clId="{31291AA3-9EB0-460F-B856-70581767BD03}" dt="2020-10-13T22:26:53.546" v="1191" actId="1076"/>
          <ac:grpSpMkLst>
            <pc:docMk/>
            <pc:sldMk cId="2690880239" sldId="283"/>
            <ac:grpSpMk id="21" creationId="{9C21D6A0-6BC2-415B-9E3E-FFBFF76633A5}"/>
          </ac:grpSpMkLst>
        </pc:grpChg>
        <pc:grpChg chg="del">
          <ac:chgData name="Shiva Kaul" userId="59a217b1fe251599" providerId="LiveId" clId="{31291AA3-9EB0-460F-B856-70581767BD03}" dt="2020-10-14T03:13:45.779" v="2373" actId="478"/>
          <ac:grpSpMkLst>
            <pc:docMk/>
            <pc:sldMk cId="2690880239" sldId="283"/>
            <ac:grpSpMk id="63" creationId="{8ACF33E9-3782-4F84-9C98-3F417BA2F075}"/>
          </ac:grpSpMkLst>
        </pc:grpChg>
        <pc:grpChg chg="mod">
          <ac:chgData name="Shiva Kaul" userId="59a217b1fe251599" providerId="LiveId" clId="{31291AA3-9EB0-460F-B856-70581767BD03}" dt="2020-10-13T22:29:54.004" v="1197" actId="1076"/>
          <ac:grpSpMkLst>
            <pc:docMk/>
            <pc:sldMk cId="2690880239" sldId="283"/>
            <ac:grpSpMk id="109" creationId="{F79D45DD-FD5D-40B1-929C-B3B8B4A27F10}"/>
          </ac:grpSpMkLst>
        </pc:grpChg>
        <pc:grpChg chg="add 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124" creationId="{F0C50282-D944-4EF3-B037-DED0E040A610}"/>
          </ac:grpSpMkLst>
        </pc:grpChg>
        <pc:grpChg chg="add 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127" creationId="{5B947D08-87D0-4A14-B2D0-0DB1273557E4}"/>
          </ac:grpSpMkLst>
        </pc:grpChg>
        <pc:grpChg chg="add 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130" creationId="{89C5D9F4-67F6-4A10-824F-4A86BF6E85F3}"/>
          </ac:grpSpMkLst>
        </pc:grpChg>
        <pc:grpChg chg="del">
          <ac:chgData name="Shiva Kaul" userId="59a217b1fe251599" providerId="LiveId" clId="{31291AA3-9EB0-460F-B856-70581767BD03}" dt="2020-10-14T18:46:42.668" v="2870" actId="478"/>
          <ac:grpSpMkLst>
            <pc:docMk/>
            <pc:sldMk cId="2690880239" sldId="283"/>
            <ac:grpSpMk id="139" creationId="{E566D14F-740B-408D-BE26-E6305F910A5A}"/>
          </ac:grpSpMkLst>
        </pc:grpChg>
        <pc:grpChg chg="mod">
          <ac:chgData name="Shiva Kaul" userId="59a217b1fe251599" providerId="LiveId" clId="{31291AA3-9EB0-460F-B856-70581767BD03}" dt="2020-10-15T23:22:33.380" v="3719" actId="1076"/>
          <ac:grpSpMkLst>
            <pc:docMk/>
            <pc:sldMk cId="2690880239" sldId="283"/>
            <ac:grpSpMk id="155" creationId="{FD715F37-8A19-4A75-B057-5D070939F785}"/>
          </ac:grpSpMkLst>
        </pc:grpChg>
        <pc:grpChg chg="mod">
          <ac:chgData name="Shiva Kaul" userId="59a217b1fe251599" providerId="LiveId" clId="{31291AA3-9EB0-460F-B856-70581767BD03}" dt="2020-10-13T22:32:30.868" v="1231" actId="1076"/>
          <ac:grpSpMkLst>
            <pc:docMk/>
            <pc:sldMk cId="2690880239" sldId="283"/>
            <ac:grpSpMk id="179" creationId="{908DB08C-052D-4A68-94FC-86D38094E4DF}"/>
          </ac:grpSpMkLst>
        </pc:grpChg>
        <pc:grpChg chg="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226" creationId="{E4C37BBC-8BB0-488F-BEFE-6D144034FFD1}"/>
          </ac:grpSpMkLst>
        </pc:grpChg>
        <pc:grpChg chg="add mod">
          <ac:chgData name="Shiva Kaul" userId="59a217b1fe251599" providerId="LiveId" clId="{31291AA3-9EB0-460F-B856-70581767BD03}" dt="2020-10-14T19:05:13.586" v="2982" actId="1076"/>
          <ac:grpSpMkLst>
            <pc:docMk/>
            <pc:sldMk cId="2690880239" sldId="283"/>
            <ac:grpSpMk id="247" creationId="{ABB57DC0-90AA-4DE7-9158-E1F35827AB38}"/>
          </ac:grpSpMkLst>
        </pc:grpChg>
        <pc:grpChg chg="add del mod">
          <ac:chgData name="Shiva Kaul" userId="59a217b1fe251599" providerId="LiveId" clId="{31291AA3-9EB0-460F-B856-70581767BD03}" dt="2020-10-14T18:46:58.734" v="2872" actId="478"/>
          <ac:grpSpMkLst>
            <pc:docMk/>
            <pc:sldMk cId="2690880239" sldId="283"/>
            <ac:grpSpMk id="269" creationId="{523B1709-8241-489B-B807-6D2FE70820C3}"/>
          </ac:grpSpMkLst>
        </pc:grpChg>
        <pc:grpChg chg="mod">
          <ac:chgData name="Shiva Kaul" userId="59a217b1fe251599" providerId="LiveId" clId="{31291AA3-9EB0-460F-B856-70581767BD03}" dt="2020-10-14T03:14:49.189" v="2382" actId="1076"/>
          <ac:grpSpMkLst>
            <pc:docMk/>
            <pc:sldMk cId="2690880239" sldId="283"/>
            <ac:grpSpMk id="270" creationId="{71993EE8-C7F1-4F60-9BCD-8EBCF4026F6C}"/>
          </ac:grpSpMkLst>
        </pc:grpChg>
        <pc:grpChg chg="mod">
          <ac:chgData name="Shiva Kaul" userId="59a217b1fe251599" providerId="LiveId" clId="{31291AA3-9EB0-460F-B856-70581767BD03}" dt="2020-10-14T03:14:49.189" v="2382" actId="1076"/>
          <ac:grpSpMkLst>
            <pc:docMk/>
            <pc:sldMk cId="2690880239" sldId="283"/>
            <ac:grpSpMk id="271" creationId="{0B5EA79B-70C3-4AD9-885A-58D1F253EE82}"/>
          </ac:grpSpMkLst>
        </pc:grpChg>
        <pc:grpChg chg="add mod">
          <ac:chgData name="Shiva Kaul" userId="59a217b1fe251599" providerId="LiveId" clId="{31291AA3-9EB0-460F-B856-70581767BD03}" dt="2020-10-14T03:14:49.189" v="2382" actId="1076"/>
          <ac:grpSpMkLst>
            <pc:docMk/>
            <pc:sldMk cId="2690880239" sldId="283"/>
            <ac:grpSpMk id="276" creationId="{6C9E659E-CA6A-4345-A125-950EA8D90371}"/>
          </ac:grpSpMkLst>
        </pc:grpChg>
        <pc:grpChg chg="del">
          <ac:chgData name="Shiva Kaul" userId="59a217b1fe251599" providerId="LiveId" clId="{31291AA3-9EB0-460F-B856-70581767BD03}" dt="2020-10-14T18:46:57.712" v="2871" actId="478"/>
          <ac:grpSpMkLst>
            <pc:docMk/>
            <pc:sldMk cId="2690880239" sldId="283"/>
            <ac:grpSpMk id="307" creationId="{228CF2FA-9125-483C-B5FC-34F37358F9D8}"/>
          </ac:grpSpMkLst>
        </pc:grpChg>
        <pc:grpChg chg="add del mod">
          <ac:chgData name="Shiva Kaul" userId="59a217b1fe251599" providerId="LiveId" clId="{31291AA3-9EB0-460F-B856-70581767BD03}" dt="2020-10-14T20:02:45.418" v="3582" actId="21"/>
          <ac:grpSpMkLst>
            <pc:docMk/>
            <pc:sldMk cId="2690880239" sldId="283"/>
            <ac:grpSpMk id="322" creationId="{EBB6AAFD-B0BF-4A46-B0D9-AD4A2F5E9016}"/>
          </ac:grpSpMkLst>
        </pc:grpChg>
        <pc:grpChg chg="add mod">
          <ac:chgData name="Shiva Kaul" userId="59a217b1fe251599" providerId="LiveId" clId="{31291AA3-9EB0-460F-B856-70581767BD03}" dt="2020-10-14T19:02:26.552" v="2925" actId="1076"/>
          <ac:grpSpMkLst>
            <pc:docMk/>
            <pc:sldMk cId="2690880239" sldId="283"/>
            <ac:grpSpMk id="331" creationId="{C2FBEC2A-9F5D-4E21-9B19-AA06D48D82BE}"/>
          </ac:grpSpMkLst>
        </pc:grpChg>
        <pc:grpChg chg="mod">
          <ac:chgData name="Shiva Kaul" userId="59a217b1fe251599" providerId="LiveId" clId="{31291AA3-9EB0-460F-B856-70581767BD03}" dt="2020-10-14T19:03:30.450" v="2977" actId="1076"/>
          <ac:grpSpMkLst>
            <pc:docMk/>
            <pc:sldMk cId="2690880239" sldId="283"/>
            <ac:grpSpMk id="381" creationId="{15920FE2-ACB5-49A7-822E-4DA9D223544B}"/>
          </ac:grpSpMkLst>
        </pc:grpChg>
        <pc:grpChg chg="mod">
          <ac:chgData name="Shiva Kaul" userId="59a217b1fe251599" providerId="LiveId" clId="{31291AA3-9EB0-460F-B856-70581767BD03}" dt="2020-10-14T19:06:13.458" v="2990" actId="1076"/>
          <ac:grpSpMkLst>
            <pc:docMk/>
            <pc:sldMk cId="2690880239" sldId="283"/>
            <ac:grpSpMk id="432" creationId="{F9C2C494-A05D-403B-BAFE-4E09A612E8D4}"/>
          </ac:grpSpMkLst>
        </pc:grpChg>
        <pc:grpChg chg="mod">
          <ac:chgData name="Shiva Kaul" userId="59a217b1fe251599" providerId="LiveId" clId="{31291AA3-9EB0-460F-B856-70581767BD03}" dt="2020-10-14T20:06:32.268" v="3604" actId="1076"/>
          <ac:grpSpMkLst>
            <pc:docMk/>
            <pc:sldMk cId="2690880239" sldId="283"/>
            <ac:grpSpMk id="479" creationId="{CC740345-E2A0-4B18-91DD-0DBF8A593857}"/>
          </ac:grpSpMkLst>
        </pc:grpChg>
        <pc:grpChg chg="mod">
          <ac:chgData name="Shiva Kaul" userId="59a217b1fe251599" providerId="LiveId" clId="{31291AA3-9EB0-460F-B856-70581767BD03}" dt="2020-10-14T19:13:32.300" v="3088" actId="1076"/>
          <ac:grpSpMkLst>
            <pc:docMk/>
            <pc:sldMk cId="2690880239" sldId="283"/>
            <ac:grpSpMk id="581" creationId="{19705569-41C9-4E86-9D44-0ADCA8531C55}"/>
          </ac:grpSpMkLst>
        </pc:grpChg>
        <pc:grpChg chg="add mod">
          <ac:chgData name="Shiva Kaul" userId="59a217b1fe251599" providerId="LiveId" clId="{31291AA3-9EB0-460F-B856-70581767BD03}" dt="2020-10-14T19:10:21.044" v="3001" actId="1076"/>
          <ac:grpSpMkLst>
            <pc:docMk/>
            <pc:sldMk cId="2690880239" sldId="283"/>
            <ac:grpSpMk id="604" creationId="{7B138C32-66A9-4EC0-B3C9-82E092A63C14}"/>
          </ac:grpSpMkLst>
        </pc:grpChg>
        <pc:grpChg chg="del mod">
          <ac:chgData name="Shiva Kaul" userId="59a217b1fe251599" providerId="LiveId" clId="{31291AA3-9EB0-460F-B856-70581767BD03}" dt="2020-10-14T20:02:45.418" v="3582" actId="21"/>
          <ac:grpSpMkLst>
            <pc:docMk/>
            <pc:sldMk cId="2690880239" sldId="283"/>
            <ac:grpSpMk id="643" creationId="{09AFDEB1-844E-4E28-A18B-8B7D528BD25B}"/>
          </ac:grpSpMkLst>
        </pc:grpChg>
        <pc:grpChg chg="mod">
          <ac:chgData name="Shiva Kaul" userId="59a217b1fe251599" providerId="LiveId" clId="{31291AA3-9EB0-460F-B856-70581767BD03}" dt="2020-10-14T19:20:30.772" v="3202" actId="1076"/>
          <ac:grpSpMkLst>
            <pc:docMk/>
            <pc:sldMk cId="2690880239" sldId="283"/>
            <ac:grpSpMk id="671" creationId="{0037FA4B-5850-442B-9906-BA1F8401D99C}"/>
          </ac:grpSpMkLst>
        </pc:grpChg>
        <pc:grpChg chg="add mod">
          <ac:chgData name="Shiva Kaul" userId="59a217b1fe251599" providerId="LiveId" clId="{31291AA3-9EB0-460F-B856-70581767BD03}" dt="2020-10-14T19:14:56.844" v="3129" actId="1076"/>
          <ac:grpSpMkLst>
            <pc:docMk/>
            <pc:sldMk cId="2690880239" sldId="283"/>
            <ac:grpSpMk id="693" creationId="{1864D323-0F30-404A-A12F-05DB20A68EC3}"/>
          </ac:grpSpMkLst>
        </pc:grpChg>
        <pc:grpChg chg="mod topLvl">
          <ac:chgData name="Shiva Kaul" userId="59a217b1fe251599" providerId="LiveId" clId="{31291AA3-9EB0-460F-B856-70581767BD03}" dt="2020-10-14T20:12:56.828" v="3658" actId="1076"/>
          <ac:grpSpMkLst>
            <pc:docMk/>
            <pc:sldMk cId="2690880239" sldId="283"/>
            <ac:grpSpMk id="755" creationId="{DBE0B116-96C4-48B3-814C-17E25463599F}"/>
          </ac:grpSpMkLst>
        </pc:grpChg>
        <pc:grpChg chg="add del mod">
          <ac:chgData name="Shiva Kaul" userId="59a217b1fe251599" providerId="LiveId" clId="{31291AA3-9EB0-460F-B856-70581767BD03}" dt="2020-10-14T19:24:43.120" v="3229" actId="165"/>
          <ac:grpSpMkLst>
            <pc:docMk/>
            <pc:sldMk cId="2690880239" sldId="283"/>
            <ac:grpSpMk id="774" creationId="{1DF99137-CB3D-4CAC-BA13-653A86323E43}"/>
          </ac:grpSpMkLst>
        </pc:grpChg>
        <pc:grpChg chg="mod">
          <ac:chgData name="Shiva Kaul" userId="59a217b1fe251599" providerId="LiveId" clId="{31291AA3-9EB0-460F-B856-70581767BD03}" dt="2020-10-14T19:20:45.997" v="3207" actId="1076"/>
          <ac:grpSpMkLst>
            <pc:docMk/>
            <pc:sldMk cId="2690880239" sldId="283"/>
            <ac:grpSpMk id="792" creationId="{278FC03E-8359-4E9D-819D-B2C030B81CD8}"/>
          </ac:grpSpMkLst>
        </pc:grpChg>
        <pc:grpChg chg="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820" creationId="{6B56CCC3-1256-4B67-AF7B-3FE45256319A}"/>
          </ac:grpSpMkLst>
        </pc:grpChg>
        <pc:grpChg chg="add 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839" creationId="{AF16B7FE-6B5F-4131-9E57-ED9DC7922105}"/>
          </ac:grpSpMkLst>
        </pc:grpChg>
        <pc:grpChg chg="add mod">
          <ac:chgData name="Shiva Kaul" userId="59a217b1fe251599" providerId="LiveId" clId="{31291AA3-9EB0-460F-B856-70581767BD03}" dt="2020-10-14T20:03:07.389" v="3586" actId="1076"/>
          <ac:grpSpMkLst>
            <pc:docMk/>
            <pc:sldMk cId="2690880239" sldId="283"/>
            <ac:grpSpMk id="847" creationId="{DAE4C261-8C9C-4FD9-8245-C94DD5FBE2B4}"/>
          </ac:grpSpMkLst>
        </pc:grpChg>
        <pc:grpChg chg="mod">
          <ac:chgData name="Shiva Kaul" userId="59a217b1fe251599" providerId="LiveId" clId="{31291AA3-9EB0-460F-B856-70581767BD03}" dt="2020-10-15T23:22:00.518" v="3716" actId="1038"/>
          <ac:grpSpMkLst>
            <pc:docMk/>
            <pc:sldMk cId="2690880239" sldId="283"/>
            <ac:grpSpMk id="950" creationId="{A568A2A9-D4B5-4AB4-869A-1D78B7076FA8}"/>
          </ac:grpSpMkLst>
        </pc:grpChg>
        <pc:grpChg chg="mod">
          <ac:chgData name="Shiva Kaul" userId="59a217b1fe251599" providerId="LiveId" clId="{31291AA3-9EB0-460F-B856-70581767BD03}" dt="2020-10-15T23:19:53.341" v="3707" actId="1038"/>
          <ac:grpSpMkLst>
            <pc:docMk/>
            <pc:sldMk cId="2690880239" sldId="283"/>
            <ac:grpSpMk id="15746" creationId="{DBF22A20-EDF4-4591-B9D2-376276648EDD}"/>
          </ac:grpSpMkLst>
        </pc:grpChg>
        <pc:picChg chg="mod">
          <ac:chgData name="Shiva Kaul" userId="59a217b1fe251599" providerId="LiveId" clId="{31291AA3-9EB0-460F-B856-70581767BD03}" dt="2020-10-13T22:26:09.105" v="1189" actId="14100"/>
          <ac:picMkLst>
            <pc:docMk/>
            <pc:sldMk cId="2690880239" sldId="283"/>
            <ac:picMk id="36" creationId="{86CB2EC0-D4EA-4C16-BEFF-C99272B9D4AE}"/>
          </ac:picMkLst>
        </pc:picChg>
        <pc:picChg chg="mod">
          <ac:chgData name="Shiva Kaul" userId="59a217b1fe251599" providerId="LiveId" clId="{31291AA3-9EB0-460F-B856-70581767BD03}" dt="2020-10-13T22:29:07.839" v="1195" actId="14100"/>
          <ac:picMkLst>
            <pc:docMk/>
            <pc:sldMk cId="2690880239" sldId="283"/>
            <ac:picMk id="79" creationId="{CCA5821E-209D-46D4-9763-3F2B314BC0DF}"/>
          </ac:picMkLst>
        </pc:picChg>
        <pc:picChg chg="mod">
          <ac:chgData name="Shiva Kaul" userId="59a217b1fe251599" providerId="LiveId" clId="{31291AA3-9EB0-460F-B856-70581767BD03}" dt="2020-10-13T22:30:49.657" v="1207" actId="14100"/>
          <ac:picMkLst>
            <pc:docMk/>
            <pc:sldMk cId="2690880239" sldId="283"/>
            <ac:picMk id="132" creationId="{2E3F342A-B677-4522-9717-B63B67FF9B69}"/>
          </ac:picMkLst>
        </pc:picChg>
        <pc:picChg chg="mod">
          <ac:chgData name="Shiva Kaul" userId="59a217b1fe251599" providerId="LiveId" clId="{31291AA3-9EB0-460F-B856-70581767BD03}" dt="2020-10-13T22:31:32.517" v="1224" actId="14100"/>
          <ac:picMkLst>
            <pc:docMk/>
            <pc:sldMk cId="2690880239" sldId="283"/>
            <ac:picMk id="145" creationId="{F3B41940-3DEB-454F-B4FF-249EDE02CE56}"/>
          </ac:picMkLst>
        </pc:picChg>
        <pc:picChg chg="mod">
          <ac:chgData name="Shiva Kaul" userId="59a217b1fe251599" providerId="LiveId" clId="{31291AA3-9EB0-460F-B856-70581767BD03}" dt="2020-10-13T22:32:23.687" v="1230" actId="14100"/>
          <ac:picMkLst>
            <pc:docMk/>
            <pc:sldMk cId="2690880239" sldId="283"/>
            <ac:picMk id="157" creationId="{062B8015-9AA7-4EC9-888D-16D438E51C22}"/>
          </ac:picMkLst>
        </pc:picChg>
        <pc:picChg chg="mod">
          <ac:chgData name="Shiva Kaul" userId="59a217b1fe251599" providerId="LiveId" clId="{31291AA3-9EB0-460F-B856-70581767BD03}" dt="2020-10-13T22:34:24.217" v="1237" actId="14100"/>
          <ac:picMkLst>
            <pc:docMk/>
            <pc:sldMk cId="2690880239" sldId="283"/>
            <ac:picMk id="205" creationId="{9973599F-C801-4FB2-B4EC-4E75601F7D8C}"/>
          </ac:picMkLst>
        </pc:picChg>
        <pc:picChg chg="mod">
          <ac:chgData name="Shiva Kaul" userId="59a217b1fe251599" providerId="LiveId" clId="{31291AA3-9EB0-460F-B856-70581767BD03}" dt="2020-10-14T03:15:17.185" v="2396" actId="14100"/>
          <ac:picMkLst>
            <pc:docMk/>
            <pc:sldMk cId="2690880239" sldId="283"/>
            <ac:picMk id="281" creationId="{2C849E86-879D-4B18-9F71-D036C25778B0}"/>
          </ac:picMkLst>
        </pc:picChg>
        <pc:picChg chg="mod">
          <ac:chgData name="Shiva Kaul" userId="59a217b1fe251599" providerId="LiveId" clId="{31291AA3-9EB0-460F-B856-70581767BD03}" dt="2020-10-14T03:15:59.029" v="2400" actId="14100"/>
          <ac:picMkLst>
            <pc:docMk/>
            <pc:sldMk cId="2690880239" sldId="283"/>
            <ac:picMk id="297" creationId="{F49D548A-061C-4D46-9D8D-F2A28E8A1DF1}"/>
          </ac:picMkLst>
        </pc:picChg>
        <pc:picChg chg="mod">
          <ac:chgData name="Shiva Kaul" userId="59a217b1fe251599" providerId="LiveId" clId="{31291AA3-9EB0-460F-B856-70581767BD03}" dt="2020-10-14T03:16:37.617" v="2404" actId="14100"/>
          <ac:picMkLst>
            <pc:docMk/>
            <pc:sldMk cId="2690880239" sldId="283"/>
            <ac:picMk id="313" creationId="{DAD1F646-3770-493B-9701-9DB2A4FE9634}"/>
          </ac:picMkLst>
        </pc:picChg>
        <pc:picChg chg="add del mod">
          <ac:chgData name="Shiva Kaul" userId="59a217b1fe251599" providerId="LiveId" clId="{31291AA3-9EB0-460F-B856-70581767BD03}" dt="2020-10-14T19:45:39.428" v="3416" actId="478"/>
          <ac:picMkLst>
            <pc:docMk/>
            <pc:sldMk cId="2690880239" sldId="283"/>
            <ac:picMk id="321" creationId="{33DFBA51-0331-4264-B209-E72A56A28353}"/>
          </ac:picMkLst>
        </pc:picChg>
        <pc:picChg chg="mod">
          <ac:chgData name="Shiva Kaul" userId="59a217b1fe251599" providerId="LiveId" clId="{31291AA3-9EB0-460F-B856-70581767BD03}" dt="2020-10-14T19:03:19.670" v="2976" actId="14100"/>
          <ac:picMkLst>
            <pc:docMk/>
            <pc:sldMk cId="2690880239" sldId="283"/>
            <ac:picMk id="353" creationId="{EA3FE7DB-C645-49F6-B854-7E7E74D0231D}"/>
          </ac:picMkLst>
        </pc:picChg>
        <pc:picChg chg="mod">
          <ac:chgData name="Shiva Kaul" userId="59a217b1fe251599" providerId="LiveId" clId="{31291AA3-9EB0-460F-B856-70581767BD03}" dt="2020-10-14T19:04:56.600" v="2981" actId="14100"/>
          <ac:picMkLst>
            <pc:docMk/>
            <pc:sldMk cId="2690880239" sldId="283"/>
            <ac:picMk id="404" creationId="{F6D4BAAD-B65E-437C-AFFF-CAEFB64F0E93}"/>
          </ac:picMkLst>
        </pc:picChg>
        <pc:picChg chg="mod">
          <ac:chgData name="Shiva Kaul" userId="59a217b1fe251599" providerId="LiveId" clId="{31291AA3-9EB0-460F-B856-70581767BD03}" dt="2020-10-14T19:05:25.008" v="2986" actId="14100"/>
          <ac:picMkLst>
            <pc:docMk/>
            <pc:sldMk cId="2690880239" sldId="283"/>
            <ac:picMk id="456" creationId="{6EC464AD-AC65-4D34-B44D-9DA2300FA3C2}"/>
          </ac:picMkLst>
        </pc:picChg>
        <pc:picChg chg="mod">
          <ac:chgData name="Shiva Kaul" userId="59a217b1fe251599" providerId="LiveId" clId="{31291AA3-9EB0-460F-B856-70581767BD03}" dt="2020-10-14T19:08:28.856" v="2994" actId="14100"/>
          <ac:picMkLst>
            <pc:docMk/>
            <pc:sldMk cId="2690880239" sldId="283"/>
            <ac:picMk id="502" creationId="{3D444074-2AA2-4B62-8DC6-0A4427CB40A3}"/>
          </ac:picMkLst>
        </pc:picChg>
        <pc:picChg chg="mod">
          <ac:chgData name="Shiva Kaul" userId="59a217b1fe251599" providerId="LiveId" clId="{31291AA3-9EB0-460F-B856-70581767BD03}" dt="2020-10-14T19:09:09.085" v="2998" actId="14100"/>
          <ac:picMkLst>
            <pc:docMk/>
            <pc:sldMk cId="2690880239" sldId="283"/>
            <ac:picMk id="554" creationId="{DDBDBB91-916D-477A-851A-AC1E8EDE6E08}"/>
          </ac:picMkLst>
        </pc:picChg>
        <pc:picChg chg="mod">
          <ac:chgData name="Shiva Kaul" userId="59a217b1fe251599" providerId="LiveId" clId="{31291AA3-9EB0-460F-B856-70581767BD03}" dt="2020-10-14T19:10:35.718" v="3019" actId="14100"/>
          <ac:picMkLst>
            <pc:docMk/>
            <pc:sldMk cId="2690880239" sldId="283"/>
            <ac:picMk id="613" creationId="{37CE1983-EE5F-4E4D-8864-F6355EFCE27C}"/>
          </ac:picMkLst>
        </pc:picChg>
        <pc:picChg chg="mod">
          <ac:chgData name="Shiva Kaul" userId="59a217b1fe251599" providerId="LiveId" clId="{31291AA3-9EB0-460F-B856-70581767BD03}" dt="2020-10-14T19:10:50.329" v="3023" actId="14100"/>
          <ac:picMkLst>
            <pc:docMk/>
            <pc:sldMk cId="2690880239" sldId="283"/>
            <ac:picMk id="633" creationId="{BAED74A8-FF3D-48DB-8BFA-6C48CDD579DB}"/>
          </ac:picMkLst>
        </pc:picChg>
        <pc:picChg chg="mod">
          <ac:chgData name="Shiva Kaul" userId="59a217b1fe251599" providerId="LiveId" clId="{31291AA3-9EB0-460F-B856-70581767BD03}" dt="2020-10-14T19:13:57.826" v="3094" actId="14100"/>
          <ac:picMkLst>
            <pc:docMk/>
            <pc:sldMk cId="2690880239" sldId="283"/>
            <ac:picMk id="655" creationId="{23D2006E-AAE5-4F2D-A1D0-3757F6E94517}"/>
          </ac:picMkLst>
        </pc:picChg>
        <pc:picChg chg="mod">
          <ac:chgData name="Shiva Kaul" userId="59a217b1fe251599" providerId="LiveId" clId="{31291AA3-9EB0-460F-B856-70581767BD03}" dt="2020-10-14T19:15:24.098" v="3165" actId="14100"/>
          <ac:picMkLst>
            <pc:docMk/>
            <pc:sldMk cId="2690880239" sldId="283"/>
            <ac:picMk id="711" creationId="{2F54EBA6-A29C-4A30-82CD-A38D09A5A7B2}"/>
          </ac:picMkLst>
        </pc:picChg>
        <pc:picChg chg="mod">
          <ac:chgData name="Shiva Kaul" userId="59a217b1fe251599" providerId="LiveId" clId="{31291AA3-9EB0-460F-B856-70581767BD03}" dt="2020-10-14T19:20:42.561" v="3206" actId="14100"/>
          <ac:picMkLst>
            <pc:docMk/>
            <pc:sldMk cId="2690880239" sldId="283"/>
            <ac:picMk id="776" creationId="{78FCB81F-D6D0-409D-AA9A-C613B76CCC94}"/>
          </ac:picMkLst>
        </pc:picChg>
        <pc:picChg chg="mod">
          <ac:chgData name="Shiva Kaul" userId="59a217b1fe251599" providerId="LiveId" clId="{31291AA3-9EB0-460F-B856-70581767BD03}" dt="2020-10-14T19:20:54.445" v="3211" actId="14100"/>
          <ac:picMkLst>
            <pc:docMk/>
            <pc:sldMk cId="2690880239" sldId="283"/>
            <ac:picMk id="804" creationId="{E22E5177-C9A6-4B6B-A1B0-EBCACD2D76E8}"/>
          </ac:picMkLst>
        </pc:picChg>
        <pc:picChg chg="mod">
          <ac:chgData name="Shiva Kaul" userId="59a217b1fe251599" providerId="LiveId" clId="{31291AA3-9EB0-460F-B856-70581767BD03}" dt="2020-10-15T23:17:18.168" v="3693" actId="14100"/>
          <ac:picMkLst>
            <pc:docMk/>
            <pc:sldMk cId="2690880239" sldId="283"/>
            <ac:picMk id="837" creationId="{27B798F6-9213-43B2-BF24-1B7ABEF3A9AA}"/>
          </ac:picMkLst>
        </pc:picChg>
        <pc:picChg chg="add mod">
          <ac:chgData name="Shiva Kaul" userId="59a217b1fe251599" providerId="LiveId" clId="{31291AA3-9EB0-460F-B856-70581767BD03}" dt="2020-10-14T20:03:07.389" v="3586" actId="1076"/>
          <ac:picMkLst>
            <pc:docMk/>
            <pc:sldMk cId="2690880239" sldId="283"/>
            <ac:picMk id="15735" creationId="{1488A8B4-235F-4CB6-8357-9D79AC2A1D7E}"/>
          </ac:picMkLst>
        </pc:picChg>
        <pc:picChg chg="add mod">
          <ac:chgData name="Shiva Kaul" userId="59a217b1fe251599" providerId="LiveId" clId="{31291AA3-9EB0-460F-B856-70581767BD03}" dt="2020-10-14T20:03:07.389" v="3586" actId="1076"/>
          <ac:picMkLst>
            <pc:docMk/>
            <pc:sldMk cId="2690880239" sldId="283"/>
            <ac:picMk id="15737" creationId="{9689C93C-BBA7-4E16-9939-BA27AA93247A}"/>
          </ac:picMkLst>
        </pc:picChg>
        <pc:picChg chg="add del mod">
          <ac:chgData name="Shiva Kaul" userId="59a217b1fe251599" providerId="LiveId" clId="{31291AA3-9EB0-460F-B856-70581767BD03}" dt="2020-10-14T19:59:31.288" v="3552" actId="478"/>
          <ac:picMkLst>
            <pc:docMk/>
            <pc:sldMk cId="2690880239" sldId="283"/>
            <ac:picMk id="15739" creationId="{6678BBF9-1227-481C-83CD-E2D1ECC52C09}"/>
          </ac:picMkLst>
        </pc:picChg>
        <pc:picChg chg="mod">
          <ac:chgData name="Shiva Kaul" userId="59a217b1fe251599" providerId="LiveId" clId="{31291AA3-9EB0-460F-B856-70581767BD03}" dt="2020-10-15T23:21:29.115" v="3711" actId="14100"/>
          <ac:picMkLst>
            <pc:docMk/>
            <pc:sldMk cId="2690880239" sldId="283"/>
            <ac:picMk id="15748" creationId="{46B40B61-B0E9-488E-A112-E677C7D66FAA}"/>
          </ac:picMkLst>
        </pc:picChg>
        <pc:cxnChg chg="mod">
          <ac:chgData name="Shiva Kaul" userId="59a217b1fe251599" providerId="LiveId" clId="{31291AA3-9EB0-460F-B856-70581767BD03}" dt="2020-10-14T20:03:07.389" v="3586" actId="1076"/>
          <ac:cxnSpMkLst>
            <pc:docMk/>
            <pc:sldMk cId="2690880239" sldId="283"/>
            <ac:cxnSpMk id="126" creationId="{391E3C66-4E0E-4B1B-B094-ECF185E93AEA}"/>
          </ac:cxnSpMkLst>
        </pc:cxnChg>
        <pc:cxnChg chg="mod">
          <ac:chgData name="Shiva Kaul" userId="59a217b1fe251599" providerId="LiveId" clId="{31291AA3-9EB0-460F-B856-70581767BD03}" dt="2020-10-14T20:03:07.389" v="3586" actId="1076"/>
          <ac:cxnSpMkLst>
            <pc:docMk/>
            <pc:sldMk cId="2690880239" sldId="283"/>
            <ac:cxnSpMk id="129" creationId="{E3D50007-AD8D-4B04-9C1F-A0C21D8FAABF}"/>
          </ac:cxnSpMkLst>
        </pc:cxnChg>
        <pc:cxnChg chg="mod">
          <ac:chgData name="Shiva Kaul" userId="59a217b1fe251599" providerId="LiveId" clId="{31291AA3-9EB0-460F-B856-70581767BD03}" dt="2020-10-14T03:14:49.189" v="2382" actId="1076"/>
          <ac:cxnSpMkLst>
            <pc:docMk/>
            <pc:sldMk cId="2690880239" sldId="283"/>
            <ac:cxnSpMk id="273" creationId="{66288EF0-180B-4783-8299-691FF4FD96F9}"/>
          </ac:cxnSpMkLst>
        </pc:cxnChg>
        <pc:cxnChg chg="mod">
          <ac:chgData name="Shiva Kaul" userId="59a217b1fe251599" providerId="LiveId" clId="{31291AA3-9EB0-460F-B856-70581767BD03}" dt="2020-10-14T03:14:49.189" v="2382" actId="1076"/>
          <ac:cxnSpMkLst>
            <pc:docMk/>
            <pc:sldMk cId="2690880239" sldId="283"/>
            <ac:cxnSpMk id="275" creationId="{ED0F11CF-CD53-4F84-8841-1AEED5B66CAE}"/>
          </ac:cxnSpMkLst>
        </pc:cxnChg>
        <pc:cxnChg chg="add del mod">
          <ac:chgData name="Shiva Kaul" userId="59a217b1fe251599" providerId="LiveId" clId="{31291AA3-9EB0-460F-B856-70581767BD03}" dt="2020-10-14T20:02:45.418" v="3582" actId="21"/>
          <ac:cxnSpMkLst>
            <pc:docMk/>
            <pc:sldMk cId="2690880239" sldId="283"/>
            <ac:cxnSpMk id="648" creationId="{8DB4F112-EE84-4789-9E65-BC2682096667}"/>
          </ac:cxnSpMkLst>
        </pc:cxnChg>
        <pc:cxnChg chg="add mod">
          <ac:chgData name="Shiva Kaul" userId="59a217b1fe251599" providerId="LiveId" clId="{31291AA3-9EB0-460F-B856-70581767BD03}" dt="2020-10-14T20:03:07.389" v="3586" actId="1076"/>
          <ac:cxnSpMkLst>
            <pc:docMk/>
            <pc:sldMk cId="2690880239" sldId="283"/>
            <ac:cxnSpMk id="851" creationId="{44D35E64-666A-4F3F-8D06-9A0B1DCC2FF8}"/>
          </ac:cxnSpMkLst>
        </pc:cxnChg>
      </pc:sldChg>
      <pc:sldChg chg="addSp delSp modSp add mod">
        <pc:chgData name="Shiva Kaul" userId="59a217b1fe251599" providerId="LiveId" clId="{31291AA3-9EB0-460F-B856-70581767BD03}" dt="2020-10-14T18:25:58.950" v="2806" actId="1076"/>
        <pc:sldMkLst>
          <pc:docMk/>
          <pc:sldMk cId="182363767" sldId="284"/>
        </pc:sldMkLst>
        <pc:picChg chg="del">
          <ac:chgData name="Shiva Kaul" userId="59a217b1fe251599" providerId="LiveId" clId="{31291AA3-9EB0-460F-B856-70581767BD03}" dt="2020-10-14T01:01:26.353" v="1428" actId="478"/>
          <ac:picMkLst>
            <pc:docMk/>
            <pc:sldMk cId="182363767" sldId="284"/>
            <ac:picMk id="2" creationId="{FFF2EDA1-6BD7-444E-9D3F-F1CF4381C994}"/>
          </ac:picMkLst>
        </pc:picChg>
        <pc:picChg chg="add mod ord modCrop">
          <ac:chgData name="Shiva Kaul" userId="59a217b1fe251599" providerId="LiveId" clId="{31291AA3-9EB0-460F-B856-70581767BD03}" dt="2020-10-14T18:25:58.950" v="2806" actId="1076"/>
          <ac:picMkLst>
            <pc:docMk/>
            <pc:sldMk cId="182363767" sldId="284"/>
            <ac:picMk id="4" creationId="{4D659CD0-3D47-462D-92AC-F3825962CFD3}"/>
          </ac:picMkLst>
        </pc:picChg>
      </pc:sldChg>
      <pc:sldChg chg="addSp delSp modSp add mod ord">
        <pc:chgData name="Shiva Kaul" userId="59a217b1fe251599" providerId="LiveId" clId="{31291AA3-9EB0-460F-B856-70581767BD03}" dt="2020-10-14T18:24:19.082" v="2803" actId="1035"/>
        <pc:sldMkLst>
          <pc:docMk/>
          <pc:sldMk cId="3409396305" sldId="285"/>
        </pc:sldMkLst>
        <pc:picChg chg="add mod ord modCrop">
          <ac:chgData name="Shiva Kaul" userId="59a217b1fe251599" providerId="LiveId" clId="{31291AA3-9EB0-460F-B856-70581767BD03}" dt="2020-10-14T18:24:19.082" v="2803" actId="1035"/>
          <ac:picMkLst>
            <pc:docMk/>
            <pc:sldMk cId="3409396305" sldId="285"/>
            <ac:picMk id="2" creationId="{1AABC2AD-FC45-4D98-8DF0-D74A795E9D96}"/>
          </ac:picMkLst>
        </pc:picChg>
        <pc:picChg chg="del">
          <ac:chgData name="Shiva Kaul" userId="59a217b1fe251599" providerId="LiveId" clId="{31291AA3-9EB0-460F-B856-70581767BD03}" dt="2020-10-14T01:02:58.510" v="1442" actId="478"/>
          <ac:picMkLst>
            <pc:docMk/>
            <pc:sldMk cId="3409396305" sldId="285"/>
            <ac:picMk id="4" creationId="{4D659CD0-3D47-462D-92AC-F3825962CFD3}"/>
          </ac:picMkLst>
        </pc:picChg>
      </pc:sldChg>
      <pc:sldChg chg="addSp delSp modSp add mod">
        <pc:chgData name="Shiva Kaul" userId="59a217b1fe251599" providerId="LiveId" clId="{31291AA3-9EB0-460F-B856-70581767BD03}" dt="2020-10-14T18:25:01.598" v="2804" actId="1036"/>
        <pc:sldMkLst>
          <pc:docMk/>
          <pc:sldMk cId="1923207566" sldId="286"/>
        </pc:sldMkLst>
        <pc:picChg chg="add mod ord modCrop">
          <ac:chgData name="Shiva Kaul" userId="59a217b1fe251599" providerId="LiveId" clId="{31291AA3-9EB0-460F-B856-70581767BD03}" dt="2020-10-14T18:25:01.598" v="2804" actId="1036"/>
          <ac:picMkLst>
            <pc:docMk/>
            <pc:sldMk cId="1923207566" sldId="286"/>
            <ac:picMk id="2" creationId="{E2D7E862-4677-4555-8BEB-3D30BD07BDEE}"/>
          </ac:picMkLst>
        </pc:picChg>
        <pc:picChg chg="del">
          <ac:chgData name="Shiva Kaul" userId="59a217b1fe251599" providerId="LiveId" clId="{31291AA3-9EB0-460F-B856-70581767BD03}" dt="2020-10-14T01:04:25.671" v="1456" actId="478"/>
          <ac:picMkLst>
            <pc:docMk/>
            <pc:sldMk cId="1923207566" sldId="286"/>
            <ac:picMk id="4" creationId="{4D659CD0-3D47-462D-92AC-F3825962CFD3}"/>
          </ac:picMkLst>
        </pc:picChg>
      </pc:sldChg>
      <pc:sldChg chg="addSp delSp modSp add mod">
        <pc:chgData name="Shiva Kaul" userId="59a217b1fe251599" providerId="LiveId" clId="{31291AA3-9EB0-460F-B856-70581767BD03}" dt="2020-10-14T18:25:20.358" v="2805" actId="1036"/>
        <pc:sldMkLst>
          <pc:docMk/>
          <pc:sldMk cId="3992348115" sldId="287"/>
        </pc:sldMkLst>
        <pc:spChg chg="add mod">
          <ac:chgData name="Shiva Kaul" userId="59a217b1fe251599" providerId="LiveId" clId="{31291AA3-9EB0-460F-B856-70581767BD03}" dt="2020-10-14T01:06:29.585" v="1476" actId="207"/>
          <ac:spMkLst>
            <pc:docMk/>
            <pc:sldMk cId="3992348115" sldId="287"/>
            <ac:spMk id="6" creationId="{8A067D69-E4BC-4068-B9E4-1619EA73F270}"/>
          </ac:spMkLst>
        </pc:spChg>
        <pc:picChg chg="del">
          <ac:chgData name="Shiva Kaul" userId="59a217b1fe251599" providerId="LiveId" clId="{31291AA3-9EB0-460F-B856-70581767BD03}" dt="2020-10-14T01:06:13.051" v="1473" actId="478"/>
          <ac:picMkLst>
            <pc:docMk/>
            <pc:sldMk cId="3992348115" sldId="287"/>
            <ac:picMk id="2" creationId="{E2D7E862-4677-4555-8BEB-3D30BD07BDEE}"/>
          </ac:picMkLst>
        </pc:picChg>
        <pc:picChg chg="add mod ord modCrop">
          <ac:chgData name="Shiva Kaul" userId="59a217b1fe251599" providerId="LiveId" clId="{31291AA3-9EB0-460F-B856-70581767BD03}" dt="2020-10-14T18:25:20.358" v="2805" actId="1036"/>
          <ac:picMkLst>
            <pc:docMk/>
            <pc:sldMk cId="3992348115" sldId="287"/>
            <ac:picMk id="4" creationId="{E9D4709D-BD68-4EB6-B32A-9E899B2EB3F4}"/>
          </ac:picMkLst>
        </pc:picChg>
      </pc:sldChg>
      <pc:sldChg chg="addSp delSp modSp new mod modAnim">
        <pc:chgData name="Shiva Kaul" userId="59a217b1fe251599" providerId="LiveId" clId="{31291AA3-9EB0-460F-B856-70581767BD03}" dt="2020-10-15T03:44:03.224" v="3689" actId="20577"/>
        <pc:sldMkLst>
          <pc:docMk/>
          <pc:sldMk cId="604801060" sldId="288"/>
        </pc:sldMkLst>
        <pc:spChg chg="del">
          <ac:chgData name="Shiva Kaul" userId="59a217b1fe251599" providerId="LiveId" clId="{31291AA3-9EB0-460F-B856-70581767BD03}" dt="2020-10-14T01:45:11.885" v="1764" actId="478"/>
          <ac:spMkLst>
            <pc:docMk/>
            <pc:sldMk cId="604801060" sldId="288"/>
            <ac:spMk id="2" creationId="{0C61D05D-AF78-4079-83F1-1BE3684C114D}"/>
          </ac:spMkLst>
        </pc:spChg>
        <pc:spChg chg="del">
          <ac:chgData name="Shiva Kaul" userId="59a217b1fe251599" providerId="LiveId" clId="{31291AA3-9EB0-460F-B856-70581767BD03}" dt="2020-10-14T01:45:10.610" v="1763" actId="478"/>
          <ac:spMkLst>
            <pc:docMk/>
            <pc:sldMk cId="604801060" sldId="288"/>
            <ac:spMk id="3" creationId="{570CF926-38D0-4B1D-A64B-1BDB30A62A3A}"/>
          </ac:spMkLst>
        </pc:spChg>
        <pc:spChg chg="add mod">
          <ac:chgData name="Shiva Kaul" userId="59a217b1fe251599" providerId="LiveId" clId="{31291AA3-9EB0-460F-B856-70581767BD03}" dt="2020-10-15T03:44:03.224" v="3689" actId="20577"/>
          <ac:spMkLst>
            <pc:docMk/>
            <pc:sldMk cId="604801060" sldId="288"/>
            <ac:spMk id="6" creationId="{6B7678BB-392C-414C-8F80-2B8CF8B6BFA4}"/>
          </ac:spMkLst>
        </pc:spChg>
        <pc:picChg chg="add mod">
          <ac:chgData name="Shiva Kaul" userId="59a217b1fe251599" providerId="LiveId" clId="{31291AA3-9EB0-460F-B856-70581767BD03}" dt="2020-10-14T01:45:22.084" v="1767" actId="1076"/>
          <ac:picMkLst>
            <pc:docMk/>
            <pc:sldMk cId="604801060" sldId="288"/>
            <ac:picMk id="5" creationId="{CCF536E6-C726-4B28-91CD-529B69B477FE}"/>
          </ac:picMkLst>
        </pc:picChg>
      </pc:sldChg>
      <pc:sldChg chg="addSp delSp modSp add mod modAnim">
        <pc:chgData name="Shiva Kaul" userId="59a217b1fe251599" providerId="LiveId" clId="{31291AA3-9EB0-460F-B856-70581767BD03}" dt="2020-10-14T18:22:54.641" v="2801"/>
        <pc:sldMkLst>
          <pc:docMk/>
          <pc:sldMk cId="3161625049" sldId="289"/>
        </pc:sldMkLst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23" creationId="{063D8BE7-631C-435C-A49B-8C47620BFFDF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24" creationId="{410D3DD6-F84E-4FDA-971B-FDA81F16061A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25" creationId="{E89EBE4C-053D-434E-8148-9B8BBCF80EA5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26" creationId="{BE302787-ABD1-4342-BD75-3F7D57FF2544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32" creationId="{455B2882-F09C-4E5F-AE7B-6AE26C34BB6C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33" creationId="{B6CC3909-F20F-4B31-9F1D-E47E21C4B759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34" creationId="{09A806D4-F5E4-4476-ACD8-D9DBFA1146CD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35" creationId="{4433A548-D266-4907-A386-FA0B52361A26}"/>
          </ac:spMkLst>
        </pc:spChg>
        <pc:spChg chg="add mod">
          <ac:chgData name="Shiva Kaul" userId="59a217b1fe251599" providerId="LiveId" clId="{31291AA3-9EB0-460F-B856-70581767BD03}" dt="2020-10-14T18:22:38.041" v="2799" actId="2085"/>
          <ac:spMkLst>
            <pc:docMk/>
            <pc:sldMk cId="3161625049" sldId="289"/>
            <ac:spMk id="39" creationId="{75230863-0ECE-4E34-9E03-47825627DF19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0" creationId="{572F243E-B500-49FF-BF80-B47BA8AC1FE0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1" creationId="{354DD8FF-2AA1-4914-BE6C-9CE2C5B20B55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2" creationId="{F8731272-80E7-48A7-A3B5-3C3974701784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3" creationId="{D65A5169-074B-4D50-8F5B-CF08820DA6B8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4" creationId="{F4B1AF79-E89B-49D7-9DC8-F0C4D50FF381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5" creationId="{19979B3B-7DBD-4756-AB87-63085905203E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6" creationId="{F87406B7-A3D9-41FC-A7D6-E0EB73534F7B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7" creationId="{C4F72C73-2F6C-4B4B-922B-28D4A72D3318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8" creationId="{D0782904-1AB3-49E5-96F0-F99D81A74A62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69" creationId="{D11E5F39-CA30-4C07-A06D-DC070A52BC3C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70" creationId="{042A9C56-9C58-4A57-8B3D-D4A0FAF9F81B}"/>
          </ac:spMkLst>
        </pc:spChg>
        <pc:spChg chg="add del">
          <ac:chgData name="Shiva Kaul" userId="59a217b1fe251599" providerId="LiveId" clId="{31291AA3-9EB0-460F-B856-70581767BD03}" dt="2020-10-14T17:04:53.843" v="2445" actId="478"/>
          <ac:spMkLst>
            <pc:docMk/>
            <pc:sldMk cId="3161625049" sldId="289"/>
            <ac:spMk id="72" creationId="{4DF68508-2229-45E1-ADCA-AB35B0C5A83F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74" creationId="{75CE6DE7-DB6A-4092-91F4-3569581E21DA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76" creationId="{606374C5-16B9-4E1B-8696-20B980E7CE93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77" creationId="{95BA075F-24B5-445A-8402-D9240D4406EF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78" creationId="{B12CE638-40C7-470E-BC85-05241684FD1C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79" creationId="{03FEF926-70DD-41A2-9C9E-6F3BB4326F73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0" creationId="{E464CA3C-C687-414C-9527-54D864B373DC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81" creationId="{38AE9303-3F12-4FF1-A030-42BD55A9DDCE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2" creationId="{CFB45244-A901-45C3-B77D-A6DFBB673169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3" creationId="{DC874322-29C5-4A0D-9B78-F384A24F7AD4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4" creationId="{4B1A2EC4-26AA-4660-AD37-B94CB4997D25}"/>
          </ac:spMkLst>
        </pc:spChg>
        <pc:spChg chg="del mod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5" creationId="{24675C38-4D79-4891-9B8F-405CEB002FF6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6" creationId="{B0717F3F-3CCA-4F8F-BBD0-0248E4F18330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7" creationId="{807EC3A0-E7AE-4714-8D90-CE28C73CDEBE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8" creationId="{AA66F97B-915A-4F0A-BA14-01FB9D09716F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89" creationId="{84FA1F04-62B5-454C-9C74-6F3B3FF02C3D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0" creationId="{0B8A19CD-9EE9-4992-9D4E-9B57762F3235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1" creationId="{FD31B418-C18B-41F1-BCBA-9BA3ADD58ECF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2" creationId="{99A62FD0-9EA0-4D99-BF78-2F0C226846EB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3" creationId="{5EA59D55-5C4A-4126-A1C3-9DDFC31F39F1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4" creationId="{F5FF116B-41D4-4DD0-B88B-BA01C9313FA1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5" creationId="{FDF30E95-2574-406C-9822-BE96337C4B82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6" creationId="{3548A858-300B-4962-8B03-126907033462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97" creationId="{08130E1F-7B73-4DC5-94FF-2A59DA1FEF90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98" creationId="{847171B9-3AE1-4996-9259-FC926C3E06A2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99" creationId="{4C9431E5-1796-4F05-9056-A3644095B665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0" creationId="{E9CAB199-44D3-457B-A024-97B910EE4891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1" creationId="{0968904F-B3D7-4B85-B741-68106811A215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2" creationId="{042294A7-DA9D-4B20-934F-979383AEF26A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3" creationId="{BBD2CD56-078B-4E4F-87BF-24D11FC739EF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4" creationId="{6BC79134-1EEF-47EE-9F42-2580B74B7962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5" creationId="{89C4DEF1-81CE-42DE-8E68-A79DF8788A8A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6" creationId="{4CDE9659-9BC3-452F-9947-E8631401CB5B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7" creationId="{70F22B78-5490-444D-B071-EF740DE4A7AE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8" creationId="{5574081E-1FD6-437B-BF4C-26C3A5176B74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09" creationId="{9004E8AA-D7B0-4232-8794-F2AB205C7249}"/>
          </ac:spMkLst>
        </pc:spChg>
        <pc:spChg chg="add 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10" creationId="{BE57F0A5-4184-4E62-898D-A551A26785CE}"/>
          </ac:spMkLst>
        </pc:spChg>
        <pc:spChg chg="add mod">
          <ac:chgData name="Shiva Kaul" userId="59a217b1fe251599" providerId="LiveId" clId="{31291AA3-9EB0-460F-B856-70581767BD03}" dt="2020-10-14T18:11:15.881" v="2628" actId="1076"/>
          <ac:spMkLst>
            <pc:docMk/>
            <pc:sldMk cId="3161625049" sldId="289"/>
            <ac:spMk id="111" creationId="{EAAADD6C-7D42-42DE-BAF2-61F3AE7C0BAB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16" creationId="{8ED79740-AF2D-43D2-A3C9-23605A95012F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17" creationId="{B4140152-98E1-4873-82B3-2B10286C8A7A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18" creationId="{365B0C21-B9E0-4D06-89DF-331E9BAA24E3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19" creationId="{54851922-8EEB-4BBF-8737-F9CB340A25F7}"/>
          </ac:spMkLst>
        </pc:spChg>
        <pc:spChg chg="mod">
          <ac:chgData name="Shiva Kaul" userId="59a217b1fe251599" providerId="LiveId" clId="{31291AA3-9EB0-460F-B856-70581767BD03}" dt="2020-10-14T18:13:35.660" v="2669" actId="1076"/>
          <ac:spMkLst>
            <pc:docMk/>
            <pc:sldMk cId="3161625049" sldId="289"/>
            <ac:spMk id="120" creationId="{BC805C11-C988-4011-B8E0-13231ABED4F5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21" creationId="{9C718322-8CF5-41A1-AC5F-9A4DF58B330C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22" creationId="{66720DA8-15A5-4FB7-BF68-1EEF0579B86E}"/>
          </ac:spMkLst>
        </pc:spChg>
        <pc:spChg chg="mod">
          <ac:chgData name="Shiva Kaul" userId="59a217b1fe251599" providerId="LiveId" clId="{31291AA3-9EB0-460F-B856-70581767BD03}" dt="2020-10-14T18:15:08.135" v="2704"/>
          <ac:spMkLst>
            <pc:docMk/>
            <pc:sldMk cId="3161625049" sldId="289"/>
            <ac:spMk id="124" creationId="{132CA143-672B-4C8F-91C5-96EB36B6897F}"/>
          </ac:spMkLst>
        </pc:spChg>
        <pc:spChg chg="mod">
          <ac:chgData name="Shiva Kaul" userId="59a217b1fe251599" providerId="LiveId" clId="{31291AA3-9EB0-460F-B856-70581767BD03}" dt="2020-10-14T18:15:08.136" v="2705"/>
          <ac:spMkLst>
            <pc:docMk/>
            <pc:sldMk cId="3161625049" sldId="289"/>
            <ac:spMk id="125" creationId="{B0987997-F078-4FCF-9890-84E98C3CDFFD}"/>
          </ac:spMkLst>
        </pc:spChg>
        <pc:spChg chg="mod">
          <ac:chgData name="Shiva Kaul" userId="59a217b1fe251599" providerId="LiveId" clId="{31291AA3-9EB0-460F-B856-70581767BD03}" dt="2020-10-14T18:13:35.660" v="2669" actId="1076"/>
          <ac:spMkLst>
            <pc:docMk/>
            <pc:sldMk cId="3161625049" sldId="289"/>
            <ac:spMk id="126" creationId="{377193A7-B11C-4D4E-BF38-44271B71FB6D}"/>
          </ac:spMkLst>
        </pc:spChg>
        <pc:spChg chg="mod">
          <ac:chgData name="Shiva Kaul" userId="59a217b1fe251599" providerId="LiveId" clId="{31291AA3-9EB0-460F-B856-70581767BD03}" dt="2020-10-14T18:15:08.137" v="2706"/>
          <ac:spMkLst>
            <pc:docMk/>
            <pc:sldMk cId="3161625049" sldId="289"/>
            <ac:spMk id="127" creationId="{2B23E0C3-0309-4BE3-BA03-65D675FF15D5}"/>
          </ac:spMkLst>
        </pc:spChg>
        <pc:spChg chg="mod">
          <ac:chgData name="Shiva Kaul" userId="59a217b1fe251599" providerId="LiveId" clId="{31291AA3-9EB0-460F-B856-70581767BD03}" dt="2020-10-14T18:15:08.138" v="2707"/>
          <ac:spMkLst>
            <pc:docMk/>
            <pc:sldMk cId="3161625049" sldId="289"/>
            <ac:spMk id="128" creationId="{DC6DC86E-E537-4611-8049-983FF80959BA}"/>
          </ac:spMkLst>
        </pc:spChg>
        <pc:spChg chg="mod">
          <ac:chgData name="Shiva Kaul" userId="59a217b1fe251599" providerId="LiveId" clId="{31291AA3-9EB0-460F-B856-70581767BD03}" dt="2020-10-14T18:15:08.139" v="2708"/>
          <ac:spMkLst>
            <pc:docMk/>
            <pc:sldMk cId="3161625049" sldId="289"/>
            <ac:spMk id="129" creationId="{2DA10C5C-1250-4FA6-9D21-F537C95C606C}"/>
          </ac:spMkLst>
        </pc:spChg>
        <pc:spChg chg="mod">
          <ac:chgData name="Shiva Kaul" userId="59a217b1fe251599" providerId="LiveId" clId="{31291AA3-9EB0-460F-B856-70581767BD03}" dt="2020-10-14T18:16:25.121" v="2727"/>
          <ac:spMkLst>
            <pc:docMk/>
            <pc:sldMk cId="3161625049" sldId="289"/>
            <ac:spMk id="143" creationId="{5058570B-F854-4ABF-AE2A-8DE642E730C9}"/>
          </ac:spMkLst>
        </pc:spChg>
        <pc:spChg chg="mod">
          <ac:chgData name="Shiva Kaul" userId="59a217b1fe251599" providerId="LiveId" clId="{31291AA3-9EB0-460F-B856-70581767BD03}" dt="2020-10-14T18:16:25.121" v="2728"/>
          <ac:spMkLst>
            <pc:docMk/>
            <pc:sldMk cId="3161625049" sldId="289"/>
            <ac:spMk id="144" creationId="{2CB88836-7C58-4F84-BBB7-17F459F60DD8}"/>
          </ac:spMkLst>
        </pc:spChg>
        <pc:spChg chg="mod">
          <ac:chgData name="Shiva Kaul" userId="59a217b1fe251599" providerId="LiveId" clId="{31291AA3-9EB0-460F-B856-70581767BD03}" dt="2020-10-14T18:16:25.123" v="2729"/>
          <ac:spMkLst>
            <pc:docMk/>
            <pc:sldMk cId="3161625049" sldId="289"/>
            <ac:spMk id="145" creationId="{4A1128FF-3D53-46F1-9EB5-A8D8973F360A}"/>
          </ac:spMkLst>
        </pc:spChg>
        <pc:spChg chg="mod">
          <ac:chgData name="Shiva Kaul" userId="59a217b1fe251599" providerId="LiveId" clId="{31291AA3-9EB0-460F-B856-70581767BD03}" dt="2020-10-14T18:16:25.125" v="2730"/>
          <ac:spMkLst>
            <pc:docMk/>
            <pc:sldMk cId="3161625049" sldId="289"/>
            <ac:spMk id="146" creationId="{01F0D97D-A61D-4EAC-A18F-E0392BC9E260}"/>
          </ac:spMkLst>
        </pc:spChg>
        <pc:spChg chg="mod">
          <ac:chgData name="Shiva Kaul" userId="59a217b1fe251599" providerId="LiveId" clId="{31291AA3-9EB0-460F-B856-70581767BD03}" dt="2020-10-14T18:16:25.126" v="2731"/>
          <ac:spMkLst>
            <pc:docMk/>
            <pc:sldMk cId="3161625049" sldId="289"/>
            <ac:spMk id="147" creationId="{A7A99E4C-A79B-4FE6-9CCC-47F2E30B9B5B}"/>
          </ac:spMkLst>
        </pc:spChg>
        <pc:spChg chg="mod">
          <ac:chgData name="Shiva Kaul" userId="59a217b1fe251599" providerId="LiveId" clId="{31291AA3-9EB0-460F-B856-70581767BD03}" dt="2020-10-14T18:16:25.127" v="2732"/>
          <ac:spMkLst>
            <pc:docMk/>
            <pc:sldMk cId="3161625049" sldId="289"/>
            <ac:spMk id="148" creationId="{A1EE7E4C-73EE-4AEE-A86C-9177D69D06DD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38" creationId="{F5526360-844B-403F-89FD-7DCDEB65F6F3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39" creationId="{E3555F84-6C78-4880-B1E6-D6F6373D91E7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40" creationId="{B0719524-E1ED-44C4-BBE2-742D2AF95297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1" creationId="{62B04152-4611-43D8-A41E-D6EF5D868FD6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2" creationId="{993A9B78-E566-4E46-97D6-3FC0ACBEE3C1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3" creationId="{80EDBF33-284A-4658-9771-B35FCC59CE1E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4" creationId="{07C477F2-E733-48CF-A269-07B7965BC14D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5" creationId="{033C194E-9818-42CF-9902-94D27C222EC3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46" creationId="{122E4530-604B-4383-8F91-C70E9DC24C84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47" creationId="{ABDE18CF-54EA-4D8E-87F3-263139AC0DAE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48" creationId="{20E05B37-AD94-42BB-AF0A-F55BA4B41D4F}"/>
          </ac:spMkLst>
        </pc:spChg>
        <pc:spChg chg="mod">
          <ac:chgData name="Shiva Kaul" userId="59a217b1fe251599" providerId="LiveId" clId="{31291AA3-9EB0-460F-B856-70581767BD03}" dt="2020-10-14T18:18:54.629" v="2783" actId="1076"/>
          <ac:spMkLst>
            <pc:docMk/>
            <pc:sldMk cId="3161625049" sldId="289"/>
            <ac:spMk id="14349" creationId="{D60B55DB-7BEB-4788-929A-5C791E8EC860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61" creationId="{AC9F02A4-F62A-4E13-B1AE-98E2550B226F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63" creationId="{9C59CF8A-1261-4642-8DA4-2E72CBBF88F4}"/>
          </ac:spMkLst>
        </pc:spChg>
        <pc:spChg chg="del">
          <ac:chgData name="Shiva Kaul" userId="59a217b1fe251599" providerId="LiveId" clId="{31291AA3-9EB0-460F-B856-70581767BD03}" dt="2020-10-14T17:04:22.747" v="2442" actId="478"/>
          <ac:spMkLst>
            <pc:docMk/>
            <pc:sldMk cId="3161625049" sldId="289"/>
            <ac:spMk id="14365" creationId="{206782A6-ADAE-46C8-ADB9-7DC938A12294}"/>
          </ac:spMkLst>
        </pc:spChg>
        <pc:grpChg chg="del">
          <ac:chgData name="Shiva Kaul" userId="59a217b1fe251599" providerId="LiveId" clId="{31291AA3-9EB0-460F-B856-70581767BD03}" dt="2020-10-14T17:04:22.747" v="2442" actId="478"/>
          <ac:grpSpMkLst>
            <pc:docMk/>
            <pc:sldMk cId="3161625049" sldId="289"/>
            <ac:grpSpMk id="5" creationId="{B2FD3DA1-62A2-4798-9ADA-BDBD10C8ED83}"/>
          </ac:grpSpMkLst>
        </pc:grpChg>
        <pc:grpChg chg="del">
          <ac:chgData name="Shiva Kaul" userId="59a217b1fe251599" providerId="LiveId" clId="{31291AA3-9EB0-460F-B856-70581767BD03}" dt="2020-10-14T17:04:22.747" v="2442" actId="478"/>
          <ac:grpSpMkLst>
            <pc:docMk/>
            <pc:sldMk cId="3161625049" sldId="289"/>
            <ac:grpSpMk id="17" creationId="{21E735AB-4F05-4B03-95B9-6075BCD014B6}"/>
          </ac:grpSpMkLst>
        </pc:grpChg>
        <pc:grpChg chg="del">
          <ac:chgData name="Shiva Kaul" userId="59a217b1fe251599" providerId="LiveId" clId="{31291AA3-9EB0-460F-B856-70581767BD03}" dt="2020-10-14T17:04:22.747" v="2442" actId="478"/>
          <ac:grpSpMkLst>
            <pc:docMk/>
            <pc:sldMk cId="3161625049" sldId="289"/>
            <ac:grpSpMk id="20" creationId="{A56983E6-3497-4AC6-A7A7-101FD6286B51}"/>
          </ac:grpSpMkLst>
        </pc:grpChg>
        <pc:grpChg chg="mod">
          <ac:chgData name="Shiva Kaul" userId="59a217b1fe251599" providerId="LiveId" clId="{31291AA3-9EB0-460F-B856-70581767BD03}" dt="2020-10-14T18:18:54.629" v="2783" actId="1076"/>
          <ac:grpSpMkLst>
            <pc:docMk/>
            <pc:sldMk cId="3161625049" sldId="289"/>
            <ac:grpSpMk id="37" creationId="{A8A87FAD-F951-4C7B-8C56-22A452331962}"/>
          </ac:grpSpMkLst>
        </pc:grpChg>
        <pc:grpChg chg="del">
          <ac:chgData name="Shiva Kaul" userId="59a217b1fe251599" providerId="LiveId" clId="{31291AA3-9EB0-460F-B856-70581767BD03}" dt="2020-10-14T17:04:22.747" v="2442" actId="478"/>
          <ac:grpSpMkLst>
            <pc:docMk/>
            <pc:sldMk cId="3161625049" sldId="289"/>
            <ac:grpSpMk id="59" creationId="{B37955A9-0928-4CDC-865F-A54508795C6C}"/>
          </ac:grpSpMkLst>
        </pc:grpChg>
        <pc:grpChg chg="add mod">
          <ac:chgData name="Shiva Kaul" userId="59a217b1fe251599" providerId="LiveId" clId="{31291AA3-9EB0-460F-B856-70581767BD03}" dt="2020-10-14T18:18:54.629" v="2783" actId="1076"/>
          <ac:grpSpMkLst>
            <pc:docMk/>
            <pc:sldMk cId="3161625049" sldId="289"/>
            <ac:grpSpMk id="115" creationId="{6D4614D2-D3EA-4201-8219-361EBB024227}"/>
          </ac:grpSpMkLst>
        </pc:grpChg>
        <pc:grpChg chg="add mod">
          <ac:chgData name="Shiva Kaul" userId="59a217b1fe251599" providerId="LiveId" clId="{31291AA3-9EB0-460F-B856-70581767BD03}" dt="2020-10-14T18:15:04.892" v="2694" actId="1076"/>
          <ac:grpSpMkLst>
            <pc:docMk/>
            <pc:sldMk cId="3161625049" sldId="289"/>
            <ac:grpSpMk id="123" creationId="{A1D361AE-DDAB-47F0-836E-BA36565E4909}"/>
          </ac:grpSpMkLst>
        </pc:grpChg>
        <pc:grpChg chg="add mod">
          <ac:chgData name="Shiva Kaul" userId="59a217b1fe251599" providerId="LiveId" clId="{31291AA3-9EB0-460F-B856-70581767BD03}" dt="2020-10-14T18:16:23.517" v="2720" actId="1076"/>
          <ac:grpSpMkLst>
            <pc:docMk/>
            <pc:sldMk cId="3161625049" sldId="289"/>
            <ac:grpSpMk id="142" creationId="{4B8267C8-E156-4A01-92C9-14C2D79CBB26}"/>
          </ac:grpSpMkLst>
        </pc:grpChg>
        <pc:grpChg chg="mod">
          <ac:chgData name="Shiva Kaul" userId="59a217b1fe251599" providerId="LiveId" clId="{31291AA3-9EB0-460F-B856-70581767BD03}" dt="2020-10-14T18:18:54.629" v="2783" actId="1076"/>
          <ac:grpSpMkLst>
            <pc:docMk/>
            <pc:sldMk cId="3161625049" sldId="289"/>
            <ac:grpSpMk id="14351" creationId="{5DD7C994-2511-4AD3-AAB9-DDBB4CE2A8F0}"/>
          </ac:grpSpMkLst>
        </pc:grpChg>
        <pc:grpChg chg="del">
          <ac:chgData name="Shiva Kaul" userId="59a217b1fe251599" providerId="LiveId" clId="{31291AA3-9EB0-460F-B856-70581767BD03}" dt="2020-10-14T17:04:24.379" v="2443" actId="478"/>
          <ac:grpSpMkLst>
            <pc:docMk/>
            <pc:sldMk cId="3161625049" sldId="289"/>
            <ac:grpSpMk id="14360" creationId="{4B09E606-431B-439A-9EA5-0D0A6CAFAB43}"/>
          </ac:grpSpMkLst>
        </pc:grpChg>
        <pc:picChg chg="add mod modCrop">
          <ac:chgData name="Shiva Kaul" userId="59a217b1fe251599" providerId="LiveId" clId="{31291AA3-9EB0-460F-B856-70581767BD03}" dt="2020-10-14T18:18:54.629" v="2783" actId="1076"/>
          <ac:picMkLst>
            <pc:docMk/>
            <pc:sldMk cId="3161625049" sldId="289"/>
            <ac:picMk id="4" creationId="{3CBBB931-10F7-428A-A49B-E312436BBE05}"/>
          </ac:picMkLst>
        </pc:picChg>
        <pc:picChg chg="add mod modCrop">
          <ac:chgData name="Shiva Kaul" userId="59a217b1fe251599" providerId="LiveId" clId="{31291AA3-9EB0-460F-B856-70581767BD03}" dt="2020-10-14T18:18:54.629" v="2783" actId="1076"/>
          <ac:picMkLst>
            <pc:docMk/>
            <pc:sldMk cId="3161625049" sldId="289"/>
            <ac:picMk id="9" creationId="{CEFB7499-5C0A-4749-A7AB-10E73F507C75}"/>
          </ac:picMkLst>
        </pc:picChg>
        <pc:picChg chg="mod">
          <ac:chgData name="Shiva Kaul" userId="59a217b1fe251599" providerId="LiveId" clId="{31291AA3-9EB0-460F-B856-70581767BD03}" dt="2020-10-14T18:11:29.494" v="2634" actId="14100"/>
          <ac:picMkLst>
            <pc:docMk/>
            <pc:sldMk cId="3161625049" sldId="289"/>
            <ac:picMk id="11" creationId="{EDE3CAAA-5BB9-432D-821C-3D192D89F17C}"/>
          </ac:picMkLst>
        </pc:picChg>
        <pc:picChg chg="mod">
          <ac:chgData name="Shiva Kaul" userId="59a217b1fe251599" providerId="LiveId" clId="{31291AA3-9EB0-460F-B856-70581767BD03}" dt="2020-10-14T18:15:19.930" v="2712" actId="14100"/>
          <ac:picMkLst>
            <pc:docMk/>
            <pc:sldMk cId="3161625049" sldId="289"/>
            <ac:picMk id="28" creationId="{9D84A4EE-EE52-4A13-A54E-4730C5EA1078}"/>
          </ac:picMkLst>
        </pc:picChg>
        <pc:picChg chg="mod">
          <ac:chgData name="Shiva Kaul" userId="59a217b1fe251599" providerId="LiveId" clId="{31291AA3-9EB0-460F-B856-70581767BD03}" dt="2020-10-14T18:16:40.416" v="2736" actId="14100"/>
          <ac:picMkLst>
            <pc:docMk/>
            <pc:sldMk cId="3161625049" sldId="289"/>
            <ac:picMk id="14353" creationId="{695BAEEB-8B1F-4974-8DD0-6A48BD01695E}"/>
          </ac:picMkLst>
        </pc:picChg>
        <pc:picChg chg="add del mod">
          <ac:chgData name="Shiva Kaul" userId="59a217b1fe251599" providerId="LiveId" clId="{31291AA3-9EB0-460F-B856-70581767BD03}" dt="2020-10-14T18:18:39.796" v="2780" actId="21"/>
          <ac:picMkLst>
            <pc:docMk/>
            <pc:sldMk cId="3161625049" sldId="289"/>
            <ac:picMk id="16386" creationId="{201836CD-94A2-48A9-86E2-E23BA74819D1}"/>
          </ac:picMkLst>
        </pc:picChg>
        <pc:cxnChg chg="add mod">
          <ac:chgData name="Shiva Kaul" userId="59a217b1fe251599" providerId="LiveId" clId="{31291AA3-9EB0-460F-B856-70581767BD03}" dt="2020-10-14T18:18:54.629" v="2783" actId="1076"/>
          <ac:cxnSpMkLst>
            <pc:docMk/>
            <pc:sldMk cId="3161625049" sldId="289"/>
            <ac:cxnSpMk id="169" creationId="{E68C7429-DCC1-49CB-9458-43F1545B2201}"/>
          </ac:cxnSpMkLst>
        </pc:cxnChg>
        <pc:cxnChg chg="add mod">
          <ac:chgData name="Shiva Kaul" userId="59a217b1fe251599" providerId="LiveId" clId="{31291AA3-9EB0-460F-B856-70581767BD03}" dt="2020-10-14T18:19:16.509" v="2786" actId="1076"/>
          <ac:cxnSpMkLst>
            <pc:docMk/>
            <pc:sldMk cId="3161625049" sldId="289"/>
            <ac:cxnSpMk id="171" creationId="{91D9240F-2828-41B7-A45C-5E89DEA4CB8F}"/>
          </ac:cxnSpMkLst>
        </pc:cxnChg>
        <pc:cxnChg chg="mod">
          <ac:chgData name="Shiva Kaul" userId="59a217b1fe251599" providerId="LiveId" clId="{31291AA3-9EB0-460F-B856-70581767BD03}" dt="2020-10-14T18:13:35.660" v="2669" actId="1076"/>
          <ac:cxnSpMkLst>
            <pc:docMk/>
            <pc:sldMk cId="3161625049" sldId="289"/>
            <ac:cxnSpMk id="189" creationId="{CD97B9CB-018D-479B-8DDE-80F80A4E8C37}"/>
          </ac:cxnSpMkLst>
        </pc:cxnChg>
        <pc:cxnChg chg="mod">
          <ac:chgData name="Shiva Kaul" userId="59a217b1fe251599" providerId="LiveId" clId="{31291AA3-9EB0-460F-B856-70581767BD03}" dt="2020-10-14T18:13:35.660" v="2669" actId="1076"/>
          <ac:cxnSpMkLst>
            <pc:docMk/>
            <pc:sldMk cId="3161625049" sldId="289"/>
            <ac:cxnSpMk id="192" creationId="{A9058BAE-FAA2-472E-BD40-919216738C41}"/>
          </ac:cxnSpMkLst>
        </pc:cxnChg>
        <pc:cxnChg chg="mod">
          <ac:chgData name="Shiva Kaul" userId="59a217b1fe251599" providerId="LiveId" clId="{31291AA3-9EB0-460F-B856-70581767BD03}" dt="2020-10-14T18:13:35.660" v="2669" actId="1076"/>
          <ac:cxnSpMkLst>
            <pc:docMk/>
            <pc:sldMk cId="3161625049" sldId="289"/>
            <ac:cxnSpMk id="193" creationId="{24000702-0CD8-40EA-8F25-FB018E815CA5}"/>
          </ac:cxnSpMkLst>
        </pc:cxnChg>
      </pc:sldChg>
    </pc:docChg>
  </pc:docChgLst>
  <pc:docChgLst>
    <pc:chgData name="Shiva Kaul" userId="59a217b1fe251599" providerId="LiveId" clId="{6BD844C2-198C-49EE-8182-F63E589EE478}"/>
    <pc:docChg chg="undo custSel modSld">
      <pc:chgData name="Shiva Kaul" userId="59a217b1fe251599" providerId="LiveId" clId="{6BD844C2-198C-49EE-8182-F63E589EE478}" dt="2020-10-28T19:36:35.004" v="112" actId="1037"/>
      <pc:docMkLst>
        <pc:docMk/>
      </pc:docMkLst>
      <pc:sldChg chg="modSp">
        <pc:chgData name="Shiva Kaul" userId="59a217b1fe251599" providerId="LiveId" clId="{6BD844C2-198C-49EE-8182-F63E589EE478}" dt="2020-10-28T19:35:33.004" v="97" actId="1037"/>
        <pc:sldMkLst>
          <pc:docMk/>
          <pc:sldMk cId="3782419932" sldId="261"/>
        </pc:sldMkLst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3" creationId="{46A1D4EF-C5A9-4731-886B-767E5C1E6F79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186" creationId="{DE927C8D-8E9F-488E-838D-3C233AB9FDF3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187" creationId="{C3E41699-F584-46CF-B5B6-B99780558DF2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17" creationId="{753534BB-782A-4FCA-B201-CC11CD52A0F0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18" creationId="{A30AF845-11C4-4D70-975E-405FF3D58BDA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19" creationId="{4480E441-3264-45F2-8D2C-52AEB136F65D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20" creationId="{4B6C5A7D-F080-4996-A907-80EC93E8E8B2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21" creationId="{01669FC5-83BA-41D8-94E5-5A5F66052961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43" creationId="{54120405-C834-4F09-9A31-94FBC10F295F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44" creationId="{E272F81F-D35C-4DDC-BDED-2C726B631E9E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45" creationId="{6EFD49AE-8688-4E95-A752-A21942698B11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46" creationId="{E334EF28-44BF-405E-89C4-EC0B000D4FC1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47" creationId="{B819D8C7-FB5D-4222-A941-375F5D6F9F67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63" creationId="{2D035CFE-8E15-42BB-AD95-CAAD151704B4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64" creationId="{8D68379C-4A74-4156-B264-8C1BD0358469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65" creationId="{EEC55FA0-744C-44E6-A8B0-97E60D40DC7E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66" creationId="{67EE14EE-E16A-45DF-9132-46D287E14175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267" creationId="{A2EBF4DB-4A2E-4D9C-92B5-6FE972C3E708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307" creationId="{92CAB812-1372-4577-9606-AC44D4911EE0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308" creationId="{207B4AD0-B360-4204-8C1C-69961A8AA212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309" creationId="{2B494B40-4C38-4FD4-A250-C992357D5215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453" creationId="{A34A0211-26C5-416E-9ED0-F2BA4EF6A866}"/>
          </ac:spMkLst>
        </pc:spChg>
        <pc:spChg chg="mod">
          <ac:chgData name="Shiva Kaul" userId="59a217b1fe251599" providerId="LiveId" clId="{6BD844C2-198C-49EE-8182-F63E589EE478}" dt="2020-10-28T19:35:33.004" v="97" actId="1037"/>
          <ac:spMkLst>
            <pc:docMk/>
            <pc:sldMk cId="3782419932" sldId="261"/>
            <ac:spMk id="498" creationId="{5D38C13B-7212-46E0-B04A-3A5A0D82CB41}"/>
          </ac:spMkLst>
        </pc:spChg>
        <pc:grpChg chg="mod">
          <ac:chgData name="Shiva Kaul" userId="59a217b1fe251599" providerId="LiveId" clId="{6BD844C2-198C-49EE-8182-F63E589EE478}" dt="2020-10-28T19:35:33.004" v="97" actId="1037"/>
          <ac:grpSpMkLst>
            <pc:docMk/>
            <pc:sldMk cId="3782419932" sldId="261"/>
            <ac:grpSpMk id="189" creationId="{0883D0D5-6703-4795-8B9F-4885EFC87035}"/>
          </ac:grpSpMkLst>
        </pc:grpChg>
        <pc:grpChg chg="mod">
          <ac:chgData name="Shiva Kaul" userId="59a217b1fe251599" providerId="LiveId" clId="{6BD844C2-198C-49EE-8182-F63E589EE478}" dt="2020-10-28T19:35:33.004" v="97" actId="1037"/>
          <ac:grpSpMkLst>
            <pc:docMk/>
            <pc:sldMk cId="3782419932" sldId="261"/>
            <ac:grpSpMk id="223" creationId="{B1DAA697-F015-4D49-A4AB-E69947ACF7F0}"/>
          </ac:grpSpMkLst>
        </pc:grpChg>
        <pc:grpChg chg="mod">
          <ac:chgData name="Shiva Kaul" userId="59a217b1fe251599" providerId="LiveId" clId="{6BD844C2-198C-49EE-8182-F63E589EE478}" dt="2020-10-28T19:35:33.004" v="97" actId="1037"/>
          <ac:grpSpMkLst>
            <pc:docMk/>
            <pc:sldMk cId="3782419932" sldId="261"/>
            <ac:grpSpMk id="249" creationId="{C3718A2D-7FAD-4DBC-88F0-8C7B9C9EA10D}"/>
          </ac:grpSpMkLst>
        </pc:grpChg>
        <pc:grpChg chg="mod">
          <ac:chgData name="Shiva Kaul" userId="59a217b1fe251599" providerId="LiveId" clId="{6BD844C2-198C-49EE-8182-F63E589EE478}" dt="2020-10-28T19:35:33.004" v="97" actId="1037"/>
          <ac:grpSpMkLst>
            <pc:docMk/>
            <pc:sldMk cId="3782419932" sldId="261"/>
            <ac:grpSpMk id="269" creationId="{BD874805-B544-4EB1-806B-C6EA01B0B25F}"/>
          </ac:grpSpMkLst>
        </pc:grpChg>
        <pc:grpChg chg="mod">
          <ac:chgData name="Shiva Kaul" userId="59a217b1fe251599" providerId="LiveId" clId="{6BD844C2-198C-49EE-8182-F63E589EE478}" dt="2020-10-28T19:35:33.004" v="97" actId="1037"/>
          <ac:grpSpMkLst>
            <pc:docMk/>
            <pc:sldMk cId="3782419932" sldId="261"/>
            <ac:grpSpMk id="311" creationId="{222E25DC-A820-426F-9DE1-557176E37217}"/>
          </ac:grpSpMkLst>
        </pc:grpChg>
        <pc:cxnChg chg="mod">
          <ac:chgData name="Shiva Kaul" userId="59a217b1fe251599" providerId="LiveId" clId="{6BD844C2-198C-49EE-8182-F63E589EE478}" dt="2020-10-28T19:35:33.004" v="97" actId="1037"/>
          <ac:cxnSpMkLst>
            <pc:docMk/>
            <pc:sldMk cId="3782419932" sldId="261"/>
            <ac:cxnSpMk id="100" creationId="{CAC0F364-E33A-4EF1-8C3A-CFB00B52BA77}"/>
          </ac:cxnSpMkLst>
        </pc:cxnChg>
      </pc:sldChg>
      <pc:sldChg chg="modSp mod">
        <pc:chgData name="Shiva Kaul" userId="59a217b1fe251599" providerId="LiveId" clId="{6BD844C2-198C-49EE-8182-F63E589EE478}" dt="2020-10-28T19:36:35.004" v="112" actId="1037"/>
        <pc:sldMkLst>
          <pc:docMk/>
          <pc:sldMk cId="2070565016" sldId="276"/>
        </pc:sldMkLst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" creationId="{46A1D4EF-C5A9-4731-886B-767E5C1E6F79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0" creationId="{F8B75A66-466B-4BC8-835C-A7C0463267BD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1" creationId="{D8B35264-5DF3-4491-A58E-FD2A603DE41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2" creationId="{B2D9F478-2B31-41A6-9CC3-303D3971FBEB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3" creationId="{EEF8AE37-F724-46F1-9BE9-2542D023E87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4" creationId="{EBDCED46-25C8-4F9C-88E5-FEB0A4898C88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5" creationId="{2658BC61-13CF-4687-8A69-67269D40A39D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6" creationId="{0C09CEF9-EB0E-49E2-8F74-6B3C8568743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7" creationId="{8FBE1EBB-8A82-446C-A7C9-2AB435CAB96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8" creationId="{CC693C9A-464B-48BB-8E26-2CD3F30627B5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9" creationId="{FC021FE2-AE2B-4EA2-A0FA-E505450CED4D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0" creationId="{29E2A344-42AF-4361-857B-606F11E33543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1" creationId="{836D70D4-C9DD-49AB-8A64-9E4B992778D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2" creationId="{28FE0D1E-1D33-4A72-8E36-61923CF5DF0F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3" creationId="{EB9AB141-843C-4A5B-AC5F-D523EDF4A7F9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" creationId="{ABC8ECF0-46A4-43DF-9A6C-706312FC5034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5" creationId="{C2083ECE-B389-4199-A9ED-5FD2E104E0E9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" creationId="{0B9B40B4-AFC2-44B0-9FA7-DD92CCF2340F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7" creationId="{91F056A1-7607-4B70-A0D8-5B98B6CE6B77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8" creationId="{3B4ABA02-F75B-4CE9-B100-86BA0B83D888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86" creationId="{DE927C8D-8E9F-488E-838D-3C233AB9FDF3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187" creationId="{C3E41699-F584-46CF-B5B6-B99780558DF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17" creationId="{753534BB-782A-4FCA-B201-CC11CD52A0F0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18" creationId="{A30AF845-11C4-4D70-975E-405FF3D58BDA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19" creationId="{4480E441-3264-45F2-8D2C-52AEB136F65D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20" creationId="{4B6C5A7D-F080-4996-A907-80EC93E8E8B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21" creationId="{01669FC5-83BA-41D8-94E5-5A5F66052961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3" creationId="{54120405-C834-4F09-9A31-94FBC10F295F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4" creationId="{E272F81F-D35C-4DDC-BDED-2C726B631E9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5" creationId="{6EFD49AE-8688-4E95-A752-A21942698B11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6" creationId="{E334EF28-44BF-405E-89C4-EC0B000D4FC1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47" creationId="{B819D8C7-FB5D-4222-A941-375F5D6F9F67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3" creationId="{2D035CFE-8E15-42BB-AD95-CAAD151704B4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4" creationId="{8D68379C-4A74-4156-B264-8C1BD0358469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5" creationId="{EEC55FA0-744C-44E6-A8B0-97E60D40DC7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6" creationId="{67EE14EE-E16A-45DF-9132-46D287E14175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267" creationId="{A2EBF4DB-4A2E-4D9C-92B5-6FE972C3E708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07" creationId="{92CAB812-1372-4577-9606-AC44D4911EE0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08" creationId="{207B4AD0-B360-4204-8C1C-69961A8AA21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09" creationId="{2B494B40-4C38-4FD4-A250-C992357D5215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61" creationId="{E36DC3CD-5B3C-4850-A002-26257D76B4C4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62" creationId="{84B4DD64-5A32-4587-9C90-0C7B05560FAB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69" creationId="{76E1539F-7017-431A-8FA5-DF63515BA6C8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70" creationId="{EEED5104-07D6-4FB4-8EDB-FF4FD884B34E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72" creationId="{26D3ED95-D423-4BE7-9E7F-94DC7F6CCC59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373" creationId="{68F65045-D31D-4880-9E41-C21C907D9527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46" creationId="{8328D4C1-1E3E-4AD5-B91E-7D91BA6519C5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51" creationId="{EDEB5D28-0544-46F9-86F3-57852A693B6A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53" creationId="{A34A0211-26C5-416E-9ED0-F2BA4EF6A866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56" creationId="{0B7330E5-1726-4216-9940-561381EDA6AA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60" creationId="{643AE493-FD61-4A2E-8EC9-5F13CB3862F1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76" creationId="{C80EB8D8-F4C6-49FF-AAC6-397BBD8683BC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79" creationId="{1A1B11FC-658E-4F55-BA1C-6EE7C5881BFD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88" creationId="{CAD62C74-716F-462D-9503-D7A3B3D6AC62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91" creationId="{5FA8A0D6-1252-44C0-8D09-EC625B0EFDEF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94" creationId="{CD88B7D7-4C5F-4FC8-A8A8-C89FE58F6E3C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96" creationId="{8D219B88-4054-4230-A18B-F0FFD1AE17EB}"/>
          </ac:spMkLst>
        </pc:spChg>
        <pc:spChg chg="mod">
          <ac:chgData name="Shiva Kaul" userId="59a217b1fe251599" providerId="LiveId" clId="{6BD844C2-198C-49EE-8182-F63E589EE478}" dt="2020-10-28T19:36:35.004" v="112" actId="1037"/>
          <ac:spMkLst>
            <pc:docMk/>
            <pc:sldMk cId="2070565016" sldId="276"/>
            <ac:spMk id="498" creationId="{5D38C13B-7212-46E0-B04A-3A5A0D82CB41}"/>
          </ac:spMkLst>
        </pc:s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30" creationId="{A9320E42-72D1-4A6D-B879-2F3077D0FA15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189" creationId="{0883D0D5-6703-4795-8B9F-4885EFC87035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223" creationId="{B1DAA697-F015-4D49-A4AB-E69947ACF7F0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249" creationId="{C3718A2D-7FAD-4DBC-88F0-8C7B9C9EA10D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269" creationId="{BD874805-B544-4EB1-806B-C6EA01B0B25F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311" creationId="{222E25DC-A820-426F-9DE1-557176E37217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364" creationId="{D2AF474F-F6E3-45C8-ADF0-2F58F17C56DA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368" creationId="{59730565-FFB1-42CC-9C5E-063E2F8025A2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371" creationId="{BE9496C2-91D9-477D-A0AE-858A1FF0BA05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49" creationId="{7A018569-075E-4A50-B7A0-862CD7F104BC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50" creationId="{5FA65B14-55D7-4C43-96C5-A5E228942849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75" creationId="{E5B21F03-B860-44A9-8B2A-424C5E2B08D7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78" creationId="{0447A803-6858-4252-AFDC-67F7A9374D2A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87" creationId="{659B99D0-CC51-4597-A44D-E5493FED6A72}"/>
          </ac:grpSpMkLst>
        </pc:grpChg>
        <pc:grpChg chg="mod">
          <ac:chgData name="Shiva Kaul" userId="59a217b1fe251599" providerId="LiveId" clId="{6BD844C2-198C-49EE-8182-F63E589EE478}" dt="2020-10-28T19:36:35.004" v="112" actId="1037"/>
          <ac:grpSpMkLst>
            <pc:docMk/>
            <pc:sldMk cId="2070565016" sldId="276"/>
            <ac:grpSpMk id="490" creationId="{992ECB95-02A3-4660-BD9D-5305F907B464}"/>
          </ac:grpSpMkLst>
        </pc:grpChg>
        <pc:picChg chg="mod">
          <ac:chgData name="Shiva Kaul" userId="59a217b1fe251599" providerId="LiveId" clId="{6BD844C2-198C-49EE-8182-F63E589EE478}" dt="2020-10-28T19:29:12.035" v="10" actId="14100"/>
          <ac:picMkLst>
            <pc:docMk/>
            <pc:sldMk cId="2070565016" sldId="276"/>
            <ac:picMk id="4" creationId="{0D4F0654-4D8C-4196-B1ED-CD87FD2C5958}"/>
          </ac:picMkLst>
        </pc:pic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100" creationId="{CAC0F364-E33A-4EF1-8C3A-CFB00B52BA77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315" creationId="{1406DFB4-B409-4827-908E-B422D9B2F385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329" creationId="{CA8AB42F-55C2-43CC-B517-C8A75EDF1F05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332" creationId="{1B77DFC3-0892-4ED2-A9AE-451D8D12E4FC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47" creationId="{0A4A26F7-47A0-41E3-AB4F-3E73E2F47944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52" creationId="{EACD6975-6720-4767-9B90-9B67120330AF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61" creationId="{221CD0B2-0803-4933-8678-FEE87F53C9FC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62" creationId="{76ED5F01-C09E-46E7-A9E2-66836AF95123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65" creationId="{A0507083-9588-401E-A463-CC71859746E1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72" creationId="{C71C9EBA-A566-416C-97AD-E1D5AE8763AE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73" creationId="{5AC10B27-B257-4417-B622-30BD2713887B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74" creationId="{35C2C97E-AB67-448B-9924-F31065881154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77" creationId="{8FF8E755-CDB8-4CFC-8F8A-9A874A6449FC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80" creationId="{AFDF60E1-7A65-44F1-A8ED-94C5722DDCFF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89" creationId="{BDF41AE7-AA5C-46CA-A7E6-2453EB3E7083}"/>
          </ac:cxnSpMkLst>
        </pc:cxnChg>
        <pc:cxnChg chg="mod">
          <ac:chgData name="Shiva Kaul" userId="59a217b1fe251599" providerId="LiveId" clId="{6BD844C2-198C-49EE-8182-F63E589EE478}" dt="2020-10-28T19:36:35.004" v="112" actId="1037"/>
          <ac:cxnSpMkLst>
            <pc:docMk/>
            <pc:sldMk cId="2070565016" sldId="276"/>
            <ac:cxnSpMk id="492" creationId="{69EF8A11-EA2A-4FD5-9F8A-B06F172C7F57}"/>
          </ac:cxnSpMkLst>
        </pc:cxnChg>
      </pc:sldChg>
      <pc:sldChg chg="modSp">
        <pc:chgData name="Shiva Kaul" userId="59a217b1fe251599" providerId="LiveId" clId="{6BD844C2-198C-49EE-8182-F63E589EE478}" dt="2020-10-28T19:36:04.816" v="102" actId="1038"/>
        <pc:sldMkLst>
          <pc:docMk/>
          <pc:sldMk cId="2484169092" sldId="277"/>
        </pc:sldMkLst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" creationId="{46A1D4EF-C5A9-4731-886B-767E5C1E6F79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186" creationId="{DE927C8D-8E9F-488E-838D-3C233AB9FDF3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187" creationId="{C3E41699-F584-46CF-B5B6-B99780558DF2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17" creationId="{753534BB-782A-4FCA-B201-CC11CD52A0F0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18" creationId="{A30AF845-11C4-4D70-975E-405FF3D58BDA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19" creationId="{4480E441-3264-45F2-8D2C-52AEB136F65D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20" creationId="{4B6C5A7D-F080-4996-A907-80EC93E8E8B2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21" creationId="{01669FC5-83BA-41D8-94E5-5A5F66052961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43" creationId="{54120405-C834-4F09-9A31-94FBC10F295F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44" creationId="{E272F81F-D35C-4DDC-BDED-2C726B631E9E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45" creationId="{6EFD49AE-8688-4E95-A752-A21942698B11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46" creationId="{E334EF28-44BF-405E-89C4-EC0B000D4FC1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47" creationId="{B819D8C7-FB5D-4222-A941-375F5D6F9F67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63" creationId="{2D035CFE-8E15-42BB-AD95-CAAD151704B4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64" creationId="{8D68379C-4A74-4156-B264-8C1BD0358469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65" creationId="{EEC55FA0-744C-44E6-A8B0-97E60D40DC7E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66" creationId="{67EE14EE-E16A-45DF-9132-46D287E14175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267" creationId="{A2EBF4DB-4A2E-4D9C-92B5-6FE972C3E708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07" creationId="{92CAB812-1372-4577-9606-AC44D4911EE0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08" creationId="{207B4AD0-B360-4204-8C1C-69961A8AA212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09" creationId="{2B494B40-4C38-4FD4-A250-C992357D5215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61" creationId="{E36DC3CD-5B3C-4850-A002-26257D76B4C4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62" creationId="{84B4DD64-5A32-4587-9C90-0C7B05560FAB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69" creationId="{76E1539F-7017-431A-8FA5-DF63515BA6C8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70" creationId="{EEED5104-07D6-4FB4-8EDB-FF4FD884B34E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72" creationId="{26D3ED95-D423-4BE7-9E7F-94DC7F6CCC59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373" creationId="{68F65045-D31D-4880-9E41-C21C907D9527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453" creationId="{A34A0211-26C5-416E-9ED0-F2BA4EF6A866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456" creationId="{0B7330E5-1726-4216-9940-561381EDA6AA}"/>
          </ac:spMkLst>
        </pc:spChg>
        <pc:spChg chg="mod">
          <ac:chgData name="Shiva Kaul" userId="59a217b1fe251599" providerId="LiveId" clId="{6BD844C2-198C-49EE-8182-F63E589EE478}" dt="2020-10-28T19:36:04.816" v="102" actId="1038"/>
          <ac:spMkLst>
            <pc:docMk/>
            <pc:sldMk cId="2484169092" sldId="277"/>
            <ac:spMk id="498" creationId="{5D38C13B-7212-46E0-B04A-3A5A0D82CB41}"/>
          </ac:spMkLst>
        </pc:s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189" creationId="{0883D0D5-6703-4795-8B9F-4885EFC87035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223" creationId="{B1DAA697-F015-4D49-A4AB-E69947ACF7F0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249" creationId="{C3718A2D-7FAD-4DBC-88F0-8C7B9C9EA10D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269" creationId="{BD874805-B544-4EB1-806B-C6EA01B0B25F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311" creationId="{222E25DC-A820-426F-9DE1-557176E37217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364" creationId="{D2AF474F-F6E3-45C8-ADF0-2F58F17C56DA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368" creationId="{59730565-FFB1-42CC-9C5E-063E2F8025A2}"/>
          </ac:grpSpMkLst>
        </pc:grpChg>
        <pc:grpChg chg="mod">
          <ac:chgData name="Shiva Kaul" userId="59a217b1fe251599" providerId="LiveId" clId="{6BD844C2-198C-49EE-8182-F63E589EE478}" dt="2020-10-28T19:36:04.816" v="102" actId="1038"/>
          <ac:grpSpMkLst>
            <pc:docMk/>
            <pc:sldMk cId="2484169092" sldId="277"/>
            <ac:grpSpMk id="371" creationId="{BE9496C2-91D9-477D-A0AE-858A1FF0BA05}"/>
          </ac:grpSpMkLst>
        </pc:grp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100" creationId="{CAC0F364-E33A-4EF1-8C3A-CFB00B52BA77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315" creationId="{1406DFB4-B409-4827-908E-B422D9B2F385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329" creationId="{CA8AB42F-55C2-43CC-B517-C8A75EDF1F05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332" creationId="{1B77DFC3-0892-4ED2-A9AE-451D8D12E4FC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61" creationId="{221CD0B2-0803-4933-8678-FEE87F53C9FC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62" creationId="{76ED5F01-C09E-46E7-A9E2-66836AF95123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65" creationId="{A0507083-9588-401E-A463-CC71859746E1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72" creationId="{C71C9EBA-A566-416C-97AD-E1D5AE8763AE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73" creationId="{5AC10B27-B257-4417-B622-30BD2713887B}"/>
          </ac:cxnSpMkLst>
        </pc:cxnChg>
        <pc:cxnChg chg="mod">
          <ac:chgData name="Shiva Kaul" userId="59a217b1fe251599" providerId="LiveId" clId="{6BD844C2-198C-49EE-8182-F63E589EE478}" dt="2020-10-28T19:36:04.816" v="102" actId="1038"/>
          <ac:cxnSpMkLst>
            <pc:docMk/>
            <pc:sldMk cId="2484169092" sldId="277"/>
            <ac:cxnSpMk id="474" creationId="{35C2C97E-AB67-448B-9924-F31065881154}"/>
          </ac:cxnSpMkLst>
        </pc:cxnChg>
      </pc:sldChg>
      <pc:sldChg chg="modSp">
        <pc:chgData name="Shiva Kaul" userId="59a217b1fe251599" providerId="LiveId" clId="{6BD844C2-198C-49EE-8182-F63E589EE478}" dt="2020-10-28T19:35:09.795" v="93" actId="1076"/>
        <pc:sldMkLst>
          <pc:docMk/>
          <pc:sldMk cId="3327526571" sldId="278"/>
        </pc:sldMkLst>
        <pc:spChg chg="mod">
          <ac:chgData name="Shiva Kaul" userId="59a217b1fe251599" providerId="LiveId" clId="{6BD844C2-198C-49EE-8182-F63E589EE478}" dt="2020-10-28T19:35:09.795" v="93" actId="1076"/>
          <ac:spMkLst>
            <pc:docMk/>
            <pc:sldMk cId="3327526571" sldId="278"/>
            <ac:spMk id="3" creationId="{46A1D4EF-C5A9-4731-886B-767E5C1E6F79}"/>
          </ac:spMkLst>
        </pc:spChg>
        <pc:spChg chg="mod">
          <ac:chgData name="Shiva Kaul" userId="59a217b1fe251599" providerId="LiveId" clId="{6BD844C2-198C-49EE-8182-F63E589EE478}" dt="2020-10-28T19:35:09.795" v="93" actId="1076"/>
          <ac:spMkLst>
            <pc:docMk/>
            <pc:sldMk cId="3327526571" sldId="278"/>
            <ac:spMk id="186" creationId="{DE927C8D-8E9F-488E-838D-3C233AB9FDF3}"/>
          </ac:spMkLst>
        </pc:spChg>
        <pc:spChg chg="mod">
          <ac:chgData name="Shiva Kaul" userId="59a217b1fe251599" providerId="LiveId" clId="{6BD844C2-198C-49EE-8182-F63E589EE478}" dt="2020-10-28T19:35:09.795" v="93" actId="1076"/>
          <ac:spMkLst>
            <pc:docMk/>
            <pc:sldMk cId="3327526571" sldId="278"/>
            <ac:spMk id="187" creationId="{C3E41699-F584-46CF-B5B6-B99780558DF2}"/>
          </ac:spMkLst>
        </pc:spChg>
        <pc:grpChg chg="mod">
          <ac:chgData name="Shiva Kaul" userId="59a217b1fe251599" providerId="LiveId" clId="{6BD844C2-198C-49EE-8182-F63E589EE478}" dt="2020-10-28T19:35:09.795" v="93" actId="1076"/>
          <ac:grpSpMkLst>
            <pc:docMk/>
            <pc:sldMk cId="3327526571" sldId="278"/>
            <ac:grpSpMk id="189" creationId="{0883D0D5-6703-4795-8B9F-4885EFC87035}"/>
          </ac:grpSpMkLst>
        </pc:grpChg>
      </pc:sldChg>
      <pc:sldChg chg="addSp delSp modSp mod">
        <pc:chgData name="Shiva Kaul" userId="59a217b1fe251599" providerId="LiveId" clId="{6BD844C2-198C-49EE-8182-F63E589EE478}" dt="2020-10-28T19:34:23.007" v="86" actId="14100"/>
        <pc:sldMkLst>
          <pc:docMk/>
          <pc:sldMk cId="2690880239" sldId="283"/>
        </pc:sldMkLst>
        <pc:spChg chg="add 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5" creationId="{4F9AA97C-4BE9-4700-9BFD-24C49D843A44}"/>
          </ac:spMkLst>
        </pc:spChg>
        <pc:spChg chg="add 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6" creationId="{1E8A3127-D8E6-4BFC-855D-E3A52D563E27}"/>
          </ac:spMkLst>
        </pc:spChg>
        <pc:spChg chg="add 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8" creationId="{CD76E495-C1A5-41EC-970E-AC509CDC5152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6" creationId="{7CA9E93A-28E1-49AE-93A6-C39266F33CCD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" creationId="{C474142E-5D80-4FA8-8568-620E1B62D004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8" creationId="{D49E8BC0-6330-4B8B-8B83-0E1C4F9A4A3C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39" creationId="{CFBBF9EC-FC16-4EF9-A7D7-8C5C9A6372FA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41" creationId="{2C009D30-2A94-4A1F-A40A-352B6B8BB090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42" creationId="{EFFBAFD3-958A-4EAC-A6EE-34B40AB1B788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43" creationId="{FA3A50E3-A630-4753-AE57-E7785D5C11C9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44" creationId="{B783AE19-DB75-494C-A26D-260B8394F878}"/>
          </ac:spMkLst>
        </pc:spChg>
        <pc:spChg chg="mod">
          <ac:chgData name="Shiva Kaul" userId="59a217b1fe251599" providerId="LiveId" clId="{6BD844C2-198C-49EE-8182-F63E589EE478}" dt="2020-10-28T19:30:52.741" v="25"/>
          <ac:spMkLst>
            <pc:docMk/>
            <pc:sldMk cId="2690880239" sldId="283"/>
            <ac:spMk id="245" creationId="{A64BD757-92E4-4D7D-9737-03D2812721A5}"/>
          </ac:spMkLst>
        </pc:spChg>
        <pc:spChg chg="add 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49" creationId="{1A9EE8A2-AC97-4F4C-9764-0696A8F811D0}"/>
          </ac:spMkLst>
        </pc:spChg>
        <pc:spChg chg="add 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50" creationId="{CDB5895A-BE7B-4A0C-858E-EAF8FF55FC0B}"/>
          </ac:spMkLst>
        </pc:spChg>
        <pc:spChg chg="add 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52" creationId="{6445B023-4C94-46A7-BD08-73F1CD353DB7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53" creationId="{0396CA0F-C37F-41AD-B6E3-5D2AE110318B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54" creationId="{6C9D2977-CDB3-4776-B164-C7AA7E599153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255" creationId="{4E4FE970-9408-4598-BC7D-BE05C538B8F1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768" creationId="{72EBD6E0-3ED0-4E40-AFF5-4139913C53F3}"/>
          </ac:spMkLst>
        </pc:spChg>
        <pc:spChg chg="mod">
          <ac:chgData name="Shiva Kaul" userId="59a217b1fe251599" providerId="LiveId" clId="{6BD844C2-198C-49EE-8182-F63E589EE478}" dt="2020-10-28T19:34:23.007" v="86" actId="14100"/>
          <ac:spMkLst>
            <pc:docMk/>
            <pc:sldMk cId="2690880239" sldId="283"/>
            <ac:spMk id="835" creationId="{FBF7E112-B83E-4B99-ADED-7B2F0FDCB8BC}"/>
          </ac:spMkLst>
        </pc:spChg>
        <pc:spChg chg="mod">
          <ac:chgData name="Shiva Kaul" userId="59a217b1fe251599" providerId="LiveId" clId="{6BD844C2-198C-49EE-8182-F63E589EE478}" dt="2020-10-28T19:34:08.635" v="82" actId="20577"/>
          <ac:spMkLst>
            <pc:docMk/>
            <pc:sldMk cId="2690880239" sldId="283"/>
            <ac:spMk id="838" creationId="{D98D731A-F6CE-4330-9E46-FBF9B550814A}"/>
          </ac:spMkLst>
        </pc:spChg>
        <pc:spChg chg="add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848" creationId="{01E8D1BD-33FC-48E5-AE5E-1912BD512EF5}"/>
          </ac:spMkLst>
        </pc:spChg>
        <pc:spChg chg="add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849" creationId="{6A3D5618-67E8-46EB-A7DF-D4A7276BC6CB}"/>
          </ac:spMkLst>
        </pc:spChg>
        <pc:spChg chg="ad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850" creationId="{5FBA3C82-AB23-4D27-85F4-8121B4189939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15712" creationId="{9DC694F8-F941-4EF5-8912-95DE5F0C3A26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15713" creationId="{332B0F7A-8159-4F86-9A25-56A1441DD074}"/>
          </ac:spMkLst>
        </pc:spChg>
        <pc:spChg chg="mod">
          <ac:chgData name="Shiva Kaul" userId="59a217b1fe251599" providerId="LiveId" clId="{6BD844C2-198C-49EE-8182-F63E589EE478}" dt="2020-10-28T19:31:16.070" v="34"/>
          <ac:spMkLst>
            <pc:docMk/>
            <pc:sldMk cId="2690880239" sldId="283"/>
            <ac:spMk id="15714" creationId="{5C74989D-A68E-4EEE-BAA9-23002137B47D}"/>
          </ac:spMkLst>
        </pc:spChg>
        <pc:spChg chg="add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18" creationId="{3AE40C4B-164C-421E-B8E5-0D7F29F0D05C}"/>
          </ac:spMkLst>
        </pc:spChg>
        <pc:spChg chg="add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19" creationId="{BD68A3D6-3EB5-469E-8BAB-DDC4929FCB4A}"/>
          </ac:spMkLst>
        </pc:spChg>
        <pc:spChg chg="add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1" creationId="{527B783C-68B6-4D3B-A6C9-C1888B70407E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2" creationId="{C4CF9102-6D2E-4FA9-9901-6AC64DE450DA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3" creationId="{3B440A99-6597-4696-9772-140300C526FD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4" creationId="{1129A923-C1F5-4986-AA26-BCAA9ED22F6C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5" creationId="{667D81AA-4BBB-4B3F-AA8F-B6D0FA9061C9}"/>
          </ac:spMkLst>
        </pc:spChg>
        <pc:spChg chg="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6" creationId="{334999F4-2606-4F1F-BBCC-3B43D36C68D8}"/>
          </ac:spMkLst>
        </pc:spChg>
        <pc:spChg chg="add del mod">
          <ac:chgData name="Shiva Kaul" userId="59a217b1fe251599" providerId="LiveId" clId="{6BD844C2-198C-49EE-8182-F63E589EE478}" dt="2020-10-28T19:32:45.574" v="51"/>
          <ac:spMkLst>
            <pc:docMk/>
            <pc:sldMk cId="2690880239" sldId="283"/>
            <ac:spMk id="15727" creationId="{75E66BB7-771A-484E-B7F6-68D3FA5D91B2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15739" creationId="{D0A50FAE-7A24-4A75-B992-CD7E8EF28389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15740" creationId="{C8AA1253-0144-4C0B-B279-382E15FCDF0C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15741" creationId="{35FDAF68-B426-43A0-94D3-51A048825517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15742" creationId="{32B21FD6-2D4B-4F8C-9178-DF9B71D86FCD}"/>
          </ac:spMkLst>
        </pc:spChg>
        <pc:spChg chg="mod">
          <ac:chgData name="Shiva Kaul" userId="59a217b1fe251599" providerId="LiveId" clId="{6BD844C2-198C-49EE-8182-F63E589EE478}" dt="2020-10-28T19:33:57.944" v="79" actId="1037"/>
          <ac:spMkLst>
            <pc:docMk/>
            <pc:sldMk cId="2690880239" sldId="283"/>
            <ac:spMk id="15743" creationId="{41BD5323-F391-41A2-89E6-F75FDE784EBD}"/>
          </ac:spMkLst>
        </pc:spChg>
        <pc:grpChg chg="add mod">
          <ac:chgData name="Shiva Kaul" userId="59a217b1fe251599" providerId="LiveId" clId="{6BD844C2-198C-49EE-8182-F63E589EE478}" dt="2020-10-28T19:30:52.741" v="25"/>
          <ac:grpSpMkLst>
            <pc:docMk/>
            <pc:sldMk cId="2690880239" sldId="283"/>
            <ac:grpSpMk id="4" creationId="{EAB6E834-FF09-4838-B2AF-FD2D7AFE688F}"/>
          </ac:grpSpMkLst>
        </pc:grpChg>
        <pc:grpChg chg="add mod">
          <ac:chgData name="Shiva Kaul" userId="59a217b1fe251599" providerId="LiveId" clId="{6BD844C2-198C-49EE-8182-F63E589EE478}" dt="2020-10-28T19:30:52.741" v="25"/>
          <ac:grpSpMkLst>
            <pc:docMk/>
            <pc:sldMk cId="2690880239" sldId="283"/>
            <ac:grpSpMk id="7" creationId="{15BE8121-4233-44A7-B492-8581D50ECD79}"/>
          </ac:grpSpMkLst>
        </pc:grpChg>
        <pc:grpChg chg="add 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154" creationId="{AB8CA258-9F98-4DD9-B4B2-8618ABA36344}"/>
          </ac:grpSpMkLst>
        </pc:grpChg>
        <pc:grpChg chg="add mod">
          <ac:chgData name="Shiva Kaul" userId="59a217b1fe251599" providerId="LiveId" clId="{6BD844C2-198C-49EE-8182-F63E589EE478}" dt="2020-10-28T19:31:16.070" v="34"/>
          <ac:grpSpMkLst>
            <pc:docMk/>
            <pc:sldMk cId="2690880239" sldId="283"/>
            <ac:grpSpMk id="248" creationId="{0CB61509-4328-4B1E-B344-25756D6D8201}"/>
          </ac:grpSpMkLst>
        </pc:grpChg>
        <pc:grpChg chg="add mod">
          <ac:chgData name="Shiva Kaul" userId="59a217b1fe251599" providerId="LiveId" clId="{6BD844C2-198C-49EE-8182-F63E589EE478}" dt="2020-10-28T19:31:16.070" v="34"/>
          <ac:grpSpMkLst>
            <pc:docMk/>
            <pc:sldMk cId="2690880239" sldId="283"/>
            <ac:grpSpMk id="251" creationId="{09592D73-2EC7-4CF3-BFE9-941BC4D09125}"/>
          </ac:grpSpMkLst>
        </pc:grpChg>
        <pc:grpChg chg="mod">
          <ac:chgData name="Shiva Kaul" userId="59a217b1fe251599" providerId="LiveId" clId="{6BD844C2-198C-49EE-8182-F63E589EE478}" dt="2020-10-28T19:33:57.944" v="79" actId="1037"/>
          <ac:grpSpMkLst>
            <pc:docMk/>
            <pc:sldMk cId="2690880239" sldId="283"/>
            <ac:grpSpMk id="770" creationId="{C2810748-1539-4A49-87C4-D061402D1057}"/>
          </ac:grpSpMkLst>
        </pc:grpChg>
        <pc:grpChg chg="add 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847" creationId="{DAE4C261-8C9C-4FD9-8245-C94DD5FBE2B4}"/>
          </ac:grpSpMkLst>
        </pc:grpChg>
        <pc:grpChg chg="add 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15717" creationId="{000F639B-646D-4A84-AEC6-E8591C7687AE}"/>
          </ac:grpSpMkLst>
        </pc:grpChg>
        <pc:grpChg chg="add 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15720" creationId="{B7E04734-45E8-4873-8111-8ABDD5D99F99}"/>
          </ac:grpSpMkLst>
        </pc:grpChg>
        <pc:grpChg chg="add 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15728" creationId="{EA83C313-95CD-4157-8110-5A397993D682}"/>
          </ac:grpSpMkLst>
        </pc:grpChg>
        <pc:grpChg chg="mod">
          <ac:chgData name="Shiva Kaul" userId="59a217b1fe251599" providerId="LiveId" clId="{6BD844C2-198C-49EE-8182-F63E589EE478}" dt="2020-10-28T19:32:45.574" v="51"/>
          <ac:grpSpMkLst>
            <pc:docMk/>
            <pc:sldMk cId="2690880239" sldId="283"/>
            <ac:grpSpMk id="15729" creationId="{D42FDCC5-048A-499C-999C-C4A9FBCB5DFA}"/>
          </ac:grpSpMkLst>
        </pc:grpChg>
        <pc:picChg chg="add del mod">
          <ac:chgData name="Shiva Kaul" userId="59a217b1fe251599" providerId="LiveId" clId="{6BD844C2-198C-49EE-8182-F63E589EE478}" dt="2020-10-28T19:30:52.741" v="25"/>
          <ac:picMkLst>
            <pc:docMk/>
            <pc:sldMk cId="2690880239" sldId="283"/>
            <ac:picMk id="3" creationId="{ABCA6B2D-2F7C-43E4-98EC-6CCE61F09E66}"/>
          </ac:picMkLst>
        </pc:picChg>
        <pc:picChg chg="add del mod">
          <ac:chgData name="Shiva Kaul" userId="59a217b1fe251599" providerId="LiveId" clId="{6BD844C2-198C-49EE-8182-F63E589EE478}" dt="2020-10-28T19:31:16.070" v="34"/>
          <ac:picMkLst>
            <pc:docMk/>
            <pc:sldMk cId="2690880239" sldId="283"/>
            <ac:picMk id="247" creationId="{61936C18-028F-4DF2-8088-0333FB9744F1}"/>
          </ac:picMkLst>
        </pc:picChg>
        <pc:picChg chg="add del mod">
          <ac:chgData name="Shiva Kaul" userId="59a217b1fe251599" providerId="LiveId" clId="{6BD844C2-198C-49EE-8182-F63E589EE478}" dt="2020-10-28T19:32:45.574" v="51"/>
          <ac:picMkLst>
            <pc:docMk/>
            <pc:sldMk cId="2690880239" sldId="283"/>
            <ac:picMk id="15716" creationId="{AF227F72-B86D-43A3-A8F7-EB1AFD34D7EA}"/>
          </ac:picMkLst>
        </pc:picChg>
        <pc:picChg chg="mod">
          <ac:chgData name="Shiva Kaul" userId="59a217b1fe251599" providerId="LiveId" clId="{6BD844C2-198C-49EE-8182-F63E589EE478}" dt="2020-10-28T19:33:40.645" v="55" actId="14100"/>
          <ac:picMkLst>
            <pc:docMk/>
            <pc:sldMk cId="2690880239" sldId="283"/>
            <ac:picMk id="15731" creationId="{2A769D6F-8C25-49A2-9076-9E9D700FB610}"/>
          </ac:picMkLst>
        </pc:picChg>
        <pc:cxnChg chg="mod">
          <ac:chgData name="Shiva Kaul" userId="59a217b1fe251599" providerId="LiveId" clId="{6BD844C2-198C-49EE-8182-F63E589EE478}" dt="2020-10-28T19:34:06.035" v="81" actId="14100"/>
          <ac:cxnSpMkLst>
            <pc:docMk/>
            <pc:sldMk cId="2690880239" sldId="283"/>
            <ac:cxnSpMk id="851" creationId="{44D35E64-666A-4F3F-8D06-9A0B1DCC2FF8}"/>
          </ac:cxnSpMkLst>
        </pc:cxnChg>
      </pc:sldChg>
    </pc:docChg>
  </pc:docChgLst>
  <pc:docChgLst>
    <pc:chgData name="Shiva Kaul" userId="59a217b1fe251599" providerId="LiveId" clId="{545DD45C-B136-45EA-85A8-8EF579CFFB50}"/>
    <pc:docChg chg="undo custSel modSld">
      <pc:chgData name="Shiva Kaul" userId="59a217b1fe251599" providerId="LiveId" clId="{545DD45C-B136-45EA-85A8-8EF579CFFB50}" dt="2020-10-21T17:44:57.389" v="38" actId="1076"/>
      <pc:docMkLst>
        <pc:docMk/>
      </pc:docMkLst>
      <pc:sldChg chg="addSp delSp modSp mod">
        <pc:chgData name="Shiva Kaul" userId="59a217b1fe251599" providerId="LiveId" clId="{545DD45C-B136-45EA-85A8-8EF579CFFB50}" dt="2020-10-21T17:43:41.076" v="30" actId="1076"/>
        <pc:sldMkLst>
          <pc:docMk/>
          <pc:sldMk cId="2874458099" sldId="265"/>
        </pc:sldMkLst>
        <pc:picChg chg="add del mod">
          <ac:chgData name="Shiva Kaul" userId="59a217b1fe251599" providerId="LiveId" clId="{545DD45C-B136-45EA-85A8-8EF579CFFB50}" dt="2020-10-21T17:43:01.349" v="23"/>
          <ac:picMkLst>
            <pc:docMk/>
            <pc:sldMk cId="2874458099" sldId="265"/>
            <ac:picMk id="2" creationId="{693A976A-BB2F-4D6B-95FA-3B06D687B0EA}"/>
          </ac:picMkLst>
        </pc:picChg>
        <pc:picChg chg="add mod">
          <ac:chgData name="Shiva Kaul" userId="59a217b1fe251599" providerId="LiveId" clId="{545DD45C-B136-45EA-85A8-8EF579CFFB50}" dt="2020-10-21T17:43:41.076" v="30" actId="1076"/>
          <ac:picMkLst>
            <pc:docMk/>
            <pc:sldMk cId="2874458099" sldId="265"/>
            <ac:picMk id="3" creationId="{E77D2591-B127-4FA5-8EE1-7045A9B9DF93}"/>
          </ac:picMkLst>
        </pc:picChg>
        <pc:picChg chg="add del">
          <ac:chgData name="Shiva Kaul" userId="59a217b1fe251599" providerId="LiveId" clId="{545DD45C-B136-45EA-85A8-8EF579CFFB50}" dt="2020-10-21T17:43:02.186" v="24" actId="478"/>
          <ac:picMkLst>
            <pc:docMk/>
            <pc:sldMk cId="2874458099" sldId="265"/>
            <ac:picMk id="6146" creationId="{0D9A8E61-1C25-4E33-9D8E-874764E49248}"/>
          </ac:picMkLst>
        </pc:picChg>
      </pc:sldChg>
      <pc:sldChg chg="modSp mod">
        <pc:chgData name="Shiva Kaul" userId="59a217b1fe251599" providerId="LiveId" clId="{545DD45C-B136-45EA-85A8-8EF579CFFB50}" dt="2020-10-21T17:44:57.389" v="38" actId="1076"/>
        <pc:sldMkLst>
          <pc:docMk/>
          <pc:sldMk cId="2690880239" sldId="283"/>
        </pc:sldMkLst>
        <pc:spChg chg="mod">
          <ac:chgData name="Shiva Kaul" userId="59a217b1fe251599" providerId="LiveId" clId="{545DD45C-B136-45EA-85A8-8EF579CFFB50}" dt="2020-10-21T17:04:00.134" v="4" actId="207"/>
          <ac:spMkLst>
            <pc:docMk/>
            <pc:sldMk cId="2690880239" sldId="283"/>
            <ac:spMk id="22" creationId="{36E1B246-9AE8-4118-B537-F0D6D0D3CC24}"/>
          </ac:spMkLst>
        </pc:spChg>
        <pc:spChg chg="mod">
          <ac:chgData name="Shiva Kaul" userId="59a217b1fe251599" providerId="LiveId" clId="{545DD45C-B136-45EA-85A8-8EF579CFFB50}" dt="2020-10-21T17:44:57.389" v="38" actId="1076"/>
          <ac:spMkLst>
            <pc:docMk/>
            <pc:sldMk cId="2690880239" sldId="283"/>
            <ac:spMk id="773" creationId="{D15FFFCA-7B45-4183-8B46-E565CFE866F4}"/>
          </ac:spMkLst>
        </pc:spChg>
        <pc:spChg chg="mod">
          <ac:chgData name="Shiva Kaul" userId="59a217b1fe251599" providerId="LiveId" clId="{545DD45C-B136-45EA-85A8-8EF579CFFB50}" dt="2020-10-21T17:35:22.074" v="14" actId="20577"/>
          <ac:spMkLst>
            <pc:docMk/>
            <pc:sldMk cId="2690880239" sldId="283"/>
            <ac:spMk id="838" creationId="{D98D731A-F6CE-4330-9E46-FBF9B550814A}"/>
          </ac:spMkLst>
        </pc:spChg>
        <pc:picChg chg="mod">
          <ac:chgData name="Shiva Kaul" userId="59a217b1fe251599" providerId="LiveId" clId="{545DD45C-B136-45EA-85A8-8EF579CFFB50}" dt="2020-10-21T17:03:38.206" v="3" actId="14100"/>
          <ac:picMkLst>
            <pc:docMk/>
            <pc:sldMk cId="2690880239" sldId="283"/>
            <ac:picMk id="3" creationId="{5AE7B929-368A-49EE-8662-81C15E28A037}"/>
          </ac:picMkLst>
        </pc:picChg>
        <pc:picChg chg="mod">
          <ac:chgData name="Shiva Kaul" userId="59a217b1fe251599" providerId="LiveId" clId="{545DD45C-B136-45EA-85A8-8EF579CFFB50}" dt="2020-10-21T17:44:50.776" v="37" actId="14100"/>
          <ac:picMkLst>
            <pc:docMk/>
            <pc:sldMk cId="2690880239" sldId="283"/>
            <ac:picMk id="242" creationId="{055F5EA0-8765-4E0A-A3BF-4068C7DF99CA}"/>
          </ac:picMkLst>
        </pc:picChg>
      </pc:sldChg>
    </pc:docChg>
  </pc:docChgLst>
  <pc:docChgLst>
    <pc:chgData name="Shiva Kaul" userId="59a217b1fe251599" providerId="LiveId" clId="{C33D98C8-F9D3-45BD-82A3-8B56405602F5}"/>
    <pc:docChg chg="undo custSel addSld modSld sldOrd">
      <pc:chgData name="Shiva Kaul" userId="59a217b1fe251599" providerId="LiveId" clId="{C33D98C8-F9D3-45BD-82A3-8B56405602F5}" dt="2020-10-28T17:33:40.006" v="299" actId="1037"/>
      <pc:docMkLst>
        <pc:docMk/>
      </pc:docMkLst>
      <pc:sldChg chg="ord">
        <pc:chgData name="Shiva Kaul" userId="59a217b1fe251599" providerId="LiveId" clId="{C33D98C8-F9D3-45BD-82A3-8B56405602F5}" dt="2020-10-28T14:52:04.767" v="1"/>
        <pc:sldMkLst>
          <pc:docMk/>
          <pc:sldMk cId="957822381" sldId="260"/>
        </pc:sldMkLst>
      </pc:sldChg>
      <pc:sldChg chg="addSp delSp modSp mod modShow">
        <pc:chgData name="Shiva Kaul" userId="59a217b1fe251599" providerId="LiveId" clId="{C33D98C8-F9D3-45BD-82A3-8B56405602F5}" dt="2020-10-28T15:41:41.707" v="232" actId="729"/>
        <pc:sldMkLst>
          <pc:docMk/>
          <pc:sldMk cId="1733776594" sldId="262"/>
        </pc:sldMkLst>
        <pc:spChg chg="add mod">
          <ac:chgData name="Shiva Kaul" userId="59a217b1fe251599" providerId="LiveId" clId="{C33D98C8-F9D3-45BD-82A3-8B56405602F5}" dt="2020-10-28T15:22:15.801" v="205" actId="1036"/>
          <ac:spMkLst>
            <pc:docMk/>
            <pc:sldMk cId="1733776594" sldId="262"/>
            <ac:spMk id="6" creationId="{91D073CF-FE0B-44D7-8766-BC7AE957BF65}"/>
          </ac:spMkLst>
        </pc:spChg>
        <pc:spChg chg="add mod">
          <ac:chgData name="Shiva Kaul" userId="59a217b1fe251599" providerId="LiveId" clId="{C33D98C8-F9D3-45BD-82A3-8B56405602F5}" dt="2020-10-28T15:22:29.519" v="231" actId="1036"/>
          <ac:spMkLst>
            <pc:docMk/>
            <pc:sldMk cId="1733776594" sldId="262"/>
            <ac:spMk id="7" creationId="{107B3EAD-6593-4C99-96D6-5BA8E0E98F53}"/>
          </ac:spMkLst>
        </pc:spChg>
        <pc:grpChg chg="del">
          <ac:chgData name="Shiva Kaul" userId="59a217b1fe251599" providerId="LiveId" clId="{C33D98C8-F9D3-45BD-82A3-8B56405602F5}" dt="2020-10-28T14:57:52.375" v="53" actId="478"/>
          <ac:grpSpMkLst>
            <pc:docMk/>
            <pc:sldMk cId="1733776594" sldId="262"/>
            <ac:grpSpMk id="126" creationId="{DC2AC990-6F0D-4F96-AD0A-29DFF29824C0}"/>
          </ac:grpSpMkLst>
        </pc:grpChg>
        <pc:grpChg chg="del">
          <ac:chgData name="Shiva Kaul" userId="59a217b1fe251599" providerId="LiveId" clId="{C33D98C8-F9D3-45BD-82A3-8B56405602F5}" dt="2020-10-28T14:57:52.375" v="53" actId="478"/>
          <ac:grpSpMkLst>
            <pc:docMk/>
            <pc:sldMk cId="1733776594" sldId="262"/>
            <ac:grpSpMk id="154" creationId="{827CBFA0-4B14-4906-8BD5-30A669C01364}"/>
          </ac:grpSpMkLst>
        </pc:grpChg>
        <pc:grpChg chg="del">
          <ac:chgData name="Shiva Kaul" userId="59a217b1fe251599" providerId="LiveId" clId="{C33D98C8-F9D3-45BD-82A3-8B56405602F5}" dt="2020-10-28T14:57:52.375" v="53" actId="478"/>
          <ac:grpSpMkLst>
            <pc:docMk/>
            <pc:sldMk cId="1733776594" sldId="262"/>
            <ac:grpSpMk id="369" creationId="{504A40CD-6499-49DC-9D46-D333CFFA654B}"/>
          </ac:grpSpMkLst>
        </pc:grpChg>
        <pc:grpChg chg="del">
          <ac:chgData name="Shiva Kaul" userId="59a217b1fe251599" providerId="LiveId" clId="{C33D98C8-F9D3-45BD-82A3-8B56405602F5}" dt="2020-10-28T14:57:52.375" v="53" actId="478"/>
          <ac:grpSpMkLst>
            <pc:docMk/>
            <pc:sldMk cId="1733776594" sldId="262"/>
            <ac:grpSpMk id="388" creationId="{2D36E14D-A288-4C66-ABBA-94D0CDD42759}"/>
          </ac:grpSpMkLst>
        </pc:grpChg>
        <pc:grpChg chg="del">
          <ac:chgData name="Shiva Kaul" userId="59a217b1fe251599" providerId="LiveId" clId="{C33D98C8-F9D3-45BD-82A3-8B56405602F5}" dt="2020-10-28T14:57:52.375" v="53" actId="478"/>
          <ac:grpSpMkLst>
            <pc:docMk/>
            <pc:sldMk cId="1733776594" sldId="262"/>
            <ac:grpSpMk id="616" creationId="{063F3755-8E81-445F-90A7-D46D7800685C}"/>
          </ac:grpSpMkLst>
        </pc:grpChg>
        <pc:picChg chg="add del mod">
          <ac:chgData name="Shiva Kaul" userId="59a217b1fe251599" providerId="LiveId" clId="{C33D98C8-F9D3-45BD-82A3-8B56405602F5}" dt="2020-10-28T15:13:39.163" v="131" actId="478"/>
          <ac:picMkLst>
            <pc:docMk/>
            <pc:sldMk cId="1733776594" sldId="262"/>
            <ac:picMk id="3" creationId="{7F3FCDDD-0EC9-4628-8BD0-9942CB5185B4}"/>
          </ac:picMkLst>
        </pc:picChg>
        <pc:picChg chg="add mod">
          <ac:chgData name="Shiva Kaul" userId="59a217b1fe251599" providerId="LiveId" clId="{C33D98C8-F9D3-45BD-82A3-8B56405602F5}" dt="2020-10-28T15:22:29.519" v="231" actId="1036"/>
          <ac:picMkLst>
            <pc:docMk/>
            <pc:sldMk cId="1733776594" sldId="262"/>
            <ac:picMk id="4" creationId="{FF317D84-CBF2-447F-B320-04C40FB47EB6}"/>
          </ac:picMkLst>
        </pc:picChg>
        <pc:picChg chg="add mod">
          <ac:chgData name="Shiva Kaul" userId="59a217b1fe251599" providerId="LiveId" clId="{C33D98C8-F9D3-45BD-82A3-8B56405602F5}" dt="2020-10-28T15:19:50.118" v="147" actId="1076"/>
          <ac:picMkLst>
            <pc:docMk/>
            <pc:sldMk cId="1733776594" sldId="262"/>
            <ac:picMk id="5" creationId="{DDC3A46A-E303-4E15-B236-FC42549CEDCE}"/>
          </ac:picMkLst>
        </pc:picChg>
      </pc:sldChg>
      <pc:sldChg chg="delSp modSp mod">
        <pc:chgData name="Shiva Kaul" userId="59a217b1fe251599" providerId="LiveId" clId="{C33D98C8-F9D3-45BD-82A3-8B56405602F5}" dt="2020-10-28T15:07:52.148" v="129" actId="1036"/>
        <pc:sldMkLst>
          <pc:docMk/>
          <pc:sldMk cId="2874458099" sldId="265"/>
        </pc:sldMkLst>
        <pc:spChg chg="mod">
          <ac:chgData name="Shiva Kaul" userId="59a217b1fe251599" providerId="LiveId" clId="{C33D98C8-F9D3-45BD-82A3-8B56405602F5}" dt="2020-10-28T15:07:52.148" v="129" actId="1036"/>
          <ac:spMkLst>
            <pc:docMk/>
            <pc:sldMk cId="2874458099" sldId="265"/>
            <ac:spMk id="4" creationId="{0F5383E2-5ECE-4F67-88A5-060835252906}"/>
          </ac:spMkLst>
        </pc:spChg>
        <pc:spChg chg="mod">
          <ac:chgData name="Shiva Kaul" userId="59a217b1fe251599" providerId="LiveId" clId="{C33D98C8-F9D3-45BD-82A3-8B56405602F5}" dt="2020-10-28T15:07:47.487" v="126" actId="1035"/>
          <ac:spMkLst>
            <pc:docMk/>
            <pc:sldMk cId="2874458099" sldId="265"/>
            <ac:spMk id="5" creationId="{0C1F1C18-D7D6-4F85-BD6E-5C35F3F633DC}"/>
          </ac:spMkLst>
        </pc:spChg>
        <pc:picChg chg="mod">
          <ac:chgData name="Shiva Kaul" userId="59a217b1fe251599" providerId="LiveId" clId="{C33D98C8-F9D3-45BD-82A3-8B56405602F5}" dt="2020-10-28T15:07:52.148" v="129" actId="1036"/>
          <ac:picMkLst>
            <pc:docMk/>
            <pc:sldMk cId="2874458099" sldId="265"/>
            <ac:picMk id="3" creationId="{E77D2591-B127-4FA5-8EE1-7045A9B9DF93}"/>
          </ac:picMkLst>
        </pc:picChg>
        <pc:picChg chg="del mod">
          <ac:chgData name="Shiva Kaul" userId="59a217b1fe251599" providerId="LiveId" clId="{C33D98C8-F9D3-45BD-82A3-8B56405602F5}" dt="2020-10-28T15:05:54.314" v="79" actId="478"/>
          <ac:picMkLst>
            <pc:docMk/>
            <pc:sldMk cId="2874458099" sldId="265"/>
            <ac:picMk id="6146" creationId="{0D9A8E61-1C25-4E33-9D8E-874764E49248}"/>
          </ac:picMkLst>
        </pc:picChg>
        <pc:picChg chg="mod">
          <ac:chgData name="Shiva Kaul" userId="59a217b1fe251599" providerId="LiveId" clId="{C33D98C8-F9D3-45BD-82A3-8B56405602F5}" dt="2020-10-28T15:07:52.148" v="129" actId="1036"/>
          <ac:picMkLst>
            <pc:docMk/>
            <pc:sldMk cId="2874458099" sldId="265"/>
            <ac:picMk id="6148" creationId="{B5A1B5CD-DD2E-49CE-9687-D5EFE91FA75B}"/>
          </ac:picMkLst>
        </pc:picChg>
        <pc:picChg chg="mod">
          <ac:chgData name="Shiva Kaul" userId="59a217b1fe251599" providerId="LiveId" clId="{C33D98C8-F9D3-45BD-82A3-8B56405602F5}" dt="2020-10-28T15:07:47.487" v="126" actId="1035"/>
          <ac:picMkLst>
            <pc:docMk/>
            <pc:sldMk cId="2874458099" sldId="265"/>
            <ac:picMk id="6150" creationId="{7FD854F7-E1B2-4BD5-8581-F912C65FECD2}"/>
          </ac:picMkLst>
        </pc:picChg>
      </pc:sldChg>
      <pc:sldChg chg="addSp delSp modSp mod modAnim">
        <pc:chgData name="Shiva Kaul" userId="59a217b1fe251599" providerId="LiveId" clId="{C33D98C8-F9D3-45BD-82A3-8B56405602F5}" dt="2020-10-28T17:33:40.006" v="299" actId="1037"/>
        <pc:sldMkLst>
          <pc:docMk/>
          <pc:sldMk cId="2690880239" sldId="283"/>
        </pc:sldMkLst>
        <pc:spChg chg="add 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5" creationId="{86C17FD7-812E-4BE5-9FF4-62AA93C9D702}"/>
          </ac:spMkLst>
        </pc:spChg>
        <pc:spChg chg="add 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6" creationId="{D1CED90C-1CE6-4DAB-973E-F3CCDC3D51FE}"/>
          </ac:spMkLst>
        </pc:spChg>
        <pc:spChg chg="add 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8" creationId="{75056801-B334-42EC-99EE-F5E134200927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1" creationId="{3A018107-FA78-4014-BA39-A037EF70DA48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2" creationId="{482C8E4D-3037-4DF7-8FBB-057D88C2C4BA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3" creationId="{1E98C4B8-1185-4203-BABA-8E687DBAFBCE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4" creationId="{0E7201D6-918D-4083-B940-3362CC617208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5" creationId="{CF54B2C9-93E8-440E-B0BF-E92E0142E7FC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6" creationId="{D132469D-8D2D-4045-B05F-B061CC97840C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7" creationId="{275D3587-F16E-4392-AE35-A6AF0DE50AE2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8" creationId="{0CF47342-D61C-464E-8E1E-E2FE711E6932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89" creationId="{11B476F0-D109-4647-A45A-8C837CE343E7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0" creationId="{DE6E4B8A-B5F0-499D-9A4E-8DE0B68B81AA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1" creationId="{B80B58EA-96E7-40D0-96B3-AFB3074B87DE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2" creationId="{EE7C2001-40E5-4F01-9D92-A196CC149E9B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3" creationId="{0C786555-AC2F-4228-BC5E-E46C7186C73D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4" creationId="{832382CC-CE58-4A72-9AFB-5D60AE0B97A5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5" creationId="{9E146496-56F9-4798-BD5B-66112A5A2B01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6" creationId="{8E08D663-3D5D-427B-816A-5F40C9536069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7" creationId="{358796E2-839A-4E5A-B252-4358642BA7EC}"/>
          </ac:spMkLst>
        </pc:spChg>
        <pc:spChg chg="mod">
          <ac:chgData name="Shiva Kaul" userId="59a217b1fe251599" providerId="LiveId" clId="{C33D98C8-F9D3-45BD-82A3-8B56405602F5}" dt="2020-10-28T17:31:40.599" v="269"/>
          <ac:spMkLst>
            <pc:docMk/>
            <pc:sldMk cId="2690880239" sldId="283"/>
            <ac:spMk id="198" creationId="{93278843-37C3-4BAF-9295-D0207A68FFF0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39" creationId="{EA590FEB-B28E-4FFC-B1EC-B8FDDA8B885F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1" creationId="{7DF4347B-136B-4AE1-BA11-6CA29075C9D9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2" creationId="{3D0099F1-7D44-4DEE-9378-7474E46D8C81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3" creationId="{DC0C100E-7BDE-44FC-B20C-F13F67A42171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4" creationId="{F7D3800E-A8C4-4877-A0FF-0CDA538F35FC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5" creationId="{80E3FBC4-0FB7-4CCF-865B-344CC07B9635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6" creationId="{FBFCBF51-6C8B-4BC3-AE3F-D52924EA23A9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247" creationId="{825FB8A9-AC0D-4C3F-BB5D-4C0E9C2524E7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48" creationId="{2ABBFA8E-41A6-43EE-98BA-B8BACBB7369C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49" creationId="{815CD20A-F37B-4653-A958-198856EC6FE2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0" creationId="{90AB74B6-89CD-400F-AB20-4462ADDCF516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1" creationId="{4244EEC8-0525-4231-B049-7C9A7FE8D003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2" creationId="{EBEF01C4-72B4-4DDC-AB29-73D29CB459D9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3" creationId="{4B3A2AFB-A25D-4102-B9F5-64D465AE8796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4" creationId="{5BF91D35-27D0-4615-B015-27B4D89BE895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255" creationId="{310572F4-161B-4948-A901-F55407A3637F}"/>
          </ac:spMkLst>
        </pc:spChg>
        <pc:spChg chg="mod">
          <ac:chgData name="Shiva Kaul" userId="59a217b1fe251599" providerId="LiveId" clId="{C33D98C8-F9D3-45BD-82A3-8B56405602F5}" dt="2020-10-28T17:30:26.662" v="255" actId="1076"/>
          <ac:spMkLst>
            <pc:docMk/>
            <pc:sldMk cId="2690880239" sldId="283"/>
            <ac:spMk id="773" creationId="{D15FFFCA-7B45-4183-8B46-E565CFE866F4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76" creationId="{B582A6D7-503E-4808-90EF-AD4F5D816973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77" creationId="{8CB6359F-70E1-49D3-BC16-54995C1DFA7F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78" creationId="{3800436F-E8A3-4D28-8E5F-7F765C3E4D9E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79" creationId="{54281BDD-1316-4CE8-9C84-678EB012F894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0" creationId="{D174AE5A-5775-4BD0-97B9-4EB2BE15F3CE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1" creationId="{9CF83B19-805F-4E61-B5E5-761877B2FE6F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2" creationId="{4E48523C-F9C9-4E6D-97B3-0E497178D0BF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3" creationId="{2AA9C9D8-BD98-48D2-9245-CC698B74B428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4" creationId="{4DCB0884-46E4-4A86-9629-63ED17AB9C8C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5" creationId="{63CCDD9E-DB57-4D9F-A02C-433A29153463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6" creationId="{16BAA0D5-0290-408C-A403-3C774A6E3F0A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7" creationId="{D3B85ECA-44C4-497E-AE42-0B60B53F54C5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8" creationId="{27A13B53-1389-4BC9-81CD-24D676B118EC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89" creationId="{E67DBFFC-5C73-4ADD-88DA-AB2834934CDE}"/>
          </ac:spMkLst>
        </pc:spChg>
        <pc:spChg chg="mod">
          <ac:chgData name="Shiva Kaul" userId="59a217b1fe251599" providerId="LiveId" clId="{C33D98C8-F9D3-45BD-82A3-8B56405602F5}" dt="2020-10-28T17:33:40.006" v="299" actId="1037"/>
          <ac:spMkLst>
            <pc:docMk/>
            <pc:sldMk cId="2690880239" sldId="283"/>
            <ac:spMk id="790" creationId="{69773437-C971-4DD8-843C-71E6328F42B6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28" creationId="{491B30DF-2EA7-4BEE-BF37-7930551091B2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29" creationId="{F4E65439-27BF-48E4-AC37-D1D548E6C2D3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30" creationId="{7661E09F-DCE0-4A33-B654-DF3CED4C0690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31" creationId="{C76DA60E-5FA7-4405-80A1-5624CAA7D338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32" creationId="{0544A88D-5C02-4406-A511-067140BC99D0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33" creationId="{CEF5655D-96AB-44C4-8D95-C8B10689C38A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34" creationId="{C9177B99-35D8-45C0-A713-B89B6A1E0316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35" creationId="{90FB21B0-6FBE-4E28-AD41-CFA7B860F5A8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36" creationId="{3953235E-88DA-4287-8D81-2750421B8D65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37" creationId="{6DA56D9A-E165-489D-8A7D-933782803F0F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38" creationId="{874C44E4-0412-46A6-8B60-CBC54BD08BCB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39" creationId="{6C6F9AAA-58F5-4350-ACA8-1F6FE5EF93C8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40" creationId="{EB1B5B1D-55D0-4680-B4E7-6E017BABDE05}"/>
          </ac:spMkLst>
        </pc:spChg>
        <pc:spChg chg="mod">
          <ac:chgData name="Shiva Kaul" userId="59a217b1fe251599" providerId="LiveId" clId="{C33D98C8-F9D3-45BD-82A3-8B56405602F5}" dt="2020-10-28T17:29:54.551" v="244"/>
          <ac:spMkLst>
            <pc:docMk/>
            <pc:sldMk cId="2690880239" sldId="283"/>
            <ac:spMk id="941" creationId="{EF4331E5-BEA0-48A2-8E30-230488679B4C}"/>
          </ac:spMkLst>
        </pc:spChg>
        <pc:spChg chg="add 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45" creationId="{8D87541A-0A4B-4A9E-8194-89C5D5690DE5}"/>
          </ac:spMkLst>
        </pc:spChg>
        <pc:spChg chg="add 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46" creationId="{C56976D2-F2A4-4FE9-B904-EEE1E57CA4F5}"/>
          </ac:spMkLst>
        </pc:spChg>
        <pc:spChg chg="add 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48" creationId="{2D4C7617-BE20-40CD-8B2A-F36DD6988B42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49" creationId="{F4D52A01-B785-4855-9261-B112FAAEECC7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0" creationId="{E62FE76F-AE1E-4F00-93B6-C765E1FB1C29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51" creationId="{43D2C12F-E392-4937-A20A-E730D75D97DE}"/>
          </ac:spMkLst>
        </pc:spChg>
        <pc:spChg chg="mod">
          <ac:chgData name="Shiva Kaul" userId="59a217b1fe251599" providerId="LiveId" clId="{C33D98C8-F9D3-45BD-82A3-8B56405602F5}" dt="2020-10-28T17:31:00.928" v="263" actId="1076"/>
          <ac:spMkLst>
            <pc:docMk/>
            <pc:sldMk cId="2690880239" sldId="283"/>
            <ac:spMk id="952" creationId="{DCAC0439-277F-434F-B3D2-D2A23113A7CF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3" creationId="{56FED675-5F0E-4005-8C54-770536C421C9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5" creationId="{BEA34C45-D1BE-4EDF-B831-4E76B953B73F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6" creationId="{5C5CF347-F836-4817-BEB1-B17372364356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7" creationId="{043B834D-EFB7-42E5-8820-6CF710B7B154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8" creationId="{7B59FB07-ACE2-451E-9BCD-EA215A036EC5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959" creationId="{89FB088A-F459-425A-8D7B-27B6C4E6A54A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2" creationId="{87836FF1-2D1E-46B2-9747-DA5CC39D5000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3" creationId="{C913488D-4420-4F07-968C-4C531432A72B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4" creationId="{5F71765F-9717-41E0-BA45-96AB1E2B510E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5" creationId="{258640F8-C479-4CC7-A6AF-A5D85BDA1312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6" creationId="{619A256E-E51A-43B1-BB5C-97BA3089AE71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7" creationId="{D99CF053-7FF0-4693-B998-69B679BF4720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8" creationId="{A76BF705-DF3F-419E-B413-6B3B871508F3}"/>
          </ac:spMkLst>
        </pc:spChg>
        <pc:spChg chg="mod">
          <ac:chgData name="Shiva Kaul" userId="59a217b1fe251599" providerId="LiveId" clId="{C33D98C8-F9D3-45BD-82A3-8B56405602F5}" dt="2020-10-28T17:30:17.184" v="253"/>
          <ac:spMkLst>
            <pc:docMk/>
            <pc:sldMk cId="2690880239" sldId="283"/>
            <ac:spMk id="15719" creationId="{D6838FAC-D2B6-4F6E-8698-4E9AF6CC305A}"/>
          </ac:spMkLst>
        </pc:spChg>
        <pc:spChg chg="add 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3" creationId="{09B5833F-07F0-45E9-B7A0-4DFB84C29631}"/>
          </ac:spMkLst>
        </pc:spChg>
        <pc:spChg chg="add 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4" creationId="{1C7B7A06-D68C-49B7-9118-B5A1F6C41754}"/>
          </ac:spMkLst>
        </pc:spChg>
        <pc:spChg chg="add 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6" creationId="{E58DDCE4-EAAD-4402-A756-E6B00A4FB6E5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7" creationId="{41610616-7E61-436B-892F-16A9F3A61AF8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8" creationId="{799CD34C-E1BA-482A-A800-68D0F169358E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29" creationId="{B771C5DD-FB22-4ECC-A003-942831D6C283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0" creationId="{EE7C7496-87B7-4AEF-9A67-C350A489FC39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1" creationId="{0E882FC5-5CF3-4966-A12B-7E3C43EC7910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2" creationId="{E313D74C-3C2D-454D-8791-612E4E544B52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3" creationId="{2F9259BB-C58E-4FB4-9FAB-0F2EB209FCD0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4" creationId="{236D0532-1EA6-4718-B751-D59A403F5F7E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6" creationId="{A350645F-E742-4729-8A12-C9EC579069D1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8" creationId="{0F266FDE-EBE1-47FB-BFB4-0017BC9687FA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39" creationId="{4EA99092-AAAF-4A6F-B620-34CC462F78AA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40" creationId="{5C3D6F89-B52E-406D-BBB6-303294C1522D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41" creationId="{2F2267A8-6407-49DF-992B-F5DC1F04AEFE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42" creationId="{DDC83211-798E-4E88-A1BA-0933FB4CE610}"/>
          </ac:spMkLst>
        </pc:spChg>
        <pc:spChg chg="mod">
          <ac:chgData name="Shiva Kaul" userId="59a217b1fe251599" providerId="LiveId" clId="{C33D98C8-F9D3-45BD-82A3-8B56405602F5}" dt="2020-10-28T17:31:07.254" v="268"/>
          <ac:spMkLst>
            <pc:docMk/>
            <pc:sldMk cId="2690880239" sldId="283"/>
            <ac:spMk id="15743" creationId="{EA7844F0-CB94-45E3-9505-D408F70E1855}"/>
          </ac:spMkLst>
        </pc:spChg>
        <pc:grpChg chg="add mod">
          <ac:chgData name="Shiva Kaul" userId="59a217b1fe251599" providerId="LiveId" clId="{C33D98C8-F9D3-45BD-82A3-8B56405602F5}" dt="2020-10-28T17:29:54.551" v="244"/>
          <ac:grpSpMkLst>
            <pc:docMk/>
            <pc:sldMk cId="2690880239" sldId="283"/>
            <ac:grpSpMk id="4" creationId="{901ABDDE-332F-42F8-B618-CA6FB7EF8CB1}"/>
          </ac:grpSpMkLst>
        </pc:grpChg>
        <pc:grpChg chg="add mod">
          <ac:chgData name="Shiva Kaul" userId="59a217b1fe251599" providerId="LiveId" clId="{C33D98C8-F9D3-45BD-82A3-8B56405602F5}" dt="2020-10-28T17:29:54.551" v="244"/>
          <ac:grpSpMkLst>
            <pc:docMk/>
            <pc:sldMk cId="2690880239" sldId="283"/>
            <ac:grpSpMk id="7" creationId="{AF4D91C9-AD33-49A0-875F-B2B3CB21DDF2}"/>
          </ac:grpSpMkLst>
        </pc:grpChg>
        <pc:grpChg chg="add del mod">
          <ac:chgData name="Shiva Kaul" userId="59a217b1fe251599" providerId="LiveId" clId="{C33D98C8-F9D3-45BD-82A3-8B56405602F5}" dt="2020-10-28T17:32:07.583" v="270"/>
          <ac:grpSpMkLst>
            <pc:docMk/>
            <pc:sldMk cId="2690880239" sldId="283"/>
            <ac:grpSpMk id="180" creationId="{8B0A26F7-33F6-42D2-928C-15870BF0A48D}"/>
          </ac:grpSpMkLst>
        </pc:grpChg>
        <pc:grpChg chg="mod">
          <ac:chgData name="Shiva Kaul" userId="59a217b1fe251599" providerId="LiveId" clId="{C33D98C8-F9D3-45BD-82A3-8B56405602F5}" dt="2020-10-28T17:33:40.006" v="299" actId="1037"/>
          <ac:grpSpMkLst>
            <pc:docMk/>
            <pc:sldMk cId="2690880239" sldId="283"/>
            <ac:grpSpMk id="792" creationId="{48FF6B24-C74D-4BFF-8C54-E1A451F3CA37}"/>
          </ac:grpSpMkLst>
        </pc:grpChg>
        <pc:grpChg chg="add mod">
          <ac:chgData name="Shiva Kaul" userId="59a217b1fe251599" providerId="LiveId" clId="{C33D98C8-F9D3-45BD-82A3-8B56405602F5}" dt="2020-10-28T17:30:17.184" v="253"/>
          <ac:grpSpMkLst>
            <pc:docMk/>
            <pc:sldMk cId="2690880239" sldId="283"/>
            <ac:grpSpMk id="944" creationId="{4961D084-9E5F-4370-8F2C-3EE3846D6283}"/>
          </ac:grpSpMkLst>
        </pc:grpChg>
        <pc:grpChg chg="add mod">
          <ac:chgData name="Shiva Kaul" userId="59a217b1fe251599" providerId="LiveId" clId="{C33D98C8-F9D3-45BD-82A3-8B56405602F5}" dt="2020-10-28T17:30:17.184" v="253"/>
          <ac:grpSpMkLst>
            <pc:docMk/>
            <pc:sldMk cId="2690880239" sldId="283"/>
            <ac:grpSpMk id="947" creationId="{585CECB3-90D7-4A83-A7B4-AC7982D1A6E7}"/>
          </ac:grpSpMkLst>
        </pc:grpChg>
        <pc:grpChg chg="mod">
          <ac:chgData name="Shiva Kaul" userId="59a217b1fe251599" providerId="LiveId" clId="{C33D98C8-F9D3-45BD-82A3-8B56405602F5}" dt="2020-10-28T17:31:00.928" v="263" actId="1076"/>
          <ac:grpSpMkLst>
            <pc:docMk/>
            <pc:sldMk cId="2690880239" sldId="283"/>
            <ac:grpSpMk id="954" creationId="{74E0DEAF-14C2-4F6C-8B86-58891F21CF99}"/>
          </ac:grpSpMkLst>
        </pc:grpChg>
        <pc:grpChg chg="add mod">
          <ac:chgData name="Shiva Kaul" userId="59a217b1fe251599" providerId="LiveId" clId="{C33D98C8-F9D3-45BD-82A3-8B56405602F5}" dt="2020-10-28T17:31:07.254" v="268"/>
          <ac:grpSpMkLst>
            <pc:docMk/>
            <pc:sldMk cId="2690880239" sldId="283"/>
            <ac:grpSpMk id="15722" creationId="{AE86779C-DAFC-4B59-9E45-7F74A8B5349A}"/>
          </ac:grpSpMkLst>
        </pc:grpChg>
        <pc:grpChg chg="add mod">
          <ac:chgData name="Shiva Kaul" userId="59a217b1fe251599" providerId="LiveId" clId="{C33D98C8-F9D3-45BD-82A3-8B56405602F5}" dt="2020-10-28T17:31:07.254" v="268"/>
          <ac:grpSpMkLst>
            <pc:docMk/>
            <pc:sldMk cId="2690880239" sldId="283"/>
            <ac:grpSpMk id="15725" creationId="{7F8BE7E9-73DE-4DB3-BD33-7E2DAABDFA9E}"/>
          </ac:grpSpMkLst>
        </pc:grpChg>
        <pc:picChg chg="add del mod">
          <ac:chgData name="Shiva Kaul" userId="59a217b1fe251599" providerId="LiveId" clId="{C33D98C8-F9D3-45BD-82A3-8B56405602F5}" dt="2020-10-28T17:29:54.551" v="244"/>
          <ac:picMkLst>
            <pc:docMk/>
            <pc:sldMk cId="2690880239" sldId="283"/>
            <ac:picMk id="3" creationId="{13E4B081-50AF-4977-A9C1-F1E35D9E6373}"/>
          </ac:picMkLst>
        </pc:picChg>
        <pc:picChg chg="mod">
          <ac:chgData name="Shiva Kaul" userId="59a217b1fe251599" providerId="LiveId" clId="{C33D98C8-F9D3-45BD-82A3-8B56405602F5}" dt="2020-10-28T17:32:32.097" v="274" actId="14100"/>
          <ac:picMkLst>
            <pc:docMk/>
            <pc:sldMk cId="2690880239" sldId="283"/>
            <ac:picMk id="769" creationId="{994D4D58-13C3-4DAA-B3C6-1E18E96AEAED}"/>
          </ac:picMkLst>
        </pc:picChg>
        <pc:picChg chg="add del mod">
          <ac:chgData name="Shiva Kaul" userId="59a217b1fe251599" providerId="LiveId" clId="{C33D98C8-F9D3-45BD-82A3-8B56405602F5}" dt="2020-10-28T17:30:17.184" v="253"/>
          <ac:picMkLst>
            <pc:docMk/>
            <pc:sldMk cId="2690880239" sldId="283"/>
            <ac:picMk id="943" creationId="{F93AA65F-E10B-4E17-81E6-203697CE1D32}"/>
          </ac:picMkLst>
        </pc:picChg>
        <pc:picChg chg="add del mod">
          <ac:chgData name="Shiva Kaul" userId="59a217b1fe251599" providerId="LiveId" clId="{C33D98C8-F9D3-45BD-82A3-8B56405602F5}" dt="2020-10-28T17:31:07.254" v="268"/>
          <ac:picMkLst>
            <pc:docMk/>
            <pc:sldMk cId="2690880239" sldId="283"/>
            <ac:picMk id="15721" creationId="{6B6DEC16-1DE5-4E54-9852-A1A2F38E70FE}"/>
          </ac:picMkLst>
        </pc:picChg>
      </pc:sldChg>
      <pc:sldChg chg="addSp delSp modSp add mod">
        <pc:chgData name="Shiva Kaul" userId="59a217b1fe251599" providerId="LiveId" clId="{C33D98C8-F9D3-45BD-82A3-8B56405602F5}" dt="2020-10-28T14:56:16.280" v="52" actId="207"/>
        <pc:sldMkLst>
          <pc:docMk/>
          <pc:sldMk cId="852551103" sldId="290"/>
        </pc:sldMkLst>
        <pc:spChg chg="add del">
          <ac:chgData name="Shiva Kaul" userId="59a217b1fe251599" providerId="LiveId" clId="{C33D98C8-F9D3-45BD-82A3-8B56405602F5}" dt="2020-10-28T14:55:51.075" v="49" actId="478"/>
          <ac:spMkLst>
            <pc:docMk/>
            <pc:sldMk cId="852551103" sldId="290"/>
            <ac:spMk id="8" creationId="{4C7E59A6-577A-4573-8E62-8D9F300412E8}"/>
          </ac:spMkLst>
        </pc:spChg>
        <pc:spChg chg="mod">
          <ac:chgData name="Shiva Kaul" userId="59a217b1fe251599" providerId="LiveId" clId="{C33D98C8-F9D3-45BD-82A3-8B56405602F5}" dt="2020-10-28T14:54:03.279" v="18" actId="1076"/>
          <ac:spMkLst>
            <pc:docMk/>
            <pc:sldMk cId="852551103" sldId="290"/>
            <ac:spMk id="32" creationId="{9642BDAD-4701-401F-A12F-4A70CFC01C1E}"/>
          </ac:spMkLst>
        </pc:spChg>
        <pc:spChg chg="mod">
          <ac:chgData name="Shiva Kaul" userId="59a217b1fe251599" providerId="LiveId" clId="{C33D98C8-F9D3-45BD-82A3-8B56405602F5}" dt="2020-10-28T14:54:03.279" v="18" actId="1076"/>
          <ac:spMkLst>
            <pc:docMk/>
            <pc:sldMk cId="852551103" sldId="290"/>
            <ac:spMk id="33" creationId="{E303783B-ADF6-41A8-9305-D8F27A123091}"/>
          </ac:spMkLst>
        </pc:spChg>
        <pc:spChg chg="mod">
          <ac:chgData name="Shiva Kaul" userId="59a217b1fe251599" providerId="LiveId" clId="{C33D98C8-F9D3-45BD-82A3-8B56405602F5}" dt="2020-10-28T14:54:03.279" v="18" actId="1076"/>
          <ac:spMkLst>
            <pc:docMk/>
            <pc:sldMk cId="852551103" sldId="290"/>
            <ac:spMk id="34" creationId="{D0D00487-E874-49A7-9941-7876C4B3506A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35" creationId="{228BF749-23C0-43BD-BD01-091EF2D7DBAF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36" creationId="{3E1D59E9-E5E5-4B83-8005-114836CBD9B2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37" creationId="{41DBE56C-6E10-45D3-AAF4-2D3974087F20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38" creationId="{E41D6302-75EC-43C4-9B2E-E3969EF59860}"/>
          </ac:spMkLst>
        </pc:spChg>
        <pc:spChg chg="mod">
          <ac:chgData name="Shiva Kaul" userId="59a217b1fe251599" providerId="LiveId" clId="{C33D98C8-F9D3-45BD-82A3-8B56405602F5}" dt="2020-10-28T14:56:11.582" v="51" actId="207"/>
          <ac:spMkLst>
            <pc:docMk/>
            <pc:sldMk cId="852551103" sldId="290"/>
            <ac:spMk id="40" creationId="{FC9E6DD3-9247-4BA5-8758-CFB8AA4B89C3}"/>
          </ac:spMkLst>
        </pc:spChg>
        <pc:spChg chg="mod">
          <ac:chgData name="Shiva Kaul" userId="59a217b1fe251599" providerId="LiveId" clId="{C33D98C8-F9D3-45BD-82A3-8B56405602F5}" dt="2020-10-28T14:56:16.280" v="52" actId="207"/>
          <ac:spMkLst>
            <pc:docMk/>
            <pc:sldMk cId="852551103" sldId="290"/>
            <ac:spMk id="41" creationId="{7C66C422-748C-4A30-B0BA-6FA01EAED6DC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43" creationId="{01FEA364-CCB2-4DB9-9DE9-E03FC7AFE802}"/>
          </ac:spMkLst>
        </pc:spChg>
        <pc:spChg chg="mod">
          <ac:chgData name="Shiva Kaul" userId="59a217b1fe251599" providerId="LiveId" clId="{C33D98C8-F9D3-45BD-82A3-8B56405602F5}" dt="2020-10-28T14:55:02.384" v="45" actId="207"/>
          <ac:spMkLst>
            <pc:docMk/>
            <pc:sldMk cId="852551103" sldId="290"/>
            <ac:spMk id="44" creationId="{1C7AA9AE-EFA4-4ACB-9F13-25FC39EC8E75}"/>
          </ac:spMkLst>
        </pc:spChg>
        <pc:spChg chg="mod">
          <ac:chgData name="Shiva Kaul" userId="59a217b1fe251599" providerId="LiveId" clId="{C33D98C8-F9D3-45BD-82A3-8B56405602F5}" dt="2020-10-28T14:56:16.280" v="52" actId="207"/>
          <ac:spMkLst>
            <pc:docMk/>
            <pc:sldMk cId="852551103" sldId="290"/>
            <ac:spMk id="49" creationId="{3151A861-30D8-4D26-8778-2874015A2FD4}"/>
          </ac:spMkLst>
        </pc:spChg>
        <pc:spChg chg="mod">
          <ac:chgData name="Shiva Kaul" userId="59a217b1fe251599" providerId="LiveId" clId="{C33D98C8-F9D3-45BD-82A3-8B56405602F5}" dt="2020-10-28T14:54:03.279" v="18" actId="1076"/>
          <ac:spMkLst>
            <pc:docMk/>
            <pc:sldMk cId="852551103" sldId="290"/>
            <ac:spMk id="50" creationId="{CB23E7E6-3009-4740-8FDA-51F581E76A8A}"/>
          </ac:spMkLst>
        </pc:spChg>
        <pc:spChg chg="mod">
          <ac:chgData name="Shiva Kaul" userId="59a217b1fe251599" providerId="LiveId" clId="{C33D98C8-F9D3-45BD-82A3-8B56405602F5}" dt="2020-10-28T14:54:34.779" v="43" actId="207"/>
          <ac:spMkLst>
            <pc:docMk/>
            <pc:sldMk cId="852551103" sldId="290"/>
            <ac:spMk id="69" creationId="{C29B08C7-6853-469D-8749-4F6F15393E2D}"/>
          </ac:spMkLst>
        </pc:spChg>
        <pc:grpChg chg="add del mod">
          <ac:chgData name="Shiva Kaul" userId="59a217b1fe251599" providerId="LiveId" clId="{C33D98C8-F9D3-45BD-82A3-8B56405602F5}" dt="2020-10-28T14:55:21.688" v="46" actId="478"/>
          <ac:grpSpMkLst>
            <pc:docMk/>
            <pc:sldMk cId="852551103" sldId="290"/>
            <ac:grpSpMk id="31" creationId="{2EE54C1F-EE8D-4A52-9AB0-B67FDBCC1B17}"/>
          </ac:grpSpMkLst>
        </pc:grpChg>
        <pc:cxnChg chg="add del mod">
          <ac:chgData name="Shiva Kaul" userId="59a217b1fe251599" providerId="LiveId" clId="{C33D98C8-F9D3-45BD-82A3-8B56405602F5}" dt="2020-10-28T14:55:25.107" v="47" actId="478"/>
          <ac:cxnSpMkLst>
            <pc:docMk/>
            <pc:sldMk cId="852551103" sldId="290"/>
            <ac:cxnSpMk id="24" creationId="{2CC65D9F-ECAC-47F3-9B6A-0013AAE831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63CA-B8C3-4570-BFA2-4545FBCB9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46DBB-E835-4787-9F56-5DC8E8AF6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31AC-A186-47A8-88E6-F768930C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9C45-6CDE-4445-940E-648339D0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15DE-2507-410B-B6BD-59ADF334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3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9C3E-89C5-44CA-8233-AC0F5640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59847-DAA9-462A-9BF0-4554C73DA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4E971-58CD-47B3-854C-DA544370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D7D-3428-4D38-9779-37197BCA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A90E-E353-46F9-AACA-74E5D814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49710-BD9C-4172-9EAC-DCE06F859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AE16A-8D55-4F16-9F01-AC347AEF1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3891-F265-4FD2-B6D9-0311550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060E-9E3D-4F14-A24C-5105D42D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C698-20A2-4F0E-892E-C1DD6DF9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3553-A56D-4995-B4E0-5096A3EA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5F42-D80D-41CE-B59E-18B3E1C4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C186-B179-4DDD-A57C-19A4EA31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72A-FA65-41A2-AAAE-FFF159E0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1159-7E9F-4826-9A05-48C0052E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E6C-0377-4E01-B589-FAD07D8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5768-7028-47E2-B821-27FB7B05C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1A4D-60EA-4DDF-8EBE-2FCBBDD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D932-A2F8-4CA0-A834-D1D94026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72CD-6417-476F-AA6F-87F61ED8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7644-218E-4EB7-81F5-CEB74965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C413-F2F7-44D8-B468-F14F5CDBB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46976-3D6A-4B25-A850-E10972FF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4E921-BB4E-4978-A99F-08D2F063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31A08-0C50-494E-B4B2-68416ED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D6181-52FD-4515-BA73-40A2C821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928C-2706-4FE4-935E-491988B8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9769-F42A-410C-9719-D3AAD7936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439C2-A0FF-461C-A062-74E71F43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D5946-258A-4322-8782-5867C7B02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F5959-2ABC-4E6F-AE09-62A855914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9301D-D556-4882-811A-42E97B8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116D-40C3-4760-8373-06BCBE46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33800-0CBE-442E-A613-0341D8AB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378F-98D8-452A-82D9-E1CE57BB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65A1D-EEC8-4916-901D-F6F2A300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DEAC8-A782-48A9-86AE-16C7F352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37997-25FF-48E0-AC7A-EADBC1A9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7A99A-5209-43B3-A15A-BBED92F2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AF361-16D8-427D-A60B-7F01CCE7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28AC6-A9D0-4E21-B8F4-44F189A0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E789-C767-4768-8D80-C19D398E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0186-D345-4191-922E-AC7CB716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152E5-39EE-48B9-8CAF-275B2B39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BE67-D7A7-4207-88E4-364B6B1F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85EB-8DA1-494F-9D2B-3FF70A6D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7870-35E0-4A0B-85E7-A613C23A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1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4D10-6295-4150-8530-2A987FEA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C86C7-9869-495D-B8E6-12E39D5C5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95861-27A7-4122-92AB-A69F1D2A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E65EB-4FE6-4F29-953B-88F0B8F9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2748-B103-4686-A14E-E1AA31F9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4CCE-4F98-4A72-9049-5ECE1A60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E7A51F-AEDF-4CC3-8DAA-99F97F0E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7AE0-F058-4511-9A1B-5965D350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F2BC-1218-45DD-9EA3-851D7D33D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D651-4D79-4EFA-947D-7358AC6E50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3D20-EA7C-452B-B933-3D6E1B5A1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E052-8238-414C-8A5E-353BE4A9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5AA7F-BCFB-472C-9FC1-2DE48F160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9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9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0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9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1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9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2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9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2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10" Type="http://schemas.openxmlformats.org/officeDocument/2006/relationships/image" Target="../media/image16.jpeg"/><Relationship Id="rId4" Type="http://schemas.openxmlformats.org/officeDocument/2006/relationships/tags" Target="../tags/tag230.xml"/><Relationship Id="rId9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18" Type="http://schemas.openxmlformats.org/officeDocument/2006/relationships/tags" Target="../tags/tag275.xml"/><Relationship Id="rId26" Type="http://schemas.openxmlformats.org/officeDocument/2006/relationships/image" Target="../media/image20.png"/><Relationship Id="rId3" Type="http://schemas.openxmlformats.org/officeDocument/2006/relationships/tags" Target="../tags/tag260.xml"/><Relationship Id="rId21" Type="http://schemas.openxmlformats.org/officeDocument/2006/relationships/tags" Target="../tags/tag278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17" Type="http://schemas.openxmlformats.org/officeDocument/2006/relationships/tags" Target="../tags/tag274.xml"/><Relationship Id="rId25" Type="http://schemas.openxmlformats.org/officeDocument/2006/relationships/image" Target="../media/image19.svg"/><Relationship Id="rId2" Type="http://schemas.openxmlformats.org/officeDocument/2006/relationships/tags" Target="../tags/tag259.xml"/><Relationship Id="rId16" Type="http://schemas.openxmlformats.org/officeDocument/2006/relationships/tags" Target="../tags/tag273.xml"/><Relationship Id="rId20" Type="http://schemas.openxmlformats.org/officeDocument/2006/relationships/tags" Target="../tags/tag277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24" Type="http://schemas.openxmlformats.org/officeDocument/2006/relationships/image" Target="../media/image18.png"/><Relationship Id="rId5" Type="http://schemas.openxmlformats.org/officeDocument/2006/relationships/tags" Target="../tags/tag262.xml"/><Relationship Id="rId15" Type="http://schemas.openxmlformats.org/officeDocument/2006/relationships/tags" Target="../tags/tag27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267.xml"/><Relationship Id="rId19" Type="http://schemas.openxmlformats.org/officeDocument/2006/relationships/tags" Target="../tags/tag276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tags" Target="../tags/tag271.xml"/><Relationship Id="rId22" Type="http://schemas.openxmlformats.org/officeDocument/2006/relationships/tags" Target="../tags/tag279.xml"/><Relationship Id="rId27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305.xml"/><Relationship Id="rId21" Type="http://schemas.openxmlformats.org/officeDocument/2006/relationships/tags" Target="../tags/tag300.xml"/><Relationship Id="rId34" Type="http://schemas.openxmlformats.org/officeDocument/2006/relationships/tags" Target="../tags/tag313.xml"/><Relationship Id="rId42" Type="http://schemas.openxmlformats.org/officeDocument/2006/relationships/tags" Target="../tags/tag321.xml"/><Relationship Id="rId47" Type="http://schemas.openxmlformats.org/officeDocument/2006/relationships/tags" Target="../tags/tag326.xml"/><Relationship Id="rId50" Type="http://schemas.openxmlformats.org/officeDocument/2006/relationships/tags" Target="../tags/tag329.xml"/><Relationship Id="rId55" Type="http://schemas.openxmlformats.org/officeDocument/2006/relationships/tags" Target="../tags/tag334.xml"/><Relationship Id="rId63" Type="http://schemas.openxmlformats.org/officeDocument/2006/relationships/tags" Target="../tags/tag342.xml"/><Relationship Id="rId68" Type="http://schemas.openxmlformats.org/officeDocument/2006/relationships/tags" Target="../tags/tag347.xml"/><Relationship Id="rId76" Type="http://schemas.openxmlformats.org/officeDocument/2006/relationships/tags" Target="../tags/tag355.xml"/><Relationship Id="rId84" Type="http://schemas.openxmlformats.org/officeDocument/2006/relationships/tags" Target="../tags/tag363.xml"/><Relationship Id="rId89" Type="http://schemas.openxmlformats.org/officeDocument/2006/relationships/tags" Target="../tags/tag368.xml"/><Relationship Id="rId97" Type="http://schemas.openxmlformats.org/officeDocument/2006/relationships/tags" Target="../tags/tag376.xml"/><Relationship Id="rId7" Type="http://schemas.openxmlformats.org/officeDocument/2006/relationships/tags" Target="../tags/tag286.xml"/><Relationship Id="rId71" Type="http://schemas.openxmlformats.org/officeDocument/2006/relationships/tags" Target="../tags/tag350.xml"/><Relationship Id="rId92" Type="http://schemas.openxmlformats.org/officeDocument/2006/relationships/tags" Target="../tags/tag371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9" Type="http://schemas.openxmlformats.org/officeDocument/2006/relationships/tags" Target="../tags/tag308.xml"/><Relationship Id="rId11" Type="http://schemas.openxmlformats.org/officeDocument/2006/relationships/tags" Target="../tags/tag290.xml"/><Relationship Id="rId24" Type="http://schemas.openxmlformats.org/officeDocument/2006/relationships/tags" Target="../tags/tag303.xml"/><Relationship Id="rId32" Type="http://schemas.openxmlformats.org/officeDocument/2006/relationships/tags" Target="../tags/tag311.xml"/><Relationship Id="rId37" Type="http://schemas.openxmlformats.org/officeDocument/2006/relationships/tags" Target="../tags/tag316.xml"/><Relationship Id="rId40" Type="http://schemas.openxmlformats.org/officeDocument/2006/relationships/tags" Target="../tags/tag319.xml"/><Relationship Id="rId45" Type="http://schemas.openxmlformats.org/officeDocument/2006/relationships/tags" Target="../tags/tag324.xml"/><Relationship Id="rId53" Type="http://schemas.openxmlformats.org/officeDocument/2006/relationships/tags" Target="../tags/tag332.xml"/><Relationship Id="rId58" Type="http://schemas.openxmlformats.org/officeDocument/2006/relationships/tags" Target="../tags/tag337.xml"/><Relationship Id="rId66" Type="http://schemas.openxmlformats.org/officeDocument/2006/relationships/tags" Target="../tags/tag345.xml"/><Relationship Id="rId74" Type="http://schemas.openxmlformats.org/officeDocument/2006/relationships/tags" Target="../tags/tag353.xml"/><Relationship Id="rId79" Type="http://schemas.openxmlformats.org/officeDocument/2006/relationships/tags" Target="../tags/tag358.xml"/><Relationship Id="rId87" Type="http://schemas.openxmlformats.org/officeDocument/2006/relationships/tags" Target="../tags/tag366.xml"/><Relationship Id="rId5" Type="http://schemas.openxmlformats.org/officeDocument/2006/relationships/tags" Target="../tags/tag284.xml"/><Relationship Id="rId61" Type="http://schemas.openxmlformats.org/officeDocument/2006/relationships/tags" Target="../tags/tag340.xml"/><Relationship Id="rId82" Type="http://schemas.openxmlformats.org/officeDocument/2006/relationships/tags" Target="../tags/tag361.xml"/><Relationship Id="rId90" Type="http://schemas.openxmlformats.org/officeDocument/2006/relationships/tags" Target="../tags/tag369.xml"/><Relationship Id="rId95" Type="http://schemas.openxmlformats.org/officeDocument/2006/relationships/tags" Target="../tags/tag374.xml"/><Relationship Id="rId19" Type="http://schemas.openxmlformats.org/officeDocument/2006/relationships/tags" Target="../tags/tag298.xml"/><Relationship Id="rId14" Type="http://schemas.openxmlformats.org/officeDocument/2006/relationships/tags" Target="../tags/tag293.xml"/><Relationship Id="rId22" Type="http://schemas.openxmlformats.org/officeDocument/2006/relationships/tags" Target="../tags/tag301.xml"/><Relationship Id="rId27" Type="http://schemas.openxmlformats.org/officeDocument/2006/relationships/tags" Target="../tags/tag306.xml"/><Relationship Id="rId30" Type="http://schemas.openxmlformats.org/officeDocument/2006/relationships/tags" Target="../tags/tag309.xml"/><Relationship Id="rId35" Type="http://schemas.openxmlformats.org/officeDocument/2006/relationships/tags" Target="../tags/tag314.xml"/><Relationship Id="rId43" Type="http://schemas.openxmlformats.org/officeDocument/2006/relationships/tags" Target="../tags/tag322.xml"/><Relationship Id="rId48" Type="http://schemas.openxmlformats.org/officeDocument/2006/relationships/tags" Target="../tags/tag327.xml"/><Relationship Id="rId56" Type="http://schemas.openxmlformats.org/officeDocument/2006/relationships/tags" Target="../tags/tag335.xml"/><Relationship Id="rId64" Type="http://schemas.openxmlformats.org/officeDocument/2006/relationships/tags" Target="../tags/tag343.xml"/><Relationship Id="rId69" Type="http://schemas.openxmlformats.org/officeDocument/2006/relationships/tags" Target="../tags/tag348.xml"/><Relationship Id="rId77" Type="http://schemas.openxmlformats.org/officeDocument/2006/relationships/tags" Target="../tags/tag356.xml"/><Relationship Id="rId100" Type="http://schemas.openxmlformats.org/officeDocument/2006/relationships/image" Target="../media/image22.png"/><Relationship Id="rId8" Type="http://schemas.openxmlformats.org/officeDocument/2006/relationships/tags" Target="../tags/tag287.xml"/><Relationship Id="rId51" Type="http://schemas.openxmlformats.org/officeDocument/2006/relationships/tags" Target="../tags/tag330.xml"/><Relationship Id="rId72" Type="http://schemas.openxmlformats.org/officeDocument/2006/relationships/tags" Target="../tags/tag351.xml"/><Relationship Id="rId80" Type="http://schemas.openxmlformats.org/officeDocument/2006/relationships/tags" Target="../tags/tag359.xml"/><Relationship Id="rId85" Type="http://schemas.openxmlformats.org/officeDocument/2006/relationships/tags" Target="../tags/tag364.xml"/><Relationship Id="rId93" Type="http://schemas.openxmlformats.org/officeDocument/2006/relationships/tags" Target="../tags/tag372.xml"/><Relationship Id="rId98" Type="http://schemas.openxmlformats.org/officeDocument/2006/relationships/tags" Target="../tags/tag377.xml"/><Relationship Id="rId3" Type="http://schemas.openxmlformats.org/officeDocument/2006/relationships/tags" Target="../tags/tag282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5" Type="http://schemas.openxmlformats.org/officeDocument/2006/relationships/tags" Target="../tags/tag304.xml"/><Relationship Id="rId33" Type="http://schemas.openxmlformats.org/officeDocument/2006/relationships/tags" Target="../tags/tag312.xml"/><Relationship Id="rId38" Type="http://schemas.openxmlformats.org/officeDocument/2006/relationships/tags" Target="../tags/tag317.xml"/><Relationship Id="rId46" Type="http://schemas.openxmlformats.org/officeDocument/2006/relationships/tags" Target="../tags/tag325.xml"/><Relationship Id="rId59" Type="http://schemas.openxmlformats.org/officeDocument/2006/relationships/tags" Target="../tags/tag338.xml"/><Relationship Id="rId67" Type="http://schemas.openxmlformats.org/officeDocument/2006/relationships/tags" Target="../tags/tag346.xml"/><Relationship Id="rId20" Type="http://schemas.openxmlformats.org/officeDocument/2006/relationships/tags" Target="../tags/tag299.xml"/><Relationship Id="rId41" Type="http://schemas.openxmlformats.org/officeDocument/2006/relationships/tags" Target="../tags/tag320.xml"/><Relationship Id="rId54" Type="http://schemas.openxmlformats.org/officeDocument/2006/relationships/tags" Target="../tags/tag333.xml"/><Relationship Id="rId62" Type="http://schemas.openxmlformats.org/officeDocument/2006/relationships/tags" Target="../tags/tag341.xml"/><Relationship Id="rId70" Type="http://schemas.openxmlformats.org/officeDocument/2006/relationships/tags" Target="../tags/tag349.xml"/><Relationship Id="rId75" Type="http://schemas.openxmlformats.org/officeDocument/2006/relationships/tags" Target="../tags/tag354.xml"/><Relationship Id="rId83" Type="http://schemas.openxmlformats.org/officeDocument/2006/relationships/tags" Target="../tags/tag362.xml"/><Relationship Id="rId88" Type="http://schemas.openxmlformats.org/officeDocument/2006/relationships/tags" Target="../tags/tag367.xml"/><Relationship Id="rId91" Type="http://schemas.openxmlformats.org/officeDocument/2006/relationships/tags" Target="../tags/tag370.xml"/><Relationship Id="rId96" Type="http://schemas.openxmlformats.org/officeDocument/2006/relationships/tags" Target="../tags/tag375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5" Type="http://schemas.openxmlformats.org/officeDocument/2006/relationships/tags" Target="../tags/tag294.xml"/><Relationship Id="rId23" Type="http://schemas.openxmlformats.org/officeDocument/2006/relationships/tags" Target="../tags/tag302.xml"/><Relationship Id="rId28" Type="http://schemas.openxmlformats.org/officeDocument/2006/relationships/tags" Target="../tags/tag307.xml"/><Relationship Id="rId36" Type="http://schemas.openxmlformats.org/officeDocument/2006/relationships/tags" Target="../tags/tag315.xml"/><Relationship Id="rId49" Type="http://schemas.openxmlformats.org/officeDocument/2006/relationships/tags" Target="../tags/tag328.xml"/><Relationship Id="rId57" Type="http://schemas.openxmlformats.org/officeDocument/2006/relationships/tags" Target="../tags/tag336.xml"/><Relationship Id="rId10" Type="http://schemas.openxmlformats.org/officeDocument/2006/relationships/tags" Target="../tags/tag289.xml"/><Relationship Id="rId31" Type="http://schemas.openxmlformats.org/officeDocument/2006/relationships/tags" Target="../tags/tag310.xml"/><Relationship Id="rId44" Type="http://schemas.openxmlformats.org/officeDocument/2006/relationships/tags" Target="../tags/tag323.xml"/><Relationship Id="rId52" Type="http://schemas.openxmlformats.org/officeDocument/2006/relationships/tags" Target="../tags/tag331.xml"/><Relationship Id="rId60" Type="http://schemas.openxmlformats.org/officeDocument/2006/relationships/tags" Target="../tags/tag339.xml"/><Relationship Id="rId65" Type="http://schemas.openxmlformats.org/officeDocument/2006/relationships/tags" Target="../tags/tag344.xml"/><Relationship Id="rId73" Type="http://schemas.openxmlformats.org/officeDocument/2006/relationships/tags" Target="../tags/tag352.xml"/><Relationship Id="rId78" Type="http://schemas.openxmlformats.org/officeDocument/2006/relationships/tags" Target="../tags/tag357.xml"/><Relationship Id="rId81" Type="http://schemas.openxmlformats.org/officeDocument/2006/relationships/tags" Target="../tags/tag360.xml"/><Relationship Id="rId86" Type="http://schemas.openxmlformats.org/officeDocument/2006/relationships/tags" Target="../tags/tag365.xml"/><Relationship Id="rId94" Type="http://schemas.openxmlformats.org/officeDocument/2006/relationships/tags" Target="../tags/tag373.xml"/><Relationship Id="rId99" Type="http://schemas.openxmlformats.org/officeDocument/2006/relationships/slideLayout" Target="../slideLayouts/slideLayout2.xml"/><Relationship Id="rId101" Type="http://schemas.openxmlformats.org/officeDocument/2006/relationships/image" Target="../media/image23.png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39" Type="http://schemas.openxmlformats.org/officeDocument/2006/relationships/tags" Target="../tags/tag3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34" Type="http://schemas.openxmlformats.org/officeDocument/2006/relationships/image" Target="../media/image5.png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32" Type="http://schemas.openxmlformats.org/officeDocument/2006/relationships/tags" Target="../tags/tag47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tags" Target="../tags/tag46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Relationship Id="rId35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54.xml"/><Relationship Id="rId18" Type="http://schemas.openxmlformats.org/officeDocument/2006/relationships/tags" Target="../tags/tag159.xml"/><Relationship Id="rId26" Type="http://schemas.openxmlformats.org/officeDocument/2006/relationships/tags" Target="../tags/tag167.xml"/><Relationship Id="rId39" Type="http://schemas.openxmlformats.org/officeDocument/2006/relationships/tags" Target="../tags/tag180.xml"/><Relationship Id="rId21" Type="http://schemas.openxmlformats.org/officeDocument/2006/relationships/tags" Target="../tags/tag162.xml"/><Relationship Id="rId34" Type="http://schemas.openxmlformats.org/officeDocument/2006/relationships/tags" Target="../tags/tag175.xml"/><Relationship Id="rId42" Type="http://schemas.openxmlformats.org/officeDocument/2006/relationships/tags" Target="../tags/tag183.xml"/><Relationship Id="rId47" Type="http://schemas.openxmlformats.org/officeDocument/2006/relationships/tags" Target="../tags/tag188.xml"/><Relationship Id="rId50" Type="http://schemas.openxmlformats.org/officeDocument/2006/relationships/tags" Target="../tags/tag191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tags" Target="../tags/tag166.xml"/><Relationship Id="rId33" Type="http://schemas.openxmlformats.org/officeDocument/2006/relationships/tags" Target="../tags/tag174.xml"/><Relationship Id="rId38" Type="http://schemas.openxmlformats.org/officeDocument/2006/relationships/tags" Target="../tags/tag179.xml"/><Relationship Id="rId46" Type="http://schemas.openxmlformats.org/officeDocument/2006/relationships/tags" Target="../tags/tag187.xml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tags" Target="../tags/tag161.xml"/><Relationship Id="rId29" Type="http://schemas.openxmlformats.org/officeDocument/2006/relationships/tags" Target="../tags/tag170.xml"/><Relationship Id="rId41" Type="http://schemas.openxmlformats.org/officeDocument/2006/relationships/tags" Target="../tags/tag182.xml"/><Relationship Id="rId54" Type="http://schemas.openxmlformats.org/officeDocument/2006/relationships/tags" Target="../tags/tag195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tags" Target="../tags/tag165.xml"/><Relationship Id="rId32" Type="http://schemas.openxmlformats.org/officeDocument/2006/relationships/tags" Target="../tags/tag173.xml"/><Relationship Id="rId37" Type="http://schemas.openxmlformats.org/officeDocument/2006/relationships/tags" Target="../tags/tag178.xml"/><Relationship Id="rId40" Type="http://schemas.openxmlformats.org/officeDocument/2006/relationships/tags" Target="../tags/tag181.xml"/><Relationship Id="rId45" Type="http://schemas.openxmlformats.org/officeDocument/2006/relationships/tags" Target="../tags/tag186.xml"/><Relationship Id="rId53" Type="http://schemas.openxmlformats.org/officeDocument/2006/relationships/tags" Target="../tags/tag194.xml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tags" Target="../tags/tag164.xml"/><Relationship Id="rId28" Type="http://schemas.openxmlformats.org/officeDocument/2006/relationships/tags" Target="../tags/tag169.xml"/><Relationship Id="rId36" Type="http://schemas.openxmlformats.org/officeDocument/2006/relationships/tags" Target="../tags/tag177.xml"/><Relationship Id="rId49" Type="http://schemas.openxmlformats.org/officeDocument/2006/relationships/tags" Target="../tags/tag190.xml"/><Relationship Id="rId10" Type="http://schemas.openxmlformats.org/officeDocument/2006/relationships/tags" Target="../tags/tag151.xml"/><Relationship Id="rId19" Type="http://schemas.openxmlformats.org/officeDocument/2006/relationships/tags" Target="../tags/tag160.xml"/><Relationship Id="rId31" Type="http://schemas.openxmlformats.org/officeDocument/2006/relationships/tags" Target="../tags/tag172.xml"/><Relationship Id="rId44" Type="http://schemas.openxmlformats.org/officeDocument/2006/relationships/tags" Target="../tags/tag185.xml"/><Relationship Id="rId52" Type="http://schemas.openxmlformats.org/officeDocument/2006/relationships/tags" Target="../tags/tag193.xml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tags" Target="../tags/tag163.xml"/><Relationship Id="rId27" Type="http://schemas.openxmlformats.org/officeDocument/2006/relationships/tags" Target="../tags/tag168.xml"/><Relationship Id="rId30" Type="http://schemas.openxmlformats.org/officeDocument/2006/relationships/tags" Target="../tags/tag171.xml"/><Relationship Id="rId35" Type="http://schemas.openxmlformats.org/officeDocument/2006/relationships/tags" Target="../tags/tag176.xml"/><Relationship Id="rId43" Type="http://schemas.openxmlformats.org/officeDocument/2006/relationships/tags" Target="../tags/tag184.xml"/><Relationship Id="rId48" Type="http://schemas.openxmlformats.org/officeDocument/2006/relationships/tags" Target="../tags/tag189.xml"/><Relationship Id="rId8" Type="http://schemas.openxmlformats.org/officeDocument/2006/relationships/tags" Target="../tags/tag149.xml"/><Relationship Id="rId51" Type="http://schemas.openxmlformats.org/officeDocument/2006/relationships/tags" Target="../tags/tag192.xml"/><Relationship Id="rId3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E2CB-D0E0-49DB-B156-EFF1646C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4438"/>
            <a:ext cx="927580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700" dirty="0">
                <a:latin typeface="Franklin Gothic Book" panose="020B0503020102020204" pitchFamily="34" charset="0"/>
              </a:rPr>
              <a:t>Linear Dynamical Systems as a </a:t>
            </a:r>
            <a:r>
              <a:rPr lang="en-US" dirty="0">
                <a:latin typeface="Franklin Gothic Book" panose="020B0503020102020204" pitchFamily="34" charset="0"/>
              </a:rPr>
              <a:t>Core Computational Primitive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F33EF-B00B-4088-A867-D93C2D3F5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714" y="2969533"/>
            <a:ext cx="3715265" cy="961724"/>
          </a:xfrm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en-US" sz="2800" b="1" dirty="0">
                <a:latin typeface="Franklin Gothic Book" panose="020B0503020102020204" pitchFamily="34" charset="0"/>
              </a:rPr>
              <a:t>Shiva Kaul (CMU)</a:t>
            </a:r>
          </a:p>
          <a:p>
            <a:pPr algn="l">
              <a:lnSpc>
                <a:spcPct val="70000"/>
              </a:lnSpc>
            </a:pPr>
            <a:r>
              <a:rPr lang="en-US" sz="2800" b="1" dirty="0">
                <a:solidFill>
                  <a:srgbClr val="7BB9C7"/>
                </a:solidFill>
                <a:latin typeface="Franklin Gothic Book" panose="020B0503020102020204" pitchFamily="34" charset="0"/>
              </a:rPr>
              <a:t>skkaul@cs.cmu.edu</a:t>
            </a:r>
          </a:p>
        </p:txBody>
      </p:sp>
      <p:pic>
        <p:nvPicPr>
          <p:cNvPr id="882" name="Graphic 881">
            <a:extLst>
              <a:ext uri="{FF2B5EF4-FFF2-40B4-BE49-F238E27FC236}">
                <a16:creationId xmlns:a16="http://schemas.microsoft.com/office/drawing/2014/main" id="{A9A17E1E-65A4-4FFE-848A-C347933DCC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946"/>
          <a:stretch/>
        </p:blipFill>
        <p:spPr>
          <a:xfrm>
            <a:off x="-222422" y="3531175"/>
            <a:ext cx="13425908" cy="238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0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5A1B5CD-DD2E-49CE-9687-D5EFE91F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156" y="5596537"/>
            <a:ext cx="461699" cy="46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 3">
            <a:extLst>
              <a:ext uri="{FF2B5EF4-FFF2-40B4-BE49-F238E27FC236}">
                <a16:creationId xmlns:a16="http://schemas.microsoft.com/office/drawing/2014/main" id="{0F5383E2-5ECE-4F67-88A5-060835252906}"/>
              </a:ext>
            </a:extLst>
          </p:cNvPr>
          <p:cNvSpPr txBox="1">
            <a:spLocks/>
          </p:cNvSpPr>
          <p:nvPr/>
        </p:nvSpPr>
        <p:spPr>
          <a:xfrm>
            <a:off x="4078279" y="5596537"/>
            <a:ext cx="4740576" cy="78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..even as research code</a:t>
            </a:r>
          </a:p>
        </p:txBody>
      </p:sp>
      <p:sp>
        <p:nvSpPr>
          <p:cNvPr id="5" name="Content Placeholder 2 3">
            <a:extLst>
              <a:ext uri="{FF2B5EF4-FFF2-40B4-BE49-F238E27FC236}">
                <a16:creationId xmlns:a16="http://schemas.microsoft.com/office/drawing/2014/main" id="{0C1F1C18-D7D6-4F85-BD6E-5C35F3F633DC}"/>
              </a:ext>
            </a:extLst>
          </p:cNvPr>
          <p:cNvSpPr txBox="1">
            <a:spLocks/>
          </p:cNvSpPr>
          <p:nvPr/>
        </p:nvSpPr>
        <p:spPr>
          <a:xfrm>
            <a:off x="3385930" y="752413"/>
            <a:ext cx="5584755" cy="78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Notably faster         for large T…</a:t>
            </a:r>
          </a:p>
        </p:txBody>
      </p:sp>
      <p:pic>
        <p:nvPicPr>
          <p:cNvPr id="6150" name="Picture 6" descr="Dashing Away on Google Android 11.0">
            <a:extLst>
              <a:ext uri="{FF2B5EF4-FFF2-40B4-BE49-F238E27FC236}">
                <a16:creationId xmlns:a16="http://schemas.microsoft.com/office/drawing/2014/main" id="{7FD854F7-E1B2-4BD5-8581-F912C65F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263" y="741124"/>
            <a:ext cx="569845" cy="5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7D2591-B127-4FA5-8EE1-7045A9B9D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82" y="1499943"/>
            <a:ext cx="6039473" cy="396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1" name="Graphic 1880">
            <a:extLst>
              <a:ext uri="{FF2B5EF4-FFF2-40B4-BE49-F238E27FC236}">
                <a16:creationId xmlns:a16="http://schemas.microsoft.com/office/drawing/2014/main" id="{C27BC952-03F2-44C3-863E-8A415759DE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3195"/>
          <a:stretch/>
        </p:blipFill>
        <p:spPr>
          <a:xfrm>
            <a:off x="-8967" y="2126318"/>
            <a:ext cx="13213977" cy="1560779"/>
          </a:xfrm>
          <a:prstGeom prst="rect">
            <a:avLst/>
          </a:prstGeom>
        </p:spPr>
      </p:pic>
      <p:sp>
        <p:nvSpPr>
          <p:cNvPr id="1883" name="Freeform 184">
            <a:extLst>
              <a:ext uri="{FF2B5EF4-FFF2-40B4-BE49-F238E27FC236}">
                <a16:creationId xmlns:a16="http://schemas.microsoft.com/office/drawing/2014/main" id="{35971B38-E637-4DAA-8EE1-45F7E43AD4FB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5" name="Content Placeholder 2">
            <a:extLst>
              <a:ext uri="{FF2B5EF4-FFF2-40B4-BE49-F238E27FC236}">
                <a16:creationId xmlns:a16="http://schemas.microsoft.com/office/drawing/2014/main" id="{0B61B843-DAE2-4EC1-847F-67E43061953A}"/>
              </a:ext>
            </a:extLst>
          </p:cNvPr>
          <p:cNvSpPr txBox="1">
            <a:spLocks/>
          </p:cNvSpPr>
          <p:nvPr/>
        </p:nvSpPr>
        <p:spPr>
          <a:xfrm>
            <a:off x="678647" y="1809118"/>
            <a:ext cx="890271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RNN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2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96E45B2-A716-4B48-9D8A-8558662863C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6784" b="81255"/>
          <a:stretch/>
        </p:blipFill>
        <p:spPr>
          <a:xfrm>
            <a:off x="-8968" y="1771225"/>
            <a:ext cx="13213977" cy="2743200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 descr="\documentclass{article}&#10;\usepackage{amsmath}&#10;\pagestyle{empty}&#10;\begin{document}&#10;&#10;$h^{(0)}$ &#10;&#10;\end{document}" title="IguanaTex Vector Display">
            <a:extLst>
              <a:ext uri="{FF2B5EF4-FFF2-40B4-BE49-F238E27FC236}">
                <a16:creationId xmlns:a16="http://schemas.microsoft.com/office/drawing/2014/main" id="{0E0653E1-B67E-4649-99FA-08FF9D0A58E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16958" y="4436716"/>
            <a:ext cx="658054" cy="447271"/>
            <a:chOff x="5370508" y="3284538"/>
            <a:chExt cx="609601" cy="414338"/>
          </a:xfrm>
          <a:solidFill>
            <a:srgbClr val="7BB9C7"/>
          </a:solidFill>
        </p:grpSpPr>
        <p:sp>
          <p:nvSpPr>
            <p:cNvPr id="22" name="Freeform 174 1">
              <a:extLst>
                <a:ext uri="{FF2B5EF4-FFF2-40B4-BE49-F238E27FC236}">
                  <a16:creationId xmlns:a16="http://schemas.microsoft.com/office/drawing/2014/main" id="{141757AA-DA2E-4967-BCA5-2DA56C23B364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370508" y="3373438"/>
              <a:ext cx="204788" cy="3254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23" name="Freeform 175 1">
              <a:extLst>
                <a:ext uri="{FF2B5EF4-FFF2-40B4-BE49-F238E27FC236}">
                  <a16:creationId xmlns:a16="http://schemas.microsoft.com/office/drawing/2014/main" id="{43C7B3AA-2AB7-4025-A8E6-32B6D5083CE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621333" y="3284538"/>
              <a:ext cx="74613" cy="320675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24" name="Freeform 176 1">
              <a:extLst>
                <a:ext uri="{FF2B5EF4-FFF2-40B4-BE49-F238E27FC236}">
                  <a16:creationId xmlns:a16="http://schemas.microsoft.com/office/drawing/2014/main" id="{38EBF6EA-578D-4DB6-8BF2-1806F62754E1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732458" y="3311526"/>
              <a:ext cx="136525" cy="220663"/>
            </a:xfrm>
            <a:custGeom>
              <a:avLst/>
              <a:gdLst>
                <a:gd name="T0" fmla="*/ 162 w 162"/>
                <a:gd name="T1" fmla="*/ 120 h 238"/>
                <a:gd name="T2" fmla="*/ 142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7 w 162"/>
                <a:gd name="T15" fmla="*/ 191 h 238"/>
                <a:gd name="T16" fmla="*/ 32 w 162"/>
                <a:gd name="T17" fmla="*/ 116 h 238"/>
                <a:gd name="T18" fmla="*/ 37 w 162"/>
                <a:gd name="T19" fmla="*/ 44 h 238"/>
                <a:gd name="T20" fmla="*/ 81 w 162"/>
                <a:gd name="T21" fmla="*/ 9 h 238"/>
                <a:gd name="T22" fmla="*/ 125 w 162"/>
                <a:gd name="T23" fmla="*/ 41 h 238"/>
                <a:gd name="T24" fmla="*/ 131 w 162"/>
                <a:gd name="T25" fmla="*/ 116 h 238"/>
                <a:gd name="T26" fmla="*/ 126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8" y="54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19"/>
                    <a:pt x="37" y="191"/>
                  </a:cubicBezTo>
                  <a:cubicBezTo>
                    <a:pt x="32" y="170"/>
                    <a:pt x="32" y="141"/>
                    <a:pt x="32" y="116"/>
                  </a:cubicBezTo>
                  <a:cubicBezTo>
                    <a:pt x="32" y="90"/>
                    <a:pt x="32" y="64"/>
                    <a:pt x="37" y="44"/>
                  </a:cubicBezTo>
                  <a:cubicBezTo>
                    <a:pt x="45" y="17"/>
                    <a:pt x="67" y="9"/>
                    <a:pt x="81" y="9"/>
                  </a:cubicBezTo>
                  <a:cubicBezTo>
                    <a:pt x="100" y="9"/>
                    <a:pt x="118" y="21"/>
                    <a:pt x="125" y="41"/>
                  </a:cubicBezTo>
                  <a:cubicBezTo>
                    <a:pt x="130" y="60"/>
                    <a:pt x="131" y="85"/>
                    <a:pt x="131" y="116"/>
                  </a:cubicBezTo>
                  <a:cubicBezTo>
                    <a:pt x="131" y="141"/>
                    <a:pt x="131" y="167"/>
                    <a:pt x="126" y="189"/>
                  </a:cubicBezTo>
                  <a:cubicBezTo>
                    <a:pt x="119" y="221"/>
                    <a:pt x="95" y="229"/>
                    <a:pt x="81" y="22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7BB9C7"/>
                </a:solidFill>
              </a:endParaRPr>
            </a:p>
          </p:txBody>
        </p:sp>
        <p:sp>
          <p:nvSpPr>
            <p:cNvPr id="25" name="Freeform 177 1">
              <a:extLst>
                <a:ext uri="{FF2B5EF4-FFF2-40B4-BE49-F238E27FC236}">
                  <a16:creationId xmlns:a16="http://schemas.microsoft.com/office/drawing/2014/main" id="{DCE7F45A-6E24-4D19-BB52-2200ED69389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905496" y="3284538"/>
              <a:ext cx="74613" cy="320675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60F6AA-634A-47D7-9F1F-35F127DA725F}"/>
              </a:ext>
            </a:extLst>
          </p:cNvPr>
          <p:cNvSpPr txBox="1">
            <a:spLocks/>
          </p:cNvSpPr>
          <p:nvPr/>
        </p:nvSpPr>
        <p:spPr>
          <a:xfrm>
            <a:off x="1814428" y="4573023"/>
            <a:ext cx="193876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plain LDS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71720FC-3EE3-442E-BB96-604CAC83EDFF}"/>
              </a:ext>
            </a:extLst>
          </p:cNvPr>
          <p:cNvSpPr txBox="1">
            <a:spLocks/>
          </p:cNvSpPr>
          <p:nvPr/>
        </p:nvSpPr>
        <p:spPr>
          <a:xfrm>
            <a:off x="678647" y="1809118"/>
            <a:ext cx="890271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RNN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407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AABC2AD-FC45-4D98-8DF0-D74A795E9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5897" r="66711" b="76495"/>
          <a:stretch/>
        </p:blipFill>
        <p:spPr>
          <a:xfrm>
            <a:off x="-458267" y="363668"/>
            <a:ext cx="13730514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659CD0-3D47-462D-92AC-F3825962C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28386" r="66711" b="51236"/>
          <a:stretch/>
        </p:blipFill>
        <p:spPr>
          <a:xfrm>
            <a:off x="-458267" y="-347472"/>
            <a:ext cx="13730514" cy="70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2D7E862-4677-4555-8BEB-3D30BD07B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53058" r="66711" b="24755"/>
          <a:stretch/>
        </p:blipFill>
        <p:spPr>
          <a:xfrm>
            <a:off x="-458267" y="-1124024"/>
            <a:ext cx="13730514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0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9D4709D-BD68-4EB6-B32A-9E899B2E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79720" r="66711" b="-640"/>
          <a:stretch/>
        </p:blipFill>
        <p:spPr>
          <a:xfrm>
            <a:off x="-458267" y="-785696"/>
            <a:ext cx="13730514" cy="7219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067D69-E4BC-4068-B9E4-1619EA73F270}"/>
              </a:ext>
            </a:extLst>
          </p:cNvPr>
          <p:cNvSpPr txBox="1">
            <a:spLocks/>
          </p:cNvSpPr>
          <p:nvPr/>
        </p:nvSpPr>
        <p:spPr>
          <a:xfrm>
            <a:off x="2662519" y="1133558"/>
            <a:ext cx="4867834" cy="95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Locally </a:t>
            </a:r>
            <a:r>
              <a:rPr lang="en-US" sz="2600" dirty="0">
                <a:solidFill>
                  <a:srgbClr val="D39421"/>
                </a:solidFill>
                <a:latin typeface="Franklin Gothic Book" panose="020B0503020102020204" pitchFamily="34" charset="0"/>
              </a:rPr>
              <a:t>correct</a:t>
            </a:r>
            <a:r>
              <a:rPr lang="en-US" sz="2600" dirty="0">
                <a:latin typeface="Franklin Gothic Book" panose="020B0503020102020204" pitchFamily="34" charset="0"/>
              </a:rPr>
              <a:t> deviation between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panose="020B0503020102020204" pitchFamily="34" charset="0"/>
              </a:rPr>
              <a:t>nonlinear</a:t>
            </a:r>
            <a:r>
              <a:rPr lang="en-US" sz="2600" dirty="0">
                <a:latin typeface="Franklin Gothic Book" panose="020B0503020102020204" pitchFamily="34" charset="0"/>
              </a:rPr>
              <a:t> and </a:t>
            </a:r>
            <a:r>
              <a:rPr lang="en-US" sz="2600" dirty="0">
                <a:solidFill>
                  <a:srgbClr val="CC79A7"/>
                </a:solidFill>
                <a:latin typeface="Franklin Gothic Book" panose="020B0503020102020204" pitchFamily="34" charset="0"/>
              </a:rPr>
              <a:t>linear</a:t>
            </a:r>
            <a:r>
              <a:rPr lang="en-US" sz="2600" dirty="0">
                <a:latin typeface="Franklin Gothic Book" panose="020B0503020102020204" pitchFamily="34" charset="0"/>
              </a:rPr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399234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6D1AE29-818D-42C3-BCBF-3296BDC1F1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999" b="68847"/>
          <a:stretch/>
        </p:blipFill>
        <p:spPr>
          <a:xfrm>
            <a:off x="-10274" y="1843066"/>
            <a:ext cx="13213977" cy="2558266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 descr="\documentclass{article}&#10;\usepackage{amsmath}&#10;\pagestyle{empty}&#10;\begin{document}&#10;&#10;$h^{(0)}$ &#10;&#10;\end{document}" title="IguanaTex Vector Display">
            <a:extLst>
              <a:ext uri="{FF2B5EF4-FFF2-40B4-BE49-F238E27FC236}">
                <a16:creationId xmlns:a16="http://schemas.microsoft.com/office/drawing/2014/main" id="{0E0653E1-B67E-4649-99FA-08FF9D0A58E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16958" y="4436716"/>
            <a:ext cx="658054" cy="447271"/>
            <a:chOff x="5370508" y="3284538"/>
            <a:chExt cx="609601" cy="414338"/>
          </a:xfrm>
          <a:solidFill>
            <a:srgbClr val="7BB9C7"/>
          </a:solidFill>
        </p:grpSpPr>
        <p:sp>
          <p:nvSpPr>
            <p:cNvPr id="22" name="Freeform 174 1">
              <a:extLst>
                <a:ext uri="{FF2B5EF4-FFF2-40B4-BE49-F238E27FC236}">
                  <a16:creationId xmlns:a16="http://schemas.microsoft.com/office/drawing/2014/main" id="{141757AA-DA2E-4967-BCA5-2DA56C23B364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370508" y="3373438"/>
              <a:ext cx="204788" cy="3254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23" name="Freeform 175 1">
              <a:extLst>
                <a:ext uri="{FF2B5EF4-FFF2-40B4-BE49-F238E27FC236}">
                  <a16:creationId xmlns:a16="http://schemas.microsoft.com/office/drawing/2014/main" id="{43C7B3AA-2AB7-4025-A8E6-32B6D5083CE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5621333" y="3284538"/>
              <a:ext cx="74613" cy="320675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24" name="Freeform 176 1">
              <a:extLst>
                <a:ext uri="{FF2B5EF4-FFF2-40B4-BE49-F238E27FC236}">
                  <a16:creationId xmlns:a16="http://schemas.microsoft.com/office/drawing/2014/main" id="{38EBF6EA-578D-4DB6-8BF2-1806F62754E1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732458" y="3311526"/>
              <a:ext cx="136525" cy="220663"/>
            </a:xfrm>
            <a:custGeom>
              <a:avLst/>
              <a:gdLst>
                <a:gd name="T0" fmla="*/ 162 w 162"/>
                <a:gd name="T1" fmla="*/ 120 h 238"/>
                <a:gd name="T2" fmla="*/ 142 w 162"/>
                <a:gd name="T3" fmla="*/ 30 h 238"/>
                <a:gd name="T4" fmla="*/ 81 w 162"/>
                <a:gd name="T5" fmla="*/ 0 h 238"/>
                <a:gd name="T6" fmla="*/ 0 w 162"/>
                <a:gd name="T7" fmla="*/ 120 h 238"/>
                <a:gd name="T8" fmla="*/ 81 w 162"/>
                <a:gd name="T9" fmla="*/ 238 h 238"/>
                <a:gd name="T10" fmla="*/ 162 w 162"/>
                <a:gd name="T11" fmla="*/ 120 h 238"/>
                <a:gd name="T12" fmla="*/ 81 w 162"/>
                <a:gd name="T13" fmla="*/ 229 h 238"/>
                <a:gd name="T14" fmla="*/ 37 w 162"/>
                <a:gd name="T15" fmla="*/ 191 h 238"/>
                <a:gd name="T16" fmla="*/ 32 w 162"/>
                <a:gd name="T17" fmla="*/ 116 h 238"/>
                <a:gd name="T18" fmla="*/ 37 w 162"/>
                <a:gd name="T19" fmla="*/ 44 h 238"/>
                <a:gd name="T20" fmla="*/ 81 w 162"/>
                <a:gd name="T21" fmla="*/ 9 h 238"/>
                <a:gd name="T22" fmla="*/ 125 w 162"/>
                <a:gd name="T23" fmla="*/ 41 h 238"/>
                <a:gd name="T24" fmla="*/ 131 w 162"/>
                <a:gd name="T25" fmla="*/ 116 h 238"/>
                <a:gd name="T26" fmla="*/ 126 w 162"/>
                <a:gd name="T27" fmla="*/ 189 h 238"/>
                <a:gd name="T28" fmla="*/ 81 w 162"/>
                <a:gd name="T29" fmla="*/ 22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8">
                  <a:moveTo>
                    <a:pt x="162" y="120"/>
                  </a:moveTo>
                  <a:cubicBezTo>
                    <a:pt x="162" y="82"/>
                    <a:pt x="158" y="54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5"/>
                    <a:pt x="0" y="120"/>
                  </a:cubicBezTo>
                  <a:cubicBezTo>
                    <a:pt x="0" y="145"/>
                    <a:pt x="0" y="238"/>
                    <a:pt x="81" y="238"/>
                  </a:cubicBezTo>
                  <a:cubicBezTo>
                    <a:pt x="162" y="238"/>
                    <a:pt x="162" y="145"/>
                    <a:pt x="162" y="120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19"/>
                    <a:pt x="37" y="191"/>
                  </a:cubicBezTo>
                  <a:cubicBezTo>
                    <a:pt x="32" y="170"/>
                    <a:pt x="32" y="141"/>
                    <a:pt x="32" y="116"/>
                  </a:cubicBezTo>
                  <a:cubicBezTo>
                    <a:pt x="32" y="90"/>
                    <a:pt x="32" y="64"/>
                    <a:pt x="37" y="44"/>
                  </a:cubicBezTo>
                  <a:cubicBezTo>
                    <a:pt x="45" y="17"/>
                    <a:pt x="67" y="9"/>
                    <a:pt x="81" y="9"/>
                  </a:cubicBezTo>
                  <a:cubicBezTo>
                    <a:pt x="100" y="9"/>
                    <a:pt x="118" y="21"/>
                    <a:pt x="125" y="41"/>
                  </a:cubicBezTo>
                  <a:cubicBezTo>
                    <a:pt x="130" y="60"/>
                    <a:pt x="131" y="85"/>
                    <a:pt x="131" y="116"/>
                  </a:cubicBezTo>
                  <a:cubicBezTo>
                    <a:pt x="131" y="141"/>
                    <a:pt x="131" y="167"/>
                    <a:pt x="126" y="189"/>
                  </a:cubicBezTo>
                  <a:cubicBezTo>
                    <a:pt x="119" y="221"/>
                    <a:pt x="95" y="229"/>
                    <a:pt x="81" y="229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7BB9C7"/>
                </a:solidFill>
              </a:endParaRPr>
            </a:p>
          </p:txBody>
        </p:sp>
        <p:sp>
          <p:nvSpPr>
            <p:cNvPr id="25" name="Freeform 177 1">
              <a:extLst>
                <a:ext uri="{FF2B5EF4-FFF2-40B4-BE49-F238E27FC236}">
                  <a16:creationId xmlns:a16="http://schemas.microsoft.com/office/drawing/2014/main" id="{DCE7F45A-6E24-4D19-BB52-2200ED69389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5905496" y="3284538"/>
              <a:ext cx="74613" cy="320675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60F6AA-634A-47D7-9F1F-35F127DA725F}"/>
              </a:ext>
            </a:extLst>
          </p:cNvPr>
          <p:cNvSpPr txBox="1">
            <a:spLocks/>
          </p:cNvSpPr>
          <p:nvPr/>
        </p:nvSpPr>
        <p:spPr>
          <a:xfrm>
            <a:off x="1814428" y="4573023"/>
            <a:ext cx="193876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plain LDS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34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8F6FDAD-5795-47B3-B393-8FB6BBBE0F7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30999" b="60804"/>
          <a:stretch/>
        </p:blipFill>
        <p:spPr>
          <a:xfrm>
            <a:off x="-10275" y="1908702"/>
            <a:ext cx="13213977" cy="1880170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 descr="\documentclass{article}&#10;\usepackage{amsmath}&#10;\pagestyle{empty}&#10;\begin{document}&#10;&#10;$h^{(1)}$ &#10;&#10;\end{document}" title="IguanaTex Vector Display">
            <a:extLst>
              <a:ext uri="{FF2B5EF4-FFF2-40B4-BE49-F238E27FC236}">
                <a16:creationId xmlns:a16="http://schemas.microsoft.com/office/drawing/2014/main" id="{C89C3095-45E3-483A-981B-6B892D910CB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516189" y="1779588"/>
            <a:ext cx="658813" cy="446087"/>
            <a:chOff x="2516189" y="1779588"/>
            <a:chExt cx="658813" cy="446087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7F29F01-5C2A-4062-833B-911695B052B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16189" y="1874838"/>
              <a:ext cx="220663" cy="350837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2F66801-2CCA-42CF-B944-C2C3F6F2484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86064" y="1779588"/>
              <a:ext cx="82550" cy="347662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07B3693-85BA-4938-8A4E-2D97A39674D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925764" y="1809750"/>
              <a:ext cx="114300" cy="230187"/>
            </a:xfrm>
            <a:custGeom>
              <a:avLst/>
              <a:gdLst>
                <a:gd name="T0" fmla="*/ 79 w 127"/>
                <a:gd name="T1" fmla="*/ 9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557203C-D9D8-470D-AA9D-39337CC4B13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094039" y="1779588"/>
              <a:ext cx="80963" cy="347662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60F6AA-634A-47D7-9F1F-35F127DA725F}"/>
              </a:ext>
            </a:extLst>
          </p:cNvPr>
          <p:cNvSpPr txBox="1">
            <a:spLocks/>
          </p:cNvSpPr>
          <p:nvPr/>
        </p:nvSpPr>
        <p:spPr>
          <a:xfrm>
            <a:off x="3211714" y="1916550"/>
            <a:ext cx="1938769" cy="533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corrected LDS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AAA15AB-2421-420C-A8FB-70287E2052C2}"/>
              </a:ext>
            </a:extLst>
          </p:cNvPr>
          <p:cNvSpPr txBox="1">
            <a:spLocks/>
          </p:cNvSpPr>
          <p:nvPr/>
        </p:nvSpPr>
        <p:spPr>
          <a:xfrm>
            <a:off x="678647" y="1809118"/>
            <a:ext cx="890271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RNN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C836F80-498D-4F36-A0C0-C0E48AE84F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49765" b="42037"/>
          <a:stretch/>
        </p:blipFill>
        <p:spPr>
          <a:xfrm>
            <a:off x="-10274" y="2032021"/>
            <a:ext cx="13213977" cy="1880170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 descr="\documentclass{article}&#10;\usepackage{amsmath}&#10;\pagestyle{empty}&#10;\begin{document}&#10;&#10;$h^{(2)}$ &#10;&#10;\end{document}" title="IguanaTex Vector Display">
            <a:extLst>
              <a:ext uri="{FF2B5EF4-FFF2-40B4-BE49-F238E27FC236}">
                <a16:creationId xmlns:a16="http://schemas.microsoft.com/office/drawing/2014/main" id="{8F3B921F-F0B6-4878-816C-D3074C80208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831815" y="2126318"/>
            <a:ext cx="658813" cy="446087"/>
            <a:chOff x="2517777" y="1779588"/>
            <a:chExt cx="658813" cy="446087"/>
          </a:xfrm>
        </p:grpSpPr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0EAB2C1C-C393-44BB-B976-B787AF3ABBC4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17777" y="1874838"/>
              <a:ext cx="220663" cy="350837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B2348E74-F434-460F-8B89-FF3C4B91B171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87652" y="1779588"/>
              <a:ext cx="82550" cy="347662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52E6C841-3F8A-49E2-8372-2F4CB8D8B04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913065" y="1809750"/>
              <a:ext cx="138113" cy="230187"/>
            </a:xfrm>
            <a:custGeom>
              <a:avLst/>
              <a:gdLst>
                <a:gd name="T0" fmla="*/ 154 w 154"/>
                <a:gd name="T1" fmla="*/ 168 h 231"/>
                <a:gd name="T2" fmla="*/ 143 w 154"/>
                <a:gd name="T3" fmla="*/ 168 h 231"/>
                <a:gd name="T4" fmla="*/ 134 w 154"/>
                <a:gd name="T5" fmla="*/ 200 h 231"/>
                <a:gd name="T6" fmla="*/ 99 w 154"/>
                <a:gd name="T7" fmla="*/ 202 h 231"/>
                <a:gd name="T8" fmla="*/ 35 w 154"/>
                <a:gd name="T9" fmla="*/ 202 h 231"/>
                <a:gd name="T10" fmla="*/ 105 w 154"/>
                <a:gd name="T11" fmla="*/ 143 h 231"/>
                <a:gd name="T12" fmla="*/ 154 w 154"/>
                <a:gd name="T13" fmla="*/ 68 h 231"/>
                <a:gd name="T14" fmla="*/ 73 w 154"/>
                <a:gd name="T15" fmla="*/ 0 h 231"/>
                <a:gd name="T16" fmla="*/ 0 w 154"/>
                <a:gd name="T17" fmla="*/ 62 h 231"/>
                <a:gd name="T18" fmla="*/ 19 w 154"/>
                <a:gd name="T19" fmla="*/ 82 h 231"/>
                <a:gd name="T20" fmla="*/ 37 w 154"/>
                <a:gd name="T21" fmla="*/ 63 h 231"/>
                <a:gd name="T22" fmla="*/ 17 w 154"/>
                <a:gd name="T23" fmla="*/ 45 h 231"/>
                <a:gd name="T24" fmla="*/ 68 w 154"/>
                <a:gd name="T25" fmla="*/ 12 h 231"/>
                <a:gd name="T26" fmla="*/ 121 w 154"/>
                <a:gd name="T27" fmla="*/ 68 h 231"/>
                <a:gd name="T28" fmla="*/ 88 w 154"/>
                <a:gd name="T29" fmla="*/ 135 h 231"/>
                <a:gd name="T30" fmla="*/ 4 w 154"/>
                <a:gd name="T31" fmla="*/ 218 h 231"/>
                <a:gd name="T32" fmla="*/ 0 w 154"/>
                <a:gd name="T33" fmla="*/ 231 h 231"/>
                <a:gd name="T34" fmla="*/ 144 w 154"/>
                <a:gd name="T35" fmla="*/ 231 h 231"/>
                <a:gd name="T36" fmla="*/ 154 w 154"/>
                <a:gd name="T37" fmla="*/ 16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1">
                  <a:moveTo>
                    <a:pt x="154" y="168"/>
                  </a:moveTo>
                  <a:lnTo>
                    <a:pt x="143" y="168"/>
                  </a:lnTo>
                  <a:cubicBezTo>
                    <a:pt x="142" y="176"/>
                    <a:pt x="138" y="196"/>
                    <a:pt x="134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69"/>
                    <a:pt x="84" y="160"/>
                    <a:pt x="105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30" y="0"/>
                    <a:pt x="0" y="30"/>
                    <a:pt x="0" y="62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8" y="20"/>
                    <a:pt x="51" y="12"/>
                    <a:pt x="68" y="12"/>
                  </a:cubicBezTo>
                  <a:cubicBezTo>
                    <a:pt x="102" y="12"/>
                    <a:pt x="121" y="39"/>
                    <a:pt x="121" y="68"/>
                  </a:cubicBezTo>
                  <a:cubicBezTo>
                    <a:pt x="121" y="98"/>
                    <a:pt x="99" y="122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1"/>
                  </a:cubicBezTo>
                  <a:lnTo>
                    <a:pt x="144" y="231"/>
                  </a:lnTo>
                  <a:lnTo>
                    <a:pt x="154" y="168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465E52-D391-4426-A663-0BA518A728B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095627" y="1779588"/>
              <a:ext cx="80963" cy="347662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95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descr="\documentclass{article}&#10;\usepackage{amsmath}&#10;\pagestyle{empty}&#10;\begin{document}&#10;&#10;$h_1, \ldots, h_T$&#10;&#10;\end{document}" title="IguanaTex Vector Display">
            <a:extLst>
              <a:ext uri="{FF2B5EF4-FFF2-40B4-BE49-F238E27FC236}">
                <a16:creationId xmlns:a16="http://schemas.microsoft.com/office/drawing/2014/main" id="{1837F65F-BA6C-481E-BB7D-83CAE7F1448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44268" y="1721452"/>
            <a:ext cx="2065338" cy="482601"/>
            <a:chOff x="1004888" y="5667376"/>
            <a:chExt cx="2065338" cy="482601"/>
          </a:xfrm>
        </p:grpSpPr>
        <p:sp>
          <p:nvSpPr>
            <p:cNvPr id="5" name="Freeform 127">
              <a:extLst>
                <a:ext uri="{FF2B5EF4-FFF2-40B4-BE49-F238E27FC236}">
                  <a16:creationId xmlns:a16="http://schemas.microsoft.com/office/drawing/2014/main" id="{6D0A199F-CDF0-4E94-B583-D30FB9A71AB5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004888" y="5667376"/>
              <a:ext cx="234950" cy="384175"/>
            </a:xfrm>
            <a:custGeom>
              <a:avLst/>
              <a:gdLst>
                <a:gd name="T0" fmla="*/ 116 w 245"/>
                <a:gd name="T1" fmla="*/ 6 h 353"/>
                <a:gd name="T2" fmla="*/ 109 w 245"/>
                <a:gd name="T3" fmla="*/ 0 h 353"/>
                <a:gd name="T4" fmla="*/ 49 w 245"/>
                <a:gd name="T5" fmla="*/ 5 h 353"/>
                <a:gd name="T6" fmla="*/ 39 w 245"/>
                <a:gd name="T7" fmla="*/ 15 h 353"/>
                <a:gd name="T8" fmla="*/ 51 w 245"/>
                <a:gd name="T9" fmla="*/ 21 h 353"/>
                <a:gd name="T10" fmla="*/ 76 w 245"/>
                <a:gd name="T11" fmla="*/ 30 h 353"/>
                <a:gd name="T12" fmla="*/ 74 w 245"/>
                <a:gd name="T13" fmla="*/ 40 h 353"/>
                <a:gd name="T14" fmla="*/ 2 w 245"/>
                <a:gd name="T15" fmla="*/ 328 h 353"/>
                <a:gd name="T16" fmla="*/ 0 w 245"/>
                <a:gd name="T17" fmla="*/ 339 h 353"/>
                <a:gd name="T18" fmla="*/ 15 w 245"/>
                <a:gd name="T19" fmla="*/ 353 h 353"/>
                <a:gd name="T20" fmla="*/ 33 w 245"/>
                <a:gd name="T21" fmla="*/ 340 h 353"/>
                <a:gd name="T22" fmla="*/ 43 w 245"/>
                <a:gd name="T23" fmla="*/ 302 h 353"/>
                <a:gd name="T24" fmla="*/ 54 w 245"/>
                <a:gd name="T25" fmla="*/ 257 h 353"/>
                <a:gd name="T26" fmla="*/ 62 w 245"/>
                <a:gd name="T27" fmla="*/ 223 h 353"/>
                <a:gd name="T28" fmla="*/ 68 w 245"/>
                <a:gd name="T29" fmla="*/ 201 h 353"/>
                <a:gd name="T30" fmla="*/ 101 w 245"/>
                <a:gd name="T31" fmla="*/ 155 h 353"/>
                <a:gd name="T32" fmla="*/ 149 w 245"/>
                <a:gd name="T33" fmla="*/ 137 h 353"/>
                <a:gd name="T34" fmla="*/ 176 w 245"/>
                <a:gd name="T35" fmla="*/ 172 h 353"/>
                <a:gd name="T36" fmla="*/ 145 w 245"/>
                <a:gd name="T37" fmla="*/ 284 h 353"/>
                <a:gd name="T38" fmla="*/ 139 w 245"/>
                <a:gd name="T39" fmla="*/ 312 h 353"/>
                <a:gd name="T40" fmla="*/ 180 w 245"/>
                <a:gd name="T41" fmla="*/ 353 h 353"/>
                <a:gd name="T42" fmla="*/ 245 w 245"/>
                <a:gd name="T43" fmla="*/ 276 h 353"/>
                <a:gd name="T44" fmla="*/ 239 w 245"/>
                <a:gd name="T45" fmla="*/ 271 h 353"/>
                <a:gd name="T46" fmla="*/ 232 w 245"/>
                <a:gd name="T47" fmla="*/ 280 h 353"/>
                <a:gd name="T48" fmla="*/ 181 w 245"/>
                <a:gd name="T49" fmla="*/ 342 h 353"/>
                <a:gd name="T50" fmla="*/ 169 w 245"/>
                <a:gd name="T51" fmla="*/ 325 h 353"/>
                <a:gd name="T52" fmla="*/ 178 w 245"/>
                <a:gd name="T53" fmla="*/ 290 h 353"/>
                <a:gd name="T54" fmla="*/ 208 w 245"/>
                <a:gd name="T55" fmla="*/ 180 h 353"/>
                <a:gd name="T56" fmla="*/ 151 w 245"/>
                <a:gd name="T57" fmla="*/ 126 h 353"/>
                <a:gd name="T58" fmla="*/ 77 w 245"/>
                <a:gd name="T59" fmla="*/ 165 h 353"/>
                <a:gd name="T60" fmla="*/ 116 w 245"/>
                <a:gd name="T61" fmla="*/ 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3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8"/>
                  </a:lnTo>
                  <a:cubicBezTo>
                    <a:pt x="0" y="335"/>
                    <a:pt x="0" y="336"/>
                    <a:pt x="0" y="339"/>
                  </a:cubicBezTo>
                  <a:cubicBezTo>
                    <a:pt x="0" y="350"/>
                    <a:pt x="10" y="353"/>
                    <a:pt x="15" y="353"/>
                  </a:cubicBezTo>
                  <a:cubicBezTo>
                    <a:pt x="23" y="353"/>
                    <a:pt x="31" y="347"/>
                    <a:pt x="33" y="340"/>
                  </a:cubicBezTo>
                  <a:lnTo>
                    <a:pt x="43" y="302"/>
                  </a:lnTo>
                  <a:lnTo>
                    <a:pt x="54" y="257"/>
                  </a:lnTo>
                  <a:cubicBezTo>
                    <a:pt x="57" y="246"/>
                    <a:pt x="60" y="235"/>
                    <a:pt x="62" y="223"/>
                  </a:cubicBezTo>
                  <a:cubicBezTo>
                    <a:pt x="63" y="220"/>
                    <a:pt x="67" y="204"/>
                    <a:pt x="68" y="201"/>
                  </a:cubicBezTo>
                  <a:cubicBezTo>
                    <a:pt x="69" y="196"/>
                    <a:pt x="84" y="168"/>
                    <a:pt x="101" y="155"/>
                  </a:cubicBezTo>
                  <a:cubicBezTo>
                    <a:pt x="112" y="147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4"/>
                    <a:pt x="145" y="284"/>
                  </a:cubicBezTo>
                  <a:cubicBezTo>
                    <a:pt x="141" y="296"/>
                    <a:pt x="139" y="302"/>
                    <a:pt x="139" y="312"/>
                  </a:cubicBezTo>
                  <a:cubicBezTo>
                    <a:pt x="139" y="335"/>
                    <a:pt x="156" y="353"/>
                    <a:pt x="180" y="353"/>
                  </a:cubicBezTo>
                  <a:cubicBezTo>
                    <a:pt x="227" y="353"/>
                    <a:pt x="245" y="280"/>
                    <a:pt x="245" y="276"/>
                  </a:cubicBezTo>
                  <a:cubicBezTo>
                    <a:pt x="245" y="271"/>
                    <a:pt x="241" y="271"/>
                    <a:pt x="239" y="271"/>
                  </a:cubicBezTo>
                  <a:cubicBezTo>
                    <a:pt x="234" y="271"/>
                    <a:pt x="234" y="272"/>
                    <a:pt x="232" y="280"/>
                  </a:cubicBezTo>
                  <a:cubicBezTo>
                    <a:pt x="224" y="306"/>
                    <a:pt x="208" y="342"/>
                    <a:pt x="181" y="342"/>
                  </a:cubicBezTo>
                  <a:cubicBezTo>
                    <a:pt x="172" y="342"/>
                    <a:pt x="169" y="337"/>
                    <a:pt x="169" y="325"/>
                  </a:cubicBezTo>
                  <a:cubicBezTo>
                    <a:pt x="169" y="313"/>
                    <a:pt x="173" y="301"/>
                    <a:pt x="178" y="290"/>
                  </a:cubicBezTo>
                  <a:cubicBezTo>
                    <a:pt x="186" y="268"/>
                    <a:pt x="208" y="209"/>
                    <a:pt x="208" y="180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2"/>
                    <a:pt x="77" y="165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28">
              <a:extLst>
                <a:ext uri="{FF2B5EF4-FFF2-40B4-BE49-F238E27FC236}">
                  <a16:creationId xmlns:a16="http://schemas.microsoft.com/office/drawing/2014/main" id="{11D1A979-8B3A-401C-9715-ABDD91FE37D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290638" y="5873751"/>
              <a:ext cx="120650" cy="2524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4 h 232"/>
                <a:gd name="T12" fmla="*/ 15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3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4"/>
                  </a:lnTo>
                  <a:cubicBezTo>
                    <a:pt x="50" y="215"/>
                    <a:pt x="50" y="220"/>
                    <a:pt x="15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8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3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29">
              <a:extLst>
                <a:ext uri="{FF2B5EF4-FFF2-40B4-BE49-F238E27FC236}">
                  <a16:creationId xmlns:a16="http://schemas.microsoft.com/office/drawing/2014/main" id="{40C73886-DFF7-4979-8D5A-16841571D79C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1508126" y="5986464"/>
              <a:ext cx="57150" cy="163513"/>
            </a:xfrm>
            <a:custGeom>
              <a:avLst/>
              <a:gdLst>
                <a:gd name="T0" fmla="*/ 59 w 59"/>
                <a:gd name="T1" fmla="*/ 53 h 150"/>
                <a:gd name="T2" fmla="*/ 27 w 59"/>
                <a:gd name="T3" fmla="*/ 0 h 150"/>
                <a:gd name="T4" fmla="*/ 0 w 59"/>
                <a:gd name="T5" fmla="*/ 27 h 150"/>
                <a:gd name="T6" fmla="*/ 27 w 59"/>
                <a:gd name="T7" fmla="*/ 53 h 150"/>
                <a:gd name="T8" fmla="*/ 44 w 59"/>
                <a:gd name="T9" fmla="*/ 47 h 150"/>
                <a:gd name="T10" fmla="*/ 47 w 59"/>
                <a:gd name="T11" fmla="*/ 45 h 150"/>
                <a:gd name="T12" fmla="*/ 48 w 59"/>
                <a:gd name="T13" fmla="*/ 53 h 150"/>
                <a:gd name="T14" fmla="*/ 14 w 59"/>
                <a:gd name="T15" fmla="*/ 136 h 150"/>
                <a:gd name="T16" fmla="*/ 8 w 59"/>
                <a:gd name="T17" fmla="*/ 144 h 150"/>
                <a:gd name="T18" fmla="*/ 13 w 59"/>
                <a:gd name="T19" fmla="*/ 150 h 150"/>
                <a:gd name="T20" fmla="*/ 59 w 59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50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90"/>
                    <a:pt x="30" y="120"/>
                    <a:pt x="14" y="136"/>
                  </a:cubicBezTo>
                  <a:cubicBezTo>
                    <a:pt x="8" y="142"/>
                    <a:pt x="8" y="143"/>
                    <a:pt x="8" y="144"/>
                  </a:cubicBezTo>
                  <a:cubicBezTo>
                    <a:pt x="8" y="148"/>
                    <a:pt x="11" y="150"/>
                    <a:pt x="13" y="150"/>
                  </a:cubicBezTo>
                  <a:cubicBezTo>
                    <a:pt x="19" y="150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30">
              <a:extLst>
                <a:ext uri="{FF2B5EF4-FFF2-40B4-BE49-F238E27FC236}">
                  <a16:creationId xmlns:a16="http://schemas.microsoft.com/office/drawing/2014/main" id="{469DC28D-45EB-4F6A-93C8-B4E148E99FF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22438" y="5986464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31">
              <a:extLst>
                <a:ext uri="{FF2B5EF4-FFF2-40B4-BE49-F238E27FC236}">
                  <a16:creationId xmlns:a16="http://schemas.microsoft.com/office/drawing/2014/main" id="{F63D5340-B30E-4553-A8F4-0EDD5A4FA67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933576" y="5986464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32">
              <a:extLst>
                <a:ext uri="{FF2B5EF4-FFF2-40B4-BE49-F238E27FC236}">
                  <a16:creationId xmlns:a16="http://schemas.microsoft.com/office/drawing/2014/main" id="{CCBD173D-EAAF-4A5D-B3B2-AB93CE12406C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46301" y="5986464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3">
              <a:extLst>
                <a:ext uri="{FF2B5EF4-FFF2-40B4-BE49-F238E27FC236}">
                  <a16:creationId xmlns:a16="http://schemas.microsoft.com/office/drawing/2014/main" id="{DA03292F-D983-4280-BD78-45B15B16AED9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359026" y="5986464"/>
              <a:ext cx="57150" cy="163513"/>
            </a:xfrm>
            <a:custGeom>
              <a:avLst/>
              <a:gdLst>
                <a:gd name="T0" fmla="*/ 58 w 58"/>
                <a:gd name="T1" fmla="*/ 53 h 150"/>
                <a:gd name="T2" fmla="*/ 26 w 58"/>
                <a:gd name="T3" fmla="*/ 0 h 150"/>
                <a:gd name="T4" fmla="*/ 0 w 58"/>
                <a:gd name="T5" fmla="*/ 27 h 150"/>
                <a:gd name="T6" fmla="*/ 26 w 58"/>
                <a:gd name="T7" fmla="*/ 53 h 150"/>
                <a:gd name="T8" fmla="*/ 43 w 58"/>
                <a:gd name="T9" fmla="*/ 47 h 150"/>
                <a:gd name="T10" fmla="*/ 46 w 58"/>
                <a:gd name="T11" fmla="*/ 45 h 150"/>
                <a:gd name="T12" fmla="*/ 47 w 58"/>
                <a:gd name="T13" fmla="*/ 53 h 150"/>
                <a:gd name="T14" fmla="*/ 13 w 58"/>
                <a:gd name="T15" fmla="*/ 136 h 150"/>
                <a:gd name="T16" fmla="*/ 7 w 58"/>
                <a:gd name="T17" fmla="*/ 144 h 150"/>
                <a:gd name="T18" fmla="*/ 12 w 58"/>
                <a:gd name="T19" fmla="*/ 150 h 150"/>
                <a:gd name="T20" fmla="*/ 58 w 58"/>
                <a:gd name="T21" fmla="*/ 5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50">
                  <a:moveTo>
                    <a:pt x="58" y="53"/>
                  </a:moveTo>
                  <a:cubicBezTo>
                    <a:pt x="58" y="20"/>
                    <a:pt x="45" y="0"/>
                    <a:pt x="26" y="0"/>
                  </a:cubicBezTo>
                  <a:cubicBezTo>
                    <a:pt x="9" y="0"/>
                    <a:pt x="0" y="13"/>
                    <a:pt x="0" y="27"/>
                  </a:cubicBezTo>
                  <a:cubicBezTo>
                    <a:pt x="0" y="40"/>
                    <a:pt x="9" y="53"/>
                    <a:pt x="26" y="53"/>
                  </a:cubicBezTo>
                  <a:cubicBezTo>
                    <a:pt x="32" y="53"/>
                    <a:pt x="38" y="51"/>
                    <a:pt x="43" y="47"/>
                  </a:cubicBezTo>
                  <a:cubicBezTo>
                    <a:pt x="45" y="46"/>
                    <a:pt x="45" y="45"/>
                    <a:pt x="46" y="45"/>
                  </a:cubicBezTo>
                  <a:cubicBezTo>
                    <a:pt x="46" y="45"/>
                    <a:pt x="47" y="46"/>
                    <a:pt x="47" y="53"/>
                  </a:cubicBezTo>
                  <a:cubicBezTo>
                    <a:pt x="47" y="90"/>
                    <a:pt x="29" y="120"/>
                    <a:pt x="13" y="136"/>
                  </a:cubicBezTo>
                  <a:cubicBezTo>
                    <a:pt x="7" y="142"/>
                    <a:pt x="7" y="143"/>
                    <a:pt x="7" y="144"/>
                  </a:cubicBezTo>
                  <a:cubicBezTo>
                    <a:pt x="7" y="148"/>
                    <a:pt x="10" y="150"/>
                    <a:pt x="12" y="150"/>
                  </a:cubicBezTo>
                  <a:cubicBezTo>
                    <a:pt x="18" y="150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4">
              <a:extLst>
                <a:ext uri="{FF2B5EF4-FFF2-40B4-BE49-F238E27FC236}">
                  <a16:creationId xmlns:a16="http://schemas.microsoft.com/office/drawing/2014/main" id="{7940D247-07F3-4B98-81A9-64CC49B1AF93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555876" y="5667376"/>
              <a:ext cx="234950" cy="384175"/>
            </a:xfrm>
            <a:custGeom>
              <a:avLst/>
              <a:gdLst>
                <a:gd name="T0" fmla="*/ 116 w 245"/>
                <a:gd name="T1" fmla="*/ 6 h 353"/>
                <a:gd name="T2" fmla="*/ 109 w 245"/>
                <a:gd name="T3" fmla="*/ 0 h 353"/>
                <a:gd name="T4" fmla="*/ 49 w 245"/>
                <a:gd name="T5" fmla="*/ 5 h 353"/>
                <a:gd name="T6" fmla="*/ 39 w 245"/>
                <a:gd name="T7" fmla="*/ 15 h 353"/>
                <a:gd name="T8" fmla="*/ 51 w 245"/>
                <a:gd name="T9" fmla="*/ 21 h 353"/>
                <a:gd name="T10" fmla="*/ 76 w 245"/>
                <a:gd name="T11" fmla="*/ 30 h 353"/>
                <a:gd name="T12" fmla="*/ 75 w 245"/>
                <a:gd name="T13" fmla="*/ 40 h 353"/>
                <a:gd name="T14" fmla="*/ 2 w 245"/>
                <a:gd name="T15" fmla="*/ 328 h 353"/>
                <a:gd name="T16" fmla="*/ 0 w 245"/>
                <a:gd name="T17" fmla="*/ 339 h 353"/>
                <a:gd name="T18" fmla="*/ 15 w 245"/>
                <a:gd name="T19" fmla="*/ 353 h 353"/>
                <a:gd name="T20" fmla="*/ 33 w 245"/>
                <a:gd name="T21" fmla="*/ 340 h 353"/>
                <a:gd name="T22" fmla="*/ 43 w 245"/>
                <a:gd name="T23" fmla="*/ 302 h 353"/>
                <a:gd name="T24" fmla="*/ 54 w 245"/>
                <a:gd name="T25" fmla="*/ 257 h 353"/>
                <a:gd name="T26" fmla="*/ 62 w 245"/>
                <a:gd name="T27" fmla="*/ 223 h 353"/>
                <a:gd name="T28" fmla="*/ 68 w 245"/>
                <a:gd name="T29" fmla="*/ 201 h 353"/>
                <a:gd name="T30" fmla="*/ 101 w 245"/>
                <a:gd name="T31" fmla="*/ 155 h 353"/>
                <a:gd name="T32" fmla="*/ 149 w 245"/>
                <a:gd name="T33" fmla="*/ 137 h 353"/>
                <a:gd name="T34" fmla="*/ 176 w 245"/>
                <a:gd name="T35" fmla="*/ 172 h 353"/>
                <a:gd name="T36" fmla="*/ 145 w 245"/>
                <a:gd name="T37" fmla="*/ 284 h 353"/>
                <a:gd name="T38" fmla="*/ 139 w 245"/>
                <a:gd name="T39" fmla="*/ 312 h 353"/>
                <a:gd name="T40" fmla="*/ 180 w 245"/>
                <a:gd name="T41" fmla="*/ 353 h 353"/>
                <a:gd name="T42" fmla="*/ 245 w 245"/>
                <a:gd name="T43" fmla="*/ 276 h 353"/>
                <a:gd name="T44" fmla="*/ 239 w 245"/>
                <a:gd name="T45" fmla="*/ 271 h 353"/>
                <a:gd name="T46" fmla="*/ 232 w 245"/>
                <a:gd name="T47" fmla="*/ 280 h 353"/>
                <a:gd name="T48" fmla="*/ 181 w 245"/>
                <a:gd name="T49" fmla="*/ 342 h 353"/>
                <a:gd name="T50" fmla="*/ 169 w 245"/>
                <a:gd name="T51" fmla="*/ 325 h 353"/>
                <a:gd name="T52" fmla="*/ 178 w 245"/>
                <a:gd name="T53" fmla="*/ 290 h 353"/>
                <a:gd name="T54" fmla="*/ 208 w 245"/>
                <a:gd name="T55" fmla="*/ 180 h 353"/>
                <a:gd name="T56" fmla="*/ 151 w 245"/>
                <a:gd name="T57" fmla="*/ 126 h 353"/>
                <a:gd name="T58" fmla="*/ 77 w 245"/>
                <a:gd name="T59" fmla="*/ 165 h 353"/>
                <a:gd name="T60" fmla="*/ 116 w 245"/>
                <a:gd name="T61" fmla="*/ 6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3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5" y="40"/>
                  </a:lnTo>
                  <a:lnTo>
                    <a:pt x="2" y="328"/>
                  </a:lnTo>
                  <a:cubicBezTo>
                    <a:pt x="0" y="335"/>
                    <a:pt x="0" y="336"/>
                    <a:pt x="0" y="339"/>
                  </a:cubicBezTo>
                  <a:cubicBezTo>
                    <a:pt x="0" y="350"/>
                    <a:pt x="10" y="353"/>
                    <a:pt x="15" y="353"/>
                  </a:cubicBezTo>
                  <a:cubicBezTo>
                    <a:pt x="23" y="353"/>
                    <a:pt x="31" y="347"/>
                    <a:pt x="33" y="340"/>
                  </a:cubicBezTo>
                  <a:lnTo>
                    <a:pt x="43" y="302"/>
                  </a:lnTo>
                  <a:lnTo>
                    <a:pt x="54" y="257"/>
                  </a:lnTo>
                  <a:cubicBezTo>
                    <a:pt x="57" y="246"/>
                    <a:pt x="60" y="235"/>
                    <a:pt x="62" y="223"/>
                  </a:cubicBezTo>
                  <a:cubicBezTo>
                    <a:pt x="63" y="220"/>
                    <a:pt x="67" y="204"/>
                    <a:pt x="68" y="201"/>
                  </a:cubicBezTo>
                  <a:cubicBezTo>
                    <a:pt x="69" y="196"/>
                    <a:pt x="84" y="168"/>
                    <a:pt x="101" y="155"/>
                  </a:cubicBezTo>
                  <a:cubicBezTo>
                    <a:pt x="112" y="147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4"/>
                    <a:pt x="145" y="284"/>
                  </a:cubicBezTo>
                  <a:cubicBezTo>
                    <a:pt x="141" y="296"/>
                    <a:pt x="139" y="302"/>
                    <a:pt x="139" y="312"/>
                  </a:cubicBezTo>
                  <a:cubicBezTo>
                    <a:pt x="139" y="335"/>
                    <a:pt x="156" y="353"/>
                    <a:pt x="180" y="353"/>
                  </a:cubicBezTo>
                  <a:cubicBezTo>
                    <a:pt x="227" y="353"/>
                    <a:pt x="245" y="280"/>
                    <a:pt x="245" y="276"/>
                  </a:cubicBezTo>
                  <a:cubicBezTo>
                    <a:pt x="245" y="271"/>
                    <a:pt x="241" y="271"/>
                    <a:pt x="239" y="271"/>
                  </a:cubicBezTo>
                  <a:cubicBezTo>
                    <a:pt x="234" y="271"/>
                    <a:pt x="234" y="272"/>
                    <a:pt x="232" y="280"/>
                  </a:cubicBezTo>
                  <a:cubicBezTo>
                    <a:pt x="224" y="306"/>
                    <a:pt x="208" y="342"/>
                    <a:pt x="181" y="342"/>
                  </a:cubicBezTo>
                  <a:cubicBezTo>
                    <a:pt x="172" y="342"/>
                    <a:pt x="169" y="337"/>
                    <a:pt x="169" y="325"/>
                  </a:cubicBezTo>
                  <a:cubicBezTo>
                    <a:pt x="169" y="313"/>
                    <a:pt x="173" y="301"/>
                    <a:pt x="178" y="290"/>
                  </a:cubicBezTo>
                  <a:cubicBezTo>
                    <a:pt x="186" y="268"/>
                    <a:pt x="208" y="209"/>
                    <a:pt x="208" y="180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2"/>
                    <a:pt x="77" y="165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5">
              <a:extLst>
                <a:ext uri="{FF2B5EF4-FFF2-40B4-BE49-F238E27FC236}">
                  <a16:creationId xmlns:a16="http://schemas.microsoft.com/office/drawing/2014/main" id="{427504E3-1D0F-4A84-9DC2-8351DF0561D0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820988" y="5868989"/>
              <a:ext cx="249238" cy="257175"/>
            </a:xfrm>
            <a:custGeom>
              <a:avLst/>
              <a:gdLst>
                <a:gd name="T0" fmla="*/ 155 w 261"/>
                <a:gd name="T1" fmla="*/ 25 h 236"/>
                <a:gd name="T2" fmla="*/ 165 w 261"/>
                <a:gd name="T3" fmla="*/ 13 h 236"/>
                <a:gd name="T4" fmla="*/ 186 w 261"/>
                <a:gd name="T5" fmla="*/ 13 h 236"/>
                <a:gd name="T6" fmla="*/ 225 w 261"/>
                <a:gd name="T7" fmla="*/ 15 h 236"/>
                <a:gd name="T8" fmla="*/ 242 w 261"/>
                <a:gd name="T9" fmla="*/ 43 h 236"/>
                <a:gd name="T10" fmla="*/ 239 w 261"/>
                <a:gd name="T11" fmla="*/ 71 h 236"/>
                <a:gd name="T12" fmla="*/ 239 w 261"/>
                <a:gd name="T13" fmla="*/ 75 h 236"/>
                <a:gd name="T14" fmla="*/ 245 w 261"/>
                <a:gd name="T15" fmla="*/ 80 h 236"/>
                <a:gd name="T16" fmla="*/ 251 w 261"/>
                <a:gd name="T17" fmla="*/ 72 h 236"/>
                <a:gd name="T18" fmla="*/ 261 w 261"/>
                <a:gd name="T19" fmla="*/ 5 h 236"/>
                <a:gd name="T20" fmla="*/ 250 w 261"/>
                <a:gd name="T21" fmla="*/ 0 h 236"/>
                <a:gd name="T22" fmla="*/ 36 w 261"/>
                <a:gd name="T23" fmla="*/ 0 h 236"/>
                <a:gd name="T24" fmla="*/ 24 w 261"/>
                <a:gd name="T25" fmla="*/ 7 h 236"/>
                <a:gd name="T26" fmla="*/ 2 w 261"/>
                <a:gd name="T27" fmla="*/ 69 h 236"/>
                <a:gd name="T28" fmla="*/ 0 w 261"/>
                <a:gd name="T29" fmla="*/ 76 h 236"/>
                <a:gd name="T30" fmla="*/ 6 w 261"/>
                <a:gd name="T31" fmla="*/ 80 h 236"/>
                <a:gd name="T32" fmla="*/ 13 w 261"/>
                <a:gd name="T33" fmla="*/ 72 h 236"/>
                <a:gd name="T34" fmla="*/ 98 w 261"/>
                <a:gd name="T35" fmla="*/ 13 h 236"/>
                <a:gd name="T36" fmla="*/ 113 w 261"/>
                <a:gd name="T37" fmla="*/ 13 h 236"/>
                <a:gd name="T38" fmla="*/ 124 w 261"/>
                <a:gd name="T39" fmla="*/ 16 h 236"/>
                <a:gd name="T40" fmla="*/ 122 w 261"/>
                <a:gd name="T41" fmla="*/ 23 h 236"/>
                <a:gd name="T42" fmla="*/ 76 w 261"/>
                <a:gd name="T43" fmla="*/ 207 h 236"/>
                <a:gd name="T44" fmla="*/ 35 w 261"/>
                <a:gd name="T45" fmla="*/ 224 h 236"/>
                <a:gd name="T46" fmla="*/ 20 w 261"/>
                <a:gd name="T47" fmla="*/ 231 h 236"/>
                <a:gd name="T48" fmla="*/ 26 w 261"/>
                <a:gd name="T49" fmla="*/ 236 h 236"/>
                <a:gd name="T50" fmla="*/ 56 w 261"/>
                <a:gd name="T51" fmla="*/ 235 h 236"/>
                <a:gd name="T52" fmla="*/ 86 w 261"/>
                <a:gd name="T53" fmla="*/ 235 h 236"/>
                <a:gd name="T54" fmla="*/ 117 w 261"/>
                <a:gd name="T55" fmla="*/ 235 h 236"/>
                <a:gd name="T56" fmla="*/ 146 w 261"/>
                <a:gd name="T57" fmla="*/ 236 h 236"/>
                <a:gd name="T58" fmla="*/ 154 w 261"/>
                <a:gd name="T59" fmla="*/ 229 h 236"/>
                <a:gd name="T60" fmla="*/ 140 w 261"/>
                <a:gd name="T61" fmla="*/ 224 h 236"/>
                <a:gd name="T62" fmla="*/ 120 w 261"/>
                <a:gd name="T63" fmla="*/ 223 h 236"/>
                <a:gd name="T64" fmla="*/ 107 w 261"/>
                <a:gd name="T65" fmla="*/ 216 h 236"/>
                <a:gd name="T66" fmla="*/ 109 w 261"/>
                <a:gd name="T67" fmla="*/ 208 h 236"/>
                <a:gd name="T68" fmla="*/ 155 w 261"/>
                <a:gd name="T69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236">
                  <a:moveTo>
                    <a:pt x="155" y="25"/>
                  </a:moveTo>
                  <a:cubicBezTo>
                    <a:pt x="157" y="15"/>
                    <a:pt x="158" y="14"/>
                    <a:pt x="165" y="13"/>
                  </a:cubicBezTo>
                  <a:cubicBezTo>
                    <a:pt x="167" y="13"/>
                    <a:pt x="179" y="13"/>
                    <a:pt x="186" y="13"/>
                  </a:cubicBezTo>
                  <a:cubicBezTo>
                    <a:pt x="208" y="13"/>
                    <a:pt x="217" y="13"/>
                    <a:pt x="225" y="15"/>
                  </a:cubicBezTo>
                  <a:cubicBezTo>
                    <a:pt x="241" y="20"/>
                    <a:pt x="242" y="30"/>
                    <a:pt x="242" y="43"/>
                  </a:cubicBezTo>
                  <a:cubicBezTo>
                    <a:pt x="242" y="49"/>
                    <a:pt x="242" y="53"/>
                    <a:pt x="239" y="71"/>
                  </a:cubicBezTo>
                  <a:lnTo>
                    <a:pt x="239" y="75"/>
                  </a:lnTo>
                  <a:cubicBezTo>
                    <a:pt x="239" y="79"/>
                    <a:pt x="241" y="80"/>
                    <a:pt x="245" y="80"/>
                  </a:cubicBezTo>
                  <a:cubicBezTo>
                    <a:pt x="250" y="80"/>
                    <a:pt x="251" y="77"/>
                    <a:pt x="251" y="72"/>
                  </a:cubicBezTo>
                  <a:lnTo>
                    <a:pt x="261" y="5"/>
                  </a:lnTo>
                  <a:cubicBezTo>
                    <a:pt x="261" y="0"/>
                    <a:pt x="256" y="0"/>
                    <a:pt x="250" y="0"/>
                  </a:cubicBezTo>
                  <a:lnTo>
                    <a:pt x="36" y="0"/>
                  </a:lnTo>
                  <a:cubicBezTo>
                    <a:pt x="27" y="0"/>
                    <a:pt x="26" y="0"/>
                    <a:pt x="24" y="7"/>
                  </a:cubicBezTo>
                  <a:lnTo>
                    <a:pt x="2" y="69"/>
                  </a:lnTo>
                  <a:cubicBezTo>
                    <a:pt x="2" y="71"/>
                    <a:pt x="0" y="74"/>
                    <a:pt x="0" y="76"/>
                  </a:cubicBezTo>
                  <a:cubicBezTo>
                    <a:pt x="0" y="77"/>
                    <a:pt x="1" y="80"/>
                    <a:pt x="6" y="80"/>
                  </a:cubicBezTo>
                  <a:cubicBezTo>
                    <a:pt x="11" y="80"/>
                    <a:pt x="11" y="79"/>
                    <a:pt x="13" y="72"/>
                  </a:cubicBezTo>
                  <a:cubicBezTo>
                    <a:pt x="34" y="16"/>
                    <a:pt x="45" y="13"/>
                    <a:pt x="98" y="13"/>
                  </a:cubicBezTo>
                  <a:lnTo>
                    <a:pt x="113" y="13"/>
                  </a:lnTo>
                  <a:cubicBezTo>
                    <a:pt x="123" y="13"/>
                    <a:pt x="124" y="13"/>
                    <a:pt x="124" y="16"/>
                  </a:cubicBezTo>
                  <a:cubicBezTo>
                    <a:pt x="124" y="16"/>
                    <a:pt x="124" y="18"/>
                    <a:pt x="122" y="23"/>
                  </a:cubicBezTo>
                  <a:lnTo>
                    <a:pt x="76" y="207"/>
                  </a:lnTo>
                  <a:cubicBezTo>
                    <a:pt x="73" y="220"/>
                    <a:pt x="72" y="224"/>
                    <a:pt x="35" y="224"/>
                  </a:cubicBezTo>
                  <a:cubicBezTo>
                    <a:pt x="23" y="224"/>
                    <a:pt x="20" y="224"/>
                    <a:pt x="20" y="231"/>
                  </a:cubicBezTo>
                  <a:cubicBezTo>
                    <a:pt x="20" y="232"/>
                    <a:pt x="20" y="236"/>
                    <a:pt x="26" y="236"/>
                  </a:cubicBezTo>
                  <a:cubicBezTo>
                    <a:pt x="35" y="236"/>
                    <a:pt x="46" y="235"/>
                    <a:pt x="56" y="235"/>
                  </a:cubicBezTo>
                  <a:cubicBezTo>
                    <a:pt x="65" y="235"/>
                    <a:pt x="76" y="235"/>
                    <a:pt x="86" y="235"/>
                  </a:cubicBezTo>
                  <a:cubicBezTo>
                    <a:pt x="95" y="235"/>
                    <a:pt x="107" y="235"/>
                    <a:pt x="117" y="235"/>
                  </a:cubicBezTo>
                  <a:cubicBezTo>
                    <a:pt x="126" y="236"/>
                    <a:pt x="137" y="236"/>
                    <a:pt x="146" y="236"/>
                  </a:cubicBezTo>
                  <a:cubicBezTo>
                    <a:pt x="149" y="236"/>
                    <a:pt x="154" y="236"/>
                    <a:pt x="154" y="229"/>
                  </a:cubicBezTo>
                  <a:cubicBezTo>
                    <a:pt x="154" y="224"/>
                    <a:pt x="151" y="224"/>
                    <a:pt x="140" y="224"/>
                  </a:cubicBezTo>
                  <a:cubicBezTo>
                    <a:pt x="133" y="224"/>
                    <a:pt x="126" y="223"/>
                    <a:pt x="120" y="223"/>
                  </a:cubicBezTo>
                  <a:cubicBezTo>
                    <a:pt x="108" y="222"/>
                    <a:pt x="107" y="221"/>
                    <a:pt x="107" y="216"/>
                  </a:cubicBezTo>
                  <a:cubicBezTo>
                    <a:pt x="107" y="214"/>
                    <a:pt x="107" y="213"/>
                    <a:pt x="109" y="208"/>
                  </a:cubicBezTo>
                  <a:lnTo>
                    <a:pt x="155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1E69D6-D9D8-4B66-A4ED-B398E1A4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466" y="1704612"/>
            <a:ext cx="1153014" cy="6389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takes</a:t>
            </a:r>
          </a:p>
        </p:txBody>
      </p:sp>
      <p:grpSp>
        <p:nvGrpSpPr>
          <p:cNvPr id="25" name="Group 24" descr="\documentclass{article}&#10;\usepackage{amsmath}&#10;\pagestyle{empty}&#10;\begin{document}&#10;&#10;$O(T)$ &#10;&#10;\end{document}" title="IguanaTex Vector Display">
            <a:extLst>
              <a:ext uri="{FF2B5EF4-FFF2-40B4-BE49-F238E27FC236}">
                <a16:creationId xmlns:a16="http://schemas.microsoft.com/office/drawing/2014/main" id="{636B9B6D-5EB6-45D7-A157-9BF25C34DA9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089530" y="1703241"/>
            <a:ext cx="1093788" cy="542925"/>
            <a:chOff x="2505077" y="2160587"/>
            <a:chExt cx="1093788" cy="542925"/>
          </a:xfrm>
        </p:grpSpPr>
        <p:sp>
          <p:nvSpPr>
            <p:cNvPr id="26" name="Freeform 142">
              <a:extLst>
                <a:ext uri="{FF2B5EF4-FFF2-40B4-BE49-F238E27FC236}">
                  <a16:creationId xmlns:a16="http://schemas.microsoft.com/office/drawing/2014/main" id="{5A976F24-63AA-424E-B39A-BAFF8FC91628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05077" y="2184400"/>
              <a:ext cx="354013" cy="39687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6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3">
              <a:extLst>
                <a:ext uri="{FF2B5EF4-FFF2-40B4-BE49-F238E27FC236}">
                  <a16:creationId xmlns:a16="http://schemas.microsoft.com/office/drawing/2014/main" id="{8A55ABC2-67CB-41F2-A2D3-9AE08898B128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933702" y="2160587"/>
              <a:ext cx="119063" cy="54292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4">
              <a:extLst>
                <a:ext uri="{FF2B5EF4-FFF2-40B4-BE49-F238E27FC236}">
                  <a16:creationId xmlns:a16="http://schemas.microsoft.com/office/drawing/2014/main" id="{53607A07-706C-4D24-829A-3AF89434472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094040" y="2200275"/>
              <a:ext cx="347663" cy="368300"/>
            </a:xfrm>
            <a:custGeom>
              <a:avLst/>
              <a:gdLst>
                <a:gd name="T0" fmla="*/ 201 w 339"/>
                <a:gd name="T1" fmla="*/ 35 h 338"/>
                <a:gd name="T2" fmla="*/ 213 w 339"/>
                <a:gd name="T3" fmla="*/ 17 h 338"/>
                <a:gd name="T4" fmla="*/ 244 w 339"/>
                <a:gd name="T5" fmla="*/ 16 h 338"/>
                <a:gd name="T6" fmla="*/ 317 w 339"/>
                <a:gd name="T7" fmla="*/ 57 h 338"/>
                <a:gd name="T8" fmla="*/ 313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5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6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8 w 339"/>
                <a:gd name="T37" fmla="*/ 16 h 338"/>
                <a:gd name="T38" fmla="*/ 162 w 339"/>
                <a:gd name="T39" fmla="*/ 22 h 338"/>
                <a:gd name="T40" fmla="*/ 160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3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6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3 w 339"/>
                <a:gd name="T65" fmla="*/ 310 h 338"/>
                <a:gd name="T66" fmla="*/ 135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5" y="21"/>
                    <a:pt x="207" y="18"/>
                    <a:pt x="213" y="17"/>
                  </a:cubicBezTo>
                  <a:cubicBezTo>
                    <a:pt x="217" y="16"/>
                    <a:pt x="234" y="16"/>
                    <a:pt x="244" y="16"/>
                  </a:cubicBezTo>
                  <a:cubicBezTo>
                    <a:pt x="294" y="16"/>
                    <a:pt x="317" y="18"/>
                    <a:pt x="317" y="57"/>
                  </a:cubicBezTo>
                  <a:cubicBezTo>
                    <a:pt x="317" y="64"/>
                    <a:pt x="315" y="83"/>
                    <a:pt x="313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3" y="112"/>
                    <a:pt x="317" y="112"/>
                  </a:cubicBezTo>
                  <a:cubicBezTo>
                    <a:pt x="323" y="112"/>
                    <a:pt x="324" y="108"/>
                    <a:pt x="325" y="101"/>
                  </a:cubicBezTo>
                  <a:lnTo>
                    <a:pt x="338" y="14"/>
                  </a:lnTo>
                  <a:cubicBezTo>
                    <a:pt x="339" y="12"/>
                    <a:pt x="339" y="7"/>
                    <a:pt x="339" y="6"/>
                  </a:cubicBezTo>
                  <a:cubicBezTo>
                    <a:pt x="339" y="0"/>
                    <a:pt x="334" y="0"/>
                    <a:pt x="326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3" y="99"/>
                    <a:pt x="0" y="106"/>
                    <a:pt x="0" y="107"/>
                  </a:cubicBezTo>
                  <a:cubicBezTo>
                    <a:pt x="0" y="110"/>
                    <a:pt x="3" y="112"/>
                    <a:pt x="6" y="112"/>
                  </a:cubicBezTo>
                  <a:cubicBezTo>
                    <a:pt x="11" y="112"/>
                    <a:pt x="12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8" y="16"/>
                  </a:lnTo>
                  <a:cubicBezTo>
                    <a:pt x="162" y="16"/>
                    <a:pt x="162" y="18"/>
                    <a:pt x="162" y="22"/>
                  </a:cubicBezTo>
                  <a:cubicBezTo>
                    <a:pt x="162" y="25"/>
                    <a:pt x="160" y="31"/>
                    <a:pt x="160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6" y="322"/>
                    <a:pt x="13" y="322"/>
                    <a:pt x="13" y="332"/>
                  </a:cubicBezTo>
                  <a:cubicBezTo>
                    <a:pt x="13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6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1" y="322"/>
                    <a:pt x="164" y="322"/>
                    <a:pt x="151" y="321"/>
                  </a:cubicBezTo>
                  <a:cubicBezTo>
                    <a:pt x="137" y="320"/>
                    <a:pt x="133" y="318"/>
                    <a:pt x="133" y="310"/>
                  </a:cubicBezTo>
                  <a:cubicBezTo>
                    <a:pt x="133" y="310"/>
                    <a:pt x="133" y="307"/>
                    <a:pt x="135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5">
              <a:extLst>
                <a:ext uri="{FF2B5EF4-FFF2-40B4-BE49-F238E27FC236}">
                  <a16:creationId xmlns:a16="http://schemas.microsoft.com/office/drawing/2014/main" id="{7ADDE64C-82BC-4812-9E8E-538F4BE627A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479802" y="2160587"/>
              <a:ext cx="119063" cy="54292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BD7683A4-AC3E-4131-8C2E-83971872D526}"/>
              </a:ext>
            </a:extLst>
          </p:cNvPr>
          <p:cNvSpPr txBox="1">
            <a:spLocks/>
          </p:cNvSpPr>
          <p:nvPr/>
        </p:nvSpPr>
        <p:spPr>
          <a:xfrm>
            <a:off x="7469669" y="1703241"/>
            <a:ext cx="1153014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time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61ED619-1277-4761-9004-25183CF7721B}"/>
              </a:ext>
            </a:extLst>
          </p:cNvPr>
          <p:cNvSpPr txBox="1">
            <a:spLocks/>
          </p:cNvSpPr>
          <p:nvPr/>
        </p:nvSpPr>
        <p:spPr>
          <a:xfrm>
            <a:off x="1964922" y="4334496"/>
            <a:ext cx="9213823" cy="63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Nonlinear dynamical systems are hard to analyze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D5B3DB9-1D84-4510-9534-3AB39AF9098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2616" y="4107561"/>
            <a:ext cx="959824" cy="9649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13E60D3-661B-4EC4-9E70-8F4E7E1E3D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1951" y="1522363"/>
            <a:ext cx="904679" cy="90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5B7E9B3-23AA-454A-BE52-B40B6971894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8399" b="32500"/>
          <a:stretch/>
        </p:blipFill>
        <p:spPr>
          <a:xfrm>
            <a:off x="-10275" y="1473134"/>
            <a:ext cx="13213977" cy="2087397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 descr="\documentclass{article}&#10;\usepackage{amsmath}&#10;\pagestyle{empty}&#10;\begin{document}&#10;&#10;$h^{(3)}$ &#10;&#10;\end{document}" title="IguanaTex Vector Display">
            <a:extLst>
              <a:ext uri="{FF2B5EF4-FFF2-40B4-BE49-F238E27FC236}">
                <a16:creationId xmlns:a16="http://schemas.microsoft.com/office/drawing/2014/main" id="{2396CD2F-04AF-47B9-8CA3-116EDD4BFC5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81697" y="2172498"/>
            <a:ext cx="660400" cy="446088"/>
            <a:chOff x="1835152" y="2232025"/>
            <a:chExt cx="660400" cy="446088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EBC3E41F-E7B7-45FC-9F1B-B549B49D82B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1835152" y="2327275"/>
              <a:ext cx="220663" cy="3508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0AF46B3F-7E08-4D5D-9475-ED105311A4C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106615" y="2232025"/>
              <a:ext cx="80963" cy="347663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BB52653E-DD0A-4360-8845-3E8E8295BB5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227265" y="2262188"/>
              <a:ext cx="146050" cy="236538"/>
            </a:xfrm>
            <a:custGeom>
              <a:avLst/>
              <a:gdLst>
                <a:gd name="T0" fmla="*/ 77 w 161"/>
                <a:gd name="T1" fmla="*/ 115 h 238"/>
                <a:gd name="T2" fmla="*/ 123 w 161"/>
                <a:gd name="T3" fmla="*/ 171 h 238"/>
                <a:gd name="T4" fmla="*/ 78 w 161"/>
                <a:gd name="T5" fmla="*/ 227 h 238"/>
                <a:gd name="T6" fmla="*/ 19 w 161"/>
                <a:gd name="T7" fmla="*/ 203 h 238"/>
                <a:gd name="T8" fmla="*/ 39 w 161"/>
                <a:gd name="T9" fmla="*/ 183 h 238"/>
                <a:gd name="T10" fmla="*/ 20 w 161"/>
                <a:gd name="T11" fmla="*/ 164 h 238"/>
                <a:gd name="T12" fmla="*/ 0 w 161"/>
                <a:gd name="T13" fmla="*/ 184 h 238"/>
                <a:gd name="T14" fmla="*/ 79 w 161"/>
                <a:gd name="T15" fmla="*/ 238 h 238"/>
                <a:gd name="T16" fmla="*/ 161 w 161"/>
                <a:gd name="T17" fmla="*/ 171 h 238"/>
                <a:gd name="T18" fmla="*/ 100 w 161"/>
                <a:gd name="T19" fmla="*/ 109 h 238"/>
                <a:gd name="T20" fmla="*/ 150 w 161"/>
                <a:gd name="T21" fmla="*/ 48 h 238"/>
                <a:gd name="T22" fmla="*/ 79 w 161"/>
                <a:gd name="T23" fmla="*/ 0 h 238"/>
                <a:gd name="T24" fmla="*/ 11 w 161"/>
                <a:gd name="T25" fmla="*/ 46 h 238"/>
                <a:gd name="T26" fmla="*/ 29 w 161"/>
                <a:gd name="T27" fmla="*/ 65 h 238"/>
                <a:gd name="T28" fmla="*/ 47 w 161"/>
                <a:gd name="T29" fmla="*/ 47 h 238"/>
                <a:gd name="T30" fmla="*/ 29 w 161"/>
                <a:gd name="T31" fmla="*/ 29 h 238"/>
                <a:gd name="T32" fmla="*/ 78 w 161"/>
                <a:gd name="T33" fmla="*/ 10 h 238"/>
                <a:gd name="T34" fmla="*/ 116 w 161"/>
                <a:gd name="T35" fmla="*/ 48 h 238"/>
                <a:gd name="T36" fmla="*/ 102 w 161"/>
                <a:gd name="T37" fmla="*/ 89 h 238"/>
                <a:gd name="T38" fmla="*/ 63 w 161"/>
                <a:gd name="T39" fmla="*/ 104 h 238"/>
                <a:gd name="T40" fmla="*/ 52 w 161"/>
                <a:gd name="T41" fmla="*/ 105 h 238"/>
                <a:gd name="T42" fmla="*/ 49 w 161"/>
                <a:gd name="T43" fmla="*/ 110 h 238"/>
                <a:gd name="T44" fmla="*/ 58 w 161"/>
                <a:gd name="T45" fmla="*/ 115 h 238"/>
                <a:gd name="T46" fmla="*/ 77 w 161"/>
                <a:gd name="T47" fmla="*/ 11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238">
                  <a:moveTo>
                    <a:pt x="77" y="115"/>
                  </a:moveTo>
                  <a:cubicBezTo>
                    <a:pt x="104" y="115"/>
                    <a:pt x="123" y="134"/>
                    <a:pt x="123" y="171"/>
                  </a:cubicBezTo>
                  <a:cubicBezTo>
                    <a:pt x="123" y="214"/>
                    <a:pt x="98" y="227"/>
                    <a:pt x="78" y="227"/>
                  </a:cubicBezTo>
                  <a:cubicBezTo>
                    <a:pt x="64" y="227"/>
                    <a:pt x="33" y="223"/>
                    <a:pt x="19" y="203"/>
                  </a:cubicBezTo>
                  <a:cubicBezTo>
                    <a:pt x="35" y="202"/>
                    <a:pt x="39" y="191"/>
                    <a:pt x="39" y="183"/>
                  </a:cubicBezTo>
                  <a:cubicBezTo>
                    <a:pt x="39" y="172"/>
                    <a:pt x="31" y="164"/>
                    <a:pt x="20" y="164"/>
                  </a:cubicBezTo>
                  <a:cubicBezTo>
                    <a:pt x="10" y="164"/>
                    <a:pt x="0" y="170"/>
                    <a:pt x="0" y="184"/>
                  </a:cubicBezTo>
                  <a:cubicBezTo>
                    <a:pt x="0" y="217"/>
                    <a:pt x="36" y="238"/>
                    <a:pt x="79" y="238"/>
                  </a:cubicBezTo>
                  <a:cubicBezTo>
                    <a:pt x="127" y="238"/>
                    <a:pt x="161" y="206"/>
                    <a:pt x="161" y="171"/>
                  </a:cubicBezTo>
                  <a:cubicBezTo>
                    <a:pt x="161" y="144"/>
                    <a:pt x="138" y="117"/>
                    <a:pt x="100" y="109"/>
                  </a:cubicBezTo>
                  <a:cubicBezTo>
                    <a:pt x="137" y="95"/>
                    <a:pt x="150" y="69"/>
                    <a:pt x="150" y="48"/>
                  </a:cubicBezTo>
                  <a:cubicBezTo>
                    <a:pt x="150" y="20"/>
                    <a:pt x="118" y="0"/>
                    <a:pt x="79" y="0"/>
                  </a:cubicBezTo>
                  <a:cubicBezTo>
                    <a:pt x="41" y="0"/>
                    <a:pt x="11" y="19"/>
                    <a:pt x="11" y="46"/>
                  </a:cubicBezTo>
                  <a:cubicBezTo>
                    <a:pt x="11" y="58"/>
                    <a:pt x="19" y="65"/>
                    <a:pt x="29" y="65"/>
                  </a:cubicBezTo>
                  <a:cubicBezTo>
                    <a:pt x="40" y="65"/>
                    <a:pt x="47" y="57"/>
                    <a:pt x="47" y="47"/>
                  </a:cubicBezTo>
                  <a:cubicBezTo>
                    <a:pt x="47" y="37"/>
                    <a:pt x="40" y="30"/>
                    <a:pt x="29" y="29"/>
                  </a:cubicBezTo>
                  <a:cubicBezTo>
                    <a:pt x="41" y="14"/>
                    <a:pt x="65" y="10"/>
                    <a:pt x="78" y="10"/>
                  </a:cubicBezTo>
                  <a:cubicBezTo>
                    <a:pt x="94" y="10"/>
                    <a:pt x="116" y="18"/>
                    <a:pt x="116" y="48"/>
                  </a:cubicBezTo>
                  <a:cubicBezTo>
                    <a:pt x="116" y="63"/>
                    <a:pt x="111" y="79"/>
                    <a:pt x="102" y="89"/>
                  </a:cubicBezTo>
                  <a:cubicBezTo>
                    <a:pt x="90" y="103"/>
                    <a:pt x="81" y="103"/>
                    <a:pt x="63" y="104"/>
                  </a:cubicBezTo>
                  <a:cubicBezTo>
                    <a:pt x="55" y="105"/>
                    <a:pt x="54" y="105"/>
                    <a:pt x="52" y="105"/>
                  </a:cubicBezTo>
                  <a:cubicBezTo>
                    <a:pt x="51" y="105"/>
                    <a:pt x="49" y="106"/>
                    <a:pt x="49" y="110"/>
                  </a:cubicBezTo>
                  <a:cubicBezTo>
                    <a:pt x="49" y="115"/>
                    <a:pt x="52" y="115"/>
                    <a:pt x="58" y="115"/>
                  </a:cubicBezTo>
                  <a:lnTo>
                    <a:pt x="77" y="115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1C9CD76-079E-4F82-9FD2-57BEAECF99F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413002" y="2232025"/>
              <a:ext cx="82550" cy="347663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35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0F08C38-DAE0-4119-AD90-60FF2F2E96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1204" b="20661"/>
          <a:stretch/>
        </p:blipFill>
        <p:spPr>
          <a:xfrm>
            <a:off x="-9144" y="1870156"/>
            <a:ext cx="13213977" cy="1865745"/>
          </a:xfrm>
          <a:prstGeom prst="rect">
            <a:avLst/>
          </a:prstGeom>
        </p:spPr>
      </p:pic>
      <p:sp>
        <p:nvSpPr>
          <p:cNvPr id="8" name="Freeform 184">
            <a:extLst>
              <a:ext uri="{FF2B5EF4-FFF2-40B4-BE49-F238E27FC236}">
                <a16:creationId xmlns:a16="http://schemas.microsoft.com/office/drawing/2014/main" id="{32B29600-6239-4823-9324-3C790D935553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23581" y="1780243"/>
            <a:ext cx="258763" cy="346075"/>
          </a:xfrm>
          <a:custGeom>
            <a:avLst/>
            <a:gdLst>
              <a:gd name="T0" fmla="*/ 116 w 246"/>
              <a:gd name="T1" fmla="*/ 5 h 352"/>
              <a:gd name="T2" fmla="*/ 110 w 246"/>
              <a:gd name="T3" fmla="*/ 0 h 352"/>
              <a:gd name="T4" fmla="*/ 49 w 246"/>
              <a:gd name="T5" fmla="*/ 5 h 352"/>
              <a:gd name="T6" fmla="*/ 39 w 246"/>
              <a:gd name="T7" fmla="*/ 15 h 352"/>
              <a:gd name="T8" fmla="*/ 51 w 246"/>
              <a:gd name="T9" fmla="*/ 21 h 352"/>
              <a:gd name="T10" fmla="*/ 76 w 246"/>
              <a:gd name="T11" fmla="*/ 29 h 352"/>
              <a:gd name="T12" fmla="*/ 75 w 246"/>
              <a:gd name="T13" fmla="*/ 39 h 352"/>
              <a:gd name="T14" fmla="*/ 2 w 246"/>
              <a:gd name="T15" fmla="*/ 327 h 352"/>
              <a:gd name="T16" fmla="*/ 0 w 246"/>
              <a:gd name="T17" fmla="*/ 338 h 352"/>
              <a:gd name="T18" fmla="*/ 15 w 246"/>
              <a:gd name="T19" fmla="*/ 352 h 352"/>
              <a:gd name="T20" fmla="*/ 33 w 246"/>
              <a:gd name="T21" fmla="*/ 339 h 352"/>
              <a:gd name="T22" fmla="*/ 43 w 246"/>
              <a:gd name="T23" fmla="*/ 301 h 352"/>
              <a:gd name="T24" fmla="*/ 54 w 246"/>
              <a:gd name="T25" fmla="*/ 256 h 352"/>
              <a:gd name="T26" fmla="*/ 62 w 246"/>
              <a:gd name="T27" fmla="*/ 223 h 352"/>
              <a:gd name="T28" fmla="*/ 68 w 246"/>
              <a:gd name="T29" fmla="*/ 200 h 352"/>
              <a:gd name="T30" fmla="*/ 102 w 246"/>
              <a:gd name="T31" fmla="*/ 154 h 352"/>
              <a:gd name="T32" fmla="*/ 150 w 246"/>
              <a:gd name="T33" fmla="*/ 137 h 352"/>
              <a:gd name="T34" fmla="*/ 177 w 246"/>
              <a:gd name="T35" fmla="*/ 172 h 352"/>
              <a:gd name="T36" fmla="*/ 146 w 246"/>
              <a:gd name="T37" fmla="*/ 284 h 352"/>
              <a:gd name="T38" fmla="*/ 139 w 246"/>
              <a:gd name="T39" fmla="*/ 311 h 352"/>
              <a:gd name="T40" fmla="*/ 180 w 246"/>
              <a:gd name="T41" fmla="*/ 352 h 352"/>
              <a:gd name="T42" fmla="*/ 246 w 246"/>
              <a:gd name="T43" fmla="*/ 275 h 352"/>
              <a:gd name="T44" fmla="*/ 240 w 246"/>
              <a:gd name="T45" fmla="*/ 270 h 352"/>
              <a:gd name="T46" fmla="*/ 232 w 246"/>
              <a:gd name="T47" fmla="*/ 279 h 352"/>
              <a:gd name="T48" fmla="*/ 181 w 246"/>
              <a:gd name="T49" fmla="*/ 341 h 352"/>
              <a:gd name="T50" fmla="*/ 169 w 246"/>
              <a:gd name="T51" fmla="*/ 325 h 352"/>
              <a:gd name="T52" fmla="*/ 178 w 246"/>
              <a:gd name="T53" fmla="*/ 289 h 352"/>
              <a:gd name="T54" fmla="*/ 209 w 246"/>
              <a:gd name="T55" fmla="*/ 179 h 352"/>
              <a:gd name="T56" fmla="*/ 151 w 246"/>
              <a:gd name="T57" fmla="*/ 126 h 352"/>
              <a:gd name="T58" fmla="*/ 77 w 246"/>
              <a:gd name="T59" fmla="*/ 164 h 352"/>
              <a:gd name="T60" fmla="*/ 116 w 246"/>
              <a:gd name="T61" fmla="*/ 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46" h="352">
                <a:moveTo>
                  <a:pt x="116" y="5"/>
                </a:moveTo>
                <a:cubicBezTo>
                  <a:pt x="116" y="5"/>
                  <a:pt x="116" y="0"/>
                  <a:pt x="110" y="0"/>
                </a:cubicBezTo>
                <a:cubicBezTo>
                  <a:pt x="98" y="0"/>
                  <a:pt x="62" y="4"/>
                  <a:pt x="49" y="5"/>
                </a:cubicBezTo>
                <a:cubicBezTo>
                  <a:pt x="45" y="5"/>
                  <a:pt x="39" y="6"/>
                  <a:pt x="39" y="15"/>
                </a:cubicBezTo>
                <a:cubicBezTo>
                  <a:pt x="39" y="21"/>
                  <a:pt x="44" y="21"/>
                  <a:pt x="51" y="21"/>
                </a:cubicBezTo>
                <a:cubicBezTo>
                  <a:pt x="75" y="21"/>
                  <a:pt x="76" y="24"/>
                  <a:pt x="76" y="29"/>
                </a:cubicBezTo>
                <a:lnTo>
                  <a:pt x="75" y="39"/>
                </a:lnTo>
                <a:lnTo>
                  <a:pt x="2" y="327"/>
                </a:lnTo>
                <a:cubicBezTo>
                  <a:pt x="0" y="334"/>
                  <a:pt x="0" y="335"/>
                  <a:pt x="0" y="338"/>
                </a:cubicBezTo>
                <a:cubicBezTo>
                  <a:pt x="0" y="350"/>
                  <a:pt x="10" y="352"/>
                  <a:pt x="15" y="352"/>
                </a:cubicBezTo>
                <a:cubicBezTo>
                  <a:pt x="23" y="352"/>
                  <a:pt x="31" y="346"/>
                  <a:pt x="33" y="339"/>
                </a:cubicBezTo>
                <a:lnTo>
                  <a:pt x="43" y="301"/>
                </a:lnTo>
                <a:lnTo>
                  <a:pt x="54" y="256"/>
                </a:lnTo>
                <a:cubicBezTo>
                  <a:pt x="57" y="245"/>
                  <a:pt x="60" y="234"/>
                  <a:pt x="62" y="223"/>
                </a:cubicBezTo>
                <a:cubicBezTo>
                  <a:pt x="63" y="220"/>
                  <a:pt x="67" y="203"/>
                  <a:pt x="68" y="200"/>
                </a:cubicBezTo>
                <a:cubicBezTo>
                  <a:pt x="69" y="196"/>
                  <a:pt x="85" y="168"/>
                  <a:pt x="102" y="154"/>
                </a:cubicBezTo>
                <a:cubicBezTo>
                  <a:pt x="113" y="146"/>
                  <a:pt x="128" y="137"/>
                  <a:pt x="150" y="137"/>
                </a:cubicBezTo>
                <a:cubicBezTo>
                  <a:pt x="171" y="137"/>
                  <a:pt x="177" y="154"/>
                  <a:pt x="177" y="172"/>
                </a:cubicBezTo>
                <a:cubicBezTo>
                  <a:pt x="177" y="199"/>
                  <a:pt x="158" y="253"/>
                  <a:pt x="146" y="284"/>
                </a:cubicBezTo>
                <a:cubicBezTo>
                  <a:pt x="142" y="295"/>
                  <a:pt x="139" y="301"/>
                  <a:pt x="139" y="311"/>
                </a:cubicBezTo>
                <a:cubicBezTo>
                  <a:pt x="139" y="335"/>
                  <a:pt x="157" y="352"/>
                  <a:pt x="180" y="352"/>
                </a:cubicBezTo>
                <a:cubicBezTo>
                  <a:pt x="227" y="352"/>
                  <a:pt x="246" y="279"/>
                  <a:pt x="246" y="275"/>
                </a:cubicBezTo>
                <a:cubicBezTo>
                  <a:pt x="246" y="270"/>
                  <a:pt x="241" y="270"/>
                  <a:pt x="240" y="270"/>
                </a:cubicBezTo>
                <a:cubicBezTo>
                  <a:pt x="235" y="270"/>
                  <a:pt x="235" y="272"/>
                  <a:pt x="232" y="279"/>
                </a:cubicBezTo>
                <a:cubicBezTo>
                  <a:pt x="225" y="306"/>
                  <a:pt x="209" y="341"/>
                  <a:pt x="181" y="341"/>
                </a:cubicBezTo>
                <a:cubicBezTo>
                  <a:pt x="173" y="341"/>
                  <a:pt x="169" y="336"/>
                  <a:pt x="169" y="325"/>
                </a:cubicBezTo>
                <a:cubicBezTo>
                  <a:pt x="169" y="312"/>
                  <a:pt x="174" y="300"/>
                  <a:pt x="178" y="289"/>
                </a:cubicBezTo>
                <a:cubicBezTo>
                  <a:pt x="186" y="268"/>
                  <a:pt x="209" y="208"/>
                  <a:pt x="209" y="179"/>
                </a:cubicBezTo>
                <a:cubicBezTo>
                  <a:pt x="209" y="147"/>
                  <a:pt x="189" y="126"/>
                  <a:pt x="151" y="126"/>
                </a:cubicBezTo>
                <a:cubicBezTo>
                  <a:pt x="120" y="126"/>
                  <a:pt x="96" y="141"/>
                  <a:pt x="77" y="164"/>
                </a:cubicBezTo>
                <a:lnTo>
                  <a:pt x="116" y="5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 descr="\documentclass{article}&#10;\usepackage{amsmath}&#10;\pagestyle{empty}&#10;\begin{document}&#10;&#10;$h^{(4)}$ &#10;&#10;\end{document}" title="IguanaTex Vector Display">
            <a:extLst>
              <a:ext uri="{FF2B5EF4-FFF2-40B4-BE49-F238E27FC236}">
                <a16:creationId xmlns:a16="http://schemas.microsoft.com/office/drawing/2014/main" id="{0A15A862-04D5-4C4B-8F8C-AD4634228CE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82852" y="2173288"/>
            <a:ext cx="660400" cy="446088"/>
            <a:chOff x="2482852" y="2173288"/>
            <a:chExt cx="660400" cy="446088"/>
          </a:xfrm>
        </p:grpSpPr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9B22DD8-DB12-430C-839B-2BB797A3BA6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482852" y="2268538"/>
              <a:ext cx="220663" cy="350838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1F530BD-2024-4BCA-B9CC-B31C79F3534D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754315" y="2173288"/>
              <a:ext cx="80963" cy="346075"/>
            </a:xfrm>
            <a:custGeom>
              <a:avLst/>
              <a:gdLst>
                <a:gd name="T0" fmla="*/ 83 w 90"/>
                <a:gd name="T1" fmla="*/ 0 h 348"/>
                <a:gd name="T2" fmla="*/ 0 w 90"/>
                <a:gd name="T3" fmla="*/ 174 h 348"/>
                <a:gd name="T4" fmla="*/ 83 w 90"/>
                <a:gd name="T5" fmla="*/ 348 h 348"/>
                <a:gd name="T6" fmla="*/ 90 w 90"/>
                <a:gd name="T7" fmla="*/ 344 h 348"/>
                <a:gd name="T8" fmla="*/ 87 w 90"/>
                <a:gd name="T9" fmla="*/ 339 h 348"/>
                <a:gd name="T10" fmla="*/ 23 w 90"/>
                <a:gd name="T11" fmla="*/ 174 h 348"/>
                <a:gd name="T12" fmla="*/ 88 w 90"/>
                <a:gd name="T13" fmla="*/ 8 h 348"/>
                <a:gd name="T14" fmla="*/ 90 w 90"/>
                <a:gd name="T15" fmla="*/ 4 h 348"/>
                <a:gd name="T16" fmla="*/ 83 w 90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8">
                  <a:moveTo>
                    <a:pt x="83" y="0"/>
                  </a:moveTo>
                  <a:cubicBezTo>
                    <a:pt x="17" y="46"/>
                    <a:pt x="0" y="120"/>
                    <a:pt x="0" y="174"/>
                  </a:cubicBezTo>
                  <a:cubicBezTo>
                    <a:pt x="0" y="223"/>
                    <a:pt x="14" y="300"/>
                    <a:pt x="83" y="348"/>
                  </a:cubicBezTo>
                  <a:cubicBezTo>
                    <a:pt x="86" y="348"/>
                    <a:pt x="90" y="348"/>
                    <a:pt x="90" y="344"/>
                  </a:cubicBezTo>
                  <a:cubicBezTo>
                    <a:pt x="90" y="342"/>
                    <a:pt x="89" y="341"/>
                    <a:pt x="87" y="339"/>
                  </a:cubicBezTo>
                  <a:cubicBezTo>
                    <a:pt x="41" y="297"/>
                    <a:pt x="23" y="238"/>
                    <a:pt x="23" y="174"/>
                  </a:cubicBezTo>
                  <a:cubicBezTo>
                    <a:pt x="23" y="80"/>
                    <a:pt x="59" y="34"/>
                    <a:pt x="88" y="8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8B04457-BD78-4392-B2E8-653695B30087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870202" y="2198688"/>
              <a:ext cx="155575" cy="233363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6 h 235"/>
                <a:gd name="T4" fmla="*/ 132 w 171"/>
                <a:gd name="T5" fmla="*/ 166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6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6 h 235"/>
                <a:gd name="T44" fmla="*/ 13 w 171"/>
                <a:gd name="T45" fmla="*/ 166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6"/>
                  </a:lnTo>
                  <a:lnTo>
                    <a:pt x="132" y="166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6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9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5"/>
                    <a:pt x="105" y="234"/>
                    <a:pt x="117" y="234"/>
                  </a:cubicBezTo>
                  <a:cubicBezTo>
                    <a:pt x="130" y="234"/>
                    <a:pt x="152" y="235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9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6"/>
                  </a:lnTo>
                  <a:lnTo>
                    <a:pt x="13" y="166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FC1C61CB-8E08-4885-84AC-03E3A91E4A3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060702" y="2173288"/>
              <a:ext cx="82550" cy="346075"/>
            </a:xfrm>
            <a:custGeom>
              <a:avLst/>
              <a:gdLst>
                <a:gd name="T0" fmla="*/ 6 w 90"/>
                <a:gd name="T1" fmla="*/ 0 h 348"/>
                <a:gd name="T2" fmla="*/ 0 w 90"/>
                <a:gd name="T3" fmla="*/ 4 h 348"/>
                <a:gd name="T4" fmla="*/ 3 w 90"/>
                <a:gd name="T5" fmla="*/ 9 h 348"/>
                <a:gd name="T6" fmla="*/ 66 w 90"/>
                <a:gd name="T7" fmla="*/ 174 h 348"/>
                <a:gd name="T8" fmla="*/ 6 w 90"/>
                <a:gd name="T9" fmla="*/ 336 h 348"/>
                <a:gd name="T10" fmla="*/ 0 w 90"/>
                <a:gd name="T11" fmla="*/ 344 h 348"/>
                <a:gd name="T12" fmla="*/ 4 w 90"/>
                <a:gd name="T13" fmla="*/ 348 h 348"/>
                <a:gd name="T14" fmla="*/ 65 w 90"/>
                <a:gd name="T15" fmla="*/ 282 h 348"/>
                <a:gd name="T16" fmla="*/ 90 w 90"/>
                <a:gd name="T17" fmla="*/ 174 h 348"/>
                <a:gd name="T18" fmla="*/ 6 w 90"/>
                <a:gd name="T1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8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9"/>
                  </a:cubicBezTo>
                  <a:cubicBezTo>
                    <a:pt x="33" y="37"/>
                    <a:pt x="66" y="84"/>
                    <a:pt x="66" y="174"/>
                  </a:cubicBezTo>
                  <a:cubicBezTo>
                    <a:pt x="66" y="247"/>
                    <a:pt x="44" y="302"/>
                    <a:pt x="6" y="336"/>
                  </a:cubicBezTo>
                  <a:cubicBezTo>
                    <a:pt x="0" y="342"/>
                    <a:pt x="0" y="342"/>
                    <a:pt x="0" y="344"/>
                  </a:cubicBezTo>
                  <a:cubicBezTo>
                    <a:pt x="0" y="346"/>
                    <a:pt x="1" y="348"/>
                    <a:pt x="4" y="348"/>
                  </a:cubicBezTo>
                  <a:cubicBezTo>
                    <a:pt x="8" y="348"/>
                    <a:pt x="42" y="325"/>
                    <a:pt x="65" y="282"/>
                  </a:cubicBezTo>
                  <a:cubicBezTo>
                    <a:pt x="80" y="253"/>
                    <a:pt x="90" y="215"/>
                    <a:pt x="90" y="174"/>
                  </a:cubicBezTo>
                  <a:cubicBezTo>
                    <a:pt x="90" y="125"/>
                    <a:pt x="75" y="49"/>
                    <a:pt x="6" y="0"/>
                  </a:cubicBez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</p:grpSp>
      <p:pic>
        <p:nvPicPr>
          <p:cNvPr id="13335" name="Picture 23">
            <a:extLst>
              <a:ext uri="{FF2B5EF4-FFF2-40B4-BE49-F238E27FC236}">
                <a16:creationId xmlns:a16="http://schemas.microsoft.com/office/drawing/2014/main" id="{4097A26D-E974-41F2-8B71-4926B428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08" y="1759633"/>
            <a:ext cx="3072665" cy="46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C79C055-118C-4BC2-B88F-4B2FDA6B54F5}"/>
              </a:ext>
            </a:extLst>
          </p:cNvPr>
          <p:cNvSpPr txBox="1">
            <a:spLocks/>
          </p:cNvSpPr>
          <p:nvPr/>
        </p:nvSpPr>
        <p:spPr>
          <a:xfrm>
            <a:off x="661138" y="5204553"/>
            <a:ext cx="7527637" cy="1386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analyzes nonlinear dynamical systems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86E662-D1AB-4A87-A4B8-2724277D36E0}"/>
              </a:ext>
            </a:extLst>
          </p:cNvPr>
          <p:cNvSpPr txBox="1"/>
          <p:nvPr/>
        </p:nvSpPr>
        <p:spPr>
          <a:xfrm>
            <a:off x="1577418" y="4341596"/>
            <a:ext cx="6608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latin typeface="Franklin Gothic Book" panose="020B0503020102020204" pitchFamily="34" charset="0"/>
              </a:rPr>
              <a:t>Multiplicative variant: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64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B2FD3DA1-62A2-4798-9ADA-BDBD10C8ED8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407032" y="3782035"/>
            <a:ext cx="323851" cy="306388"/>
            <a:chOff x="6826250" y="1911351"/>
            <a:chExt cx="323851" cy="306388"/>
          </a:xfrm>
        </p:grpSpPr>
        <p:sp>
          <p:nvSpPr>
            <p:cNvPr id="6" name="Freeform 139 1 1">
              <a:extLst>
                <a:ext uri="{FF2B5EF4-FFF2-40B4-BE49-F238E27FC236}">
                  <a16:creationId xmlns:a16="http://schemas.microsoft.com/office/drawing/2014/main" id="{6FEB67D0-16C8-43E2-8D1A-1A1EB20E89FF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0 1 1">
              <a:extLst>
                <a:ext uri="{FF2B5EF4-FFF2-40B4-BE49-F238E27FC236}">
                  <a16:creationId xmlns:a16="http://schemas.microsoft.com/office/drawing/2014/main" id="{B10CCBA0-B863-438B-9AD3-4595B4FCC971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 descr="\documentclass{article}&#10;\usepackage{amsmath,amssymb}&#10;\pagestyle{empty}&#10;\begin{document}&#10;&#10;$h^{(i)}_t \approx \mathbf{E}$&#10;&#10;\end{document}" title="IguanaTex Vector Display">
            <a:extLst>
              <a:ext uri="{FF2B5EF4-FFF2-40B4-BE49-F238E27FC236}">
                <a16:creationId xmlns:a16="http://schemas.microsoft.com/office/drawing/2014/main" id="{B37955A9-0928-4CDC-865F-A54508795C6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055327" y="4019281"/>
            <a:ext cx="1930400" cy="763588"/>
            <a:chOff x="3540125" y="2351087"/>
            <a:chExt cx="1930400" cy="763588"/>
          </a:xfrm>
        </p:grpSpPr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24EE8E18-8CA7-4F9B-BAA5-76EC76F3D335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540125" y="2557462"/>
              <a:ext cx="268288" cy="414338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0F8626F-441D-4D94-8AB1-E7163F7C0208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868738" y="2351087"/>
              <a:ext cx="98425" cy="411163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4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4" y="238"/>
                    <a:pt x="24" y="175"/>
                  </a:cubicBezTo>
                  <a:cubicBezTo>
                    <a:pt x="24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CAA66AFF-501B-4EC8-BBF8-81DD4F29BC6E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013200" y="2387600"/>
              <a:ext cx="115888" cy="277813"/>
            </a:xfrm>
            <a:custGeom>
              <a:avLst/>
              <a:gdLst>
                <a:gd name="T0" fmla="*/ 96 w 106"/>
                <a:gd name="T1" fmla="*/ 13 h 235"/>
                <a:gd name="T2" fmla="*/ 83 w 106"/>
                <a:gd name="T3" fmla="*/ 0 h 235"/>
                <a:gd name="T4" fmla="*/ 63 w 106"/>
                <a:gd name="T5" fmla="*/ 19 h 235"/>
                <a:gd name="T6" fmla="*/ 77 w 106"/>
                <a:gd name="T7" fmla="*/ 32 h 235"/>
                <a:gd name="T8" fmla="*/ 96 w 106"/>
                <a:gd name="T9" fmla="*/ 13 h 235"/>
                <a:gd name="T10" fmla="*/ 25 w 106"/>
                <a:gd name="T11" fmla="*/ 190 h 235"/>
                <a:gd name="T12" fmla="*/ 22 w 106"/>
                <a:gd name="T13" fmla="*/ 205 h 235"/>
                <a:gd name="T14" fmla="*/ 55 w 106"/>
                <a:gd name="T15" fmla="*/ 235 h 235"/>
                <a:gd name="T16" fmla="*/ 106 w 106"/>
                <a:gd name="T17" fmla="*/ 181 h 235"/>
                <a:gd name="T18" fmla="*/ 100 w 106"/>
                <a:gd name="T19" fmla="*/ 177 h 235"/>
                <a:gd name="T20" fmla="*/ 93 w 106"/>
                <a:gd name="T21" fmla="*/ 183 h 235"/>
                <a:gd name="T22" fmla="*/ 56 w 106"/>
                <a:gd name="T23" fmla="*/ 225 h 235"/>
                <a:gd name="T24" fmla="*/ 48 w 106"/>
                <a:gd name="T25" fmla="*/ 213 h 235"/>
                <a:gd name="T26" fmla="*/ 53 w 106"/>
                <a:gd name="T27" fmla="*/ 190 h 235"/>
                <a:gd name="T28" fmla="*/ 64 w 106"/>
                <a:gd name="T29" fmla="*/ 162 h 235"/>
                <a:gd name="T30" fmla="*/ 81 w 106"/>
                <a:gd name="T31" fmla="*/ 118 h 235"/>
                <a:gd name="T32" fmla="*/ 84 w 106"/>
                <a:gd name="T33" fmla="*/ 107 h 235"/>
                <a:gd name="T34" fmla="*/ 50 w 106"/>
                <a:gd name="T35" fmla="*/ 77 h 235"/>
                <a:gd name="T36" fmla="*/ 0 w 106"/>
                <a:gd name="T37" fmla="*/ 131 h 235"/>
                <a:gd name="T38" fmla="*/ 6 w 106"/>
                <a:gd name="T39" fmla="*/ 135 h 235"/>
                <a:gd name="T40" fmla="*/ 12 w 106"/>
                <a:gd name="T41" fmla="*/ 130 h 235"/>
                <a:gd name="T42" fmla="*/ 49 w 106"/>
                <a:gd name="T43" fmla="*/ 87 h 235"/>
                <a:gd name="T44" fmla="*/ 58 w 106"/>
                <a:gd name="T45" fmla="*/ 99 h 235"/>
                <a:gd name="T46" fmla="*/ 47 w 106"/>
                <a:gd name="T47" fmla="*/ 134 h 235"/>
                <a:gd name="T48" fmla="*/ 25 w 106"/>
                <a:gd name="T49" fmla="*/ 19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5">
                  <a:moveTo>
                    <a:pt x="96" y="13"/>
                  </a:moveTo>
                  <a:cubicBezTo>
                    <a:pt x="96" y="7"/>
                    <a:pt x="92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6" y="22"/>
                    <a:pt x="96" y="13"/>
                  </a:cubicBezTo>
                  <a:close/>
                  <a:moveTo>
                    <a:pt x="25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5"/>
                    <a:pt x="55" y="235"/>
                  </a:cubicBezTo>
                  <a:cubicBezTo>
                    <a:pt x="90" y="235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6" y="225"/>
                  </a:cubicBezTo>
                  <a:cubicBezTo>
                    <a:pt x="49" y="225"/>
                    <a:pt x="48" y="220"/>
                    <a:pt x="48" y="213"/>
                  </a:cubicBezTo>
                  <a:cubicBezTo>
                    <a:pt x="48" y="205"/>
                    <a:pt x="50" y="198"/>
                    <a:pt x="53" y="190"/>
                  </a:cubicBezTo>
                  <a:cubicBezTo>
                    <a:pt x="57" y="181"/>
                    <a:pt x="61" y="171"/>
                    <a:pt x="64" y="162"/>
                  </a:cubicBezTo>
                  <a:cubicBezTo>
                    <a:pt x="68" y="154"/>
                    <a:pt x="80" y="122"/>
                    <a:pt x="81" y="118"/>
                  </a:cubicBezTo>
                  <a:cubicBezTo>
                    <a:pt x="83" y="115"/>
                    <a:pt x="84" y="110"/>
                    <a:pt x="84" y="107"/>
                  </a:cubicBezTo>
                  <a:cubicBezTo>
                    <a:pt x="84" y="90"/>
                    <a:pt x="70" y="77"/>
                    <a:pt x="50" y="77"/>
                  </a:cubicBezTo>
                  <a:cubicBezTo>
                    <a:pt x="16" y="77"/>
                    <a:pt x="0" y="125"/>
                    <a:pt x="0" y="131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30"/>
                  </a:cubicBezTo>
                  <a:cubicBezTo>
                    <a:pt x="21" y="100"/>
                    <a:pt x="36" y="87"/>
                    <a:pt x="49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7" y="134"/>
                  </a:cubicBezTo>
                  <a:lnTo>
                    <a:pt x="25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93242E6A-1EF0-4378-8D9A-F684280D2D2F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176713" y="2351087"/>
              <a:ext cx="98425" cy="411163"/>
            </a:xfrm>
            <a:custGeom>
              <a:avLst/>
              <a:gdLst>
                <a:gd name="T0" fmla="*/ 7 w 91"/>
                <a:gd name="T1" fmla="*/ 0 h 349"/>
                <a:gd name="T2" fmla="*/ 0 w 91"/>
                <a:gd name="T3" fmla="*/ 4 h 349"/>
                <a:gd name="T4" fmla="*/ 3 w 91"/>
                <a:gd name="T5" fmla="*/ 10 h 349"/>
                <a:gd name="T6" fmla="*/ 67 w 91"/>
                <a:gd name="T7" fmla="*/ 175 h 349"/>
                <a:gd name="T8" fmla="*/ 7 w 91"/>
                <a:gd name="T9" fmla="*/ 337 h 349"/>
                <a:gd name="T10" fmla="*/ 0 w 91"/>
                <a:gd name="T11" fmla="*/ 345 h 349"/>
                <a:gd name="T12" fmla="*/ 5 w 91"/>
                <a:gd name="T13" fmla="*/ 349 h 349"/>
                <a:gd name="T14" fmla="*/ 65 w 91"/>
                <a:gd name="T15" fmla="*/ 282 h 349"/>
                <a:gd name="T16" fmla="*/ 91 w 91"/>
                <a:gd name="T17" fmla="*/ 175 h 349"/>
                <a:gd name="T18" fmla="*/ 7 w 91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349">
                  <a:moveTo>
                    <a:pt x="7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7" y="84"/>
                    <a:pt x="67" y="175"/>
                  </a:cubicBezTo>
                  <a:cubicBezTo>
                    <a:pt x="67" y="247"/>
                    <a:pt x="44" y="303"/>
                    <a:pt x="7" y="337"/>
                  </a:cubicBezTo>
                  <a:cubicBezTo>
                    <a:pt x="1" y="343"/>
                    <a:pt x="0" y="343"/>
                    <a:pt x="0" y="345"/>
                  </a:cubicBezTo>
                  <a:cubicBezTo>
                    <a:pt x="0" y="347"/>
                    <a:pt x="1" y="349"/>
                    <a:pt x="5" y="349"/>
                  </a:cubicBezTo>
                  <a:cubicBezTo>
                    <a:pt x="9" y="349"/>
                    <a:pt x="42" y="326"/>
                    <a:pt x="65" y="282"/>
                  </a:cubicBezTo>
                  <a:cubicBezTo>
                    <a:pt x="80" y="253"/>
                    <a:pt x="91" y="216"/>
                    <a:pt x="91" y="175"/>
                  </a:cubicBezTo>
                  <a:cubicBezTo>
                    <a:pt x="91" y="126"/>
                    <a:pt x="76" y="49"/>
                    <a:pt x="7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A6DF1928-1AB9-4A35-B840-17C7153DBE7E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840163" y="2852737"/>
              <a:ext cx="128588" cy="261938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8 w 118"/>
                <a:gd name="T11" fmla="*/ 16 h 222"/>
                <a:gd name="T12" fmla="*/ 89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8" y="16"/>
                  </a:lnTo>
                  <a:cubicBezTo>
                    <a:pt x="88" y="14"/>
                    <a:pt x="89" y="13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6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5">
              <a:extLst>
                <a:ext uri="{FF2B5EF4-FFF2-40B4-BE49-F238E27FC236}">
                  <a16:creationId xmlns:a16="http://schemas.microsoft.com/office/drawing/2014/main" id="{ED030247-A477-4426-9C00-3BEA1B15D74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4529138" y="2681287"/>
              <a:ext cx="365125" cy="250825"/>
            </a:xfrm>
            <a:custGeom>
              <a:avLst/>
              <a:gdLst>
                <a:gd name="T0" fmla="*/ 333 w 333"/>
                <a:gd name="T1" fmla="*/ 16 h 213"/>
                <a:gd name="T2" fmla="*/ 326 w 333"/>
                <a:gd name="T3" fmla="*/ 1 h 213"/>
                <a:gd name="T4" fmla="*/ 319 w 333"/>
                <a:gd name="T5" fmla="*/ 14 h 213"/>
                <a:gd name="T6" fmla="*/ 249 w 333"/>
                <a:gd name="T7" fmla="*/ 69 h 213"/>
                <a:gd name="T8" fmla="*/ 170 w 333"/>
                <a:gd name="T9" fmla="*/ 36 h 213"/>
                <a:gd name="T10" fmla="*/ 83 w 333"/>
                <a:gd name="T11" fmla="*/ 0 h 213"/>
                <a:gd name="T12" fmla="*/ 0 w 333"/>
                <a:gd name="T13" fmla="*/ 82 h 213"/>
                <a:gd name="T14" fmla="*/ 7 w 333"/>
                <a:gd name="T15" fmla="*/ 97 h 213"/>
                <a:gd name="T16" fmla="*/ 14 w 333"/>
                <a:gd name="T17" fmla="*/ 85 h 213"/>
                <a:gd name="T18" fmla="*/ 83 w 333"/>
                <a:gd name="T19" fmla="*/ 28 h 213"/>
                <a:gd name="T20" fmla="*/ 163 w 333"/>
                <a:gd name="T21" fmla="*/ 61 h 213"/>
                <a:gd name="T22" fmla="*/ 249 w 333"/>
                <a:gd name="T23" fmla="*/ 97 h 213"/>
                <a:gd name="T24" fmla="*/ 333 w 333"/>
                <a:gd name="T25" fmla="*/ 16 h 213"/>
                <a:gd name="T26" fmla="*/ 333 w 333"/>
                <a:gd name="T27" fmla="*/ 132 h 213"/>
                <a:gd name="T28" fmla="*/ 326 w 333"/>
                <a:gd name="T29" fmla="*/ 117 h 213"/>
                <a:gd name="T30" fmla="*/ 319 w 333"/>
                <a:gd name="T31" fmla="*/ 131 h 213"/>
                <a:gd name="T32" fmla="*/ 249 w 333"/>
                <a:gd name="T33" fmla="*/ 185 h 213"/>
                <a:gd name="T34" fmla="*/ 170 w 333"/>
                <a:gd name="T35" fmla="*/ 152 h 213"/>
                <a:gd name="T36" fmla="*/ 83 w 333"/>
                <a:gd name="T37" fmla="*/ 117 h 213"/>
                <a:gd name="T38" fmla="*/ 0 w 333"/>
                <a:gd name="T39" fmla="*/ 198 h 213"/>
                <a:gd name="T40" fmla="*/ 7 w 333"/>
                <a:gd name="T41" fmla="*/ 213 h 213"/>
                <a:gd name="T42" fmla="*/ 14 w 333"/>
                <a:gd name="T43" fmla="*/ 201 h 213"/>
                <a:gd name="T44" fmla="*/ 83 w 333"/>
                <a:gd name="T45" fmla="*/ 144 h 213"/>
                <a:gd name="T46" fmla="*/ 163 w 333"/>
                <a:gd name="T47" fmla="*/ 177 h 213"/>
                <a:gd name="T48" fmla="*/ 249 w 333"/>
                <a:gd name="T49" fmla="*/ 213 h 213"/>
                <a:gd name="T50" fmla="*/ 333 w 333"/>
                <a:gd name="T51" fmla="*/ 13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3" h="213">
                  <a:moveTo>
                    <a:pt x="333" y="16"/>
                  </a:moveTo>
                  <a:cubicBezTo>
                    <a:pt x="333" y="5"/>
                    <a:pt x="329" y="1"/>
                    <a:pt x="326" y="1"/>
                  </a:cubicBezTo>
                  <a:cubicBezTo>
                    <a:pt x="324" y="1"/>
                    <a:pt x="319" y="3"/>
                    <a:pt x="319" y="14"/>
                  </a:cubicBezTo>
                  <a:cubicBezTo>
                    <a:pt x="317" y="49"/>
                    <a:pt x="282" y="69"/>
                    <a:pt x="249" y="69"/>
                  </a:cubicBezTo>
                  <a:cubicBezTo>
                    <a:pt x="220" y="69"/>
                    <a:pt x="195" y="54"/>
                    <a:pt x="170" y="36"/>
                  </a:cubicBezTo>
                  <a:cubicBezTo>
                    <a:pt x="143" y="18"/>
                    <a:pt x="116" y="0"/>
                    <a:pt x="83" y="0"/>
                  </a:cubicBezTo>
                  <a:cubicBezTo>
                    <a:pt x="37" y="0"/>
                    <a:pt x="0" y="36"/>
                    <a:pt x="0" y="82"/>
                  </a:cubicBezTo>
                  <a:cubicBezTo>
                    <a:pt x="0" y="93"/>
                    <a:pt x="4" y="97"/>
                    <a:pt x="7" y="97"/>
                  </a:cubicBezTo>
                  <a:cubicBezTo>
                    <a:pt x="12" y="97"/>
                    <a:pt x="14" y="87"/>
                    <a:pt x="14" y="85"/>
                  </a:cubicBezTo>
                  <a:cubicBezTo>
                    <a:pt x="16" y="43"/>
                    <a:pt x="57" y="28"/>
                    <a:pt x="83" y="28"/>
                  </a:cubicBezTo>
                  <a:cubicBezTo>
                    <a:pt x="112" y="28"/>
                    <a:pt x="137" y="44"/>
                    <a:pt x="163" y="61"/>
                  </a:cubicBezTo>
                  <a:cubicBezTo>
                    <a:pt x="190" y="79"/>
                    <a:pt x="217" y="97"/>
                    <a:pt x="249" y="97"/>
                  </a:cubicBezTo>
                  <a:cubicBezTo>
                    <a:pt x="296" y="97"/>
                    <a:pt x="333" y="62"/>
                    <a:pt x="333" y="16"/>
                  </a:cubicBezTo>
                  <a:close/>
                  <a:moveTo>
                    <a:pt x="333" y="132"/>
                  </a:moveTo>
                  <a:cubicBezTo>
                    <a:pt x="333" y="118"/>
                    <a:pt x="327" y="117"/>
                    <a:pt x="326" y="117"/>
                  </a:cubicBezTo>
                  <a:cubicBezTo>
                    <a:pt x="324" y="117"/>
                    <a:pt x="319" y="120"/>
                    <a:pt x="319" y="131"/>
                  </a:cubicBezTo>
                  <a:cubicBezTo>
                    <a:pt x="317" y="165"/>
                    <a:pt x="282" y="185"/>
                    <a:pt x="249" y="185"/>
                  </a:cubicBezTo>
                  <a:cubicBezTo>
                    <a:pt x="220" y="185"/>
                    <a:pt x="195" y="170"/>
                    <a:pt x="170" y="152"/>
                  </a:cubicBezTo>
                  <a:cubicBezTo>
                    <a:pt x="143" y="134"/>
                    <a:pt x="116" y="117"/>
                    <a:pt x="83" y="117"/>
                  </a:cubicBezTo>
                  <a:cubicBezTo>
                    <a:pt x="37" y="117"/>
                    <a:pt x="0" y="152"/>
                    <a:pt x="0" y="198"/>
                  </a:cubicBezTo>
                  <a:cubicBezTo>
                    <a:pt x="0" y="209"/>
                    <a:pt x="4" y="213"/>
                    <a:pt x="7" y="213"/>
                  </a:cubicBezTo>
                  <a:cubicBezTo>
                    <a:pt x="12" y="213"/>
                    <a:pt x="14" y="203"/>
                    <a:pt x="14" y="201"/>
                  </a:cubicBezTo>
                  <a:cubicBezTo>
                    <a:pt x="16" y="159"/>
                    <a:pt x="57" y="144"/>
                    <a:pt x="83" y="144"/>
                  </a:cubicBezTo>
                  <a:cubicBezTo>
                    <a:pt x="112" y="144"/>
                    <a:pt x="137" y="160"/>
                    <a:pt x="163" y="177"/>
                  </a:cubicBezTo>
                  <a:cubicBezTo>
                    <a:pt x="190" y="195"/>
                    <a:pt x="217" y="213"/>
                    <a:pt x="249" y="213"/>
                  </a:cubicBezTo>
                  <a:cubicBezTo>
                    <a:pt x="297" y="213"/>
                    <a:pt x="333" y="176"/>
                    <a:pt x="333" y="1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6">
              <a:extLst>
                <a:ext uri="{FF2B5EF4-FFF2-40B4-BE49-F238E27FC236}">
                  <a16:creationId xmlns:a16="http://schemas.microsoft.com/office/drawing/2014/main" id="{36B271A8-ECBB-44DD-92BD-A23B7F39D783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5095875" y="2565400"/>
              <a:ext cx="374650" cy="400050"/>
            </a:xfrm>
            <a:custGeom>
              <a:avLst/>
              <a:gdLst>
                <a:gd name="T0" fmla="*/ 341 w 341"/>
                <a:gd name="T1" fmla="*/ 203 h 339"/>
                <a:gd name="T2" fmla="*/ 318 w 341"/>
                <a:gd name="T3" fmla="*/ 203 h 339"/>
                <a:gd name="T4" fmla="*/ 200 w 341"/>
                <a:gd name="T5" fmla="*/ 316 h 339"/>
                <a:gd name="T6" fmla="*/ 125 w 341"/>
                <a:gd name="T7" fmla="*/ 316 h 339"/>
                <a:gd name="T8" fmla="*/ 125 w 341"/>
                <a:gd name="T9" fmla="*/ 175 h 339"/>
                <a:gd name="T10" fmla="*/ 152 w 341"/>
                <a:gd name="T11" fmla="*/ 175 h 339"/>
                <a:gd name="T12" fmla="*/ 205 w 341"/>
                <a:gd name="T13" fmla="*/ 233 h 339"/>
                <a:gd name="T14" fmla="*/ 228 w 341"/>
                <a:gd name="T15" fmla="*/ 233 h 339"/>
                <a:gd name="T16" fmla="*/ 228 w 341"/>
                <a:gd name="T17" fmla="*/ 93 h 339"/>
                <a:gd name="T18" fmla="*/ 205 w 341"/>
                <a:gd name="T19" fmla="*/ 93 h 339"/>
                <a:gd name="T20" fmla="*/ 152 w 341"/>
                <a:gd name="T21" fmla="*/ 152 h 339"/>
                <a:gd name="T22" fmla="*/ 125 w 341"/>
                <a:gd name="T23" fmla="*/ 152 h 339"/>
                <a:gd name="T24" fmla="*/ 125 w 341"/>
                <a:gd name="T25" fmla="*/ 23 h 339"/>
                <a:gd name="T26" fmla="*/ 200 w 341"/>
                <a:gd name="T27" fmla="*/ 23 h 339"/>
                <a:gd name="T28" fmla="*/ 302 w 341"/>
                <a:gd name="T29" fmla="*/ 120 h 339"/>
                <a:gd name="T30" fmla="*/ 325 w 341"/>
                <a:gd name="T31" fmla="*/ 120 h 339"/>
                <a:gd name="T32" fmla="*/ 310 w 341"/>
                <a:gd name="T33" fmla="*/ 0 h 339"/>
                <a:gd name="T34" fmla="*/ 0 w 341"/>
                <a:gd name="T35" fmla="*/ 0 h 339"/>
                <a:gd name="T36" fmla="*/ 0 w 341"/>
                <a:gd name="T37" fmla="*/ 23 h 339"/>
                <a:gd name="T38" fmla="*/ 54 w 341"/>
                <a:gd name="T39" fmla="*/ 23 h 339"/>
                <a:gd name="T40" fmla="*/ 54 w 341"/>
                <a:gd name="T41" fmla="*/ 316 h 339"/>
                <a:gd name="T42" fmla="*/ 0 w 341"/>
                <a:gd name="T43" fmla="*/ 316 h 339"/>
                <a:gd name="T44" fmla="*/ 0 w 341"/>
                <a:gd name="T45" fmla="*/ 339 h 339"/>
                <a:gd name="T46" fmla="*/ 318 w 341"/>
                <a:gd name="T47" fmla="*/ 339 h 339"/>
                <a:gd name="T48" fmla="*/ 341 w 341"/>
                <a:gd name="T49" fmla="*/ 203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1" h="339">
                  <a:moveTo>
                    <a:pt x="341" y="203"/>
                  </a:moveTo>
                  <a:lnTo>
                    <a:pt x="318" y="203"/>
                  </a:lnTo>
                  <a:cubicBezTo>
                    <a:pt x="307" y="271"/>
                    <a:pt x="293" y="316"/>
                    <a:pt x="200" y="316"/>
                  </a:cubicBezTo>
                  <a:lnTo>
                    <a:pt x="125" y="316"/>
                  </a:lnTo>
                  <a:lnTo>
                    <a:pt x="125" y="175"/>
                  </a:lnTo>
                  <a:lnTo>
                    <a:pt x="152" y="175"/>
                  </a:lnTo>
                  <a:cubicBezTo>
                    <a:pt x="200" y="175"/>
                    <a:pt x="205" y="197"/>
                    <a:pt x="205" y="233"/>
                  </a:cubicBezTo>
                  <a:lnTo>
                    <a:pt x="228" y="233"/>
                  </a:lnTo>
                  <a:lnTo>
                    <a:pt x="228" y="93"/>
                  </a:lnTo>
                  <a:lnTo>
                    <a:pt x="205" y="93"/>
                  </a:lnTo>
                  <a:cubicBezTo>
                    <a:pt x="205" y="130"/>
                    <a:pt x="200" y="152"/>
                    <a:pt x="152" y="152"/>
                  </a:cubicBezTo>
                  <a:lnTo>
                    <a:pt x="125" y="152"/>
                  </a:lnTo>
                  <a:lnTo>
                    <a:pt x="125" y="23"/>
                  </a:lnTo>
                  <a:lnTo>
                    <a:pt x="200" y="23"/>
                  </a:lnTo>
                  <a:cubicBezTo>
                    <a:pt x="281" y="23"/>
                    <a:pt x="294" y="60"/>
                    <a:pt x="302" y="120"/>
                  </a:cubicBezTo>
                  <a:lnTo>
                    <a:pt x="325" y="120"/>
                  </a:lnTo>
                  <a:lnTo>
                    <a:pt x="31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54" y="23"/>
                  </a:lnTo>
                  <a:lnTo>
                    <a:pt x="54" y="316"/>
                  </a:lnTo>
                  <a:lnTo>
                    <a:pt x="0" y="316"/>
                  </a:lnTo>
                  <a:lnTo>
                    <a:pt x="0" y="339"/>
                  </a:lnTo>
                  <a:lnTo>
                    <a:pt x="318" y="339"/>
                  </a:lnTo>
                  <a:lnTo>
                    <a:pt x="341" y="20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21E735AB-4F05-4B03-95B9-6075BCD014B6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407032" y="4235794"/>
            <a:ext cx="323851" cy="306388"/>
            <a:chOff x="6826250" y="1911351"/>
            <a:chExt cx="323851" cy="306388"/>
          </a:xfrm>
        </p:grpSpPr>
        <p:sp>
          <p:nvSpPr>
            <p:cNvPr id="18" name="Freeform 139 2">
              <a:extLst>
                <a:ext uri="{FF2B5EF4-FFF2-40B4-BE49-F238E27FC236}">
                  <a16:creationId xmlns:a16="http://schemas.microsoft.com/office/drawing/2014/main" id="{CFA54272-F3BE-477A-9EC6-D5165E69E98B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0 2">
              <a:extLst>
                <a:ext uri="{FF2B5EF4-FFF2-40B4-BE49-F238E27FC236}">
                  <a16:creationId xmlns:a16="http://schemas.microsoft.com/office/drawing/2014/main" id="{006E505E-1458-46ED-B006-3655745BEF77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A56983E6-3497-4AC6-A7A7-101FD6286B51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407032" y="4722362"/>
            <a:ext cx="323851" cy="306388"/>
            <a:chOff x="6826250" y="1911351"/>
            <a:chExt cx="323851" cy="306388"/>
          </a:xfrm>
        </p:grpSpPr>
        <p:sp>
          <p:nvSpPr>
            <p:cNvPr id="21" name="Freeform 139 3">
              <a:extLst>
                <a:ext uri="{FF2B5EF4-FFF2-40B4-BE49-F238E27FC236}">
                  <a16:creationId xmlns:a16="http://schemas.microsoft.com/office/drawing/2014/main" id="{C556194B-A4C4-4BA7-A1B0-4AF5BCEDD9F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0 3">
              <a:extLst>
                <a:ext uri="{FF2B5EF4-FFF2-40B4-BE49-F238E27FC236}">
                  <a16:creationId xmlns:a16="http://schemas.microsoft.com/office/drawing/2014/main" id="{DC99E2C4-5201-4636-9499-D66DC078CA7C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1" name="Rectangle 14340">
            <a:extLst>
              <a:ext uri="{FF2B5EF4-FFF2-40B4-BE49-F238E27FC236}">
                <a16:creationId xmlns:a16="http://schemas.microsoft.com/office/drawing/2014/main" id="{62B04152-4611-43D8-A41E-D6EF5D868FD6}"/>
              </a:ext>
            </a:extLst>
          </p:cNvPr>
          <p:cNvSpPr/>
          <p:nvPr/>
        </p:nvSpPr>
        <p:spPr>
          <a:xfrm>
            <a:off x="7434564" y="3655499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2" name="Rectangle 14341">
            <a:extLst>
              <a:ext uri="{FF2B5EF4-FFF2-40B4-BE49-F238E27FC236}">
                <a16:creationId xmlns:a16="http://schemas.microsoft.com/office/drawing/2014/main" id="{993A9B78-E566-4E46-97D6-3FC0ACBEE3C1}"/>
              </a:ext>
            </a:extLst>
          </p:cNvPr>
          <p:cNvSpPr/>
          <p:nvPr/>
        </p:nvSpPr>
        <p:spPr>
          <a:xfrm>
            <a:off x="7434564" y="3901684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80EDBF33-284A-4658-9771-B35FCC59CE1E}"/>
              </a:ext>
            </a:extLst>
          </p:cNvPr>
          <p:cNvSpPr/>
          <p:nvPr/>
        </p:nvSpPr>
        <p:spPr>
          <a:xfrm>
            <a:off x="7434565" y="4147869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Rectangle 14343">
            <a:extLst>
              <a:ext uri="{FF2B5EF4-FFF2-40B4-BE49-F238E27FC236}">
                <a16:creationId xmlns:a16="http://schemas.microsoft.com/office/drawing/2014/main" id="{07C477F2-E733-48CF-A269-07B7965BC14D}"/>
              </a:ext>
            </a:extLst>
          </p:cNvPr>
          <p:cNvSpPr/>
          <p:nvPr/>
        </p:nvSpPr>
        <p:spPr>
          <a:xfrm>
            <a:off x="7434564" y="4390391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033C194E-9818-42CF-9902-94D27C222EC3}"/>
              </a:ext>
            </a:extLst>
          </p:cNvPr>
          <p:cNvSpPr/>
          <p:nvPr/>
        </p:nvSpPr>
        <p:spPr>
          <a:xfrm>
            <a:off x="7434564" y="4635312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6" name="Rectangle 14345">
            <a:extLst>
              <a:ext uri="{FF2B5EF4-FFF2-40B4-BE49-F238E27FC236}">
                <a16:creationId xmlns:a16="http://schemas.microsoft.com/office/drawing/2014/main" id="{122E4530-604B-4383-8F91-C70E9DC24C84}"/>
              </a:ext>
            </a:extLst>
          </p:cNvPr>
          <p:cNvSpPr/>
          <p:nvPr/>
        </p:nvSpPr>
        <p:spPr>
          <a:xfrm>
            <a:off x="7434564" y="4881497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60" name="Group 14359" descr="\documentclass{article}&#10;\usepackage{amsmath,amssymb}&#10;\pagestyle{empty}&#10;\begin{document}&#10;&#10;$x_t \in \mathbb{R}^d$&#10;&#10;\end{document}" title="IguanaTex Vector Display">
            <a:extLst>
              <a:ext uri="{FF2B5EF4-FFF2-40B4-BE49-F238E27FC236}">
                <a16:creationId xmlns:a16="http://schemas.microsoft.com/office/drawing/2014/main" id="{4B09E606-431B-439A-9EA5-0D0A6CAFAB43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434564" y="3049248"/>
            <a:ext cx="1319213" cy="460375"/>
            <a:chOff x="8135938" y="1519238"/>
            <a:chExt cx="1319213" cy="460375"/>
          </a:xfrm>
        </p:grpSpPr>
        <p:sp>
          <p:nvSpPr>
            <p:cNvPr id="14354" name="Freeform 19 1">
              <a:extLst>
                <a:ext uri="{FF2B5EF4-FFF2-40B4-BE49-F238E27FC236}">
                  <a16:creationId xmlns:a16="http://schemas.microsoft.com/office/drawing/2014/main" id="{F435E782-11A8-46D6-ADBB-7378094E926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135938" y="1706563"/>
              <a:ext cx="201613" cy="206375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5" name="Freeform 20 1">
              <a:extLst>
                <a:ext uri="{FF2B5EF4-FFF2-40B4-BE49-F238E27FC236}">
                  <a16:creationId xmlns:a16="http://schemas.microsoft.com/office/drawing/2014/main" id="{2E95CC00-9629-418A-836F-6951BD8B82D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8367713" y="1776413"/>
              <a:ext cx="96838" cy="203200"/>
            </a:xfrm>
            <a:custGeom>
              <a:avLst/>
              <a:gdLst>
                <a:gd name="T0" fmla="*/ 71 w 117"/>
                <a:gd name="T1" fmla="*/ 81 h 222"/>
                <a:gd name="T2" fmla="*/ 106 w 117"/>
                <a:gd name="T3" fmla="*/ 81 h 222"/>
                <a:gd name="T4" fmla="*/ 117 w 117"/>
                <a:gd name="T5" fmla="*/ 73 h 222"/>
                <a:gd name="T6" fmla="*/ 107 w 117"/>
                <a:gd name="T7" fmla="*/ 68 h 222"/>
                <a:gd name="T8" fmla="*/ 74 w 117"/>
                <a:gd name="T9" fmla="*/ 68 h 222"/>
                <a:gd name="T10" fmla="*/ 87 w 117"/>
                <a:gd name="T11" fmla="*/ 16 h 222"/>
                <a:gd name="T12" fmla="*/ 88 w 117"/>
                <a:gd name="T13" fmla="*/ 11 h 222"/>
                <a:gd name="T14" fmla="*/ 76 w 117"/>
                <a:gd name="T15" fmla="*/ 0 h 222"/>
                <a:gd name="T16" fmla="*/ 60 w 117"/>
                <a:gd name="T17" fmla="*/ 15 h 222"/>
                <a:gd name="T18" fmla="*/ 46 w 117"/>
                <a:gd name="T19" fmla="*/ 68 h 222"/>
                <a:gd name="T20" fmla="*/ 11 w 117"/>
                <a:gd name="T21" fmla="*/ 68 h 222"/>
                <a:gd name="T22" fmla="*/ 0 w 117"/>
                <a:gd name="T23" fmla="*/ 76 h 222"/>
                <a:gd name="T24" fmla="*/ 10 w 117"/>
                <a:gd name="T25" fmla="*/ 81 h 222"/>
                <a:gd name="T26" fmla="*/ 43 w 117"/>
                <a:gd name="T27" fmla="*/ 81 h 222"/>
                <a:gd name="T28" fmla="*/ 23 w 117"/>
                <a:gd name="T29" fmla="*/ 163 h 222"/>
                <a:gd name="T30" fmla="*/ 17 w 117"/>
                <a:gd name="T31" fmla="*/ 189 h 222"/>
                <a:gd name="T32" fmla="*/ 55 w 117"/>
                <a:gd name="T33" fmla="*/ 222 h 222"/>
                <a:gd name="T34" fmla="*/ 115 w 117"/>
                <a:gd name="T35" fmla="*/ 168 h 222"/>
                <a:gd name="T36" fmla="*/ 110 w 117"/>
                <a:gd name="T37" fmla="*/ 164 h 222"/>
                <a:gd name="T38" fmla="*/ 102 w 117"/>
                <a:gd name="T39" fmla="*/ 171 h 222"/>
                <a:gd name="T40" fmla="*/ 56 w 117"/>
                <a:gd name="T41" fmla="*/ 212 h 222"/>
                <a:gd name="T42" fmla="*/ 44 w 117"/>
                <a:gd name="T43" fmla="*/ 195 h 222"/>
                <a:gd name="T44" fmla="*/ 46 w 117"/>
                <a:gd name="T45" fmla="*/ 181 h 222"/>
                <a:gd name="T46" fmla="*/ 71 w 117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22">
                  <a:moveTo>
                    <a:pt x="71" y="81"/>
                  </a:moveTo>
                  <a:lnTo>
                    <a:pt x="106" y="81"/>
                  </a:lnTo>
                  <a:cubicBezTo>
                    <a:pt x="113" y="81"/>
                    <a:pt x="117" y="81"/>
                    <a:pt x="117" y="73"/>
                  </a:cubicBezTo>
                  <a:cubicBezTo>
                    <a:pt x="117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5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0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3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2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6" name="Freeform 21 1">
              <a:extLst>
                <a:ext uri="{FF2B5EF4-FFF2-40B4-BE49-F238E27FC236}">
                  <a16:creationId xmlns:a16="http://schemas.microsoft.com/office/drawing/2014/main" id="{22F36979-0B9D-4D4C-A857-2297B723D9E9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8645526" y="1660526"/>
              <a:ext cx="204788" cy="265113"/>
            </a:xfrm>
            <a:custGeom>
              <a:avLst/>
              <a:gdLst>
                <a:gd name="T0" fmla="*/ 232 w 249"/>
                <a:gd name="T1" fmla="*/ 155 h 289"/>
                <a:gd name="T2" fmla="*/ 249 w 249"/>
                <a:gd name="T3" fmla="*/ 145 h 289"/>
                <a:gd name="T4" fmla="*/ 232 w 249"/>
                <a:gd name="T5" fmla="*/ 135 h 289"/>
                <a:gd name="T6" fmla="*/ 21 w 249"/>
                <a:gd name="T7" fmla="*/ 135 h 289"/>
                <a:gd name="T8" fmla="*/ 154 w 249"/>
                <a:gd name="T9" fmla="*/ 20 h 289"/>
                <a:gd name="T10" fmla="*/ 232 w 249"/>
                <a:gd name="T11" fmla="*/ 20 h 289"/>
                <a:gd name="T12" fmla="*/ 249 w 249"/>
                <a:gd name="T13" fmla="*/ 10 h 289"/>
                <a:gd name="T14" fmla="*/ 232 w 249"/>
                <a:gd name="T15" fmla="*/ 0 h 289"/>
                <a:gd name="T16" fmla="*/ 153 w 249"/>
                <a:gd name="T17" fmla="*/ 0 h 289"/>
                <a:gd name="T18" fmla="*/ 0 w 249"/>
                <a:gd name="T19" fmla="*/ 145 h 289"/>
                <a:gd name="T20" fmla="*/ 153 w 249"/>
                <a:gd name="T21" fmla="*/ 289 h 289"/>
                <a:gd name="T22" fmla="*/ 232 w 249"/>
                <a:gd name="T23" fmla="*/ 289 h 289"/>
                <a:gd name="T24" fmla="*/ 249 w 249"/>
                <a:gd name="T25" fmla="*/ 279 h 289"/>
                <a:gd name="T26" fmla="*/ 232 w 249"/>
                <a:gd name="T27" fmla="*/ 270 h 289"/>
                <a:gd name="T28" fmla="*/ 154 w 249"/>
                <a:gd name="T29" fmla="*/ 270 h 289"/>
                <a:gd name="T30" fmla="*/ 21 w 249"/>
                <a:gd name="T31" fmla="*/ 155 h 289"/>
                <a:gd name="T32" fmla="*/ 232 w 249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89">
                  <a:moveTo>
                    <a:pt x="232" y="155"/>
                  </a:moveTo>
                  <a:cubicBezTo>
                    <a:pt x="240" y="155"/>
                    <a:pt x="249" y="155"/>
                    <a:pt x="249" y="145"/>
                  </a:cubicBezTo>
                  <a:cubicBezTo>
                    <a:pt x="249" y="135"/>
                    <a:pt x="240" y="135"/>
                    <a:pt x="232" y="135"/>
                  </a:cubicBezTo>
                  <a:lnTo>
                    <a:pt x="21" y="135"/>
                  </a:lnTo>
                  <a:cubicBezTo>
                    <a:pt x="27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0" y="20"/>
                    <a:pt x="249" y="20"/>
                    <a:pt x="249" y="10"/>
                  </a:cubicBezTo>
                  <a:cubicBezTo>
                    <a:pt x="249" y="0"/>
                    <a:pt x="240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5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0" y="289"/>
                    <a:pt x="249" y="289"/>
                    <a:pt x="249" y="279"/>
                  </a:cubicBezTo>
                  <a:cubicBezTo>
                    <a:pt x="249" y="270"/>
                    <a:pt x="240" y="270"/>
                    <a:pt x="232" y="270"/>
                  </a:cubicBezTo>
                  <a:lnTo>
                    <a:pt x="154" y="270"/>
                  </a:lnTo>
                  <a:cubicBezTo>
                    <a:pt x="84" y="270"/>
                    <a:pt x="27" y="222"/>
                    <a:pt x="21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7" name="Freeform 22 1">
              <a:extLst>
                <a:ext uri="{FF2B5EF4-FFF2-40B4-BE49-F238E27FC236}">
                  <a16:creationId xmlns:a16="http://schemas.microsoft.com/office/drawing/2014/main" id="{54A77F71-7F8D-422E-AE00-6867455A53F3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9002713" y="1595438"/>
              <a:ext cx="280988" cy="312738"/>
            </a:xfrm>
            <a:custGeom>
              <a:avLst/>
              <a:gdLst>
                <a:gd name="T0" fmla="*/ 126 w 343"/>
                <a:gd name="T1" fmla="*/ 185 h 342"/>
                <a:gd name="T2" fmla="*/ 144 w 343"/>
                <a:gd name="T3" fmla="*/ 185 h 342"/>
                <a:gd name="T4" fmla="*/ 219 w 343"/>
                <a:gd name="T5" fmla="*/ 301 h 342"/>
                <a:gd name="T6" fmla="*/ 241 w 343"/>
                <a:gd name="T7" fmla="*/ 336 h 342"/>
                <a:gd name="T8" fmla="*/ 258 w 343"/>
                <a:gd name="T9" fmla="*/ 342 h 342"/>
                <a:gd name="T10" fmla="*/ 327 w 343"/>
                <a:gd name="T11" fmla="*/ 342 h 342"/>
                <a:gd name="T12" fmla="*/ 343 w 343"/>
                <a:gd name="T13" fmla="*/ 333 h 342"/>
                <a:gd name="T14" fmla="*/ 335 w 343"/>
                <a:gd name="T15" fmla="*/ 324 h 342"/>
                <a:gd name="T16" fmla="*/ 281 w 343"/>
                <a:gd name="T17" fmla="*/ 271 h 342"/>
                <a:gd name="T18" fmla="*/ 219 w 343"/>
                <a:gd name="T19" fmla="*/ 179 h 342"/>
                <a:gd name="T20" fmla="*/ 306 w 343"/>
                <a:gd name="T21" fmla="*/ 93 h 342"/>
                <a:gd name="T22" fmla="*/ 174 w 343"/>
                <a:gd name="T23" fmla="*/ 0 h 342"/>
                <a:gd name="T24" fmla="*/ 17 w 343"/>
                <a:gd name="T25" fmla="*/ 0 h 342"/>
                <a:gd name="T26" fmla="*/ 0 w 343"/>
                <a:gd name="T27" fmla="*/ 9 h 342"/>
                <a:gd name="T28" fmla="*/ 14 w 343"/>
                <a:gd name="T29" fmla="*/ 17 h 342"/>
                <a:gd name="T30" fmla="*/ 45 w 343"/>
                <a:gd name="T31" fmla="*/ 46 h 342"/>
                <a:gd name="T32" fmla="*/ 45 w 343"/>
                <a:gd name="T33" fmla="*/ 296 h 342"/>
                <a:gd name="T34" fmla="*/ 14 w 343"/>
                <a:gd name="T35" fmla="*/ 324 h 342"/>
                <a:gd name="T36" fmla="*/ 0 w 343"/>
                <a:gd name="T37" fmla="*/ 333 h 342"/>
                <a:gd name="T38" fmla="*/ 17 w 343"/>
                <a:gd name="T39" fmla="*/ 342 h 342"/>
                <a:gd name="T40" fmla="*/ 154 w 343"/>
                <a:gd name="T41" fmla="*/ 342 h 342"/>
                <a:gd name="T42" fmla="*/ 170 w 343"/>
                <a:gd name="T43" fmla="*/ 333 h 342"/>
                <a:gd name="T44" fmla="*/ 156 w 343"/>
                <a:gd name="T45" fmla="*/ 324 h 342"/>
                <a:gd name="T46" fmla="*/ 126 w 343"/>
                <a:gd name="T47" fmla="*/ 296 h 342"/>
                <a:gd name="T48" fmla="*/ 126 w 343"/>
                <a:gd name="T49" fmla="*/ 185 h 342"/>
                <a:gd name="T50" fmla="*/ 222 w 343"/>
                <a:gd name="T51" fmla="*/ 160 h 342"/>
                <a:gd name="T52" fmla="*/ 238 w 343"/>
                <a:gd name="T53" fmla="*/ 93 h 342"/>
                <a:gd name="T54" fmla="*/ 219 w 343"/>
                <a:gd name="T55" fmla="*/ 23 h 342"/>
                <a:gd name="T56" fmla="*/ 289 w 343"/>
                <a:gd name="T57" fmla="*/ 93 h 342"/>
                <a:gd name="T58" fmla="*/ 222 w 343"/>
                <a:gd name="T59" fmla="*/ 160 h 342"/>
                <a:gd name="T60" fmla="*/ 126 w 343"/>
                <a:gd name="T61" fmla="*/ 44 h 342"/>
                <a:gd name="T62" fmla="*/ 157 w 343"/>
                <a:gd name="T63" fmla="*/ 17 h 342"/>
                <a:gd name="T64" fmla="*/ 220 w 343"/>
                <a:gd name="T65" fmla="*/ 93 h 342"/>
                <a:gd name="T66" fmla="*/ 126 w 343"/>
                <a:gd name="T67" fmla="*/ 167 h 342"/>
                <a:gd name="T68" fmla="*/ 126 w 343"/>
                <a:gd name="T69" fmla="*/ 44 h 342"/>
                <a:gd name="T70" fmla="*/ 58 w 343"/>
                <a:gd name="T71" fmla="*/ 324 h 342"/>
                <a:gd name="T72" fmla="*/ 62 w 343"/>
                <a:gd name="T73" fmla="*/ 297 h 342"/>
                <a:gd name="T74" fmla="*/ 62 w 343"/>
                <a:gd name="T75" fmla="*/ 45 h 342"/>
                <a:gd name="T76" fmla="*/ 58 w 343"/>
                <a:gd name="T77" fmla="*/ 17 h 342"/>
                <a:gd name="T78" fmla="*/ 115 w 343"/>
                <a:gd name="T79" fmla="*/ 17 h 342"/>
                <a:gd name="T80" fmla="*/ 109 w 343"/>
                <a:gd name="T81" fmla="*/ 43 h 342"/>
                <a:gd name="T82" fmla="*/ 109 w 343"/>
                <a:gd name="T83" fmla="*/ 297 h 342"/>
                <a:gd name="T84" fmla="*/ 113 w 343"/>
                <a:gd name="T85" fmla="*/ 324 h 342"/>
                <a:gd name="T86" fmla="*/ 58 w 343"/>
                <a:gd name="T87" fmla="*/ 324 h 342"/>
                <a:gd name="T88" fmla="*/ 164 w 343"/>
                <a:gd name="T89" fmla="*/ 185 h 342"/>
                <a:gd name="T90" fmla="*/ 174 w 343"/>
                <a:gd name="T91" fmla="*/ 184 h 342"/>
                <a:gd name="T92" fmla="*/ 200 w 343"/>
                <a:gd name="T93" fmla="*/ 182 h 342"/>
                <a:gd name="T94" fmla="*/ 303 w 343"/>
                <a:gd name="T95" fmla="*/ 324 h 342"/>
                <a:gd name="T96" fmla="*/ 254 w 343"/>
                <a:gd name="T97" fmla="*/ 324 h 342"/>
                <a:gd name="T98" fmla="*/ 164 w 343"/>
                <a:gd name="T99" fmla="*/ 18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" h="342">
                  <a:moveTo>
                    <a:pt x="126" y="185"/>
                  </a:moveTo>
                  <a:lnTo>
                    <a:pt x="144" y="185"/>
                  </a:lnTo>
                  <a:lnTo>
                    <a:pt x="219" y="301"/>
                  </a:lnTo>
                  <a:cubicBezTo>
                    <a:pt x="224" y="309"/>
                    <a:pt x="236" y="328"/>
                    <a:pt x="241" y="336"/>
                  </a:cubicBezTo>
                  <a:cubicBezTo>
                    <a:pt x="245" y="342"/>
                    <a:pt x="246" y="342"/>
                    <a:pt x="258" y="342"/>
                  </a:cubicBezTo>
                  <a:lnTo>
                    <a:pt x="327" y="342"/>
                  </a:lnTo>
                  <a:cubicBezTo>
                    <a:pt x="335" y="342"/>
                    <a:pt x="343" y="342"/>
                    <a:pt x="343" y="333"/>
                  </a:cubicBezTo>
                  <a:cubicBezTo>
                    <a:pt x="343" y="329"/>
                    <a:pt x="340" y="325"/>
                    <a:pt x="335" y="324"/>
                  </a:cubicBezTo>
                  <a:cubicBezTo>
                    <a:pt x="317" y="320"/>
                    <a:pt x="293" y="287"/>
                    <a:pt x="281" y="271"/>
                  </a:cubicBezTo>
                  <a:cubicBezTo>
                    <a:pt x="277" y="266"/>
                    <a:pt x="252" y="233"/>
                    <a:pt x="219" y="179"/>
                  </a:cubicBezTo>
                  <a:cubicBezTo>
                    <a:pt x="263" y="171"/>
                    <a:pt x="306" y="152"/>
                    <a:pt x="306" y="93"/>
                  </a:cubicBezTo>
                  <a:cubicBezTo>
                    <a:pt x="306" y="24"/>
                    <a:pt x="233" y="0"/>
                    <a:pt x="174" y="0"/>
                  </a:cubicBezTo>
                  <a:lnTo>
                    <a:pt x="17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10" y="17"/>
                    <a:pt x="14" y="17"/>
                  </a:cubicBezTo>
                  <a:cubicBezTo>
                    <a:pt x="42" y="17"/>
                    <a:pt x="45" y="21"/>
                    <a:pt x="45" y="46"/>
                  </a:cubicBezTo>
                  <a:lnTo>
                    <a:pt x="45" y="296"/>
                  </a:lnTo>
                  <a:cubicBezTo>
                    <a:pt x="45" y="321"/>
                    <a:pt x="42" y="324"/>
                    <a:pt x="14" y="324"/>
                  </a:cubicBezTo>
                  <a:cubicBezTo>
                    <a:pt x="10" y="324"/>
                    <a:pt x="0" y="324"/>
                    <a:pt x="0" y="333"/>
                  </a:cubicBezTo>
                  <a:cubicBezTo>
                    <a:pt x="0" y="342"/>
                    <a:pt x="8" y="342"/>
                    <a:pt x="17" y="342"/>
                  </a:cubicBezTo>
                  <a:lnTo>
                    <a:pt x="154" y="342"/>
                  </a:lnTo>
                  <a:cubicBezTo>
                    <a:pt x="163" y="342"/>
                    <a:pt x="170" y="342"/>
                    <a:pt x="170" y="333"/>
                  </a:cubicBezTo>
                  <a:cubicBezTo>
                    <a:pt x="170" y="324"/>
                    <a:pt x="162" y="324"/>
                    <a:pt x="156" y="324"/>
                  </a:cubicBezTo>
                  <a:cubicBezTo>
                    <a:pt x="128" y="324"/>
                    <a:pt x="126" y="320"/>
                    <a:pt x="126" y="296"/>
                  </a:cubicBezTo>
                  <a:lnTo>
                    <a:pt x="126" y="185"/>
                  </a:lnTo>
                  <a:close/>
                  <a:moveTo>
                    <a:pt x="222" y="160"/>
                  </a:moveTo>
                  <a:cubicBezTo>
                    <a:pt x="236" y="142"/>
                    <a:pt x="238" y="115"/>
                    <a:pt x="238" y="93"/>
                  </a:cubicBezTo>
                  <a:cubicBezTo>
                    <a:pt x="238" y="69"/>
                    <a:pt x="235" y="43"/>
                    <a:pt x="219" y="23"/>
                  </a:cubicBezTo>
                  <a:cubicBezTo>
                    <a:pt x="239" y="27"/>
                    <a:pt x="289" y="43"/>
                    <a:pt x="289" y="93"/>
                  </a:cubicBezTo>
                  <a:cubicBezTo>
                    <a:pt x="289" y="125"/>
                    <a:pt x="274" y="151"/>
                    <a:pt x="222" y="160"/>
                  </a:cubicBezTo>
                  <a:close/>
                  <a:moveTo>
                    <a:pt x="126" y="44"/>
                  </a:moveTo>
                  <a:cubicBezTo>
                    <a:pt x="126" y="34"/>
                    <a:pt x="126" y="17"/>
                    <a:pt x="157" y="17"/>
                  </a:cubicBezTo>
                  <a:cubicBezTo>
                    <a:pt x="199" y="17"/>
                    <a:pt x="220" y="35"/>
                    <a:pt x="220" y="93"/>
                  </a:cubicBezTo>
                  <a:cubicBezTo>
                    <a:pt x="220" y="158"/>
                    <a:pt x="205" y="167"/>
                    <a:pt x="126" y="167"/>
                  </a:cubicBezTo>
                  <a:lnTo>
                    <a:pt x="126" y="44"/>
                  </a:lnTo>
                  <a:close/>
                  <a:moveTo>
                    <a:pt x="58" y="324"/>
                  </a:moveTo>
                  <a:cubicBezTo>
                    <a:pt x="62" y="315"/>
                    <a:pt x="62" y="301"/>
                    <a:pt x="62" y="297"/>
                  </a:cubicBezTo>
                  <a:lnTo>
                    <a:pt x="62" y="45"/>
                  </a:lnTo>
                  <a:cubicBezTo>
                    <a:pt x="62" y="40"/>
                    <a:pt x="62" y="26"/>
                    <a:pt x="58" y="17"/>
                  </a:cubicBezTo>
                  <a:lnTo>
                    <a:pt x="115" y="17"/>
                  </a:lnTo>
                  <a:cubicBezTo>
                    <a:pt x="109" y="25"/>
                    <a:pt x="109" y="35"/>
                    <a:pt x="109" y="43"/>
                  </a:cubicBezTo>
                  <a:lnTo>
                    <a:pt x="109" y="297"/>
                  </a:lnTo>
                  <a:cubicBezTo>
                    <a:pt x="109" y="302"/>
                    <a:pt x="109" y="315"/>
                    <a:pt x="113" y="324"/>
                  </a:cubicBezTo>
                  <a:lnTo>
                    <a:pt x="58" y="324"/>
                  </a:lnTo>
                  <a:close/>
                  <a:moveTo>
                    <a:pt x="164" y="185"/>
                  </a:moveTo>
                  <a:cubicBezTo>
                    <a:pt x="168" y="184"/>
                    <a:pt x="170" y="184"/>
                    <a:pt x="174" y="184"/>
                  </a:cubicBezTo>
                  <a:cubicBezTo>
                    <a:pt x="181" y="184"/>
                    <a:pt x="192" y="183"/>
                    <a:pt x="200" y="182"/>
                  </a:cubicBezTo>
                  <a:cubicBezTo>
                    <a:pt x="207" y="194"/>
                    <a:pt x="261" y="283"/>
                    <a:pt x="303" y="324"/>
                  </a:cubicBezTo>
                  <a:lnTo>
                    <a:pt x="254" y="324"/>
                  </a:lnTo>
                  <a:lnTo>
                    <a:pt x="164" y="1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8" name="Freeform 23 1">
              <a:extLst>
                <a:ext uri="{FF2B5EF4-FFF2-40B4-BE49-F238E27FC236}">
                  <a16:creationId xmlns:a16="http://schemas.microsoft.com/office/drawing/2014/main" id="{87841D9F-5AB5-487F-8235-AB2C90CE9EA6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9307513" y="1519238"/>
              <a:ext cx="147638" cy="225425"/>
            </a:xfrm>
            <a:custGeom>
              <a:avLst/>
              <a:gdLst>
                <a:gd name="T0" fmla="*/ 178 w 180"/>
                <a:gd name="T1" fmla="*/ 11 h 246"/>
                <a:gd name="T2" fmla="*/ 180 w 180"/>
                <a:gd name="T3" fmla="*/ 5 h 246"/>
                <a:gd name="T4" fmla="*/ 174 w 180"/>
                <a:gd name="T5" fmla="*/ 0 h 246"/>
                <a:gd name="T6" fmla="*/ 129 w 180"/>
                <a:gd name="T7" fmla="*/ 4 h 246"/>
                <a:gd name="T8" fmla="*/ 122 w 180"/>
                <a:gd name="T9" fmla="*/ 12 h 246"/>
                <a:gd name="T10" fmla="*/ 131 w 180"/>
                <a:gd name="T11" fmla="*/ 17 h 246"/>
                <a:gd name="T12" fmla="*/ 148 w 180"/>
                <a:gd name="T13" fmla="*/ 22 h 246"/>
                <a:gd name="T14" fmla="*/ 146 w 180"/>
                <a:gd name="T15" fmla="*/ 30 h 246"/>
                <a:gd name="T16" fmla="*/ 126 w 180"/>
                <a:gd name="T17" fmla="*/ 109 h 246"/>
                <a:gd name="T18" fmla="*/ 90 w 180"/>
                <a:gd name="T19" fmla="*/ 89 h 246"/>
                <a:gd name="T20" fmla="*/ 0 w 180"/>
                <a:gd name="T21" fmla="*/ 188 h 246"/>
                <a:gd name="T22" fmla="*/ 53 w 180"/>
                <a:gd name="T23" fmla="*/ 246 h 246"/>
                <a:gd name="T24" fmla="*/ 103 w 180"/>
                <a:gd name="T25" fmla="*/ 222 h 246"/>
                <a:gd name="T26" fmla="*/ 139 w 180"/>
                <a:gd name="T27" fmla="*/ 246 h 246"/>
                <a:gd name="T28" fmla="*/ 166 w 180"/>
                <a:gd name="T29" fmla="*/ 228 h 246"/>
                <a:gd name="T30" fmla="*/ 178 w 180"/>
                <a:gd name="T31" fmla="*/ 193 h 246"/>
                <a:gd name="T32" fmla="*/ 173 w 180"/>
                <a:gd name="T33" fmla="*/ 188 h 246"/>
                <a:gd name="T34" fmla="*/ 165 w 180"/>
                <a:gd name="T35" fmla="*/ 199 h 246"/>
                <a:gd name="T36" fmla="*/ 140 w 180"/>
                <a:gd name="T37" fmla="*/ 236 h 246"/>
                <a:gd name="T38" fmla="*/ 128 w 180"/>
                <a:gd name="T39" fmla="*/ 219 h 246"/>
                <a:gd name="T40" fmla="*/ 130 w 180"/>
                <a:gd name="T41" fmla="*/ 205 h 246"/>
                <a:gd name="T42" fmla="*/ 178 w 180"/>
                <a:gd name="T43" fmla="*/ 11 h 246"/>
                <a:gd name="T44" fmla="*/ 104 w 180"/>
                <a:gd name="T45" fmla="*/ 199 h 246"/>
                <a:gd name="T46" fmla="*/ 86 w 180"/>
                <a:gd name="T47" fmla="*/ 222 h 246"/>
                <a:gd name="T48" fmla="*/ 54 w 180"/>
                <a:gd name="T49" fmla="*/ 236 h 246"/>
                <a:gd name="T50" fmla="*/ 29 w 180"/>
                <a:gd name="T51" fmla="*/ 202 h 246"/>
                <a:gd name="T52" fmla="*/ 47 w 180"/>
                <a:gd name="T53" fmla="*/ 132 h 246"/>
                <a:gd name="T54" fmla="*/ 90 w 180"/>
                <a:gd name="T55" fmla="*/ 98 h 246"/>
                <a:gd name="T56" fmla="*/ 121 w 180"/>
                <a:gd name="T57" fmla="*/ 129 h 246"/>
                <a:gd name="T58" fmla="*/ 120 w 180"/>
                <a:gd name="T59" fmla="*/ 134 h 246"/>
                <a:gd name="T60" fmla="*/ 104 w 180"/>
                <a:gd name="T61" fmla="*/ 19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" h="246">
                  <a:moveTo>
                    <a:pt x="178" y="11"/>
                  </a:moveTo>
                  <a:cubicBezTo>
                    <a:pt x="179" y="10"/>
                    <a:pt x="180" y="6"/>
                    <a:pt x="180" y="5"/>
                  </a:cubicBezTo>
                  <a:cubicBezTo>
                    <a:pt x="180" y="4"/>
                    <a:pt x="178" y="0"/>
                    <a:pt x="174" y="0"/>
                  </a:cubicBezTo>
                  <a:cubicBezTo>
                    <a:pt x="167" y="0"/>
                    <a:pt x="138" y="3"/>
                    <a:pt x="129" y="4"/>
                  </a:cubicBezTo>
                  <a:cubicBezTo>
                    <a:pt x="127" y="4"/>
                    <a:pt x="122" y="5"/>
                    <a:pt x="122" y="12"/>
                  </a:cubicBezTo>
                  <a:cubicBezTo>
                    <a:pt x="122" y="17"/>
                    <a:pt x="127" y="17"/>
                    <a:pt x="131" y="17"/>
                  </a:cubicBezTo>
                  <a:cubicBezTo>
                    <a:pt x="148" y="17"/>
                    <a:pt x="148" y="19"/>
                    <a:pt x="148" y="22"/>
                  </a:cubicBezTo>
                  <a:cubicBezTo>
                    <a:pt x="148" y="24"/>
                    <a:pt x="147" y="27"/>
                    <a:pt x="146" y="30"/>
                  </a:cubicBezTo>
                  <a:lnTo>
                    <a:pt x="126" y="109"/>
                  </a:lnTo>
                  <a:cubicBezTo>
                    <a:pt x="119" y="98"/>
                    <a:pt x="107" y="89"/>
                    <a:pt x="90" y="89"/>
                  </a:cubicBezTo>
                  <a:cubicBezTo>
                    <a:pt x="46" y="89"/>
                    <a:pt x="0" y="138"/>
                    <a:pt x="0" y="188"/>
                  </a:cubicBezTo>
                  <a:cubicBezTo>
                    <a:pt x="0" y="222"/>
                    <a:pt x="23" y="246"/>
                    <a:pt x="53" y="246"/>
                  </a:cubicBezTo>
                  <a:cubicBezTo>
                    <a:pt x="72" y="246"/>
                    <a:pt x="89" y="235"/>
                    <a:pt x="103" y="222"/>
                  </a:cubicBezTo>
                  <a:cubicBezTo>
                    <a:pt x="109" y="243"/>
                    <a:pt x="129" y="246"/>
                    <a:pt x="139" y="246"/>
                  </a:cubicBezTo>
                  <a:cubicBezTo>
                    <a:pt x="151" y="246"/>
                    <a:pt x="160" y="238"/>
                    <a:pt x="166" y="228"/>
                  </a:cubicBezTo>
                  <a:cubicBezTo>
                    <a:pt x="174" y="214"/>
                    <a:pt x="178" y="194"/>
                    <a:pt x="178" y="193"/>
                  </a:cubicBezTo>
                  <a:cubicBezTo>
                    <a:pt x="178" y="188"/>
                    <a:pt x="174" y="188"/>
                    <a:pt x="173" y="188"/>
                  </a:cubicBezTo>
                  <a:cubicBezTo>
                    <a:pt x="168" y="188"/>
                    <a:pt x="167" y="190"/>
                    <a:pt x="165" y="199"/>
                  </a:cubicBezTo>
                  <a:cubicBezTo>
                    <a:pt x="161" y="216"/>
                    <a:pt x="154" y="236"/>
                    <a:pt x="140" y="236"/>
                  </a:cubicBezTo>
                  <a:cubicBezTo>
                    <a:pt x="131" y="236"/>
                    <a:pt x="128" y="229"/>
                    <a:pt x="128" y="219"/>
                  </a:cubicBezTo>
                  <a:cubicBezTo>
                    <a:pt x="128" y="213"/>
                    <a:pt x="129" y="209"/>
                    <a:pt x="130" y="205"/>
                  </a:cubicBezTo>
                  <a:lnTo>
                    <a:pt x="178" y="11"/>
                  </a:lnTo>
                  <a:close/>
                  <a:moveTo>
                    <a:pt x="104" y="199"/>
                  </a:moveTo>
                  <a:cubicBezTo>
                    <a:pt x="102" y="209"/>
                    <a:pt x="94" y="216"/>
                    <a:pt x="86" y="222"/>
                  </a:cubicBezTo>
                  <a:cubicBezTo>
                    <a:pt x="83" y="225"/>
                    <a:pt x="69" y="236"/>
                    <a:pt x="54" y="236"/>
                  </a:cubicBezTo>
                  <a:cubicBezTo>
                    <a:pt x="41" y="236"/>
                    <a:pt x="29" y="227"/>
                    <a:pt x="29" y="202"/>
                  </a:cubicBezTo>
                  <a:cubicBezTo>
                    <a:pt x="29" y="184"/>
                    <a:pt x="39" y="146"/>
                    <a:pt x="47" y="132"/>
                  </a:cubicBezTo>
                  <a:cubicBezTo>
                    <a:pt x="63" y="104"/>
                    <a:pt x="81" y="98"/>
                    <a:pt x="90" y="98"/>
                  </a:cubicBezTo>
                  <a:cubicBezTo>
                    <a:pt x="115" y="98"/>
                    <a:pt x="121" y="125"/>
                    <a:pt x="121" y="129"/>
                  </a:cubicBezTo>
                  <a:cubicBezTo>
                    <a:pt x="121" y="130"/>
                    <a:pt x="121" y="133"/>
                    <a:pt x="120" y="134"/>
                  </a:cubicBezTo>
                  <a:lnTo>
                    <a:pt x="104" y="1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61" name="Isosceles Triangle 14360">
            <a:extLst>
              <a:ext uri="{FF2B5EF4-FFF2-40B4-BE49-F238E27FC236}">
                <a16:creationId xmlns:a16="http://schemas.microsoft.com/office/drawing/2014/main" id="{AC9F02A4-F62A-4E13-B1AE-98E2550B226F}"/>
              </a:ext>
            </a:extLst>
          </p:cNvPr>
          <p:cNvSpPr/>
          <p:nvPr/>
        </p:nvSpPr>
        <p:spPr>
          <a:xfrm rot="16200000">
            <a:off x="6160506" y="3968931"/>
            <a:ext cx="1462328" cy="872757"/>
          </a:xfrm>
          <a:prstGeom prst="triangle">
            <a:avLst>
              <a:gd name="adj" fmla="val 85474"/>
            </a:avLst>
          </a:prstGeom>
          <a:solidFill>
            <a:srgbClr val="CC79A7">
              <a:alpha val="17647"/>
            </a:srgbClr>
          </a:solidFill>
          <a:ln>
            <a:solidFill>
              <a:srgbClr val="CC79A7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4363" name="Isosceles Triangle 14362">
            <a:extLst>
              <a:ext uri="{FF2B5EF4-FFF2-40B4-BE49-F238E27FC236}">
                <a16:creationId xmlns:a16="http://schemas.microsoft.com/office/drawing/2014/main" id="{9C59CF8A-1261-4642-8DA4-2E72CBBF88F4}"/>
              </a:ext>
            </a:extLst>
          </p:cNvPr>
          <p:cNvSpPr/>
          <p:nvPr/>
        </p:nvSpPr>
        <p:spPr>
          <a:xfrm rot="16200000">
            <a:off x="6160506" y="3973220"/>
            <a:ext cx="1462328" cy="872757"/>
          </a:xfrm>
          <a:prstGeom prst="triangle">
            <a:avLst>
              <a:gd name="adj" fmla="val 19336"/>
            </a:avLst>
          </a:prstGeom>
          <a:solidFill>
            <a:srgbClr val="00B0F0">
              <a:alpha val="16863"/>
            </a:srgbClr>
          </a:solidFill>
          <a:ln>
            <a:solidFill>
              <a:srgbClr val="00B0F0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4365" name="Isosceles Triangle 14364">
            <a:extLst>
              <a:ext uri="{FF2B5EF4-FFF2-40B4-BE49-F238E27FC236}">
                <a16:creationId xmlns:a16="http://schemas.microsoft.com/office/drawing/2014/main" id="{206782A6-ADAE-46C8-ADB9-7DC938A12294}"/>
              </a:ext>
            </a:extLst>
          </p:cNvPr>
          <p:cNvSpPr/>
          <p:nvPr/>
        </p:nvSpPr>
        <p:spPr>
          <a:xfrm rot="16200000">
            <a:off x="6160506" y="3977510"/>
            <a:ext cx="1462328" cy="872757"/>
          </a:xfrm>
          <a:prstGeom prst="triangle">
            <a:avLst>
              <a:gd name="adj" fmla="val 54209"/>
            </a:avLst>
          </a:prstGeom>
          <a:solidFill>
            <a:srgbClr val="DEDE32">
              <a:alpha val="27451"/>
            </a:srgbClr>
          </a:solidFill>
          <a:ln>
            <a:solidFill>
              <a:srgbClr val="DEDE32">
                <a:alpha val="1686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0" name="Freeform 191" descr="\documentclass{article}&#10;\usepackage{amsmath}&#10;\pagestyle{empty}&#10;\begin{document}&#10;&#10;$[$ &#10;&#10;\end{document}" title="IguanaTex Vector Display">
            <a:extLst>
              <a:ext uri="{FF2B5EF4-FFF2-40B4-BE49-F238E27FC236}">
                <a16:creationId xmlns:a16="http://schemas.microsoft.com/office/drawing/2014/main" id="{572F243E-B500-49FF-BF80-B47BA8AC1FE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4117331" y="3546293"/>
            <a:ext cx="216371" cy="1702752"/>
          </a:xfrm>
          <a:custGeom>
            <a:avLst/>
            <a:gdLst>
              <a:gd name="T0" fmla="*/ 69 w 69"/>
              <a:gd name="T1" fmla="*/ 498 h 498"/>
              <a:gd name="T2" fmla="*/ 69 w 69"/>
              <a:gd name="T3" fmla="*/ 478 h 498"/>
              <a:gd name="T4" fmla="*/ 20 w 69"/>
              <a:gd name="T5" fmla="*/ 478 h 498"/>
              <a:gd name="T6" fmla="*/ 20 w 69"/>
              <a:gd name="T7" fmla="*/ 20 h 498"/>
              <a:gd name="T8" fmla="*/ 69 w 69"/>
              <a:gd name="T9" fmla="*/ 20 h 498"/>
              <a:gd name="T10" fmla="*/ 69 w 69"/>
              <a:gd name="T11" fmla="*/ 0 h 498"/>
              <a:gd name="T12" fmla="*/ 0 w 69"/>
              <a:gd name="T13" fmla="*/ 0 h 498"/>
              <a:gd name="T14" fmla="*/ 0 w 69"/>
              <a:gd name="T15" fmla="*/ 498 h 498"/>
              <a:gd name="T16" fmla="*/ 69 w 69"/>
              <a:gd name="T17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498">
                <a:moveTo>
                  <a:pt x="69" y="498"/>
                </a:moveTo>
                <a:lnTo>
                  <a:pt x="69" y="478"/>
                </a:lnTo>
                <a:lnTo>
                  <a:pt x="20" y="478"/>
                </a:lnTo>
                <a:lnTo>
                  <a:pt x="20" y="20"/>
                </a:lnTo>
                <a:lnTo>
                  <a:pt x="69" y="20"/>
                </a:lnTo>
                <a:lnTo>
                  <a:pt x="69" y="0"/>
                </a:lnTo>
                <a:lnTo>
                  <a:pt x="0" y="0"/>
                </a:lnTo>
                <a:lnTo>
                  <a:pt x="0" y="498"/>
                </a:lnTo>
                <a:lnTo>
                  <a:pt x="69" y="498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4DD8FF-2AA1-4914-BE6C-9CE2C5B20B55}"/>
              </a:ext>
            </a:extLst>
          </p:cNvPr>
          <p:cNvSpPr/>
          <p:nvPr/>
        </p:nvSpPr>
        <p:spPr>
          <a:xfrm>
            <a:off x="6100406" y="3773096"/>
            <a:ext cx="246185" cy="246185"/>
          </a:xfrm>
          <a:prstGeom prst="rect">
            <a:avLst/>
          </a:prstGeom>
          <a:solidFill>
            <a:srgbClr val="F6E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731272-80E7-48A7-A3B5-3C3974701784}"/>
              </a:ext>
            </a:extLst>
          </p:cNvPr>
          <p:cNvSpPr/>
          <p:nvPr/>
        </p:nvSpPr>
        <p:spPr>
          <a:xfrm>
            <a:off x="6100406" y="4216070"/>
            <a:ext cx="246185" cy="246185"/>
          </a:xfrm>
          <a:prstGeom prst="rect">
            <a:avLst/>
          </a:prstGeom>
          <a:solidFill>
            <a:srgbClr val="F6F6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5A5169-074B-4D50-8F5B-CF08820DA6B8}"/>
              </a:ext>
            </a:extLst>
          </p:cNvPr>
          <p:cNvSpPr/>
          <p:nvPr/>
        </p:nvSpPr>
        <p:spPr>
          <a:xfrm>
            <a:off x="6100410" y="4711342"/>
            <a:ext cx="246185" cy="246185"/>
          </a:xfrm>
          <a:prstGeom prst="rect">
            <a:avLst/>
          </a:prstGeom>
          <a:solidFill>
            <a:srgbClr val="D4F2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B1AF79-E89B-49D7-9DC8-F0C4D50FF381}"/>
              </a:ext>
            </a:extLst>
          </p:cNvPr>
          <p:cNvSpPr/>
          <p:nvPr/>
        </p:nvSpPr>
        <p:spPr>
          <a:xfrm>
            <a:off x="5791077" y="3771203"/>
            <a:ext cx="246185" cy="246185"/>
          </a:xfrm>
          <a:prstGeom prst="rect">
            <a:avLst/>
          </a:prstGeom>
          <a:solidFill>
            <a:srgbClr val="F6E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79B3B-7DBD-4756-AB87-63085905203E}"/>
              </a:ext>
            </a:extLst>
          </p:cNvPr>
          <p:cNvSpPr/>
          <p:nvPr/>
        </p:nvSpPr>
        <p:spPr>
          <a:xfrm>
            <a:off x="5791077" y="4222969"/>
            <a:ext cx="246185" cy="246185"/>
          </a:xfrm>
          <a:prstGeom prst="rect">
            <a:avLst/>
          </a:prstGeom>
          <a:solidFill>
            <a:srgbClr val="F6F6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7406B7-A3D9-41FC-A7D6-E0EB73534F7B}"/>
              </a:ext>
            </a:extLst>
          </p:cNvPr>
          <p:cNvSpPr/>
          <p:nvPr/>
        </p:nvSpPr>
        <p:spPr>
          <a:xfrm>
            <a:off x="5791081" y="4709449"/>
            <a:ext cx="246185" cy="246185"/>
          </a:xfrm>
          <a:prstGeom prst="rect">
            <a:avLst/>
          </a:prstGeom>
          <a:solidFill>
            <a:srgbClr val="D4F2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F72C73-2F6C-4B4B-922B-28D4A72D3318}"/>
              </a:ext>
            </a:extLst>
          </p:cNvPr>
          <p:cNvSpPr/>
          <p:nvPr/>
        </p:nvSpPr>
        <p:spPr>
          <a:xfrm>
            <a:off x="5472912" y="3771203"/>
            <a:ext cx="246185" cy="246185"/>
          </a:xfrm>
          <a:prstGeom prst="rect">
            <a:avLst/>
          </a:prstGeom>
          <a:solidFill>
            <a:srgbClr val="F6E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782904-1AB3-49E5-96F0-F99D81A74A62}"/>
              </a:ext>
            </a:extLst>
          </p:cNvPr>
          <p:cNvSpPr/>
          <p:nvPr/>
        </p:nvSpPr>
        <p:spPr>
          <a:xfrm>
            <a:off x="5472912" y="4222969"/>
            <a:ext cx="246185" cy="246185"/>
          </a:xfrm>
          <a:prstGeom prst="rect">
            <a:avLst/>
          </a:prstGeom>
          <a:solidFill>
            <a:srgbClr val="F6F6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1E5F39-CA30-4C07-A06D-DC070A52BC3C}"/>
              </a:ext>
            </a:extLst>
          </p:cNvPr>
          <p:cNvSpPr/>
          <p:nvPr/>
        </p:nvSpPr>
        <p:spPr>
          <a:xfrm>
            <a:off x="5472916" y="4709449"/>
            <a:ext cx="246185" cy="246185"/>
          </a:xfrm>
          <a:prstGeom prst="rect">
            <a:avLst/>
          </a:prstGeom>
          <a:solidFill>
            <a:srgbClr val="D4F2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2A9C56-9C58-4A57-8B3D-D4A0FAF9F81B}"/>
              </a:ext>
            </a:extLst>
          </p:cNvPr>
          <p:cNvSpPr/>
          <p:nvPr/>
        </p:nvSpPr>
        <p:spPr>
          <a:xfrm>
            <a:off x="5163583" y="3769310"/>
            <a:ext cx="246185" cy="246185"/>
          </a:xfrm>
          <a:prstGeom prst="rect">
            <a:avLst/>
          </a:prstGeom>
          <a:solidFill>
            <a:srgbClr val="F6E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CE6DE7-DB6A-4092-91F4-3569581E21DA}"/>
              </a:ext>
            </a:extLst>
          </p:cNvPr>
          <p:cNvSpPr/>
          <p:nvPr/>
        </p:nvSpPr>
        <p:spPr>
          <a:xfrm>
            <a:off x="5163583" y="4221076"/>
            <a:ext cx="246185" cy="246185"/>
          </a:xfrm>
          <a:prstGeom prst="rect">
            <a:avLst/>
          </a:prstGeom>
          <a:solidFill>
            <a:srgbClr val="F6F6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6374C5-16B9-4E1B-8696-20B980E7CE93}"/>
              </a:ext>
            </a:extLst>
          </p:cNvPr>
          <p:cNvSpPr/>
          <p:nvPr/>
        </p:nvSpPr>
        <p:spPr>
          <a:xfrm>
            <a:off x="5163587" y="4716348"/>
            <a:ext cx="246185" cy="246185"/>
          </a:xfrm>
          <a:prstGeom prst="rect">
            <a:avLst/>
          </a:prstGeom>
          <a:solidFill>
            <a:srgbClr val="D4F2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2CE638-40C7-470E-BC85-05241684FD1C}"/>
              </a:ext>
            </a:extLst>
          </p:cNvPr>
          <p:cNvSpPr/>
          <p:nvPr/>
        </p:nvSpPr>
        <p:spPr>
          <a:xfrm>
            <a:off x="7764063" y="3655743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64CA3C-C687-414C-9527-54D864B373DC}"/>
              </a:ext>
            </a:extLst>
          </p:cNvPr>
          <p:cNvSpPr/>
          <p:nvPr/>
        </p:nvSpPr>
        <p:spPr>
          <a:xfrm>
            <a:off x="7764063" y="3901928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FB45244-A901-45C3-B77D-A6DFBB673169}"/>
              </a:ext>
            </a:extLst>
          </p:cNvPr>
          <p:cNvSpPr/>
          <p:nvPr/>
        </p:nvSpPr>
        <p:spPr>
          <a:xfrm>
            <a:off x="7764064" y="4148113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874322-29C5-4A0D-9B78-F384A24F7AD4}"/>
              </a:ext>
            </a:extLst>
          </p:cNvPr>
          <p:cNvSpPr/>
          <p:nvPr/>
        </p:nvSpPr>
        <p:spPr>
          <a:xfrm>
            <a:off x="7764063" y="4390635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1A2EC4-26AA-4660-AD37-B94CB4997D25}"/>
              </a:ext>
            </a:extLst>
          </p:cNvPr>
          <p:cNvSpPr/>
          <p:nvPr/>
        </p:nvSpPr>
        <p:spPr>
          <a:xfrm>
            <a:off x="7764063" y="4635556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675C38-4D79-4891-9B8F-405CEB002FF6}"/>
              </a:ext>
            </a:extLst>
          </p:cNvPr>
          <p:cNvSpPr/>
          <p:nvPr/>
        </p:nvSpPr>
        <p:spPr>
          <a:xfrm>
            <a:off x="7764063" y="4881741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0717F3F-3CCA-4F8F-BBD0-0248E4F18330}"/>
              </a:ext>
            </a:extLst>
          </p:cNvPr>
          <p:cNvSpPr/>
          <p:nvPr/>
        </p:nvSpPr>
        <p:spPr>
          <a:xfrm>
            <a:off x="8116763" y="3655255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07EC3A0-E7AE-4714-8D90-CE28C73CDEBE}"/>
              </a:ext>
            </a:extLst>
          </p:cNvPr>
          <p:cNvSpPr/>
          <p:nvPr/>
        </p:nvSpPr>
        <p:spPr>
          <a:xfrm>
            <a:off x="8116763" y="3901440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66F97B-915A-4F0A-BA14-01FB9D09716F}"/>
              </a:ext>
            </a:extLst>
          </p:cNvPr>
          <p:cNvSpPr/>
          <p:nvPr/>
        </p:nvSpPr>
        <p:spPr>
          <a:xfrm>
            <a:off x="8116764" y="4147625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FA1F04-62B5-454C-9C74-6F3B3FF02C3D}"/>
              </a:ext>
            </a:extLst>
          </p:cNvPr>
          <p:cNvSpPr/>
          <p:nvPr/>
        </p:nvSpPr>
        <p:spPr>
          <a:xfrm>
            <a:off x="8116763" y="4390147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8A19CD-9EE9-4992-9D4E-9B57762F3235}"/>
              </a:ext>
            </a:extLst>
          </p:cNvPr>
          <p:cNvSpPr/>
          <p:nvPr/>
        </p:nvSpPr>
        <p:spPr>
          <a:xfrm>
            <a:off x="8116763" y="4635068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31B418-C18B-41F1-BCBA-9BA3ADD58ECF}"/>
              </a:ext>
            </a:extLst>
          </p:cNvPr>
          <p:cNvSpPr/>
          <p:nvPr/>
        </p:nvSpPr>
        <p:spPr>
          <a:xfrm>
            <a:off x="8116763" y="4881253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A62FD0-9EA0-4D99-BF78-2F0C226846EB}"/>
              </a:ext>
            </a:extLst>
          </p:cNvPr>
          <p:cNvSpPr/>
          <p:nvPr/>
        </p:nvSpPr>
        <p:spPr>
          <a:xfrm>
            <a:off x="8446262" y="3655499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EA59D55-5C4A-4126-A1C3-9DDFC31F39F1}"/>
              </a:ext>
            </a:extLst>
          </p:cNvPr>
          <p:cNvSpPr/>
          <p:nvPr/>
        </p:nvSpPr>
        <p:spPr>
          <a:xfrm>
            <a:off x="8446262" y="3901684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5FF116B-41D4-4DD0-B88B-BA01C9313FA1}"/>
              </a:ext>
            </a:extLst>
          </p:cNvPr>
          <p:cNvSpPr/>
          <p:nvPr/>
        </p:nvSpPr>
        <p:spPr>
          <a:xfrm>
            <a:off x="8446263" y="4147869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DF30E95-2574-406C-9822-BE96337C4B82}"/>
              </a:ext>
            </a:extLst>
          </p:cNvPr>
          <p:cNvSpPr/>
          <p:nvPr/>
        </p:nvSpPr>
        <p:spPr>
          <a:xfrm>
            <a:off x="8446262" y="4390391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548A858-300B-4962-8B03-126907033462}"/>
              </a:ext>
            </a:extLst>
          </p:cNvPr>
          <p:cNvSpPr/>
          <p:nvPr/>
        </p:nvSpPr>
        <p:spPr>
          <a:xfrm>
            <a:off x="8446262" y="4635312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130E1F-7B73-4DC5-94FF-2A59DA1FEF90}"/>
              </a:ext>
            </a:extLst>
          </p:cNvPr>
          <p:cNvSpPr/>
          <p:nvPr/>
        </p:nvSpPr>
        <p:spPr>
          <a:xfrm>
            <a:off x="8446262" y="4881497"/>
            <a:ext cx="246185" cy="246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43">
            <a:extLst>
              <a:ext uri="{FF2B5EF4-FFF2-40B4-BE49-F238E27FC236}">
                <a16:creationId xmlns:a16="http://schemas.microsoft.com/office/drawing/2014/main" id="{365B0C21-B9E0-4D06-89DF-331E9BAA24E3}"/>
              </a:ext>
            </a:extLst>
          </p:cNvPr>
          <p:cNvSpPr>
            <a:spLocks noChangeAspect="1" noEditPoints="1"/>
          </p:cNvSpPr>
          <p:nvPr>
            <p:custDataLst>
              <p:tags r:id="rId7"/>
            </p:custDataLst>
          </p:nvPr>
        </p:nvSpPr>
        <p:spPr bwMode="auto">
          <a:xfrm>
            <a:off x="6082822" y="3176300"/>
            <a:ext cx="328613" cy="325438"/>
          </a:xfrm>
          <a:custGeom>
            <a:avLst/>
            <a:gdLst>
              <a:gd name="T0" fmla="*/ 126 w 343"/>
              <a:gd name="T1" fmla="*/ 186 h 343"/>
              <a:gd name="T2" fmla="*/ 144 w 343"/>
              <a:gd name="T3" fmla="*/ 186 h 343"/>
              <a:gd name="T4" fmla="*/ 219 w 343"/>
              <a:gd name="T5" fmla="*/ 302 h 343"/>
              <a:gd name="T6" fmla="*/ 241 w 343"/>
              <a:gd name="T7" fmla="*/ 337 h 343"/>
              <a:gd name="T8" fmla="*/ 258 w 343"/>
              <a:gd name="T9" fmla="*/ 343 h 343"/>
              <a:gd name="T10" fmla="*/ 327 w 343"/>
              <a:gd name="T11" fmla="*/ 343 h 343"/>
              <a:gd name="T12" fmla="*/ 343 w 343"/>
              <a:gd name="T13" fmla="*/ 334 h 343"/>
              <a:gd name="T14" fmla="*/ 336 w 343"/>
              <a:gd name="T15" fmla="*/ 325 h 343"/>
              <a:gd name="T16" fmla="*/ 281 w 343"/>
              <a:gd name="T17" fmla="*/ 272 h 343"/>
              <a:gd name="T18" fmla="*/ 219 w 343"/>
              <a:gd name="T19" fmla="*/ 180 h 343"/>
              <a:gd name="T20" fmla="*/ 306 w 343"/>
              <a:gd name="T21" fmla="*/ 94 h 343"/>
              <a:gd name="T22" fmla="*/ 174 w 343"/>
              <a:gd name="T23" fmla="*/ 0 h 343"/>
              <a:gd name="T24" fmla="*/ 17 w 343"/>
              <a:gd name="T25" fmla="*/ 0 h 343"/>
              <a:gd name="T26" fmla="*/ 0 w 343"/>
              <a:gd name="T27" fmla="*/ 9 h 343"/>
              <a:gd name="T28" fmla="*/ 13 w 343"/>
              <a:gd name="T29" fmla="*/ 18 h 343"/>
              <a:gd name="T30" fmla="*/ 44 w 343"/>
              <a:gd name="T31" fmla="*/ 46 h 343"/>
              <a:gd name="T32" fmla="*/ 44 w 343"/>
              <a:gd name="T33" fmla="*/ 297 h 343"/>
              <a:gd name="T34" fmla="*/ 13 w 343"/>
              <a:gd name="T35" fmla="*/ 325 h 343"/>
              <a:gd name="T36" fmla="*/ 0 w 343"/>
              <a:gd name="T37" fmla="*/ 334 h 343"/>
              <a:gd name="T38" fmla="*/ 17 w 343"/>
              <a:gd name="T39" fmla="*/ 343 h 343"/>
              <a:gd name="T40" fmla="*/ 154 w 343"/>
              <a:gd name="T41" fmla="*/ 343 h 343"/>
              <a:gd name="T42" fmla="*/ 170 w 343"/>
              <a:gd name="T43" fmla="*/ 334 h 343"/>
              <a:gd name="T44" fmla="*/ 156 w 343"/>
              <a:gd name="T45" fmla="*/ 325 h 343"/>
              <a:gd name="T46" fmla="*/ 126 w 343"/>
              <a:gd name="T47" fmla="*/ 297 h 343"/>
              <a:gd name="T48" fmla="*/ 126 w 343"/>
              <a:gd name="T49" fmla="*/ 186 h 343"/>
              <a:gd name="T50" fmla="*/ 222 w 343"/>
              <a:gd name="T51" fmla="*/ 161 h 343"/>
              <a:gd name="T52" fmla="*/ 238 w 343"/>
              <a:gd name="T53" fmla="*/ 94 h 343"/>
              <a:gd name="T54" fmla="*/ 219 w 343"/>
              <a:gd name="T55" fmla="*/ 23 h 343"/>
              <a:gd name="T56" fmla="*/ 289 w 343"/>
              <a:gd name="T57" fmla="*/ 94 h 343"/>
              <a:gd name="T58" fmla="*/ 222 w 343"/>
              <a:gd name="T59" fmla="*/ 161 h 343"/>
              <a:gd name="T60" fmla="*/ 126 w 343"/>
              <a:gd name="T61" fmla="*/ 45 h 343"/>
              <a:gd name="T62" fmla="*/ 157 w 343"/>
              <a:gd name="T63" fmla="*/ 18 h 343"/>
              <a:gd name="T64" fmla="*/ 220 w 343"/>
              <a:gd name="T65" fmla="*/ 94 h 343"/>
              <a:gd name="T66" fmla="*/ 126 w 343"/>
              <a:gd name="T67" fmla="*/ 168 h 343"/>
              <a:gd name="T68" fmla="*/ 126 w 343"/>
              <a:gd name="T69" fmla="*/ 45 h 343"/>
              <a:gd name="T70" fmla="*/ 58 w 343"/>
              <a:gd name="T71" fmla="*/ 325 h 343"/>
              <a:gd name="T72" fmla="*/ 62 w 343"/>
              <a:gd name="T73" fmla="*/ 298 h 343"/>
              <a:gd name="T74" fmla="*/ 62 w 343"/>
              <a:gd name="T75" fmla="*/ 45 h 343"/>
              <a:gd name="T76" fmla="*/ 58 w 343"/>
              <a:gd name="T77" fmla="*/ 18 h 343"/>
              <a:gd name="T78" fmla="*/ 115 w 343"/>
              <a:gd name="T79" fmla="*/ 18 h 343"/>
              <a:gd name="T80" fmla="*/ 108 w 343"/>
              <a:gd name="T81" fmla="*/ 43 h 343"/>
              <a:gd name="T82" fmla="*/ 108 w 343"/>
              <a:gd name="T83" fmla="*/ 298 h 343"/>
              <a:gd name="T84" fmla="*/ 112 w 343"/>
              <a:gd name="T85" fmla="*/ 325 h 343"/>
              <a:gd name="T86" fmla="*/ 58 w 343"/>
              <a:gd name="T87" fmla="*/ 325 h 343"/>
              <a:gd name="T88" fmla="*/ 164 w 343"/>
              <a:gd name="T89" fmla="*/ 186 h 343"/>
              <a:gd name="T90" fmla="*/ 174 w 343"/>
              <a:gd name="T91" fmla="*/ 185 h 343"/>
              <a:gd name="T92" fmla="*/ 200 w 343"/>
              <a:gd name="T93" fmla="*/ 183 h 343"/>
              <a:gd name="T94" fmla="*/ 303 w 343"/>
              <a:gd name="T95" fmla="*/ 325 h 343"/>
              <a:gd name="T96" fmla="*/ 254 w 343"/>
              <a:gd name="T97" fmla="*/ 325 h 343"/>
              <a:gd name="T98" fmla="*/ 164 w 343"/>
              <a:gd name="T99" fmla="*/ 18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3" h="343">
                <a:moveTo>
                  <a:pt x="126" y="186"/>
                </a:moveTo>
                <a:lnTo>
                  <a:pt x="144" y="186"/>
                </a:lnTo>
                <a:lnTo>
                  <a:pt x="219" y="302"/>
                </a:lnTo>
                <a:cubicBezTo>
                  <a:pt x="224" y="310"/>
                  <a:pt x="236" y="330"/>
                  <a:pt x="241" y="337"/>
                </a:cubicBezTo>
                <a:cubicBezTo>
                  <a:pt x="245" y="343"/>
                  <a:pt x="246" y="343"/>
                  <a:pt x="258" y="343"/>
                </a:cubicBezTo>
                <a:lnTo>
                  <a:pt x="327" y="343"/>
                </a:lnTo>
                <a:cubicBezTo>
                  <a:pt x="336" y="343"/>
                  <a:pt x="343" y="343"/>
                  <a:pt x="343" y="334"/>
                </a:cubicBezTo>
                <a:cubicBezTo>
                  <a:pt x="343" y="330"/>
                  <a:pt x="340" y="327"/>
                  <a:pt x="336" y="325"/>
                </a:cubicBezTo>
                <a:cubicBezTo>
                  <a:pt x="317" y="321"/>
                  <a:pt x="293" y="288"/>
                  <a:pt x="281" y="272"/>
                </a:cubicBezTo>
                <a:cubicBezTo>
                  <a:pt x="277" y="267"/>
                  <a:pt x="252" y="234"/>
                  <a:pt x="219" y="180"/>
                </a:cubicBezTo>
                <a:cubicBezTo>
                  <a:pt x="263" y="172"/>
                  <a:pt x="306" y="153"/>
                  <a:pt x="306" y="94"/>
                </a:cubicBezTo>
                <a:cubicBezTo>
                  <a:pt x="306" y="24"/>
                  <a:pt x="233" y="0"/>
                  <a:pt x="174" y="0"/>
                </a:cubicBezTo>
                <a:lnTo>
                  <a:pt x="17" y="0"/>
                </a:lnTo>
                <a:cubicBezTo>
                  <a:pt x="8" y="0"/>
                  <a:pt x="0" y="0"/>
                  <a:pt x="0" y="9"/>
                </a:cubicBezTo>
                <a:cubicBezTo>
                  <a:pt x="0" y="18"/>
                  <a:pt x="9" y="18"/>
                  <a:pt x="13" y="18"/>
                </a:cubicBezTo>
                <a:cubicBezTo>
                  <a:pt x="42" y="18"/>
                  <a:pt x="44" y="21"/>
                  <a:pt x="44" y="46"/>
                </a:cubicBezTo>
                <a:lnTo>
                  <a:pt x="44" y="297"/>
                </a:lnTo>
                <a:cubicBezTo>
                  <a:pt x="44" y="322"/>
                  <a:pt x="42" y="325"/>
                  <a:pt x="13" y="325"/>
                </a:cubicBezTo>
                <a:cubicBezTo>
                  <a:pt x="9" y="325"/>
                  <a:pt x="0" y="325"/>
                  <a:pt x="0" y="334"/>
                </a:cubicBezTo>
                <a:cubicBezTo>
                  <a:pt x="0" y="343"/>
                  <a:pt x="8" y="343"/>
                  <a:pt x="17" y="343"/>
                </a:cubicBezTo>
                <a:lnTo>
                  <a:pt x="154" y="343"/>
                </a:lnTo>
                <a:cubicBezTo>
                  <a:pt x="163" y="343"/>
                  <a:pt x="170" y="343"/>
                  <a:pt x="170" y="334"/>
                </a:cubicBezTo>
                <a:cubicBezTo>
                  <a:pt x="170" y="325"/>
                  <a:pt x="162" y="325"/>
                  <a:pt x="156" y="325"/>
                </a:cubicBezTo>
                <a:cubicBezTo>
                  <a:pt x="128" y="325"/>
                  <a:pt x="126" y="321"/>
                  <a:pt x="126" y="297"/>
                </a:cubicBezTo>
                <a:lnTo>
                  <a:pt x="126" y="186"/>
                </a:lnTo>
                <a:close/>
                <a:moveTo>
                  <a:pt x="222" y="161"/>
                </a:moveTo>
                <a:cubicBezTo>
                  <a:pt x="236" y="143"/>
                  <a:pt x="238" y="116"/>
                  <a:pt x="238" y="94"/>
                </a:cubicBezTo>
                <a:cubicBezTo>
                  <a:pt x="238" y="70"/>
                  <a:pt x="235" y="44"/>
                  <a:pt x="219" y="23"/>
                </a:cubicBezTo>
                <a:cubicBezTo>
                  <a:pt x="239" y="28"/>
                  <a:pt x="289" y="43"/>
                  <a:pt x="289" y="94"/>
                </a:cubicBezTo>
                <a:cubicBezTo>
                  <a:pt x="289" y="126"/>
                  <a:pt x="274" y="152"/>
                  <a:pt x="222" y="161"/>
                </a:cubicBezTo>
                <a:close/>
                <a:moveTo>
                  <a:pt x="126" y="45"/>
                </a:moveTo>
                <a:cubicBezTo>
                  <a:pt x="126" y="34"/>
                  <a:pt x="126" y="18"/>
                  <a:pt x="157" y="18"/>
                </a:cubicBezTo>
                <a:cubicBezTo>
                  <a:pt x="199" y="18"/>
                  <a:pt x="220" y="35"/>
                  <a:pt x="220" y="94"/>
                </a:cubicBezTo>
                <a:cubicBezTo>
                  <a:pt x="220" y="159"/>
                  <a:pt x="205" y="168"/>
                  <a:pt x="126" y="168"/>
                </a:cubicBezTo>
                <a:lnTo>
                  <a:pt x="126" y="45"/>
                </a:lnTo>
                <a:close/>
                <a:moveTo>
                  <a:pt x="58" y="325"/>
                </a:moveTo>
                <a:cubicBezTo>
                  <a:pt x="62" y="316"/>
                  <a:pt x="62" y="302"/>
                  <a:pt x="62" y="298"/>
                </a:cubicBezTo>
                <a:lnTo>
                  <a:pt x="62" y="45"/>
                </a:lnTo>
                <a:cubicBezTo>
                  <a:pt x="62" y="40"/>
                  <a:pt x="62" y="27"/>
                  <a:pt x="58" y="18"/>
                </a:cubicBezTo>
                <a:lnTo>
                  <a:pt x="115" y="18"/>
                </a:lnTo>
                <a:cubicBezTo>
                  <a:pt x="108" y="26"/>
                  <a:pt x="108" y="36"/>
                  <a:pt x="108" y="43"/>
                </a:cubicBezTo>
                <a:lnTo>
                  <a:pt x="108" y="298"/>
                </a:lnTo>
                <a:cubicBezTo>
                  <a:pt x="108" y="303"/>
                  <a:pt x="108" y="316"/>
                  <a:pt x="112" y="325"/>
                </a:cubicBezTo>
                <a:lnTo>
                  <a:pt x="58" y="325"/>
                </a:lnTo>
                <a:close/>
                <a:moveTo>
                  <a:pt x="164" y="186"/>
                </a:moveTo>
                <a:cubicBezTo>
                  <a:pt x="168" y="185"/>
                  <a:pt x="170" y="185"/>
                  <a:pt x="174" y="185"/>
                </a:cubicBezTo>
                <a:cubicBezTo>
                  <a:pt x="181" y="185"/>
                  <a:pt x="192" y="184"/>
                  <a:pt x="200" y="183"/>
                </a:cubicBezTo>
                <a:cubicBezTo>
                  <a:pt x="207" y="195"/>
                  <a:pt x="261" y="284"/>
                  <a:pt x="303" y="325"/>
                </a:cubicBezTo>
                <a:lnTo>
                  <a:pt x="254" y="325"/>
                </a:lnTo>
                <a:lnTo>
                  <a:pt x="164" y="186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BC805C11-C988-4011-B8E0-13231ABED4F5}"/>
              </a:ext>
            </a:extLst>
          </p:cNvPr>
          <p:cNvSpPr txBox="1">
            <a:spLocks/>
          </p:cNvSpPr>
          <p:nvPr/>
        </p:nvSpPr>
        <p:spPr>
          <a:xfrm>
            <a:off x="1601936" y="1227768"/>
            <a:ext cx="3418203" cy="51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000" dirty="0">
                <a:latin typeface="Franklin Gothic Book" panose="020B0503020102020204" pitchFamily="34" charset="0"/>
              </a:rPr>
              <a:t>MIMO      SIMO via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D97B9CB-018D-479B-8DDE-80F80A4E8C37}"/>
              </a:ext>
            </a:extLst>
          </p:cNvPr>
          <p:cNvCxnSpPr>
            <a:cxnSpLocks/>
          </p:cNvCxnSpPr>
          <p:nvPr/>
        </p:nvCxnSpPr>
        <p:spPr>
          <a:xfrm flipH="1">
            <a:off x="3067666" y="1360680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9058BAE-FAA2-472E-BD40-919216738C41}"/>
              </a:ext>
            </a:extLst>
          </p:cNvPr>
          <p:cNvCxnSpPr>
            <a:cxnSpLocks/>
          </p:cNvCxnSpPr>
          <p:nvPr/>
        </p:nvCxnSpPr>
        <p:spPr>
          <a:xfrm flipH="1">
            <a:off x="3067666" y="1465383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4000702-0CD8-40EA-8F25-FB018E815CA5}"/>
              </a:ext>
            </a:extLst>
          </p:cNvPr>
          <p:cNvCxnSpPr>
            <a:cxnSpLocks/>
          </p:cNvCxnSpPr>
          <p:nvPr/>
        </p:nvCxnSpPr>
        <p:spPr>
          <a:xfrm flipH="1">
            <a:off x="3073901" y="1570086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77193A7-B11C-4D4E-BF38-44271B71FB6D}"/>
              </a:ext>
            </a:extLst>
          </p:cNvPr>
          <p:cNvSpPr txBox="1">
            <a:spLocks/>
          </p:cNvSpPr>
          <p:nvPr/>
        </p:nvSpPr>
        <p:spPr>
          <a:xfrm>
            <a:off x="1866806" y="1761790"/>
            <a:ext cx="6197361" cy="1205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Franklin Gothic Book" panose="020B0503020102020204" pitchFamily="34" charset="0"/>
              </a:rPr>
              <a:t>Random Projection</a:t>
            </a:r>
          </a:p>
        </p:txBody>
      </p:sp>
    </p:spTree>
    <p:extLst>
      <p:ext uri="{BB962C8B-B14F-4D97-AF65-F5344CB8AC3E}">
        <p14:creationId xmlns:p14="http://schemas.microsoft.com/office/powerpoint/2010/main" val="12148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1" grpId="0" animBg="1"/>
      <p:bldP spid="14363" grpId="0" animBg="1"/>
      <p:bldP spid="1436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CF536E6-C726-4B28-91CD-529B69B47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3527" r="4682" b="9749"/>
          <a:stretch/>
        </p:blipFill>
        <p:spPr bwMode="auto">
          <a:xfrm>
            <a:off x="628915" y="1582392"/>
            <a:ext cx="10897321" cy="287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678BB-392C-414C-8F80-2B8CF8B6BFA4}"/>
              </a:ext>
            </a:extLst>
          </p:cNvPr>
          <p:cNvSpPr txBox="1">
            <a:spLocks/>
          </p:cNvSpPr>
          <p:nvPr/>
        </p:nvSpPr>
        <p:spPr>
          <a:xfrm>
            <a:off x="526471" y="4687317"/>
            <a:ext cx="10999765" cy="1386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Franklin Gothic Book" panose="020B0503020102020204" pitchFamily="34" charset="0"/>
              </a:rPr>
              <a:t>MISO LDS,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individual projections</a:t>
            </a:r>
            <a:r>
              <a:rPr lang="en-US" sz="3200" dirty="0">
                <a:latin typeface="Franklin Gothic Book" panose="020B0503020102020204" pitchFamily="34" charset="0"/>
              </a:rPr>
              <a:t>, </a:t>
            </a:r>
            <a:r>
              <a:rPr lang="en-US" sz="3200" dirty="0">
                <a:solidFill>
                  <a:srgbClr val="6D6DC8"/>
                </a:solidFill>
                <a:latin typeface="Franklin Gothic Book" panose="020B0503020102020204" pitchFamily="34" charset="0"/>
              </a:rPr>
              <a:t>small averages</a:t>
            </a:r>
            <a:r>
              <a:rPr lang="en-US" sz="3200" dirty="0">
                <a:latin typeface="Franklin Gothic Book" panose="020B0503020102020204" pitchFamily="34" charset="0"/>
              </a:rPr>
              <a:t>,</a:t>
            </a:r>
            <a:r>
              <a:rPr lang="en-US" sz="3200" dirty="0">
                <a:solidFill>
                  <a:srgbClr val="6D6DC8"/>
                </a:solidFill>
                <a:latin typeface="Franklin Gothic Book" panose="020B0503020102020204" pitchFamily="34" charset="0"/>
              </a:rPr>
              <a:t> </a:t>
            </a:r>
            <a:r>
              <a:rPr lang="en-US" sz="3200" dirty="0">
                <a:solidFill>
                  <a:srgbClr val="FC0808"/>
                </a:solidFill>
                <a:latin typeface="Franklin Gothic Book" panose="020B0503020102020204" pitchFamily="34" charset="0"/>
              </a:rPr>
              <a:t>big average</a:t>
            </a:r>
          </a:p>
        </p:txBody>
      </p:sp>
    </p:spTree>
    <p:extLst>
      <p:ext uri="{BB962C8B-B14F-4D97-AF65-F5344CB8AC3E}">
        <p14:creationId xmlns:p14="http://schemas.microsoft.com/office/powerpoint/2010/main" val="60480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ontent Placeholder 2 1">
            <a:extLst>
              <a:ext uri="{FF2B5EF4-FFF2-40B4-BE49-F238E27FC236}">
                <a16:creationId xmlns:a16="http://schemas.microsoft.com/office/drawing/2014/main" id="{BC805C11-C988-4011-B8E0-13231ABED4F5}"/>
              </a:ext>
            </a:extLst>
          </p:cNvPr>
          <p:cNvSpPr txBox="1">
            <a:spLocks/>
          </p:cNvSpPr>
          <p:nvPr/>
        </p:nvSpPr>
        <p:spPr>
          <a:xfrm>
            <a:off x="1020911" y="339427"/>
            <a:ext cx="3418203" cy="51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3000" dirty="0">
                <a:latin typeface="Franklin Gothic Book" panose="020B0503020102020204" pitchFamily="34" charset="0"/>
              </a:rPr>
              <a:t>MIMO      SIMO via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D97B9CB-018D-479B-8DDE-80F80A4E8C37}"/>
              </a:ext>
            </a:extLst>
          </p:cNvPr>
          <p:cNvCxnSpPr>
            <a:cxnSpLocks/>
          </p:cNvCxnSpPr>
          <p:nvPr/>
        </p:nvCxnSpPr>
        <p:spPr>
          <a:xfrm flipH="1">
            <a:off x="2486641" y="472339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A9058BAE-FAA2-472E-BD40-919216738C41}"/>
              </a:ext>
            </a:extLst>
          </p:cNvPr>
          <p:cNvCxnSpPr>
            <a:cxnSpLocks/>
          </p:cNvCxnSpPr>
          <p:nvPr/>
        </p:nvCxnSpPr>
        <p:spPr>
          <a:xfrm flipH="1">
            <a:off x="2486641" y="577042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4000702-0CD8-40EA-8F25-FB018E815CA5}"/>
              </a:ext>
            </a:extLst>
          </p:cNvPr>
          <p:cNvCxnSpPr>
            <a:cxnSpLocks/>
          </p:cNvCxnSpPr>
          <p:nvPr/>
        </p:nvCxnSpPr>
        <p:spPr>
          <a:xfrm flipH="1">
            <a:off x="2492876" y="681745"/>
            <a:ext cx="304312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ontent Placeholder 2 2">
            <a:extLst>
              <a:ext uri="{FF2B5EF4-FFF2-40B4-BE49-F238E27FC236}">
                <a16:creationId xmlns:a16="http://schemas.microsoft.com/office/drawing/2014/main" id="{377193A7-B11C-4D4E-BF38-44271B71FB6D}"/>
              </a:ext>
            </a:extLst>
          </p:cNvPr>
          <p:cNvSpPr txBox="1">
            <a:spLocks/>
          </p:cNvSpPr>
          <p:nvPr/>
        </p:nvSpPr>
        <p:spPr>
          <a:xfrm>
            <a:off x="1285781" y="873449"/>
            <a:ext cx="8349856" cy="1205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5400" dirty="0">
                <a:latin typeface="Franklin Gothic Book" panose="020B0503020102020204" pitchFamily="34" charset="0"/>
              </a:rPr>
              <a:t>Perturbed </a:t>
            </a:r>
            <a:r>
              <a:rPr lang="en-US" sz="5400" dirty="0" err="1">
                <a:latin typeface="Franklin Gothic Book" panose="020B0503020102020204" pitchFamily="34" charset="0"/>
              </a:rPr>
              <a:t>Luenberger</a:t>
            </a:r>
            <a:r>
              <a:rPr lang="en-US" sz="5400" dirty="0">
                <a:latin typeface="Franklin Gothic Book" panose="020B0503020102020204" pitchFamily="34" charset="0"/>
              </a:rPr>
              <a:t> 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CBBB931-10F7-428A-A49B-E312436BBE0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2679" r="2756"/>
          <a:stretch/>
        </p:blipFill>
        <p:spPr>
          <a:xfrm>
            <a:off x="7062652" y="2193763"/>
            <a:ext cx="3314701" cy="25527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FB7499-5C0A-4749-A7AB-10E73F507C7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2720" r="2416"/>
          <a:stretch/>
        </p:blipFill>
        <p:spPr>
          <a:xfrm>
            <a:off x="1604095" y="2193763"/>
            <a:ext cx="3325159" cy="25527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5BA075F-24B5-445A-8402-D9240D4406EF}"/>
              </a:ext>
            </a:extLst>
          </p:cNvPr>
          <p:cNvSpPr/>
          <p:nvPr/>
        </p:nvSpPr>
        <p:spPr>
          <a:xfrm>
            <a:off x="2827694" y="3454676"/>
            <a:ext cx="631580" cy="645894"/>
          </a:xfrm>
          <a:prstGeom prst="rect">
            <a:avLst/>
          </a:prstGeom>
          <a:solidFill>
            <a:srgbClr val="E8A1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3FEF926-70DD-41A2-9C9E-6F3BB4326F73}"/>
              </a:ext>
            </a:extLst>
          </p:cNvPr>
          <p:cNvSpPr/>
          <p:nvPr/>
        </p:nvSpPr>
        <p:spPr>
          <a:xfrm>
            <a:off x="7625360" y="2810690"/>
            <a:ext cx="1907931" cy="1935774"/>
          </a:xfrm>
          <a:prstGeom prst="rect">
            <a:avLst/>
          </a:prstGeom>
          <a:solidFill>
            <a:srgbClr val="58B8E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AE9303-3F12-4FF1-A030-42BD55A9DDCE}"/>
              </a:ext>
            </a:extLst>
          </p:cNvPr>
          <p:cNvSpPr/>
          <p:nvPr/>
        </p:nvSpPr>
        <p:spPr>
          <a:xfrm>
            <a:off x="7217619" y="2408073"/>
            <a:ext cx="201168" cy="201168"/>
          </a:xfrm>
          <a:prstGeom prst="rect">
            <a:avLst/>
          </a:prstGeom>
          <a:solidFill>
            <a:srgbClr val="CC79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47171B9-3AE1-4996-9259-FC926C3E06A2}"/>
              </a:ext>
            </a:extLst>
          </p:cNvPr>
          <p:cNvSpPr/>
          <p:nvPr/>
        </p:nvSpPr>
        <p:spPr>
          <a:xfrm>
            <a:off x="7025655" y="2195229"/>
            <a:ext cx="201168" cy="201168"/>
          </a:xfrm>
          <a:prstGeom prst="rect">
            <a:avLst/>
          </a:prstGeom>
          <a:solidFill>
            <a:srgbClr val="009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9431E5-1796-4F05-9056-A3644095B665}"/>
              </a:ext>
            </a:extLst>
          </p:cNvPr>
          <p:cNvSpPr/>
          <p:nvPr/>
        </p:nvSpPr>
        <p:spPr>
          <a:xfrm>
            <a:off x="10192714" y="2810689"/>
            <a:ext cx="184640" cy="1935773"/>
          </a:xfrm>
          <a:prstGeom prst="rect">
            <a:avLst/>
          </a:prstGeom>
          <a:solidFill>
            <a:srgbClr val="58B8E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9CAB199-44D3-457B-A024-97B910EE4891}"/>
              </a:ext>
            </a:extLst>
          </p:cNvPr>
          <p:cNvSpPr/>
          <p:nvPr/>
        </p:nvSpPr>
        <p:spPr>
          <a:xfrm>
            <a:off x="3459274" y="4100569"/>
            <a:ext cx="631580" cy="645894"/>
          </a:xfrm>
          <a:prstGeom prst="rect">
            <a:avLst/>
          </a:prstGeom>
          <a:solidFill>
            <a:srgbClr val="58B8E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968904F-B3D7-4B85-B741-68106811A215}"/>
              </a:ext>
            </a:extLst>
          </p:cNvPr>
          <p:cNvSpPr/>
          <p:nvPr/>
        </p:nvSpPr>
        <p:spPr>
          <a:xfrm>
            <a:off x="4727198" y="4100569"/>
            <a:ext cx="202056" cy="645894"/>
          </a:xfrm>
          <a:prstGeom prst="rect">
            <a:avLst/>
          </a:prstGeom>
          <a:solidFill>
            <a:srgbClr val="58B8E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42294A7-DA9D-4B20-934F-979383AEF26A}"/>
              </a:ext>
            </a:extLst>
          </p:cNvPr>
          <p:cNvSpPr/>
          <p:nvPr/>
        </p:nvSpPr>
        <p:spPr>
          <a:xfrm>
            <a:off x="4513983" y="3454676"/>
            <a:ext cx="208451" cy="645894"/>
          </a:xfrm>
          <a:prstGeom prst="rect">
            <a:avLst/>
          </a:prstGeom>
          <a:solidFill>
            <a:srgbClr val="E8A1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D2CD56-078B-4E4F-87BF-24D11FC739EF}"/>
              </a:ext>
            </a:extLst>
          </p:cNvPr>
          <p:cNvSpPr/>
          <p:nvPr/>
        </p:nvSpPr>
        <p:spPr>
          <a:xfrm>
            <a:off x="2196114" y="2808783"/>
            <a:ext cx="636589" cy="645893"/>
          </a:xfrm>
          <a:prstGeom prst="rect">
            <a:avLst/>
          </a:prstGeom>
          <a:solidFill>
            <a:srgbClr val="CC79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C79134-1EEF-47EE-9F42-2580B74B7962}"/>
              </a:ext>
            </a:extLst>
          </p:cNvPr>
          <p:cNvSpPr/>
          <p:nvPr/>
        </p:nvSpPr>
        <p:spPr>
          <a:xfrm>
            <a:off x="1604096" y="2193764"/>
            <a:ext cx="592018" cy="615020"/>
          </a:xfrm>
          <a:prstGeom prst="rect">
            <a:avLst/>
          </a:prstGeom>
          <a:solidFill>
            <a:srgbClr val="009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9C4DEF1-81CE-42DE-8E68-A79DF8788A8A}"/>
              </a:ext>
            </a:extLst>
          </p:cNvPr>
          <p:cNvSpPr/>
          <p:nvPr/>
        </p:nvSpPr>
        <p:spPr>
          <a:xfrm>
            <a:off x="4305532" y="2804018"/>
            <a:ext cx="213460" cy="645893"/>
          </a:xfrm>
          <a:prstGeom prst="rect">
            <a:avLst/>
          </a:prstGeom>
          <a:solidFill>
            <a:srgbClr val="CC79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DE9659-9BC3-452F-9947-E8631401CB5B}"/>
              </a:ext>
            </a:extLst>
          </p:cNvPr>
          <p:cNvSpPr/>
          <p:nvPr/>
        </p:nvSpPr>
        <p:spPr>
          <a:xfrm>
            <a:off x="4090853" y="2188999"/>
            <a:ext cx="216123" cy="615020"/>
          </a:xfrm>
          <a:prstGeom prst="rect">
            <a:avLst/>
          </a:prstGeom>
          <a:solidFill>
            <a:srgbClr val="009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0F22B78-5490-444D-B071-EF740DE4A7AE}"/>
              </a:ext>
            </a:extLst>
          </p:cNvPr>
          <p:cNvSpPr/>
          <p:nvPr/>
        </p:nvSpPr>
        <p:spPr>
          <a:xfrm>
            <a:off x="7414345" y="2616526"/>
            <a:ext cx="201168" cy="201168"/>
          </a:xfrm>
          <a:prstGeom prst="rect">
            <a:avLst/>
          </a:prstGeom>
          <a:solidFill>
            <a:srgbClr val="E8A1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74081E-1FD6-437B-BF4C-26C3A5176B74}"/>
              </a:ext>
            </a:extLst>
          </p:cNvPr>
          <p:cNvSpPr/>
          <p:nvPr/>
        </p:nvSpPr>
        <p:spPr>
          <a:xfrm>
            <a:off x="9761501" y="2398547"/>
            <a:ext cx="201168" cy="201168"/>
          </a:xfrm>
          <a:prstGeom prst="rect">
            <a:avLst/>
          </a:prstGeom>
          <a:solidFill>
            <a:srgbClr val="CC79A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004E8AA-D7B0-4232-8794-F2AB205C7249}"/>
              </a:ext>
            </a:extLst>
          </p:cNvPr>
          <p:cNvSpPr/>
          <p:nvPr/>
        </p:nvSpPr>
        <p:spPr>
          <a:xfrm>
            <a:off x="9550485" y="2195229"/>
            <a:ext cx="201168" cy="201168"/>
          </a:xfrm>
          <a:prstGeom prst="rect">
            <a:avLst/>
          </a:prstGeom>
          <a:solidFill>
            <a:srgbClr val="009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57F0A5-4184-4E62-898D-A551A26785CE}"/>
              </a:ext>
            </a:extLst>
          </p:cNvPr>
          <p:cNvSpPr/>
          <p:nvPr/>
        </p:nvSpPr>
        <p:spPr>
          <a:xfrm>
            <a:off x="9972516" y="2607000"/>
            <a:ext cx="201168" cy="201168"/>
          </a:xfrm>
          <a:prstGeom prst="rect">
            <a:avLst/>
          </a:prstGeom>
          <a:solidFill>
            <a:srgbClr val="E8A1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8 1" descr="\documentclass{article}&#10;\usepackage{amsmath}&#10;\pagestyle{empty}&#10;\begin{document}&#10;&#10;$($ &#10;&#10;\end{document}" title="IguanaTex Vector Display">
            <a:extLst>
              <a:ext uri="{FF2B5EF4-FFF2-40B4-BE49-F238E27FC236}">
                <a16:creationId xmlns:a16="http://schemas.microsoft.com/office/drawing/2014/main" id="{063D8BE7-631C-435C-A49B-8C47620BFFD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285781" y="2153831"/>
            <a:ext cx="211357" cy="2624780"/>
          </a:xfrm>
          <a:custGeom>
            <a:avLst/>
            <a:gdLst>
              <a:gd name="T0" fmla="*/ 116 w 116"/>
              <a:gd name="T1" fmla="*/ 493 h 498"/>
              <a:gd name="T2" fmla="*/ 108 w 116"/>
              <a:gd name="T3" fmla="*/ 482 h 498"/>
              <a:gd name="T4" fmla="*/ 29 w 116"/>
              <a:gd name="T5" fmla="*/ 249 h 498"/>
              <a:gd name="T6" fmla="*/ 110 w 116"/>
              <a:gd name="T7" fmla="*/ 13 h 498"/>
              <a:gd name="T8" fmla="*/ 116 w 116"/>
              <a:gd name="T9" fmla="*/ 5 h 498"/>
              <a:gd name="T10" fmla="*/ 111 w 116"/>
              <a:gd name="T11" fmla="*/ 0 h 498"/>
              <a:gd name="T12" fmla="*/ 32 w 116"/>
              <a:gd name="T13" fmla="*/ 97 h 498"/>
              <a:gd name="T14" fmla="*/ 0 w 116"/>
              <a:gd name="T15" fmla="*/ 249 h 498"/>
              <a:gd name="T16" fmla="*/ 33 w 116"/>
              <a:gd name="T17" fmla="*/ 405 h 498"/>
              <a:gd name="T18" fmla="*/ 111 w 116"/>
              <a:gd name="T19" fmla="*/ 498 h 498"/>
              <a:gd name="T20" fmla="*/ 116 w 116"/>
              <a:gd name="T21" fmla="*/ 49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98">
                <a:moveTo>
                  <a:pt x="116" y="493"/>
                </a:moveTo>
                <a:cubicBezTo>
                  <a:pt x="116" y="492"/>
                  <a:pt x="116" y="491"/>
                  <a:pt x="108" y="482"/>
                </a:cubicBezTo>
                <a:cubicBezTo>
                  <a:pt x="45" y="420"/>
                  <a:pt x="29" y="325"/>
                  <a:pt x="29" y="249"/>
                </a:cubicBezTo>
                <a:cubicBezTo>
                  <a:pt x="29" y="162"/>
                  <a:pt x="48" y="76"/>
                  <a:pt x="110" y="13"/>
                </a:cubicBezTo>
                <a:cubicBezTo>
                  <a:pt x="116" y="7"/>
                  <a:pt x="116" y="6"/>
                  <a:pt x="116" y="5"/>
                </a:cubicBezTo>
                <a:cubicBezTo>
                  <a:pt x="116" y="1"/>
                  <a:pt x="114" y="0"/>
                  <a:pt x="111" y="0"/>
                </a:cubicBezTo>
                <a:cubicBezTo>
                  <a:pt x="106" y="0"/>
                  <a:pt x="61" y="34"/>
                  <a:pt x="32" y="97"/>
                </a:cubicBezTo>
                <a:cubicBezTo>
                  <a:pt x="6" y="152"/>
                  <a:pt x="0" y="207"/>
                  <a:pt x="0" y="249"/>
                </a:cubicBezTo>
                <a:cubicBezTo>
                  <a:pt x="0" y="288"/>
                  <a:pt x="6" y="348"/>
                  <a:pt x="33" y="405"/>
                </a:cubicBezTo>
                <a:cubicBezTo>
                  <a:pt x="63" y="466"/>
                  <a:pt x="106" y="498"/>
                  <a:pt x="111" y="498"/>
                </a:cubicBezTo>
                <a:cubicBezTo>
                  <a:pt x="114" y="498"/>
                  <a:pt x="116" y="497"/>
                  <a:pt x="116" y="49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 2" descr="\documentclass{article}&#10;\usepackage{amsmath}&#10;\pagestyle{empty}&#10;\begin{document}&#10;&#10;$($ &#10;&#10;\end{document}" title="IguanaTex Vector Display">
            <a:extLst>
              <a:ext uri="{FF2B5EF4-FFF2-40B4-BE49-F238E27FC236}">
                <a16:creationId xmlns:a16="http://schemas.microsoft.com/office/drawing/2014/main" id="{410D3DD6-F84E-4FDA-971B-FDA81F16061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flipH="1">
            <a:off x="5010067" y="2153831"/>
            <a:ext cx="211357" cy="2624780"/>
          </a:xfrm>
          <a:custGeom>
            <a:avLst/>
            <a:gdLst>
              <a:gd name="T0" fmla="*/ 116 w 116"/>
              <a:gd name="T1" fmla="*/ 493 h 498"/>
              <a:gd name="T2" fmla="*/ 108 w 116"/>
              <a:gd name="T3" fmla="*/ 482 h 498"/>
              <a:gd name="T4" fmla="*/ 29 w 116"/>
              <a:gd name="T5" fmla="*/ 249 h 498"/>
              <a:gd name="T6" fmla="*/ 110 w 116"/>
              <a:gd name="T7" fmla="*/ 13 h 498"/>
              <a:gd name="T8" fmla="*/ 116 w 116"/>
              <a:gd name="T9" fmla="*/ 5 h 498"/>
              <a:gd name="T10" fmla="*/ 111 w 116"/>
              <a:gd name="T11" fmla="*/ 0 h 498"/>
              <a:gd name="T12" fmla="*/ 32 w 116"/>
              <a:gd name="T13" fmla="*/ 97 h 498"/>
              <a:gd name="T14" fmla="*/ 0 w 116"/>
              <a:gd name="T15" fmla="*/ 249 h 498"/>
              <a:gd name="T16" fmla="*/ 33 w 116"/>
              <a:gd name="T17" fmla="*/ 405 h 498"/>
              <a:gd name="T18" fmla="*/ 111 w 116"/>
              <a:gd name="T19" fmla="*/ 498 h 498"/>
              <a:gd name="T20" fmla="*/ 116 w 116"/>
              <a:gd name="T21" fmla="*/ 49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98">
                <a:moveTo>
                  <a:pt x="116" y="493"/>
                </a:moveTo>
                <a:cubicBezTo>
                  <a:pt x="116" y="492"/>
                  <a:pt x="116" y="491"/>
                  <a:pt x="108" y="482"/>
                </a:cubicBezTo>
                <a:cubicBezTo>
                  <a:pt x="45" y="420"/>
                  <a:pt x="29" y="325"/>
                  <a:pt x="29" y="249"/>
                </a:cubicBezTo>
                <a:cubicBezTo>
                  <a:pt x="29" y="162"/>
                  <a:pt x="48" y="76"/>
                  <a:pt x="110" y="13"/>
                </a:cubicBezTo>
                <a:cubicBezTo>
                  <a:pt x="116" y="7"/>
                  <a:pt x="116" y="6"/>
                  <a:pt x="116" y="5"/>
                </a:cubicBezTo>
                <a:cubicBezTo>
                  <a:pt x="116" y="1"/>
                  <a:pt x="114" y="0"/>
                  <a:pt x="111" y="0"/>
                </a:cubicBezTo>
                <a:cubicBezTo>
                  <a:pt x="106" y="0"/>
                  <a:pt x="61" y="34"/>
                  <a:pt x="32" y="97"/>
                </a:cubicBezTo>
                <a:cubicBezTo>
                  <a:pt x="6" y="152"/>
                  <a:pt x="0" y="207"/>
                  <a:pt x="0" y="249"/>
                </a:cubicBezTo>
                <a:cubicBezTo>
                  <a:pt x="0" y="288"/>
                  <a:pt x="6" y="348"/>
                  <a:pt x="33" y="405"/>
                </a:cubicBezTo>
                <a:cubicBezTo>
                  <a:pt x="63" y="466"/>
                  <a:pt x="106" y="498"/>
                  <a:pt x="111" y="498"/>
                </a:cubicBezTo>
                <a:cubicBezTo>
                  <a:pt x="114" y="498"/>
                  <a:pt x="116" y="497"/>
                  <a:pt x="116" y="49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 3" descr="\documentclass{article}&#10;\usepackage{amsmath}&#10;\pagestyle{empty}&#10;\begin{document}&#10;&#10;$($ &#10;&#10;\end{document}" title="IguanaTex Vector Display">
            <a:extLst>
              <a:ext uri="{FF2B5EF4-FFF2-40B4-BE49-F238E27FC236}">
                <a16:creationId xmlns:a16="http://schemas.microsoft.com/office/drawing/2014/main" id="{E89EBE4C-053D-434E-8148-9B8BBCF80EA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6691525" y="2153831"/>
            <a:ext cx="211357" cy="2624780"/>
          </a:xfrm>
          <a:custGeom>
            <a:avLst/>
            <a:gdLst>
              <a:gd name="T0" fmla="*/ 116 w 116"/>
              <a:gd name="T1" fmla="*/ 493 h 498"/>
              <a:gd name="T2" fmla="*/ 108 w 116"/>
              <a:gd name="T3" fmla="*/ 482 h 498"/>
              <a:gd name="T4" fmla="*/ 29 w 116"/>
              <a:gd name="T5" fmla="*/ 249 h 498"/>
              <a:gd name="T6" fmla="*/ 110 w 116"/>
              <a:gd name="T7" fmla="*/ 13 h 498"/>
              <a:gd name="T8" fmla="*/ 116 w 116"/>
              <a:gd name="T9" fmla="*/ 5 h 498"/>
              <a:gd name="T10" fmla="*/ 111 w 116"/>
              <a:gd name="T11" fmla="*/ 0 h 498"/>
              <a:gd name="T12" fmla="*/ 32 w 116"/>
              <a:gd name="T13" fmla="*/ 97 h 498"/>
              <a:gd name="T14" fmla="*/ 0 w 116"/>
              <a:gd name="T15" fmla="*/ 249 h 498"/>
              <a:gd name="T16" fmla="*/ 33 w 116"/>
              <a:gd name="T17" fmla="*/ 405 h 498"/>
              <a:gd name="T18" fmla="*/ 111 w 116"/>
              <a:gd name="T19" fmla="*/ 498 h 498"/>
              <a:gd name="T20" fmla="*/ 116 w 116"/>
              <a:gd name="T21" fmla="*/ 49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98">
                <a:moveTo>
                  <a:pt x="116" y="493"/>
                </a:moveTo>
                <a:cubicBezTo>
                  <a:pt x="116" y="492"/>
                  <a:pt x="116" y="491"/>
                  <a:pt x="108" y="482"/>
                </a:cubicBezTo>
                <a:cubicBezTo>
                  <a:pt x="45" y="420"/>
                  <a:pt x="29" y="325"/>
                  <a:pt x="29" y="249"/>
                </a:cubicBezTo>
                <a:cubicBezTo>
                  <a:pt x="29" y="162"/>
                  <a:pt x="48" y="76"/>
                  <a:pt x="110" y="13"/>
                </a:cubicBezTo>
                <a:cubicBezTo>
                  <a:pt x="116" y="7"/>
                  <a:pt x="116" y="6"/>
                  <a:pt x="116" y="5"/>
                </a:cubicBezTo>
                <a:cubicBezTo>
                  <a:pt x="116" y="1"/>
                  <a:pt x="114" y="0"/>
                  <a:pt x="111" y="0"/>
                </a:cubicBezTo>
                <a:cubicBezTo>
                  <a:pt x="106" y="0"/>
                  <a:pt x="61" y="34"/>
                  <a:pt x="32" y="97"/>
                </a:cubicBezTo>
                <a:cubicBezTo>
                  <a:pt x="6" y="152"/>
                  <a:pt x="0" y="207"/>
                  <a:pt x="0" y="249"/>
                </a:cubicBezTo>
                <a:cubicBezTo>
                  <a:pt x="0" y="288"/>
                  <a:pt x="6" y="348"/>
                  <a:pt x="33" y="405"/>
                </a:cubicBezTo>
                <a:cubicBezTo>
                  <a:pt x="63" y="466"/>
                  <a:pt x="106" y="498"/>
                  <a:pt x="111" y="498"/>
                </a:cubicBezTo>
                <a:cubicBezTo>
                  <a:pt x="114" y="498"/>
                  <a:pt x="116" y="497"/>
                  <a:pt x="116" y="49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8 4" descr="\documentclass{article}&#10;\usepackage{amsmath}&#10;\pagestyle{empty}&#10;\begin{document}&#10;&#10;$($ &#10;&#10;\end{document}" title="IguanaTex Vector Display">
            <a:extLst>
              <a:ext uri="{FF2B5EF4-FFF2-40B4-BE49-F238E27FC236}">
                <a16:creationId xmlns:a16="http://schemas.microsoft.com/office/drawing/2014/main" id="{BE302787-ABD1-4342-BD75-3F7D57FF254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flipH="1">
            <a:off x="10415811" y="2153831"/>
            <a:ext cx="211357" cy="2624780"/>
          </a:xfrm>
          <a:custGeom>
            <a:avLst/>
            <a:gdLst>
              <a:gd name="T0" fmla="*/ 116 w 116"/>
              <a:gd name="T1" fmla="*/ 493 h 498"/>
              <a:gd name="T2" fmla="*/ 108 w 116"/>
              <a:gd name="T3" fmla="*/ 482 h 498"/>
              <a:gd name="T4" fmla="*/ 29 w 116"/>
              <a:gd name="T5" fmla="*/ 249 h 498"/>
              <a:gd name="T6" fmla="*/ 110 w 116"/>
              <a:gd name="T7" fmla="*/ 13 h 498"/>
              <a:gd name="T8" fmla="*/ 116 w 116"/>
              <a:gd name="T9" fmla="*/ 5 h 498"/>
              <a:gd name="T10" fmla="*/ 111 w 116"/>
              <a:gd name="T11" fmla="*/ 0 h 498"/>
              <a:gd name="T12" fmla="*/ 32 w 116"/>
              <a:gd name="T13" fmla="*/ 97 h 498"/>
              <a:gd name="T14" fmla="*/ 0 w 116"/>
              <a:gd name="T15" fmla="*/ 249 h 498"/>
              <a:gd name="T16" fmla="*/ 33 w 116"/>
              <a:gd name="T17" fmla="*/ 405 h 498"/>
              <a:gd name="T18" fmla="*/ 111 w 116"/>
              <a:gd name="T19" fmla="*/ 498 h 498"/>
              <a:gd name="T20" fmla="*/ 116 w 116"/>
              <a:gd name="T21" fmla="*/ 49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6" h="498">
                <a:moveTo>
                  <a:pt x="116" y="493"/>
                </a:moveTo>
                <a:cubicBezTo>
                  <a:pt x="116" y="492"/>
                  <a:pt x="116" y="491"/>
                  <a:pt x="108" y="482"/>
                </a:cubicBezTo>
                <a:cubicBezTo>
                  <a:pt x="45" y="420"/>
                  <a:pt x="29" y="325"/>
                  <a:pt x="29" y="249"/>
                </a:cubicBezTo>
                <a:cubicBezTo>
                  <a:pt x="29" y="162"/>
                  <a:pt x="48" y="76"/>
                  <a:pt x="110" y="13"/>
                </a:cubicBezTo>
                <a:cubicBezTo>
                  <a:pt x="116" y="7"/>
                  <a:pt x="116" y="6"/>
                  <a:pt x="116" y="5"/>
                </a:cubicBezTo>
                <a:cubicBezTo>
                  <a:pt x="116" y="1"/>
                  <a:pt x="114" y="0"/>
                  <a:pt x="111" y="0"/>
                </a:cubicBezTo>
                <a:cubicBezTo>
                  <a:pt x="106" y="0"/>
                  <a:pt x="61" y="34"/>
                  <a:pt x="32" y="97"/>
                </a:cubicBezTo>
                <a:cubicBezTo>
                  <a:pt x="6" y="152"/>
                  <a:pt x="0" y="207"/>
                  <a:pt x="0" y="249"/>
                </a:cubicBezTo>
                <a:cubicBezTo>
                  <a:pt x="0" y="288"/>
                  <a:pt x="6" y="348"/>
                  <a:pt x="33" y="405"/>
                </a:cubicBezTo>
                <a:cubicBezTo>
                  <a:pt x="63" y="466"/>
                  <a:pt x="106" y="498"/>
                  <a:pt x="111" y="498"/>
                </a:cubicBezTo>
                <a:cubicBezTo>
                  <a:pt x="114" y="498"/>
                  <a:pt x="116" y="497"/>
                  <a:pt x="116" y="49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5" name="Group 114" descr="\documentclass{article}&#10;\usepackage{amsmath}&#10;\pagestyle{empty}&#10;\begin{document}&#10;&#10;$(A | B)$&#10;&#10;\end{document}" title="IguanaTex Vector Display">
            <a:extLst>
              <a:ext uri="{FF2B5EF4-FFF2-40B4-BE49-F238E27FC236}">
                <a16:creationId xmlns:a16="http://schemas.microsoft.com/office/drawing/2014/main" id="{6D4614D2-D3EA-4201-8219-361EBB02422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8164987" y="5405336"/>
            <a:ext cx="1000126" cy="452438"/>
            <a:chOff x="4597398" y="3236913"/>
            <a:chExt cx="1000126" cy="452438"/>
          </a:xfrm>
        </p:grpSpPr>
        <p:sp>
          <p:nvSpPr>
            <p:cNvPr id="116" name="Freeform 292 1">
              <a:extLst>
                <a:ext uri="{FF2B5EF4-FFF2-40B4-BE49-F238E27FC236}">
                  <a16:creationId xmlns:a16="http://schemas.microsoft.com/office/drawing/2014/main" id="{8ED79740-AF2D-43D2-A3C9-23605A95012F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597398" y="3236913"/>
              <a:ext cx="96838" cy="452438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1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3 1">
              <a:extLst>
                <a:ext uri="{FF2B5EF4-FFF2-40B4-BE49-F238E27FC236}">
                  <a16:creationId xmlns:a16="http://schemas.microsoft.com/office/drawing/2014/main" id="{B4140152-98E1-4873-82B3-2B10286C8A7A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4732336" y="3252788"/>
              <a:ext cx="284163" cy="323850"/>
            </a:xfrm>
            <a:custGeom>
              <a:avLst/>
              <a:gdLst>
                <a:gd name="T0" fmla="*/ 72 w 342"/>
                <a:gd name="T1" fmla="*/ 299 h 357"/>
                <a:gd name="T2" fmla="*/ 10 w 342"/>
                <a:gd name="T3" fmla="*/ 341 h 357"/>
                <a:gd name="T4" fmla="*/ 0 w 342"/>
                <a:gd name="T5" fmla="*/ 351 h 357"/>
                <a:gd name="T6" fmla="*/ 6 w 342"/>
                <a:gd name="T7" fmla="*/ 357 h 357"/>
                <a:gd name="T8" fmla="*/ 49 w 342"/>
                <a:gd name="T9" fmla="*/ 355 h 357"/>
                <a:gd name="T10" fmla="*/ 99 w 342"/>
                <a:gd name="T11" fmla="*/ 357 h 357"/>
                <a:gd name="T12" fmla="*/ 109 w 342"/>
                <a:gd name="T13" fmla="*/ 347 h 357"/>
                <a:gd name="T14" fmla="*/ 101 w 342"/>
                <a:gd name="T15" fmla="*/ 341 h 357"/>
                <a:gd name="T16" fmla="*/ 77 w 342"/>
                <a:gd name="T17" fmla="*/ 324 h 357"/>
                <a:gd name="T18" fmla="*/ 84 w 342"/>
                <a:gd name="T19" fmla="*/ 305 h 357"/>
                <a:gd name="T20" fmla="*/ 122 w 342"/>
                <a:gd name="T21" fmla="*/ 242 h 357"/>
                <a:gd name="T22" fmla="*/ 247 w 342"/>
                <a:gd name="T23" fmla="*/ 242 h 357"/>
                <a:gd name="T24" fmla="*/ 255 w 342"/>
                <a:gd name="T25" fmla="*/ 325 h 357"/>
                <a:gd name="T26" fmla="*/ 219 w 342"/>
                <a:gd name="T27" fmla="*/ 341 h 357"/>
                <a:gd name="T28" fmla="*/ 207 w 342"/>
                <a:gd name="T29" fmla="*/ 351 h 357"/>
                <a:gd name="T30" fmla="*/ 214 w 342"/>
                <a:gd name="T31" fmla="*/ 357 h 357"/>
                <a:gd name="T32" fmla="*/ 277 w 342"/>
                <a:gd name="T33" fmla="*/ 355 h 357"/>
                <a:gd name="T34" fmla="*/ 333 w 342"/>
                <a:gd name="T35" fmla="*/ 357 h 357"/>
                <a:gd name="T36" fmla="*/ 342 w 342"/>
                <a:gd name="T37" fmla="*/ 347 h 357"/>
                <a:gd name="T38" fmla="*/ 331 w 342"/>
                <a:gd name="T39" fmla="*/ 341 h 357"/>
                <a:gd name="T40" fmla="*/ 298 w 342"/>
                <a:gd name="T41" fmla="*/ 323 h 357"/>
                <a:gd name="T42" fmla="*/ 268 w 342"/>
                <a:gd name="T43" fmla="*/ 12 h 357"/>
                <a:gd name="T44" fmla="*/ 258 w 342"/>
                <a:gd name="T45" fmla="*/ 0 h 357"/>
                <a:gd name="T46" fmla="*/ 245 w 342"/>
                <a:gd name="T47" fmla="*/ 8 h 357"/>
                <a:gd name="T48" fmla="*/ 72 w 342"/>
                <a:gd name="T49" fmla="*/ 299 h 357"/>
                <a:gd name="T50" fmla="*/ 132 w 342"/>
                <a:gd name="T51" fmla="*/ 226 h 357"/>
                <a:gd name="T52" fmla="*/ 230 w 342"/>
                <a:gd name="T53" fmla="*/ 62 h 357"/>
                <a:gd name="T54" fmla="*/ 246 w 342"/>
                <a:gd name="T55" fmla="*/ 226 h 357"/>
                <a:gd name="T56" fmla="*/ 132 w 342"/>
                <a:gd name="T57" fmla="*/ 22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7">
                  <a:moveTo>
                    <a:pt x="72" y="299"/>
                  </a:moveTo>
                  <a:cubicBezTo>
                    <a:pt x="52" y="333"/>
                    <a:pt x="32" y="340"/>
                    <a:pt x="10" y="341"/>
                  </a:cubicBezTo>
                  <a:cubicBezTo>
                    <a:pt x="4" y="342"/>
                    <a:pt x="0" y="342"/>
                    <a:pt x="0" y="351"/>
                  </a:cubicBezTo>
                  <a:cubicBezTo>
                    <a:pt x="0" y="354"/>
                    <a:pt x="2" y="357"/>
                    <a:pt x="6" y="357"/>
                  </a:cubicBezTo>
                  <a:cubicBezTo>
                    <a:pt x="20" y="357"/>
                    <a:pt x="35" y="355"/>
                    <a:pt x="49" y="355"/>
                  </a:cubicBezTo>
                  <a:cubicBezTo>
                    <a:pt x="66" y="355"/>
                    <a:pt x="83" y="357"/>
                    <a:pt x="99" y="357"/>
                  </a:cubicBezTo>
                  <a:cubicBezTo>
                    <a:pt x="102" y="357"/>
                    <a:pt x="109" y="357"/>
                    <a:pt x="109" y="347"/>
                  </a:cubicBezTo>
                  <a:cubicBezTo>
                    <a:pt x="109" y="342"/>
                    <a:pt x="104" y="341"/>
                    <a:pt x="101" y="341"/>
                  </a:cubicBezTo>
                  <a:cubicBezTo>
                    <a:pt x="89" y="340"/>
                    <a:pt x="77" y="336"/>
                    <a:pt x="77" y="324"/>
                  </a:cubicBezTo>
                  <a:cubicBezTo>
                    <a:pt x="77" y="318"/>
                    <a:pt x="80" y="312"/>
                    <a:pt x="84" y="305"/>
                  </a:cubicBezTo>
                  <a:lnTo>
                    <a:pt x="122" y="242"/>
                  </a:lnTo>
                  <a:lnTo>
                    <a:pt x="247" y="242"/>
                  </a:lnTo>
                  <a:cubicBezTo>
                    <a:pt x="248" y="252"/>
                    <a:pt x="255" y="320"/>
                    <a:pt x="255" y="325"/>
                  </a:cubicBezTo>
                  <a:cubicBezTo>
                    <a:pt x="255" y="340"/>
                    <a:pt x="229" y="341"/>
                    <a:pt x="219" y="341"/>
                  </a:cubicBezTo>
                  <a:cubicBezTo>
                    <a:pt x="212" y="341"/>
                    <a:pt x="207" y="341"/>
                    <a:pt x="207" y="351"/>
                  </a:cubicBezTo>
                  <a:cubicBezTo>
                    <a:pt x="207" y="357"/>
                    <a:pt x="213" y="357"/>
                    <a:pt x="214" y="357"/>
                  </a:cubicBezTo>
                  <a:cubicBezTo>
                    <a:pt x="235" y="357"/>
                    <a:pt x="256" y="355"/>
                    <a:pt x="277" y="355"/>
                  </a:cubicBezTo>
                  <a:cubicBezTo>
                    <a:pt x="289" y="355"/>
                    <a:pt x="321" y="357"/>
                    <a:pt x="333" y="357"/>
                  </a:cubicBezTo>
                  <a:cubicBezTo>
                    <a:pt x="336" y="357"/>
                    <a:pt x="342" y="357"/>
                    <a:pt x="342" y="347"/>
                  </a:cubicBezTo>
                  <a:cubicBezTo>
                    <a:pt x="342" y="341"/>
                    <a:pt x="337" y="341"/>
                    <a:pt x="331" y="341"/>
                  </a:cubicBezTo>
                  <a:cubicBezTo>
                    <a:pt x="300" y="341"/>
                    <a:pt x="300" y="338"/>
                    <a:pt x="298" y="323"/>
                  </a:cubicBezTo>
                  <a:lnTo>
                    <a:pt x="268" y="12"/>
                  </a:lnTo>
                  <a:cubicBezTo>
                    <a:pt x="267" y="2"/>
                    <a:pt x="267" y="0"/>
                    <a:pt x="258" y="0"/>
                  </a:cubicBezTo>
                  <a:cubicBezTo>
                    <a:pt x="250" y="0"/>
                    <a:pt x="248" y="3"/>
                    <a:pt x="245" y="8"/>
                  </a:cubicBezTo>
                  <a:lnTo>
                    <a:pt x="72" y="299"/>
                  </a:lnTo>
                  <a:close/>
                  <a:moveTo>
                    <a:pt x="132" y="226"/>
                  </a:moveTo>
                  <a:lnTo>
                    <a:pt x="230" y="62"/>
                  </a:lnTo>
                  <a:lnTo>
                    <a:pt x="246" y="226"/>
                  </a:lnTo>
                  <a:lnTo>
                    <a:pt x="132" y="2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94 1">
              <a:extLst>
                <a:ext uri="{FF2B5EF4-FFF2-40B4-BE49-F238E27FC236}">
                  <a16:creationId xmlns:a16="http://schemas.microsoft.com/office/drawing/2014/main" id="{54851922-8EEB-4BBF-8737-F9CB340A25F7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5076823" y="3236913"/>
              <a:ext cx="15875" cy="452438"/>
            </a:xfrm>
            <a:custGeom>
              <a:avLst/>
              <a:gdLst>
                <a:gd name="T0" fmla="*/ 19 w 19"/>
                <a:gd name="T1" fmla="*/ 18 h 498"/>
                <a:gd name="T2" fmla="*/ 9 w 19"/>
                <a:gd name="T3" fmla="*/ 0 h 498"/>
                <a:gd name="T4" fmla="*/ 0 w 19"/>
                <a:gd name="T5" fmla="*/ 18 h 498"/>
                <a:gd name="T6" fmla="*/ 0 w 19"/>
                <a:gd name="T7" fmla="*/ 480 h 498"/>
                <a:gd name="T8" fmla="*/ 9 w 19"/>
                <a:gd name="T9" fmla="*/ 498 h 498"/>
                <a:gd name="T10" fmla="*/ 19 w 19"/>
                <a:gd name="T11" fmla="*/ 480 h 498"/>
                <a:gd name="T12" fmla="*/ 19 w 19"/>
                <a:gd name="T13" fmla="*/ 1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98">
                  <a:moveTo>
                    <a:pt x="19" y="18"/>
                  </a:moveTo>
                  <a:cubicBezTo>
                    <a:pt x="19" y="9"/>
                    <a:pt x="19" y="0"/>
                    <a:pt x="9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0"/>
                  </a:lnTo>
                  <a:cubicBezTo>
                    <a:pt x="0" y="489"/>
                    <a:pt x="0" y="498"/>
                    <a:pt x="9" y="498"/>
                  </a:cubicBezTo>
                  <a:cubicBezTo>
                    <a:pt x="19" y="498"/>
                    <a:pt x="19" y="489"/>
                    <a:pt x="19" y="480"/>
                  </a:cubicBezTo>
                  <a:lnTo>
                    <a:pt x="19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95 1">
              <a:extLst>
                <a:ext uri="{FF2B5EF4-FFF2-40B4-BE49-F238E27FC236}">
                  <a16:creationId xmlns:a16="http://schemas.microsoft.com/office/drawing/2014/main" id="{9C718322-8CF5-41A1-AC5F-9A4DF58B330C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159373" y="3267076"/>
              <a:ext cx="296863" cy="309563"/>
            </a:xfrm>
            <a:custGeom>
              <a:avLst/>
              <a:gdLst>
                <a:gd name="T0" fmla="*/ 59 w 357"/>
                <a:gd name="T1" fmla="*/ 302 h 341"/>
                <a:gd name="T2" fmla="*/ 14 w 357"/>
                <a:gd name="T3" fmla="*/ 325 h 341"/>
                <a:gd name="T4" fmla="*/ 0 w 357"/>
                <a:gd name="T5" fmla="*/ 335 h 341"/>
                <a:gd name="T6" fmla="*/ 14 w 357"/>
                <a:gd name="T7" fmla="*/ 341 h 341"/>
                <a:gd name="T8" fmla="*/ 192 w 357"/>
                <a:gd name="T9" fmla="*/ 341 h 341"/>
                <a:gd name="T10" fmla="*/ 330 w 357"/>
                <a:gd name="T11" fmla="*/ 233 h 341"/>
                <a:gd name="T12" fmla="*/ 252 w 357"/>
                <a:gd name="T13" fmla="*/ 163 h 341"/>
                <a:gd name="T14" fmla="*/ 357 w 357"/>
                <a:gd name="T15" fmla="*/ 69 h 341"/>
                <a:gd name="T16" fmla="*/ 264 w 357"/>
                <a:gd name="T17" fmla="*/ 0 h 341"/>
                <a:gd name="T18" fmla="*/ 96 w 357"/>
                <a:gd name="T19" fmla="*/ 0 h 341"/>
                <a:gd name="T20" fmla="*/ 82 w 357"/>
                <a:gd name="T21" fmla="*/ 10 h 341"/>
                <a:gd name="T22" fmla="*/ 96 w 357"/>
                <a:gd name="T23" fmla="*/ 16 h 341"/>
                <a:gd name="T24" fmla="*/ 115 w 357"/>
                <a:gd name="T25" fmla="*/ 17 h 341"/>
                <a:gd name="T26" fmla="*/ 128 w 357"/>
                <a:gd name="T27" fmla="*/ 25 h 341"/>
                <a:gd name="T28" fmla="*/ 126 w 357"/>
                <a:gd name="T29" fmla="*/ 34 h 341"/>
                <a:gd name="T30" fmla="*/ 59 w 357"/>
                <a:gd name="T31" fmla="*/ 302 h 341"/>
                <a:gd name="T32" fmla="*/ 135 w 357"/>
                <a:gd name="T33" fmla="*/ 158 h 341"/>
                <a:gd name="T34" fmla="*/ 166 w 357"/>
                <a:gd name="T35" fmla="*/ 35 h 341"/>
                <a:gd name="T36" fmla="*/ 192 w 357"/>
                <a:gd name="T37" fmla="*/ 16 h 341"/>
                <a:gd name="T38" fmla="*/ 257 w 357"/>
                <a:gd name="T39" fmla="*/ 16 h 341"/>
                <a:gd name="T40" fmla="*/ 311 w 357"/>
                <a:gd name="T41" fmla="*/ 67 h 341"/>
                <a:gd name="T42" fmla="*/ 207 w 357"/>
                <a:gd name="T43" fmla="*/ 158 h 341"/>
                <a:gd name="T44" fmla="*/ 135 w 357"/>
                <a:gd name="T45" fmla="*/ 158 h 341"/>
                <a:gd name="T46" fmla="*/ 112 w 357"/>
                <a:gd name="T47" fmla="*/ 325 h 341"/>
                <a:gd name="T48" fmla="*/ 101 w 357"/>
                <a:gd name="T49" fmla="*/ 325 h 341"/>
                <a:gd name="T50" fmla="*/ 95 w 357"/>
                <a:gd name="T51" fmla="*/ 320 h 341"/>
                <a:gd name="T52" fmla="*/ 97 w 357"/>
                <a:gd name="T53" fmla="*/ 308 h 341"/>
                <a:gd name="T54" fmla="*/ 132 w 357"/>
                <a:gd name="T55" fmla="*/ 169 h 341"/>
                <a:gd name="T56" fmla="*/ 226 w 357"/>
                <a:gd name="T57" fmla="*/ 169 h 341"/>
                <a:gd name="T58" fmla="*/ 283 w 357"/>
                <a:gd name="T59" fmla="*/ 228 h 341"/>
                <a:gd name="T60" fmla="*/ 180 w 357"/>
                <a:gd name="T61" fmla="*/ 325 h 341"/>
                <a:gd name="T62" fmla="*/ 112 w 357"/>
                <a:gd name="T6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7" h="341">
                  <a:moveTo>
                    <a:pt x="59" y="302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5" y="341"/>
                    <a:pt x="14" y="341"/>
                  </a:cubicBezTo>
                  <a:lnTo>
                    <a:pt x="192" y="341"/>
                  </a:lnTo>
                  <a:cubicBezTo>
                    <a:pt x="271" y="341"/>
                    <a:pt x="330" y="282"/>
                    <a:pt x="330" y="233"/>
                  </a:cubicBezTo>
                  <a:cubicBezTo>
                    <a:pt x="330" y="197"/>
                    <a:pt x="301" y="168"/>
                    <a:pt x="252" y="163"/>
                  </a:cubicBezTo>
                  <a:cubicBezTo>
                    <a:pt x="304" y="153"/>
                    <a:pt x="357" y="116"/>
                    <a:pt x="357" y="69"/>
                  </a:cubicBezTo>
                  <a:cubicBezTo>
                    <a:pt x="357" y="32"/>
                    <a:pt x="324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2" y="0"/>
                    <a:pt x="82" y="10"/>
                  </a:cubicBezTo>
                  <a:cubicBezTo>
                    <a:pt x="82" y="16"/>
                    <a:pt x="86" y="16"/>
                    <a:pt x="96" y="16"/>
                  </a:cubicBezTo>
                  <a:cubicBezTo>
                    <a:pt x="97" y="16"/>
                    <a:pt x="106" y="16"/>
                    <a:pt x="115" y="17"/>
                  </a:cubicBezTo>
                  <a:cubicBezTo>
                    <a:pt x="124" y="18"/>
                    <a:pt x="128" y="18"/>
                    <a:pt x="128" y="25"/>
                  </a:cubicBezTo>
                  <a:cubicBezTo>
                    <a:pt x="128" y="27"/>
                    <a:pt x="128" y="28"/>
                    <a:pt x="126" y="34"/>
                  </a:cubicBezTo>
                  <a:lnTo>
                    <a:pt x="59" y="302"/>
                  </a:lnTo>
                  <a:close/>
                  <a:moveTo>
                    <a:pt x="135" y="158"/>
                  </a:moveTo>
                  <a:lnTo>
                    <a:pt x="166" y="35"/>
                  </a:lnTo>
                  <a:cubicBezTo>
                    <a:pt x="170" y="17"/>
                    <a:pt x="171" y="16"/>
                    <a:pt x="192" y="16"/>
                  </a:cubicBezTo>
                  <a:lnTo>
                    <a:pt x="257" y="16"/>
                  </a:lnTo>
                  <a:cubicBezTo>
                    <a:pt x="301" y="16"/>
                    <a:pt x="311" y="45"/>
                    <a:pt x="311" y="67"/>
                  </a:cubicBezTo>
                  <a:cubicBezTo>
                    <a:pt x="311" y="111"/>
                    <a:pt x="268" y="158"/>
                    <a:pt x="207" y="158"/>
                  </a:cubicBezTo>
                  <a:lnTo>
                    <a:pt x="135" y="158"/>
                  </a:lnTo>
                  <a:close/>
                  <a:moveTo>
                    <a:pt x="112" y="325"/>
                  </a:moveTo>
                  <a:cubicBezTo>
                    <a:pt x="105" y="325"/>
                    <a:pt x="104" y="325"/>
                    <a:pt x="101" y="325"/>
                  </a:cubicBezTo>
                  <a:cubicBezTo>
                    <a:pt x="96" y="324"/>
                    <a:pt x="95" y="324"/>
                    <a:pt x="95" y="320"/>
                  </a:cubicBezTo>
                  <a:cubicBezTo>
                    <a:pt x="95" y="318"/>
                    <a:pt x="95" y="317"/>
                    <a:pt x="97" y="308"/>
                  </a:cubicBezTo>
                  <a:lnTo>
                    <a:pt x="132" y="169"/>
                  </a:lnTo>
                  <a:lnTo>
                    <a:pt x="226" y="169"/>
                  </a:lnTo>
                  <a:cubicBezTo>
                    <a:pt x="274" y="169"/>
                    <a:pt x="283" y="206"/>
                    <a:pt x="283" y="228"/>
                  </a:cubicBezTo>
                  <a:cubicBezTo>
                    <a:pt x="283" y="277"/>
                    <a:pt x="239" y="325"/>
                    <a:pt x="180" y="325"/>
                  </a:cubicBezTo>
                  <a:lnTo>
                    <a:pt x="112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6 1">
              <a:extLst>
                <a:ext uri="{FF2B5EF4-FFF2-40B4-BE49-F238E27FC236}">
                  <a16:creationId xmlns:a16="http://schemas.microsoft.com/office/drawing/2014/main" id="{66720DA8-15A5-4FB7-BF68-1EEF0579B86E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500686" y="3236913"/>
              <a:ext cx="96838" cy="452438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9 w 116"/>
                <a:gd name="T9" fmla="*/ 16 h 498"/>
                <a:gd name="T10" fmla="*/ 87 w 116"/>
                <a:gd name="T11" fmla="*/ 249 h 498"/>
                <a:gd name="T12" fmla="*/ 6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351" name="Group 14350" descr="\documentclass{article}&#10;\usepackage{amsmath}&#10;\pagestyle{empty}&#10;\begin{document}&#10;&#10;$(\tilde{A} | B)$&#10;&#10;\end{document}" title="IguanaTex Vector Display">
            <a:extLst>
              <a:ext uri="{FF2B5EF4-FFF2-40B4-BE49-F238E27FC236}">
                <a16:creationId xmlns:a16="http://schemas.microsoft.com/office/drawing/2014/main" id="{5DD7C994-2511-4AD3-AAB9-DDBB4CE2A8F0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662471" y="5348186"/>
            <a:ext cx="1000126" cy="503238"/>
            <a:chOff x="3006724" y="5757863"/>
            <a:chExt cx="1000126" cy="503238"/>
          </a:xfrm>
        </p:grpSpPr>
        <p:sp>
          <p:nvSpPr>
            <p:cNvPr id="14338" name="Freeform 15 1">
              <a:extLst>
                <a:ext uri="{FF2B5EF4-FFF2-40B4-BE49-F238E27FC236}">
                  <a16:creationId xmlns:a16="http://schemas.microsoft.com/office/drawing/2014/main" id="{F5526360-844B-403F-89FD-7DCDEB65F6F3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006724" y="5830888"/>
              <a:ext cx="96838" cy="4302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9" name="Freeform 16 1">
              <a:extLst>
                <a:ext uri="{FF2B5EF4-FFF2-40B4-BE49-F238E27FC236}">
                  <a16:creationId xmlns:a16="http://schemas.microsoft.com/office/drawing/2014/main" id="{E3555F84-6C78-4880-B1E6-D6F6373D91E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270249" y="5757863"/>
              <a:ext cx="138113" cy="39688"/>
            </a:xfrm>
            <a:custGeom>
              <a:avLst/>
              <a:gdLst>
                <a:gd name="T0" fmla="*/ 166 w 166"/>
                <a:gd name="T1" fmla="*/ 8 h 47"/>
                <a:gd name="T2" fmla="*/ 158 w 166"/>
                <a:gd name="T3" fmla="*/ 0 h 47"/>
                <a:gd name="T4" fmla="*/ 118 w 166"/>
                <a:gd name="T5" fmla="*/ 24 h 47"/>
                <a:gd name="T6" fmla="*/ 85 w 166"/>
                <a:gd name="T7" fmla="*/ 12 h 47"/>
                <a:gd name="T8" fmla="*/ 54 w 166"/>
                <a:gd name="T9" fmla="*/ 0 h 47"/>
                <a:gd name="T10" fmla="*/ 0 w 166"/>
                <a:gd name="T11" fmla="*/ 39 h 47"/>
                <a:gd name="T12" fmla="*/ 8 w 166"/>
                <a:gd name="T13" fmla="*/ 47 h 47"/>
                <a:gd name="T14" fmla="*/ 49 w 166"/>
                <a:gd name="T15" fmla="*/ 23 h 47"/>
                <a:gd name="T16" fmla="*/ 82 w 166"/>
                <a:gd name="T17" fmla="*/ 35 h 47"/>
                <a:gd name="T18" fmla="*/ 113 w 166"/>
                <a:gd name="T19" fmla="*/ 47 h 47"/>
                <a:gd name="T20" fmla="*/ 166 w 166"/>
                <a:gd name="T2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7">
                  <a:moveTo>
                    <a:pt x="166" y="8"/>
                  </a:moveTo>
                  <a:lnTo>
                    <a:pt x="158" y="0"/>
                  </a:lnTo>
                  <a:cubicBezTo>
                    <a:pt x="158" y="1"/>
                    <a:pt x="140" y="24"/>
                    <a:pt x="118" y="24"/>
                  </a:cubicBezTo>
                  <a:cubicBezTo>
                    <a:pt x="106" y="24"/>
                    <a:pt x="94" y="17"/>
                    <a:pt x="85" y="12"/>
                  </a:cubicBezTo>
                  <a:cubicBezTo>
                    <a:pt x="72" y="4"/>
                    <a:pt x="63" y="0"/>
                    <a:pt x="54" y="0"/>
                  </a:cubicBezTo>
                  <a:cubicBezTo>
                    <a:pt x="35" y="0"/>
                    <a:pt x="26" y="11"/>
                    <a:pt x="0" y="39"/>
                  </a:cubicBezTo>
                  <a:lnTo>
                    <a:pt x="8" y="47"/>
                  </a:lnTo>
                  <a:cubicBezTo>
                    <a:pt x="8" y="46"/>
                    <a:pt x="27" y="23"/>
                    <a:pt x="49" y="23"/>
                  </a:cubicBezTo>
                  <a:cubicBezTo>
                    <a:pt x="61" y="23"/>
                    <a:pt x="73" y="30"/>
                    <a:pt x="82" y="35"/>
                  </a:cubicBezTo>
                  <a:cubicBezTo>
                    <a:pt x="95" y="43"/>
                    <a:pt x="104" y="47"/>
                    <a:pt x="113" y="47"/>
                  </a:cubicBezTo>
                  <a:cubicBezTo>
                    <a:pt x="132" y="47"/>
                    <a:pt x="141" y="36"/>
                    <a:pt x="166" y="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0" name="Freeform 17 1">
              <a:extLst>
                <a:ext uri="{FF2B5EF4-FFF2-40B4-BE49-F238E27FC236}">
                  <a16:creationId xmlns:a16="http://schemas.microsoft.com/office/drawing/2014/main" id="{B0719524-E1ED-44C4-BBE2-742D2AF95297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141662" y="5845176"/>
              <a:ext cx="284163" cy="309563"/>
            </a:xfrm>
            <a:custGeom>
              <a:avLst/>
              <a:gdLst>
                <a:gd name="T0" fmla="*/ 72 w 342"/>
                <a:gd name="T1" fmla="*/ 300 h 358"/>
                <a:gd name="T2" fmla="*/ 10 w 342"/>
                <a:gd name="T3" fmla="*/ 342 h 358"/>
                <a:gd name="T4" fmla="*/ 0 w 342"/>
                <a:gd name="T5" fmla="*/ 352 h 358"/>
                <a:gd name="T6" fmla="*/ 6 w 342"/>
                <a:gd name="T7" fmla="*/ 358 h 358"/>
                <a:gd name="T8" fmla="*/ 49 w 342"/>
                <a:gd name="T9" fmla="*/ 356 h 358"/>
                <a:gd name="T10" fmla="*/ 99 w 342"/>
                <a:gd name="T11" fmla="*/ 358 h 358"/>
                <a:gd name="T12" fmla="*/ 109 w 342"/>
                <a:gd name="T13" fmla="*/ 348 h 358"/>
                <a:gd name="T14" fmla="*/ 101 w 342"/>
                <a:gd name="T15" fmla="*/ 342 h 358"/>
                <a:gd name="T16" fmla="*/ 77 w 342"/>
                <a:gd name="T17" fmla="*/ 325 h 358"/>
                <a:gd name="T18" fmla="*/ 84 w 342"/>
                <a:gd name="T19" fmla="*/ 306 h 358"/>
                <a:gd name="T20" fmla="*/ 122 w 342"/>
                <a:gd name="T21" fmla="*/ 242 h 358"/>
                <a:gd name="T22" fmla="*/ 247 w 342"/>
                <a:gd name="T23" fmla="*/ 242 h 358"/>
                <a:gd name="T24" fmla="*/ 255 w 342"/>
                <a:gd name="T25" fmla="*/ 326 h 358"/>
                <a:gd name="T26" fmla="*/ 219 w 342"/>
                <a:gd name="T27" fmla="*/ 342 h 358"/>
                <a:gd name="T28" fmla="*/ 207 w 342"/>
                <a:gd name="T29" fmla="*/ 352 h 358"/>
                <a:gd name="T30" fmla="*/ 214 w 342"/>
                <a:gd name="T31" fmla="*/ 358 h 358"/>
                <a:gd name="T32" fmla="*/ 277 w 342"/>
                <a:gd name="T33" fmla="*/ 356 h 358"/>
                <a:gd name="T34" fmla="*/ 333 w 342"/>
                <a:gd name="T35" fmla="*/ 358 h 358"/>
                <a:gd name="T36" fmla="*/ 342 w 342"/>
                <a:gd name="T37" fmla="*/ 348 h 358"/>
                <a:gd name="T38" fmla="*/ 331 w 342"/>
                <a:gd name="T39" fmla="*/ 342 h 358"/>
                <a:gd name="T40" fmla="*/ 298 w 342"/>
                <a:gd name="T41" fmla="*/ 324 h 358"/>
                <a:gd name="T42" fmla="*/ 268 w 342"/>
                <a:gd name="T43" fmla="*/ 12 h 358"/>
                <a:gd name="T44" fmla="*/ 258 w 342"/>
                <a:gd name="T45" fmla="*/ 0 h 358"/>
                <a:gd name="T46" fmla="*/ 245 w 342"/>
                <a:gd name="T47" fmla="*/ 9 h 358"/>
                <a:gd name="T48" fmla="*/ 72 w 342"/>
                <a:gd name="T49" fmla="*/ 300 h 358"/>
                <a:gd name="T50" fmla="*/ 132 w 342"/>
                <a:gd name="T51" fmla="*/ 227 h 358"/>
                <a:gd name="T52" fmla="*/ 230 w 342"/>
                <a:gd name="T53" fmla="*/ 62 h 358"/>
                <a:gd name="T54" fmla="*/ 246 w 342"/>
                <a:gd name="T55" fmla="*/ 227 h 358"/>
                <a:gd name="T56" fmla="*/ 132 w 342"/>
                <a:gd name="T57" fmla="*/ 22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8">
                  <a:moveTo>
                    <a:pt x="72" y="300"/>
                  </a:moveTo>
                  <a:cubicBezTo>
                    <a:pt x="52" y="334"/>
                    <a:pt x="32" y="341"/>
                    <a:pt x="10" y="342"/>
                  </a:cubicBezTo>
                  <a:cubicBezTo>
                    <a:pt x="4" y="343"/>
                    <a:pt x="0" y="343"/>
                    <a:pt x="0" y="352"/>
                  </a:cubicBezTo>
                  <a:cubicBezTo>
                    <a:pt x="0" y="355"/>
                    <a:pt x="2" y="358"/>
                    <a:pt x="6" y="358"/>
                  </a:cubicBezTo>
                  <a:cubicBezTo>
                    <a:pt x="20" y="358"/>
                    <a:pt x="35" y="356"/>
                    <a:pt x="49" y="356"/>
                  </a:cubicBezTo>
                  <a:cubicBezTo>
                    <a:pt x="66" y="356"/>
                    <a:pt x="83" y="358"/>
                    <a:pt x="99" y="358"/>
                  </a:cubicBezTo>
                  <a:cubicBezTo>
                    <a:pt x="102" y="358"/>
                    <a:pt x="109" y="358"/>
                    <a:pt x="109" y="348"/>
                  </a:cubicBezTo>
                  <a:cubicBezTo>
                    <a:pt x="109" y="343"/>
                    <a:pt x="104" y="342"/>
                    <a:pt x="101" y="342"/>
                  </a:cubicBezTo>
                  <a:cubicBezTo>
                    <a:pt x="89" y="341"/>
                    <a:pt x="77" y="337"/>
                    <a:pt x="77" y="325"/>
                  </a:cubicBezTo>
                  <a:cubicBezTo>
                    <a:pt x="77" y="319"/>
                    <a:pt x="80" y="313"/>
                    <a:pt x="84" y="306"/>
                  </a:cubicBezTo>
                  <a:lnTo>
                    <a:pt x="122" y="242"/>
                  </a:lnTo>
                  <a:lnTo>
                    <a:pt x="247" y="242"/>
                  </a:lnTo>
                  <a:cubicBezTo>
                    <a:pt x="248" y="253"/>
                    <a:pt x="255" y="321"/>
                    <a:pt x="255" y="326"/>
                  </a:cubicBezTo>
                  <a:cubicBezTo>
                    <a:pt x="255" y="341"/>
                    <a:pt x="229" y="342"/>
                    <a:pt x="219" y="342"/>
                  </a:cubicBezTo>
                  <a:cubicBezTo>
                    <a:pt x="212" y="342"/>
                    <a:pt x="207" y="342"/>
                    <a:pt x="207" y="352"/>
                  </a:cubicBezTo>
                  <a:cubicBezTo>
                    <a:pt x="207" y="358"/>
                    <a:pt x="213" y="358"/>
                    <a:pt x="214" y="358"/>
                  </a:cubicBezTo>
                  <a:cubicBezTo>
                    <a:pt x="235" y="358"/>
                    <a:pt x="256" y="356"/>
                    <a:pt x="277" y="356"/>
                  </a:cubicBezTo>
                  <a:cubicBezTo>
                    <a:pt x="289" y="356"/>
                    <a:pt x="321" y="358"/>
                    <a:pt x="333" y="358"/>
                  </a:cubicBezTo>
                  <a:cubicBezTo>
                    <a:pt x="336" y="358"/>
                    <a:pt x="342" y="358"/>
                    <a:pt x="342" y="348"/>
                  </a:cubicBezTo>
                  <a:cubicBezTo>
                    <a:pt x="342" y="342"/>
                    <a:pt x="337" y="342"/>
                    <a:pt x="331" y="342"/>
                  </a:cubicBezTo>
                  <a:cubicBezTo>
                    <a:pt x="300" y="342"/>
                    <a:pt x="300" y="339"/>
                    <a:pt x="298" y="324"/>
                  </a:cubicBezTo>
                  <a:lnTo>
                    <a:pt x="268" y="12"/>
                  </a:lnTo>
                  <a:cubicBezTo>
                    <a:pt x="267" y="2"/>
                    <a:pt x="267" y="0"/>
                    <a:pt x="258" y="0"/>
                  </a:cubicBezTo>
                  <a:cubicBezTo>
                    <a:pt x="250" y="0"/>
                    <a:pt x="248" y="4"/>
                    <a:pt x="245" y="9"/>
                  </a:cubicBezTo>
                  <a:lnTo>
                    <a:pt x="72" y="300"/>
                  </a:lnTo>
                  <a:close/>
                  <a:moveTo>
                    <a:pt x="132" y="227"/>
                  </a:moveTo>
                  <a:lnTo>
                    <a:pt x="230" y="62"/>
                  </a:lnTo>
                  <a:lnTo>
                    <a:pt x="246" y="227"/>
                  </a:lnTo>
                  <a:lnTo>
                    <a:pt x="132" y="2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7" name="Freeform 18 1">
              <a:extLst>
                <a:ext uri="{FF2B5EF4-FFF2-40B4-BE49-F238E27FC236}">
                  <a16:creationId xmlns:a16="http://schemas.microsoft.com/office/drawing/2014/main" id="{ABDE18CF-54EA-4D8E-87F3-263139AC0DAE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486149" y="5830888"/>
              <a:ext cx="15875" cy="430213"/>
            </a:xfrm>
            <a:custGeom>
              <a:avLst/>
              <a:gdLst>
                <a:gd name="T0" fmla="*/ 19 w 19"/>
                <a:gd name="T1" fmla="*/ 18 h 499"/>
                <a:gd name="T2" fmla="*/ 9 w 19"/>
                <a:gd name="T3" fmla="*/ 0 h 499"/>
                <a:gd name="T4" fmla="*/ 0 w 19"/>
                <a:gd name="T5" fmla="*/ 18 h 499"/>
                <a:gd name="T6" fmla="*/ 0 w 19"/>
                <a:gd name="T7" fmla="*/ 481 h 499"/>
                <a:gd name="T8" fmla="*/ 9 w 19"/>
                <a:gd name="T9" fmla="*/ 499 h 499"/>
                <a:gd name="T10" fmla="*/ 19 w 19"/>
                <a:gd name="T11" fmla="*/ 481 h 499"/>
                <a:gd name="T12" fmla="*/ 19 w 19"/>
                <a:gd name="T1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99">
                  <a:moveTo>
                    <a:pt x="19" y="18"/>
                  </a:moveTo>
                  <a:cubicBezTo>
                    <a:pt x="19" y="9"/>
                    <a:pt x="19" y="0"/>
                    <a:pt x="9" y="0"/>
                  </a:cubicBezTo>
                  <a:cubicBezTo>
                    <a:pt x="0" y="0"/>
                    <a:pt x="0" y="9"/>
                    <a:pt x="0" y="18"/>
                  </a:cubicBezTo>
                  <a:lnTo>
                    <a:pt x="0" y="481"/>
                  </a:lnTo>
                  <a:cubicBezTo>
                    <a:pt x="0" y="490"/>
                    <a:pt x="0" y="499"/>
                    <a:pt x="9" y="499"/>
                  </a:cubicBezTo>
                  <a:cubicBezTo>
                    <a:pt x="19" y="499"/>
                    <a:pt x="19" y="490"/>
                    <a:pt x="19" y="481"/>
                  </a:cubicBezTo>
                  <a:lnTo>
                    <a:pt x="19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8" name="Freeform 19 1">
              <a:extLst>
                <a:ext uri="{FF2B5EF4-FFF2-40B4-BE49-F238E27FC236}">
                  <a16:creationId xmlns:a16="http://schemas.microsoft.com/office/drawing/2014/main" id="{20E05B37-AD94-42BB-AF0A-F55BA4B41D4F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568699" y="5859463"/>
              <a:ext cx="296863" cy="295275"/>
            </a:xfrm>
            <a:custGeom>
              <a:avLst/>
              <a:gdLst>
                <a:gd name="T0" fmla="*/ 59 w 357"/>
                <a:gd name="T1" fmla="*/ 302 h 341"/>
                <a:gd name="T2" fmla="*/ 14 w 357"/>
                <a:gd name="T3" fmla="*/ 325 h 341"/>
                <a:gd name="T4" fmla="*/ 0 w 357"/>
                <a:gd name="T5" fmla="*/ 335 h 341"/>
                <a:gd name="T6" fmla="*/ 14 w 357"/>
                <a:gd name="T7" fmla="*/ 341 h 341"/>
                <a:gd name="T8" fmla="*/ 192 w 357"/>
                <a:gd name="T9" fmla="*/ 341 h 341"/>
                <a:gd name="T10" fmla="*/ 330 w 357"/>
                <a:gd name="T11" fmla="*/ 233 h 341"/>
                <a:gd name="T12" fmla="*/ 252 w 357"/>
                <a:gd name="T13" fmla="*/ 162 h 341"/>
                <a:gd name="T14" fmla="*/ 357 w 357"/>
                <a:gd name="T15" fmla="*/ 69 h 341"/>
                <a:gd name="T16" fmla="*/ 264 w 357"/>
                <a:gd name="T17" fmla="*/ 0 h 341"/>
                <a:gd name="T18" fmla="*/ 96 w 357"/>
                <a:gd name="T19" fmla="*/ 0 h 341"/>
                <a:gd name="T20" fmla="*/ 82 w 357"/>
                <a:gd name="T21" fmla="*/ 10 h 341"/>
                <a:gd name="T22" fmla="*/ 96 w 357"/>
                <a:gd name="T23" fmla="*/ 15 h 341"/>
                <a:gd name="T24" fmla="*/ 115 w 357"/>
                <a:gd name="T25" fmla="*/ 16 h 341"/>
                <a:gd name="T26" fmla="*/ 128 w 357"/>
                <a:gd name="T27" fmla="*/ 24 h 341"/>
                <a:gd name="T28" fmla="*/ 126 w 357"/>
                <a:gd name="T29" fmla="*/ 34 h 341"/>
                <a:gd name="T30" fmla="*/ 59 w 357"/>
                <a:gd name="T31" fmla="*/ 302 h 341"/>
                <a:gd name="T32" fmla="*/ 135 w 357"/>
                <a:gd name="T33" fmla="*/ 158 h 341"/>
                <a:gd name="T34" fmla="*/ 166 w 357"/>
                <a:gd name="T35" fmla="*/ 34 h 341"/>
                <a:gd name="T36" fmla="*/ 192 w 357"/>
                <a:gd name="T37" fmla="*/ 15 h 341"/>
                <a:gd name="T38" fmla="*/ 257 w 357"/>
                <a:gd name="T39" fmla="*/ 15 h 341"/>
                <a:gd name="T40" fmla="*/ 311 w 357"/>
                <a:gd name="T41" fmla="*/ 67 h 341"/>
                <a:gd name="T42" fmla="*/ 207 w 357"/>
                <a:gd name="T43" fmla="*/ 158 h 341"/>
                <a:gd name="T44" fmla="*/ 135 w 357"/>
                <a:gd name="T45" fmla="*/ 158 h 341"/>
                <a:gd name="T46" fmla="*/ 112 w 357"/>
                <a:gd name="T47" fmla="*/ 325 h 341"/>
                <a:gd name="T48" fmla="*/ 101 w 357"/>
                <a:gd name="T49" fmla="*/ 325 h 341"/>
                <a:gd name="T50" fmla="*/ 95 w 357"/>
                <a:gd name="T51" fmla="*/ 320 h 341"/>
                <a:gd name="T52" fmla="*/ 97 w 357"/>
                <a:gd name="T53" fmla="*/ 308 h 341"/>
                <a:gd name="T54" fmla="*/ 132 w 357"/>
                <a:gd name="T55" fmla="*/ 169 h 341"/>
                <a:gd name="T56" fmla="*/ 226 w 357"/>
                <a:gd name="T57" fmla="*/ 169 h 341"/>
                <a:gd name="T58" fmla="*/ 283 w 357"/>
                <a:gd name="T59" fmla="*/ 227 h 341"/>
                <a:gd name="T60" fmla="*/ 180 w 357"/>
                <a:gd name="T61" fmla="*/ 325 h 341"/>
                <a:gd name="T62" fmla="*/ 112 w 357"/>
                <a:gd name="T6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7" h="341">
                  <a:moveTo>
                    <a:pt x="59" y="302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5" y="341"/>
                    <a:pt x="14" y="341"/>
                  </a:cubicBezTo>
                  <a:lnTo>
                    <a:pt x="192" y="341"/>
                  </a:lnTo>
                  <a:cubicBezTo>
                    <a:pt x="271" y="341"/>
                    <a:pt x="330" y="282"/>
                    <a:pt x="330" y="233"/>
                  </a:cubicBezTo>
                  <a:cubicBezTo>
                    <a:pt x="330" y="197"/>
                    <a:pt x="301" y="168"/>
                    <a:pt x="252" y="162"/>
                  </a:cubicBezTo>
                  <a:cubicBezTo>
                    <a:pt x="304" y="153"/>
                    <a:pt x="357" y="116"/>
                    <a:pt x="357" y="69"/>
                  </a:cubicBezTo>
                  <a:cubicBezTo>
                    <a:pt x="357" y="32"/>
                    <a:pt x="324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2"/>
                  </a:lnTo>
                  <a:close/>
                  <a:moveTo>
                    <a:pt x="135" y="158"/>
                  </a:moveTo>
                  <a:lnTo>
                    <a:pt x="166" y="34"/>
                  </a:lnTo>
                  <a:cubicBezTo>
                    <a:pt x="170" y="17"/>
                    <a:pt x="171" y="15"/>
                    <a:pt x="192" y="15"/>
                  </a:cubicBezTo>
                  <a:lnTo>
                    <a:pt x="257" y="15"/>
                  </a:lnTo>
                  <a:cubicBezTo>
                    <a:pt x="301" y="15"/>
                    <a:pt x="311" y="45"/>
                    <a:pt x="311" y="67"/>
                  </a:cubicBezTo>
                  <a:cubicBezTo>
                    <a:pt x="311" y="111"/>
                    <a:pt x="268" y="158"/>
                    <a:pt x="207" y="158"/>
                  </a:cubicBezTo>
                  <a:lnTo>
                    <a:pt x="135" y="158"/>
                  </a:lnTo>
                  <a:close/>
                  <a:moveTo>
                    <a:pt x="112" y="325"/>
                  </a:moveTo>
                  <a:cubicBezTo>
                    <a:pt x="105" y="325"/>
                    <a:pt x="104" y="325"/>
                    <a:pt x="101" y="325"/>
                  </a:cubicBezTo>
                  <a:cubicBezTo>
                    <a:pt x="96" y="324"/>
                    <a:pt x="95" y="324"/>
                    <a:pt x="95" y="320"/>
                  </a:cubicBezTo>
                  <a:cubicBezTo>
                    <a:pt x="95" y="318"/>
                    <a:pt x="95" y="317"/>
                    <a:pt x="97" y="308"/>
                  </a:cubicBezTo>
                  <a:lnTo>
                    <a:pt x="132" y="169"/>
                  </a:lnTo>
                  <a:lnTo>
                    <a:pt x="226" y="169"/>
                  </a:lnTo>
                  <a:cubicBezTo>
                    <a:pt x="274" y="169"/>
                    <a:pt x="283" y="206"/>
                    <a:pt x="283" y="227"/>
                  </a:cubicBezTo>
                  <a:cubicBezTo>
                    <a:pt x="283" y="277"/>
                    <a:pt x="239" y="325"/>
                    <a:pt x="180" y="325"/>
                  </a:cubicBezTo>
                  <a:lnTo>
                    <a:pt x="112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9" name="Freeform 20 1">
              <a:extLst>
                <a:ext uri="{FF2B5EF4-FFF2-40B4-BE49-F238E27FC236}">
                  <a16:creationId xmlns:a16="http://schemas.microsoft.com/office/drawing/2014/main" id="{D60B55DB-7BEB-4788-929A-5C791E8EC860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910012" y="5830888"/>
              <a:ext cx="96838" cy="430213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50 h 499"/>
                <a:gd name="T12" fmla="*/ 6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 descr="\documentclass{article}&#10;\usepackage{amsmath}&#10;\pagestyle{empty}&#10;\begin{document}&#10;&#10;$\tilde{A} \approx A$&#10;&#10;\end{document}" title="IguanaTex Vector Display">
            <a:extLst>
              <a:ext uri="{FF2B5EF4-FFF2-40B4-BE49-F238E27FC236}">
                <a16:creationId xmlns:a16="http://schemas.microsoft.com/office/drawing/2014/main" id="{A8A87FAD-F951-4C7B-8C56-22A45233196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407748" y="5347027"/>
            <a:ext cx="1112838" cy="436563"/>
            <a:chOff x="5899153" y="5692776"/>
            <a:chExt cx="1112838" cy="436563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55B2882-F09C-4E5F-AE7B-6AE26C34BB6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024566" y="5692776"/>
              <a:ext cx="133350" cy="44450"/>
            </a:xfrm>
            <a:custGeom>
              <a:avLst/>
              <a:gdLst>
                <a:gd name="T0" fmla="*/ 166 w 166"/>
                <a:gd name="T1" fmla="*/ 7 h 46"/>
                <a:gd name="T2" fmla="*/ 158 w 166"/>
                <a:gd name="T3" fmla="*/ 0 h 46"/>
                <a:gd name="T4" fmla="*/ 117 w 166"/>
                <a:gd name="T5" fmla="*/ 24 h 46"/>
                <a:gd name="T6" fmla="*/ 85 w 166"/>
                <a:gd name="T7" fmla="*/ 11 h 46"/>
                <a:gd name="T8" fmla="*/ 54 w 166"/>
                <a:gd name="T9" fmla="*/ 0 h 46"/>
                <a:gd name="T10" fmla="*/ 0 w 166"/>
                <a:gd name="T11" fmla="*/ 39 h 46"/>
                <a:gd name="T12" fmla="*/ 8 w 166"/>
                <a:gd name="T13" fmla="*/ 46 h 46"/>
                <a:gd name="T14" fmla="*/ 49 w 166"/>
                <a:gd name="T15" fmla="*/ 22 h 46"/>
                <a:gd name="T16" fmla="*/ 81 w 166"/>
                <a:gd name="T17" fmla="*/ 35 h 46"/>
                <a:gd name="T18" fmla="*/ 112 w 166"/>
                <a:gd name="T19" fmla="*/ 46 h 46"/>
                <a:gd name="T20" fmla="*/ 166 w 166"/>
                <a:gd name="T21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6">
                  <a:moveTo>
                    <a:pt x="166" y="7"/>
                  </a:moveTo>
                  <a:lnTo>
                    <a:pt x="158" y="0"/>
                  </a:lnTo>
                  <a:cubicBezTo>
                    <a:pt x="158" y="0"/>
                    <a:pt x="139" y="24"/>
                    <a:pt x="117" y="24"/>
                  </a:cubicBezTo>
                  <a:cubicBezTo>
                    <a:pt x="106" y="24"/>
                    <a:pt x="93" y="16"/>
                    <a:pt x="85" y="11"/>
                  </a:cubicBezTo>
                  <a:cubicBezTo>
                    <a:pt x="71" y="3"/>
                    <a:pt x="62" y="0"/>
                    <a:pt x="54" y="0"/>
                  </a:cubicBezTo>
                  <a:cubicBezTo>
                    <a:pt x="35" y="0"/>
                    <a:pt x="26" y="11"/>
                    <a:pt x="0" y="39"/>
                  </a:cubicBezTo>
                  <a:lnTo>
                    <a:pt x="8" y="46"/>
                  </a:lnTo>
                  <a:cubicBezTo>
                    <a:pt x="8" y="46"/>
                    <a:pt x="27" y="22"/>
                    <a:pt x="49" y="22"/>
                  </a:cubicBezTo>
                  <a:cubicBezTo>
                    <a:pt x="60" y="22"/>
                    <a:pt x="73" y="30"/>
                    <a:pt x="81" y="35"/>
                  </a:cubicBezTo>
                  <a:cubicBezTo>
                    <a:pt x="95" y="43"/>
                    <a:pt x="104" y="46"/>
                    <a:pt x="112" y="46"/>
                  </a:cubicBezTo>
                  <a:cubicBezTo>
                    <a:pt x="131" y="46"/>
                    <a:pt x="141" y="35"/>
                    <a:pt x="166" y="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B6CC3909-F20F-4B31-9F1D-E47E21C4B75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899153" y="5789614"/>
              <a:ext cx="276225" cy="339725"/>
            </a:xfrm>
            <a:custGeom>
              <a:avLst/>
              <a:gdLst>
                <a:gd name="T0" fmla="*/ 71 w 342"/>
                <a:gd name="T1" fmla="*/ 301 h 358"/>
                <a:gd name="T2" fmla="*/ 10 w 342"/>
                <a:gd name="T3" fmla="*/ 343 h 358"/>
                <a:gd name="T4" fmla="*/ 0 w 342"/>
                <a:gd name="T5" fmla="*/ 352 h 358"/>
                <a:gd name="T6" fmla="*/ 6 w 342"/>
                <a:gd name="T7" fmla="*/ 358 h 358"/>
                <a:gd name="T8" fmla="*/ 49 w 342"/>
                <a:gd name="T9" fmla="*/ 356 h 358"/>
                <a:gd name="T10" fmla="*/ 99 w 342"/>
                <a:gd name="T11" fmla="*/ 358 h 358"/>
                <a:gd name="T12" fmla="*/ 108 w 342"/>
                <a:gd name="T13" fmla="*/ 349 h 358"/>
                <a:gd name="T14" fmla="*/ 100 w 342"/>
                <a:gd name="T15" fmla="*/ 343 h 358"/>
                <a:gd name="T16" fmla="*/ 77 w 342"/>
                <a:gd name="T17" fmla="*/ 325 h 358"/>
                <a:gd name="T18" fmla="*/ 84 w 342"/>
                <a:gd name="T19" fmla="*/ 307 h 358"/>
                <a:gd name="T20" fmla="*/ 122 w 342"/>
                <a:gd name="T21" fmla="*/ 243 h 358"/>
                <a:gd name="T22" fmla="*/ 247 w 342"/>
                <a:gd name="T23" fmla="*/ 243 h 358"/>
                <a:gd name="T24" fmla="*/ 255 w 342"/>
                <a:gd name="T25" fmla="*/ 326 h 358"/>
                <a:gd name="T26" fmla="*/ 219 w 342"/>
                <a:gd name="T27" fmla="*/ 343 h 358"/>
                <a:gd name="T28" fmla="*/ 207 w 342"/>
                <a:gd name="T29" fmla="*/ 352 h 358"/>
                <a:gd name="T30" fmla="*/ 214 w 342"/>
                <a:gd name="T31" fmla="*/ 358 h 358"/>
                <a:gd name="T32" fmla="*/ 277 w 342"/>
                <a:gd name="T33" fmla="*/ 356 h 358"/>
                <a:gd name="T34" fmla="*/ 333 w 342"/>
                <a:gd name="T35" fmla="*/ 358 h 358"/>
                <a:gd name="T36" fmla="*/ 342 w 342"/>
                <a:gd name="T37" fmla="*/ 348 h 358"/>
                <a:gd name="T38" fmla="*/ 330 w 342"/>
                <a:gd name="T39" fmla="*/ 343 h 358"/>
                <a:gd name="T40" fmla="*/ 298 w 342"/>
                <a:gd name="T41" fmla="*/ 325 h 358"/>
                <a:gd name="T42" fmla="*/ 268 w 342"/>
                <a:gd name="T43" fmla="*/ 12 h 358"/>
                <a:gd name="T44" fmla="*/ 258 w 342"/>
                <a:gd name="T45" fmla="*/ 0 h 358"/>
                <a:gd name="T46" fmla="*/ 245 w 342"/>
                <a:gd name="T47" fmla="*/ 9 h 358"/>
                <a:gd name="T48" fmla="*/ 71 w 342"/>
                <a:gd name="T49" fmla="*/ 301 h 358"/>
                <a:gd name="T50" fmla="*/ 131 w 342"/>
                <a:gd name="T51" fmla="*/ 227 h 358"/>
                <a:gd name="T52" fmla="*/ 230 w 342"/>
                <a:gd name="T53" fmla="*/ 62 h 358"/>
                <a:gd name="T54" fmla="*/ 246 w 342"/>
                <a:gd name="T55" fmla="*/ 227 h 358"/>
                <a:gd name="T56" fmla="*/ 131 w 342"/>
                <a:gd name="T57" fmla="*/ 22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8">
                  <a:moveTo>
                    <a:pt x="71" y="301"/>
                  </a:moveTo>
                  <a:cubicBezTo>
                    <a:pt x="51" y="334"/>
                    <a:pt x="32" y="341"/>
                    <a:pt x="10" y="343"/>
                  </a:cubicBezTo>
                  <a:cubicBezTo>
                    <a:pt x="4" y="343"/>
                    <a:pt x="0" y="343"/>
                    <a:pt x="0" y="352"/>
                  </a:cubicBezTo>
                  <a:cubicBezTo>
                    <a:pt x="0" y="355"/>
                    <a:pt x="2" y="358"/>
                    <a:pt x="6" y="358"/>
                  </a:cubicBezTo>
                  <a:cubicBezTo>
                    <a:pt x="20" y="358"/>
                    <a:pt x="35" y="356"/>
                    <a:pt x="49" y="356"/>
                  </a:cubicBezTo>
                  <a:cubicBezTo>
                    <a:pt x="65" y="356"/>
                    <a:pt x="83" y="358"/>
                    <a:pt x="99" y="358"/>
                  </a:cubicBezTo>
                  <a:cubicBezTo>
                    <a:pt x="102" y="358"/>
                    <a:pt x="108" y="358"/>
                    <a:pt x="108" y="349"/>
                  </a:cubicBezTo>
                  <a:cubicBezTo>
                    <a:pt x="108" y="343"/>
                    <a:pt x="104" y="343"/>
                    <a:pt x="100" y="343"/>
                  </a:cubicBezTo>
                  <a:cubicBezTo>
                    <a:pt x="89" y="342"/>
                    <a:pt x="77" y="338"/>
                    <a:pt x="77" y="325"/>
                  </a:cubicBezTo>
                  <a:cubicBezTo>
                    <a:pt x="77" y="319"/>
                    <a:pt x="80" y="314"/>
                    <a:pt x="84" y="307"/>
                  </a:cubicBezTo>
                  <a:lnTo>
                    <a:pt x="122" y="243"/>
                  </a:lnTo>
                  <a:lnTo>
                    <a:pt x="247" y="243"/>
                  </a:lnTo>
                  <a:cubicBezTo>
                    <a:pt x="248" y="253"/>
                    <a:pt x="255" y="321"/>
                    <a:pt x="255" y="326"/>
                  </a:cubicBezTo>
                  <a:cubicBezTo>
                    <a:pt x="255" y="341"/>
                    <a:pt x="229" y="343"/>
                    <a:pt x="219" y="343"/>
                  </a:cubicBezTo>
                  <a:cubicBezTo>
                    <a:pt x="212" y="343"/>
                    <a:pt x="207" y="343"/>
                    <a:pt x="207" y="352"/>
                  </a:cubicBezTo>
                  <a:cubicBezTo>
                    <a:pt x="207" y="358"/>
                    <a:pt x="213" y="358"/>
                    <a:pt x="214" y="358"/>
                  </a:cubicBezTo>
                  <a:cubicBezTo>
                    <a:pt x="235" y="358"/>
                    <a:pt x="256" y="356"/>
                    <a:pt x="277" y="356"/>
                  </a:cubicBezTo>
                  <a:cubicBezTo>
                    <a:pt x="289" y="356"/>
                    <a:pt x="320" y="358"/>
                    <a:pt x="333" y="358"/>
                  </a:cubicBezTo>
                  <a:cubicBezTo>
                    <a:pt x="336" y="358"/>
                    <a:pt x="342" y="358"/>
                    <a:pt x="342" y="348"/>
                  </a:cubicBezTo>
                  <a:cubicBezTo>
                    <a:pt x="342" y="343"/>
                    <a:pt x="337" y="343"/>
                    <a:pt x="330" y="343"/>
                  </a:cubicBezTo>
                  <a:cubicBezTo>
                    <a:pt x="299" y="343"/>
                    <a:pt x="299" y="339"/>
                    <a:pt x="298" y="325"/>
                  </a:cubicBezTo>
                  <a:lnTo>
                    <a:pt x="268" y="12"/>
                  </a:lnTo>
                  <a:cubicBezTo>
                    <a:pt x="267" y="2"/>
                    <a:pt x="267" y="0"/>
                    <a:pt x="258" y="0"/>
                  </a:cubicBezTo>
                  <a:cubicBezTo>
                    <a:pt x="250" y="0"/>
                    <a:pt x="248" y="4"/>
                    <a:pt x="245" y="9"/>
                  </a:cubicBezTo>
                  <a:lnTo>
                    <a:pt x="71" y="301"/>
                  </a:lnTo>
                  <a:close/>
                  <a:moveTo>
                    <a:pt x="131" y="227"/>
                  </a:moveTo>
                  <a:lnTo>
                    <a:pt x="230" y="62"/>
                  </a:lnTo>
                  <a:lnTo>
                    <a:pt x="246" y="227"/>
                  </a:lnTo>
                  <a:lnTo>
                    <a:pt x="131" y="2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9A806D4-F5E4-4476-ACD8-D9DBFA1146CD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319841" y="5900739"/>
              <a:ext cx="268288" cy="201613"/>
            </a:xfrm>
            <a:custGeom>
              <a:avLst/>
              <a:gdLst>
                <a:gd name="T0" fmla="*/ 333 w 333"/>
                <a:gd name="T1" fmla="*/ 15 h 213"/>
                <a:gd name="T2" fmla="*/ 326 w 333"/>
                <a:gd name="T3" fmla="*/ 0 h 213"/>
                <a:gd name="T4" fmla="*/ 319 w 333"/>
                <a:gd name="T5" fmla="*/ 14 h 213"/>
                <a:gd name="T6" fmla="*/ 249 w 333"/>
                <a:gd name="T7" fmla="*/ 69 h 213"/>
                <a:gd name="T8" fmla="*/ 170 w 333"/>
                <a:gd name="T9" fmla="*/ 36 h 213"/>
                <a:gd name="T10" fmla="*/ 83 w 333"/>
                <a:gd name="T11" fmla="*/ 0 h 213"/>
                <a:gd name="T12" fmla="*/ 0 w 333"/>
                <a:gd name="T13" fmla="*/ 81 h 213"/>
                <a:gd name="T14" fmla="*/ 7 w 333"/>
                <a:gd name="T15" fmla="*/ 96 h 213"/>
                <a:gd name="T16" fmla="*/ 14 w 333"/>
                <a:gd name="T17" fmla="*/ 85 h 213"/>
                <a:gd name="T18" fmla="*/ 83 w 333"/>
                <a:gd name="T19" fmla="*/ 28 h 213"/>
                <a:gd name="T20" fmla="*/ 163 w 333"/>
                <a:gd name="T21" fmla="*/ 61 h 213"/>
                <a:gd name="T22" fmla="*/ 249 w 333"/>
                <a:gd name="T23" fmla="*/ 97 h 213"/>
                <a:gd name="T24" fmla="*/ 333 w 333"/>
                <a:gd name="T25" fmla="*/ 15 h 213"/>
                <a:gd name="T26" fmla="*/ 333 w 333"/>
                <a:gd name="T27" fmla="*/ 132 h 213"/>
                <a:gd name="T28" fmla="*/ 326 w 333"/>
                <a:gd name="T29" fmla="*/ 117 h 213"/>
                <a:gd name="T30" fmla="*/ 319 w 333"/>
                <a:gd name="T31" fmla="*/ 130 h 213"/>
                <a:gd name="T32" fmla="*/ 249 w 333"/>
                <a:gd name="T33" fmla="*/ 185 h 213"/>
                <a:gd name="T34" fmla="*/ 170 w 333"/>
                <a:gd name="T35" fmla="*/ 152 h 213"/>
                <a:gd name="T36" fmla="*/ 83 w 333"/>
                <a:gd name="T37" fmla="*/ 116 h 213"/>
                <a:gd name="T38" fmla="*/ 0 w 333"/>
                <a:gd name="T39" fmla="*/ 198 h 213"/>
                <a:gd name="T40" fmla="*/ 7 w 333"/>
                <a:gd name="T41" fmla="*/ 213 h 213"/>
                <a:gd name="T42" fmla="*/ 14 w 333"/>
                <a:gd name="T43" fmla="*/ 201 h 213"/>
                <a:gd name="T44" fmla="*/ 83 w 333"/>
                <a:gd name="T45" fmla="*/ 144 h 213"/>
                <a:gd name="T46" fmla="*/ 163 w 333"/>
                <a:gd name="T47" fmla="*/ 177 h 213"/>
                <a:gd name="T48" fmla="*/ 249 w 333"/>
                <a:gd name="T49" fmla="*/ 213 h 213"/>
                <a:gd name="T50" fmla="*/ 333 w 333"/>
                <a:gd name="T51" fmla="*/ 13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3" h="213">
                  <a:moveTo>
                    <a:pt x="333" y="15"/>
                  </a:moveTo>
                  <a:cubicBezTo>
                    <a:pt x="333" y="5"/>
                    <a:pt x="329" y="0"/>
                    <a:pt x="326" y="0"/>
                  </a:cubicBezTo>
                  <a:cubicBezTo>
                    <a:pt x="324" y="0"/>
                    <a:pt x="319" y="2"/>
                    <a:pt x="319" y="14"/>
                  </a:cubicBezTo>
                  <a:cubicBezTo>
                    <a:pt x="317" y="48"/>
                    <a:pt x="282" y="69"/>
                    <a:pt x="249" y="69"/>
                  </a:cubicBezTo>
                  <a:cubicBezTo>
                    <a:pt x="221" y="69"/>
                    <a:pt x="196" y="53"/>
                    <a:pt x="170" y="36"/>
                  </a:cubicBezTo>
                  <a:cubicBezTo>
                    <a:pt x="143" y="18"/>
                    <a:pt x="116" y="0"/>
                    <a:pt x="83" y="0"/>
                  </a:cubicBezTo>
                  <a:cubicBezTo>
                    <a:pt x="37" y="0"/>
                    <a:pt x="0" y="35"/>
                    <a:pt x="0" y="81"/>
                  </a:cubicBezTo>
                  <a:cubicBezTo>
                    <a:pt x="0" y="92"/>
                    <a:pt x="4" y="96"/>
                    <a:pt x="7" y="96"/>
                  </a:cubicBezTo>
                  <a:cubicBezTo>
                    <a:pt x="12" y="96"/>
                    <a:pt x="14" y="87"/>
                    <a:pt x="14" y="85"/>
                  </a:cubicBezTo>
                  <a:cubicBezTo>
                    <a:pt x="16" y="43"/>
                    <a:pt x="57" y="28"/>
                    <a:pt x="83" y="28"/>
                  </a:cubicBezTo>
                  <a:cubicBezTo>
                    <a:pt x="112" y="28"/>
                    <a:pt x="137" y="43"/>
                    <a:pt x="163" y="61"/>
                  </a:cubicBezTo>
                  <a:cubicBezTo>
                    <a:pt x="190" y="79"/>
                    <a:pt x="217" y="97"/>
                    <a:pt x="249" y="97"/>
                  </a:cubicBezTo>
                  <a:cubicBezTo>
                    <a:pt x="296" y="97"/>
                    <a:pt x="333" y="61"/>
                    <a:pt x="333" y="15"/>
                  </a:cubicBezTo>
                  <a:close/>
                  <a:moveTo>
                    <a:pt x="333" y="132"/>
                  </a:moveTo>
                  <a:cubicBezTo>
                    <a:pt x="333" y="118"/>
                    <a:pt x="327" y="117"/>
                    <a:pt x="326" y="117"/>
                  </a:cubicBezTo>
                  <a:cubicBezTo>
                    <a:pt x="324" y="117"/>
                    <a:pt x="319" y="119"/>
                    <a:pt x="319" y="130"/>
                  </a:cubicBezTo>
                  <a:cubicBezTo>
                    <a:pt x="317" y="165"/>
                    <a:pt x="282" y="185"/>
                    <a:pt x="249" y="185"/>
                  </a:cubicBezTo>
                  <a:cubicBezTo>
                    <a:pt x="221" y="185"/>
                    <a:pt x="196" y="170"/>
                    <a:pt x="170" y="152"/>
                  </a:cubicBezTo>
                  <a:cubicBezTo>
                    <a:pt x="143" y="134"/>
                    <a:pt x="116" y="116"/>
                    <a:pt x="83" y="116"/>
                  </a:cubicBezTo>
                  <a:cubicBezTo>
                    <a:pt x="37" y="116"/>
                    <a:pt x="0" y="152"/>
                    <a:pt x="0" y="198"/>
                  </a:cubicBezTo>
                  <a:cubicBezTo>
                    <a:pt x="0" y="209"/>
                    <a:pt x="4" y="213"/>
                    <a:pt x="7" y="213"/>
                  </a:cubicBezTo>
                  <a:cubicBezTo>
                    <a:pt x="12" y="213"/>
                    <a:pt x="14" y="203"/>
                    <a:pt x="14" y="201"/>
                  </a:cubicBezTo>
                  <a:cubicBezTo>
                    <a:pt x="16" y="159"/>
                    <a:pt x="57" y="144"/>
                    <a:pt x="83" y="144"/>
                  </a:cubicBezTo>
                  <a:cubicBezTo>
                    <a:pt x="112" y="144"/>
                    <a:pt x="137" y="160"/>
                    <a:pt x="163" y="177"/>
                  </a:cubicBezTo>
                  <a:cubicBezTo>
                    <a:pt x="190" y="195"/>
                    <a:pt x="217" y="213"/>
                    <a:pt x="249" y="213"/>
                  </a:cubicBezTo>
                  <a:cubicBezTo>
                    <a:pt x="297" y="213"/>
                    <a:pt x="333" y="176"/>
                    <a:pt x="333" y="1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433A548-D266-4907-A386-FA0B52361A26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6735766" y="5789614"/>
              <a:ext cx="276225" cy="339725"/>
            </a:xfrm>
            <a:custGeom>
              <a:avLst/>
              <a:gdLst>
                <a:gd name="T0" fmla="*/ 72 w 342"/>
                <a:gd name="T1" fmla="*/ 301 h 358"/>
                <a:gd name="T2" fmla="*/ 11 w 342"/>
                <a:gd name="T3" fmla="*/ 343 h 358"/>
                <a:gd name="T4" fmla="*/ 0 w 342"/>
                <a:gd name="T5" fmla="*/ 352 h 358"/>
                <a:gd name="T6" fmla="*/ 7 w 342"/>
                <a:gd name="T7" fmla="*/ 358 h 358"/>
                <a:gd name="T8" fmla="*/ 50 w 342"/>
                <a:gd name="T9" fmla="*/ 356 h 358"/>
                <a:gd name="T10" fmla="*/ 99 w 342"/>
                <a:gd name="T11" fmla="*/ 358 h 358"/>
                <a:gd name="T12" fmla="*/ 109 w 342"/>
                <a:gd name="T13" fmla="*/ 349 h 358"/>
                <a:gd name="T14" fmla="*/ 101 w 342"/>
                <a:gd name="T15" fmla="*/ 343 h 358"/>
                <a:gd name="T16" fmla="*/ 77 w 342"/>
                <a:gd name="T17" fmla="*/ 325 h 358"/>
                <a:gd name="T18" fmla="*/ 84 w 342"/>
                <a:gd name="T19" fmla="*/ 307 h 358"/>
                <a:gd name="T20" fmla="*/ 122 w 342"/>
                <a:gd name="T21" fmla="*/ 243 h 358"/>
                <a:gd name="T22" fmla="*/ 248 w 342"/>
                <a:gd name="T23" fmla="*/ 243 h 358"/>
                <a:gd name="T24" fmla="*/ 256 w 342"/>
                <a:gd name="T25" fmla="*/ 326 h 358"/>
                <a:gd name="T26" fmla="*/ 220 w 342"/>
                <a:gd name="T27" fmla="*/ 343 h 358"/>
                <a:gd name="T28" fmla="*/ 208 w 342"/>
                <a:gd name="T29" fmla="*/ 352 h 358"/>
                <a:gd name="T30" fmla="*/ 215 w 342"/>
                <a:gd name="T31" fmla="*/ 358 h 358"/>
                <a:gd name="T32" fmla="*/ 277 w 342"/>
                <a:gd name="T33" fmla="*/ 356 h 358"/>
                <a:gd name="T34" fmla="*/ 333 w 342"/>
                <a:gd name="T35" fmla="*/ 358 h 358"/>
                <a:gd name="T36" fmla="*/ 342 w 342"/>
                <a:gd name="T37" fmla="*/ 348 h 358"/>
                <a:gd name="T38" fmla="*/ 331 w 342"/>
                <a:gd name="T39" fmla="*/ 343 h 358"/>
                <a:gd name="T40" fmla="*/ 298 w 342"/>
                <a:gd name="T41" fmla="*/ 325 h 358"/>
                <a:gd name="T42" fmla="*/ 268 w 342"/>
                <a:gd name="T43" fmla="*/ 12 h 358"/>
                <a:gd name="T44" fmla="*/ 259 w 342"/>
                <a:gd name="T45" fmla="*/ 0 h 358"/>
                <a:gd name="T46" fmla="*/ 246 w 342"/>
                <a:gd name="T47" fmla="*/ 9 h 358"/>
                <a:gd name="T48" fmla="*/ 72 w 342"/>
                <a:gd name="T49" fmla="*/ 301 h 358"/>
                <a:gd name="T50" fmla="*/ 132 w 342"/>
                <a:gd name="T51" fmla="*/ 227 h 358"/>
                <a:gd name="T52" fmla="*/ 230 w 342"/>
                <a:gd name="T53" fmla="*/ 62 h 358"/>
                <a:gd name="T54" fmla="*/ 246 w 342"/>
                <a:gd name="T55" fmla="*/ 227 h 358"/>
                <a:gd name="T56" fmla="*/ 132 w 342"/>
                <a:gd name="T57" fmla="*/ 22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8">
                  <a:moveTo>
                    <a:pt x="72" y="301"/>
                  </a:moveTo>
                  <a:cubicBezTo>
                    <a:pt x="52" y="334"/>
                    <a:pt x="33" y="341"/>
                    <a:pt x="11" y="343"/>
                  </a:cubicBezTo>
                  <a:cubicBezTo>
                    <a:pt x="5" y="343"/>
                    <a:pt x="0" y="343"/>
                    <a:pt x="0" y="352"/>
                  </a:cubicBezTo>
                  <a:cubicBezTo>
                    <a:pt x="0" y="355"/>
                    <a:pt x="3" y="358"/>
                    <a:pt x="7" y="358"/>
                  </a:cubicBezTo>
                  <a:cubicBezTo>
                    <a:pt x="20" y="358"/>
                    <a:pt x="36" y="356"/>
                    <a:pt x="50" y="356"/>
                  </a:cubicBezTo>
                  <a:cubicBezTo>
                    <a:pt x="66" y="356"/>
                    <a:pt x="83" y="358"/>
                    <a:pt x="99" y="358"/>
                  </a:cubicBezTo>
                  <a:cubicBezTo>
                    <a:pt x="102" y="358"/>
                    <a:pt x="109" y="358"/>
                    <a:pt x="109" y="349"/>
                  </a:cubicBezTo>
                  <a:cubicBezTo>
                    <a:pt x="109" y="343"/>
                    <a:pt x="104" y="343"/>
                    <a:pt x="101" y="343"/>
                  </a:cubicBezTo>
                  <a:cubicBezTo>
                    <a:pt x="89" y="342"/>
                    <a:pt x="77" y="338"/>
                    <a:pt x="77" y="325"/>
                  </a:cubicBezTo>
                  <a:cubicBezTo>
                    <a:pt x="77" y="319"/>
                    <a:pt x="80" y="314"/>
                    <a:pt x="84" y="307"/>
                  </a:cubicBezTo>
                  <a:lnTo>
                    <a:pt x="122" y="243"/>
                  </a:lnTo>
                  <a:lnTo>
                    <a:pt x="248" y="243"/>
                  </a:lnTo>
                  <a:cubicBezTo>
                    <a:pt x="249" y="253"/>
                    <a:pt x="256" y="321"/>
                    <a:pt x="256" y="326"/>
                  </a:cubicBezTo>
                  <a:cubicBezTo>
                    <a:pt x="256" y="341"/>
                    <a:pt x="230" y="343"/>
                    <a:pt x="220" y="343"/>
                  </a:cubicBezTo>
                  <a:cubicBezTo>
                    <a:pt x="213" y="343"/>
                    <a:pt x="208" y="343"/>
                    <a:pt x="208" y="352"/>
                  </a:cubicBezTo>
                  <a:cubicBezTo>
                    <a:pt x="208" y="358"/>
                    <a:pt x="214" y="358"/>
                    <a:pt x="215" y="358"/>
                  </a:cubicBezTo>
                  <a:cubicBezTo>
                    <a:pt x="235" y="358"/>
                    <a:pt x="257" y="356"/>
                    <a:pt x="277" y="356"/>
                  </a:cubicBezTo>
                  <a:cubicBezTo>
                    <a:pt x="290" y="356"/>
                    <a:pt x="321" y="358"/>
                    <a:pt x="333" y="358"/>
                  </a:cubicBezTo>
                  <a:cubicBezTo>
                    <a:pt x="336" y="358"/>
                    <a:pt x="342" y="358"/>
                    <a:pt x="342" y="348"/>
                  </a:cubicBezTo>
                  <a:cubicBezTo>
                    <a:pt x="342" y="343"/>
                    <a:pt x="337" y="343"/>
                    <a:pt x="331" y="343"/>
                  </a:cubicBezTo>
                  <a:cubicBezTo>
                    <a:pt x="300" y="343"/>
                    <a:pt x="300" y="339"/>
                    <a:pt x="298" y="325"/>
                  </a:cubicBezTo>
                  <a:lnTo>
                    <a:pt x="268" y="12"/>
                  </a:lnTo>
                  <a:cubicBezTo>
                    <a:pt x="267" y="2"/>
                    <a:pt x="267" y="0"/>
                    <a:pt x="259" y="0"/>
                  </a:cubicBezTo>
                  <a:cubicBezTo>
                    <a:pt x="251" y="0"/>
                    <a:pt x="249" y="4"/>
                    <a:pt x="246" y="9"/>
                  </a:cubicBezTo>
                  <a:lnTo>
                    <a:pt x="72" y="301"/>
                  </a:lnTo>
                  <a:close/>
                  <a:moveTo>
                    <a:pt x="132" y="227"/>
                  </a:moveTo>
                  <a:lnTo>
                    <a:pt x="230" y="62"/>
                  </a:lnTo>
                  <a:lnTo>
                    <a:pt x="246" y="227"/>
                  </a:lnTo>
                  <a:lnTo>
                    <a:pt x="132" y="2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68C7429-DCC1-49CB-9458-43F1545B2201}"/>
              </a:ext>
            </a:extLst>
          </p:cNvPr>
          <p:cNvCxnSpPr>
            <a:cxnSpLocks/>
          </p:cNvCxnSpPr>
          <p:nvPr/>
        </p:nvCxnSpPr>
        <p:spPr>
          <a:xfrm flipV="1">
            <a:off x="8642824" y="4850505"/>
            <a:ext cx="1" cy="407252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1D9240F-2828-41B7-A45C-5E89DEA4CB8F}"/>
              </a:ext>
            </a:extLst>
          </p:cNvPr>
          <p:cNvCxnSpPr>
            <a:cxnSpLocks/>
          </p:cNvCxnSpPr>
          <p:nvPr/>
        </p:nvCxnSpPr>
        <p:spPr>
          <a:xfrm flipV="1">
            <a:off x="3149832" y="4850505"/>
            <a:ext cx="1" cy="407252"/>
          </a:xfrm>
          <a:prstGeom prst="straightConnector1">
            <a:avLst/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230863-0ECE-4E34-9E03-47825627DF19}"/>
              </a:ext>
            </a:extLst>
          </p:cNvPr>
          <p:cNvSpPr/>
          <p:nvPr/>
        </p:nvSpPr>
        <p:spPr>
          <a:xfrm>
            <a:off x="1391459" y="971550"/>
            <a:ext cx="2914073" cy="628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23" grpId="0" animBg="1"/>
      <p:bldP spid="24" grpId="0" animBg="1"/>
      <p:bldP spid="25" grpId="0" animBg="1"/>
      <p:bldP spid="26" grpId="0" animBg="1"/>
      <p:bldP spid="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62 1 1">
            <a:extLst>
              <a:ext uri="{FF2B5EF4-FFF2-40B4-BE49-F238E27FC236}">
                <a16:creationId xmlns:a16="http://schemas.microsoft.com/office/drawing/2014/main" id="{A6690066-0EED-4A6E-B3DD-AFA016F4DD1D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3428034" y="2303757"/>
            <a:ext cx="220663" cy="214312"/>
          </a:xfrm>
          <a:custGeom>
            <a:avLst/>
            <a:gdLst>
              <a:gd name="T0" fmla="*/ 285 w 356"/>
              <a:gd name="T1" fmla="*/ 57 h 352"/>
              <a:gd name="T2" fmla="*/ 349 w 356"/>
              <a:gd name="T3" fmla="*/ 15 h 352"/>
              <a:gd name="T4" fmla="*/ 356 w 356"/>
              <a:gd name="T5" fmla="*/ 6 h 352"/>
              <a:gd name="T6" fmla="*/ 349 w 356"/>
              <a:gd name="T7" fmla="*/ 0 h 352"/>
              <a:gd name="T8" fmla="*/ 308 w 356"/>
              <a:gd name="T9" fmla="*/ 1 h 352"/>
              <a:gd name="T10" fmla="*/ 259 w 356"/>
              <a:gd name="T11" fmla="*/ 0 h 352"/>
              <a:gd name="T12" fmla="*/ 249 w 356"/>
              <a:gd name="T13" fmla="*/ 9 h 352"/>
              <a:gd name="T14" fmla="*/ 257 w 356"/>
              <a:gd name="T15" fmla="*/ 15 h 352"/>
              <a:gd name="T16" fmla="*/ 280 w 356"/>
              <a:gd name="T17" fmla="*/ 32 h 352"/>
              <a:gd name="T18" fmla="*/ 273 w 356"/>
              <a:gd name="T19" fmla="*/ 51 h 352"/>
              <a:gd name="T20" fmla="*/ 119 w 356"/>
              <a:gd name="T21" fmla="*/ 295 h 352"/>
              <a:gd name="T22" fmla="*/ 86 w 356"/>
              <a:gd name="T23" fmla="*/ 30 h 352"/>
              <a:gd name="T24" fmla="*/ 120 w 356"/>
              <a:gd name="T25" fmla="*/ 15 h 352"/>
              <a:gd name="T26" fmla="*/ 132 w 356"/>
              <a:gd name="T27" fmla="*/ 5 h 352"/>
              <a:gd name="T28" fmla="*/ 125 w 356"/>
              <a:gd name="T29" fmla="*/ 0 h 352"/>
              <a:gd name="T30" fmla="*/ 64 w 356"/>
              <a:gd name="T31" fmla="*/ 1 h 352"/>
              <a:gd name="T32" fmla="*/ 36 w 356"/>
              <a:gd name="T33" fmla="*/ 1 h 352"/>
              <a:gd name="T34" fmla="*/ 9 w 356"/>
              <a:gd name="T35" fmla="*/ 0 h 352"/>
              <a:gd name="T36" fmla="*/ 0 w 356"/>
              <a:gd name="T37" fmla="*/ 9 h 352"/>
              <a:gd name="T38" fmla="*/ 12 w 356"/>
              <a:gd name="T39" fmla="*/ 15 h 352"/>
              <a:gd name="T40" fmla="*/ 42 w 356"/>
              <a:gd name="T41" fmla="*/ 32 h 352"/>
              <a:gd name="T42" fmla="*/ 82 w 356"/>
              <a:gd name="T43" fmla="*/ 341 h 352"/>
              <a:gd name="T44" fmla="*/ 92 w 356"/>
              <a:gd name="T45" fmla="*/ 352 h 352"/>
              <a:gd name="T46" fmla="*/ 106 w 356"/>
              <a:gd name="T47" fmla="*/ 343 h 352"/>
              <a:gd name="T48" fmla="*/ 285 w 356"/>
              <a:gd name="T49" fmla="*/ 5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56" h="352">
                <a:moveTo>
                  <a:pt x="285" y="57"/>
                </a:moveTo>
                <a:cubicBezTo>
                  <a:pt x="310" y="18"/>
                  <a:pt x="331" y="16"/>
                  <a:pt x="349" y="15"/>
                </a:cubicBezTo>
                <a:cubicBezTo>
                  <a:pt x="355" y="15"/>
                  <a:pt x="356" y="6"/>
                  <a:pt x="356" y="6"/>
                </a:cubicBezTo>
                <a:cubicBezTo>
                  <a:pt x="356" y="2"/>
                  <a:pt x="353" y="0"/>
                  <a:pt x="349" y="0"/>
                </a:cubicBezTo>
                <a:cubicBezTo>
                  <a:pt x="336" y="0"/>
                  <a:pt x="322" y="1"/>
                  <a:pt x="308" y="1"/>
                </a:cubicBezTo>
                <a:cubicBezTo>
                  <a:pt x="292" y="1"/>
                  <a:pt x="275" y="0"/>
                  <a:pt x="259" y="0"/>
                </a:cubicBezTo>
                <a:cubicBezTo>
                  <a:pt x="256" y="0"/>
                  <a:pt x="249" y="0"/>
                  <a:pt x="249" y="9"/>
                </a:cubicBezTo>
                <a:cubicBezTo>
                  <a:pt x="249" y="15"/>
                  <a:pt x="254" y="15"/>
                  <a:pt x="257" y="15"/>
                </a:cubicBezTo>
                <a:cubicBezTo>
                  <a:pt x="271" y="16"/>
                  <a:pt x="280" y="21"/>
                  <a:pt x="280" y="32"/>
                </a:cubicBezTo>
                <a:cubicBezTo>
                  <a:pt x="280" y="39"/>
                  <a:pt x="273" y="50"/>
                  <a:pt x="273" y="51"/>
                </a:cubicBezTo>
                <a:lnTo>
                  <a:pt x="119" y="295"/>
                </a:lnTo>
                <a:lnTo>
                  <a:pt x="86" y="30"/>
                </a:lnTo>
                <a:cubicBezTo>
                  <a:pt x="86" y="22"/>
                  <a:pt x="97" y="15"/>
                  <a:pt x="120" y="15"/>
                </a:cubicBezTo>
                <a:cubicBezTo>
                  <a:pt x="127" y="15"/>
                  <a:pt x="132" y="15"/>
                  <a:pt x="132" y="5"/>
                </a:cubicBezTo>
                <a:cubicBezTo>
                  <a:pt x="132" y="1"/>
                  <a:pt x="128" y="0"/>
                  <a:pt x="125" y="0"/>
                </a:cubicBezTo>
                <a:cubicBezTo>
                  <a:pt x="106" y="0"/>
                  <a:pt x="84" y="1"/>
                  <a:pt x="64" y="1"/>
                </a:cubicBezTo>
                <a:cubicBezTo>
                  <a:pt x="55" y="1"/>
                  <a:pt x="45" y="1"/>
                  <a:pt x="36" y="1"/>
                </a:cubicBezTo>
                <a:cubicBezTo>
                  <a:pt x="27" y="1"/>
                  <a:pt x="18" y="0"/>
                  <a:pt x="9" y="0"/>
                </a:cubicBezTo>
                <a:cubicBezTo>
                  <a:pt x="6" y="0"/>
                  <a:pt x="0" y="0"/>
                  <a:pt x="0" y="9"/>
                </a:cubicBezTo>
                <a:cubicBezTo>
                  <a:pt x="0" y="15"/>
                  <a:pt x="4" y="15"/>
                  <a:pt x="12" y="15"/>
                </a:cubicBezTo>
                <a:cubicBezTo>
                  <a:pt x="40" y="15"/>
                  <a:pt x="41" y="20"/>
                  <a:pt x="42" y="32"/>
                </a:cubicBezTo>
                <a:lnTo>
                  <a:pt x="82" y="341"/>
                </a:lnTo>
                <a:cubicBezTo>
                  <a:pt x="83" y="351"/>
                  <a:pt x="85" y="352"/>
                  <a:pt x="92" y="352"/>
                </a:cubicBezTo>
                <a:cubicBezTo>
                  <a:pt x="100" y="352"/>
                  <a:pt x="102" y="350"/>
                  <a:pt x="106" y="343"/>
                </a:cubicBezTo>
                <a:lnTo>
                  <a:pt x="285" y="57"/>
                </a:lnTo>
              </a:path>
            </a:pathLst>
          </a:custGeom>
          <a:solidFill>
            <a:schemeClr val="bg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E8A100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C5D9F4-67F6-4A10-824F-4A86BF6E85F3}"/>
              </a:ext>
            </a:extLst>
          </p:cNvPr>
          <p:cNvGrpSpPr/>
          <p:nvPr/>
        </p:nvGrpSpPr>
        <p:grpSpPr>
          <a:xfrm rot="16200000">
            <a:off x="2747495" y="1751700"/>
            <a:ext cx="829025" cy="1237639"/>
            <a:chOff x="6565880" y="1618133"/>
            <a:chExt cx="829025" cy="1237639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0C50282-D944-4EF3-B037-DED0E040A610}"/>
                </a:ext>
              </a:extLst>
            </p:cNvPr>
            <p:cNvGrpSpPr/>
            <p:nvPr/>
          </p:nvGrpSpPr>
          <p:grpSpPr>
            <a:xfrm>
              <a:off x="6565880" y="2052780"/>
              <a:ext cx="802992" cy="802992"/>
              <a:chOff x="7247131" y="1976355"/>
              <a:chExt cx="802992" cy="802992"/>
            </a:xfrm>
          </p:grpSpPr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D36586F9-0415-4302-A375-3825C16EB3C7}"/>
                  </a:ext>
                </a:extLst>
              </p:cNvPr>
              <p:cNvSpPr/>
              <p:nvPr/>
            </p:nvSpPr>
            <p:spPr>
              <a:xfrm rot="18900424">
                <a:off x="7247131" y="1976355"/>
                <a:ext cx="802992" cy="802992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91E3C66-4E0E-4B1B-B094-ECF185E93AEA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">
                <a:off x="7907269" y="2095087"/>
                <a:ext cx="69882" cy="552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947D08-87D0-4A14-B2D0-0DB1273557E4}"/>
                </a:ext>
              </a:extLst>
            </p:cNvPr>
            <p:cNvGrpSpPr/>
            <p:nvPr/>
          </p:nvGrpSpPr>
          <p:grpSpPr>
            <a:xfrm rot="10800000">
              <a:off x="6591913" y="1618133"/>
              <a:ext cx="802992" cy="802992"/>
              <a:chOff x="7247131" y="1976354"/>
              <a:chExt cx="802992" cy="802992"/>
            </a:xfrm>
          </p:grpSpPr>
          <p:sp>
            <p:nvSpPr>
              <p:cNvPr id="128" name="Arc 127">
                <a:extLst>
                  <a:ext uri="{FF2B5EF4-FFF2-40B4-BE49-F238E27FC236}">
                    <a16:creationId xmlns:a16="http://schemas.microsoft.com/office/drawing/2014/main" id="{29E207DC-3E18-4E1C-B64F-C0B50F67A7F4}"/>
                  </a:ext>
                </a:extLst>
              </p:cNvPr>
              <p:cNvSpPr/>
              <p:nvPr/>
            </p:nvSpPr>
            <p:spPr>
              <a:xfrm rot="18900424">
                <a:off x="7247131" y="1976354"/>
                <a:ext cx="802992" cy="802992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E3D50007-AD8D-4B04-9C1F-A0C21D8FAABF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">
                <a:off x="7907269" y="2095087"/>
                <a:ext cx="69882" cy="552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 descr="\documentclass{article}&#10;\usepackage{amsmath}&#10;\pagestyle{empty}&#10;\begin{document}&#10;&#10;$V^{-1}$&#10;&#10;\end{document}" title="IguanaTex Vector Display">
            <a:extLst>
              <a:ext uri="{FF2B5EF4-FFF2-40B4-BE49-F238E27FC236}">
                <a16:creationId xmlns:a16="http://schemas.microsoft.com/office/drawing/2014/main" id="{FD715F37-8A19-4A75-B057-5D070939F78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2472657" y="2252856"/>
            <a:ext cx="452438" cy="265113"/>
            <a:chOff x="2921004" y="3498850"/>
            <a:chExt cx="452438" cy="265113"/>
          </a:xfrm>
          <a:solidFill>
            <a:schemeClr val="bg1">
              <a:lumMod val="50000"/>
            </a:schemeClr>
          </a:solidFill>
        </p:grpSpPr>
        <p:sp>
          <p:nvSpPr>
            <p:cNvPr id="151" name="Freeform 69 1">
              <a:extLst>
                <a:ext uri="{FF2B5EF4-FFF2-40B4-BE49-F238E27FC236}">
                  <a16:creationId xmlns:a16="http://schemas.microsoft.com/office/drawing/2014/main" id="{CD5C4D29-10F6-41C2-B940-B9493DDACD81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2921004" y="3543300"/>
              <a:ext cx="188913" cy="220663"/>
            </a:xfrm>
            <a:custGeom>
              <a:avLst/>
              <a:gdLst>
                <a:gd name="T0" fmla="*/ 285 w 355"/>
                <a:gd name="T1" fmla="*/ 57 h 351"/>
                <a:gd name="T2" fmla="*/ 349 w 355"/>
                <a:gd name="T3" fmla="*/ 15 h 351"/>
                <a:gd name="T4" fmla="*/ 355 w 355"/>
                <a:gd name="T5" fmla="*/ 6 h 351"/>
                <a:gd name="T6" fmla="*/ 349 w 355"/>
                <a:gd name="T7" fmla="*/ 0 h 351"/>
                <a:gd name="T8" fmla="*/ 308 w 355"/>
                <a:gd name="T9" fmla="*/ 1 h 351"/>
                <a:gd name="T10" fmla="*/ 259 w 355"/>
                <a:gd name="T11" fmla="*/ 0 h 351"/>
                <a:gd name="T12" fmla="*/ 249 w 355"/>
                <a:gd name="T13" fmla="*/ 9 h 351"/>
                <a:gd name="T14" fmla="*/ 257 w 355"/>
                <a:gd name="T15" fmla="*/ 15 h 351"/>
                <a:gd name="T16" fmla="*/ 280 w 355"/>
                <a:gd name="T17" fmla="*/ 32 h 351"/>
                <a:gd name="T18" fmla="*/ 273 w 355"/>
                <a:gd name="T19" fmla="*/ 51 h 351"/>
                <a:gd name="T20" fmla="*/ 119 w 355"/>
                <a:gd name="T21" fmla="*/ 294 h 351"/>
                <a:gd name="T22" fmla="*/ 85 w 355"/>
                <a:gd name="T23" fmla="*/ 30 h 351"/>
                <a:gd name="T24" fmla="*/ 120 w 355"/>
                <a:gd name="T25" fmla="*/ 15 h 351"/>
                <a:gd name="T26" fmla="*/ 132 w 355"/>
                <a:gd name="T27" fmla="*/ 5 h 351"/>
                <a:gd name="T28" fmla="*/ 125 w 355"/>
                <a:gd name="T29" fmla="*/ 0 h 351"/>
                <a:gd name="T30" fmla="*/ 64 w 355"/>
                <a:gd name="T31" fmla="*/ 1 h 351"/>
                <a:gd name="T32" fmla="*/ 36 w 355"/>
                <a:gd name="T33" fmla="*/ 1 h 351"/>
                <a:gd name="T34" fmla="*/ 9 w 355"/>
                <a:gd name="T35" fmla="*/ 0 h 351"/>
                <a:gd name="T36" fmla="*/ 0 w 355"/>
                <a:gd name="T37" fmla="*/ 9 h 351"/>
                <a:gd name="T38" fmla="*/ 12 w 355"/>
                <a:gd name="T39" fmla="*/ 15 h 351"/>
                <a:gd name="T40" fmla="*/ 42 w 355"/>
                <a:gd name="T41" fmla="*/ 32 h 351"/>
                <a:gd name="T42" fmla="*/ 81 w 355"/>
                <a:gd name="T43" fmla="*/ 340 h 351"/>
                <a:gd name="T44" fmla="*/ 91 w 355"/>
                <a:gd name="T45" fmla="*/ 351 h 351"/>
                <a:gd name="T46" fmla="*/ 105 w 355"/>
                <a:gd name="T47" fmla="*/ 342 h 351"/>
                <a:gd name="T48" fmla="*/ 285 w 355"/>
                <a:gd name="T49" fmla="*/ 5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1">
                  <a:moveTo>
                    <a:pt x="285" y="57"/>
                  </a:moveTo>
                  <a:cubicBezTo>
                    <a:pt x="309" y="18"/>
                    <a:pt x="330" y="16"/>
                    <a:pt x="349" y="15"/>
                  </a:cubicBezTo>
                  <a:cubicBezTo>
                    <a:pt x="355" y="15"/>
                    <a:pt x="355" y="6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1"/>
                    <a:pt x="308" y="1"/>
                  </a:cubicBezTo>
                  <a:cubicBezTo>
                    <a:pt x="292" y="1"/>
                    <a:pt x="275" y="0"/>
                    <a:pt x="259" y="0"/>
                  </a:cubicBezTo>
                  <a:cubicBezTo>
                    <a:pt x="256" y="0"/>
                    <a:pt x="249" y="0"/>
                    <a:pt x="249" y="9"/>
                  </a:cubicBezTo>
                  <a:cubicBezTo>
                    <a:pt x="249" y="15"/>
                    <a:pt x="254" y="15"/>
                    <a:pt x="257" y="15"/>
                  </a:cubicBezTo>
                  <a:cubicBezTo>
                    <a:pt x="271" y="16"/>
                    <a:pt x="280" y="21"/>
                    <a:pt x="280" y="32"/>
                  </a:cubicBezTo>
                  <a:cubicBezTo>
                    <a:pt x="280" y="39"/>
                    <a:pt x="273" y="50"/>
                    <a:pt x="273" y="51"/>
                  </a:cubicBezTo>
                  <a:lnTo>
                    <a:pt x="119" y="294"/>
                  </a:lnTo>
                  <a:lnTo>
                    <a:pt x="85" y="30"/>
                  </a:lnTo>
                  <a:cubicBezTo>
                    <a:pt x="85" y="22"/>
                    <a:pt x="97" y="15"/>
                    <a:pt x="120" y="15"/>
                  </a:cubicBezTo>
                  <a:cubicBezTo>
                    <a:pt x="127" y="15"/>
                    <a:pt x="132" y="15"/>
                    <a:pt x="132" y="5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1"/>
                    <a:pt x="64" y="1"/>
                  </a:cubicBezTo>
                  <a:cubicBezTo>
                    <a:pt x="55" y="1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9"/>
                  </a:cubicBezTo>
                  <a:cubicBezTo>
                    <a:pt x="0" y="15"/>
                    <a:pt x="4" y="15"/>
                    <a:pt x="12" y="15"/>
                  </a:cubicBezTo>
                  <a:cubicBezTo>
                    <a:pt x="40" y="15"/>
                    <a:pt x="41" y="20"/>
                    <a:pt x="42" y="32"/>
                  </a:cubicBezTo>
                  <a:lnTo>
                    <a:pt x="81" y="340"/>
                  </a:lnTo>
                  <a:cubicBezTo>
                    <a:pt x="83" y="350"/>
                    <a:pt x="85" y="351"/>
                    <a:pt x="91" y="351"/>
                  </a:cubicBezTo>
                  <a:cubicBezTo>
                    <a:pt x="99" y="351"/>
                    <a:pt x="101" y="349"/>
                    <a:pt x="105" y="342"/>
                  </a:cubicBezTo>
                  <a:lnTo>
                    <a:pt x="285" y="5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 1">
              <a:extLst>
                <a:ext uri="{FF2B5EF4-FFF2-40B4-BE49-F238E27FC236}">
                  <a16:creationId xmlns:a16="http://schemas.microsoft.com/office/drawing/2014/main" id="{182D0261-7C48-40B6-9BFC-15C1B5148B10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3140079" y="3582988"/>
              <a:ext cx="125413" cy="1111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9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1 1">
              <a:extLst>
                <a:ext uri="{FF2B5EF4-FFF2-40B4-BE49-F238E27FC236}">
                  <a16:creationId xmlns:a16="http://schemas.microsoft.com/office/drawing/2014/main" id="{09336DEC-4452-42B6-83D9-25834A734774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3305179" y="3498850"/>
              <a:ext cx="68263" cy="14446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2" name="Group 791" descr="\documentclass{article}&#10;\usepackage{amsmath}&#10;\pagestyle{empty}&#10;\begin{document}&#10;&#10;$s_{t+1} = A s_t + B x_t + k_t$&#10;&#10;\end{document}" title="IguanaTex Vector Display">
            <a:extLst>
              <a:ext uri="{FF2B5EF4-FFF2-40B4-BE49-F238E27FC236}">
                <a16:creationId xmlns:a16="http://schemas.microsoft.com/office/drawing/2014/main" id="{48FF6B24-C74D-4BFF-8C54-E1A451F3CA37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776538" y="1347852"/>
            <a:ext cx="4495800" cy="517526"/>
            <a:chOff x="2776538" y="1266827"/>
            <a:chExt cx="4495800" cy="517526"/>
          </a:xfrm>
        </p:grpSpPr>
        <p:sp>
          <p:nvSpPr>
            <p:cNvPr id="776" name="Freeform 70">
              <a:extLst>
                <a:ext uri="{FF2B5EF4-FFF2-40B4-BE49-F238E27FC236}">
                  <a16:creationId xmlns:a16="http://schemas.microsoft.com/office/drawing/2014/main" id="{B582A6D7-503E-4808-90EF-AD4F5D816973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776538" y="1416052"/>
              <a:ext cx="171450" cy="247650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1 w 183"/>
                <a:gd name="T17" fmla="*/ 215 h 226"/>
                <a:gd name="T18" fmla="*/ 15 w 183"/>
                <a:gd name="T19" fmla="*/ 189 h 226"/>
                <a:gd name="T20" fmla="*/ 46 w 183"/>
                <a:gd name="T21" fmla="*/ 162 h 226"/>
                <a:gd name="T22" fmla="*/ 28 w 183"/>
                <a:gd name="T23" fmla="*/ 145 h 226"/>
                <a:gd name="T24" fmla="*/ 0 w 183"/>
                <a:gd name="T25" fmla="*/ 178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5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6" y="119"/>
                    <a:pt x="91" y="122"/>
                  </a:cubicBezTo>
                  <a:cubicBezTo>
                    <a:pt x="117" y="127"/>
                    <a:pt x="143" y="133"/>
                    <a:pt x="143" y="160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4" y="215"/>
                    <a:pt x="26" y="215"/>
                    <a:pt x="15" y="189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5"/>
                    <a:pt x="0" y="178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6"/>
                    <a:pt x="171" y="143"/>
                  </a:cubicBezTo>
                  <a:cubicBezTo>
                    <a:pt x="171" y="125"/>
                    <a:pt x="162" y="113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71">
              <a:extLst>
                <a:ext uri="{FF2B5EF4-FFF2-40B4-BE49-F238E27FC236}">
                  <a16:creationId xmlns:a16="http://schemas.microsoft.com/office/drawing/2014/main" id="{8CB6359F-70E1-49D3-BC16-54995C1DFA7F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984501" y="1500190"/>
              <a:ext cx="109538" cy="242888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7 h 222"/>
                <a:gd name="T12" fmla="*/ 88 w 118"/>
                <a:gd name="T13" fmla="*/ 12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7"/>
                  </a:lnTo>
                  <a:cubicBezTo>
                    <a:pt x="87" y="15"/>
                    <a:pt x="88" y="13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10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9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72">
              <a:extLst>
                <a:ext uri="{FF2B5EF4-FFF2-40B4-BE49-F238E27FC236}">
                  <a16:creationId xmlns:a16="http://schemas.microsoft.com/office/drawing/2014/main" id="{3800436F-E8A3-4D28-8E5F-7F765C3E4D9E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3133726" y="1503365"/>
              <a:ext cx="241300" cy="280988"/>
            </a:xfrm>
            <a:custGeom>
              <a:avLst/>
              <a:gdLst>
                <a:gd name="T0" fmla="*/ 137 w 257"/>
                <a:gd name="T1" fmla="*/ 137 h 257"/>
                <a:gd name="T2" fmla="*/ 244 w 257"/>
                <a:gd name="T3" fmla="*/ 137 h 257"/>
                <a:gd name="T4" fmla="*/ 257 w 257"/>
                <a:gd name="T5" fmla="*/ 128 h 257"/>
                <a:gd name="T6" fmla="*/ 244 w 257"/>
                <a:gd name="T7" fmla="*/ 120 h 257"/>
                <a:gd name="T8" fmla="*/ 137 w 257"/>
                <a:gd name="T9" fmla="*/ 120 h 257"/>
                <a:gd name="T10" fmla="*/ 137 w 257"/>
                <a:gd name="T11" fmla="*/ 12 h 257"/>
                <a:gd name="T12" fmla="*/ 129 w 257"/>
                <a:gd name="T13" fmla="*/ 0 h 257"/>
                <a:gd name="T14" fmla="*/ 120 w 257"/>
                <a:gd name="T15" fmla="*/ 12 h 257"/>
                <a:gd name="T16" fmla="*/ 120 w 257"/>
                <a:gd name="T17" fmla="*/ 120 h 257"/>
                <a:gd name="T18" fmla="*/ 13 w 257"/>
                <a:gd name="T19" fmla="*/ 120 h 257"/>
                <a:gd name="T20" fmla="*/ 0 w 257"/>
                <a:gd name="T21" fmla="*/ 128 h 257"/>
                <a:gd name="T22" fmla="*/ 13 w 257"/>
                <a:gd name="T23" fmla="*/ 137 h 257"/>
                <a:gd name="T24" fmla="*/ 120 w 257"/>
                <a:gd name="T25" fmla="*/ 137 h 257"/>
                <a:gd name="T26" fmla="*/ 120 w 257"/>
                <a:gd name="T27" fmla="*/ 244 h 257"/>
                <a:gd name="T28" fmla="*/ 128 w 257"/>
                <a:gd name="T29" fmla="*/ 257 h 257"/>
                <a:gd name="T30" fmla="*/ 137 w 257"/>
                <a:gd name="T31" fmla="*/ 244 h 257"/>
                <a:gd name="T32" fmla="*/ 137 w 257"/>
                <a:gd name="T33" fmla="*/ 1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7">
                  <a:moveTo>
                    <a:pt x="137" y="137"/>
                  </a:moveTo>
                  <a:lnTo>
                    <a:pt x="244" y="137"/>
                  </a:lnTo>
                  <a:cubicBezTo>
                    <a:pt x="248" y="137"/>
                    <a:pt x="257" y="137"/>
                    <a:pt x="257" y="128"/>
                  </a:cubicBezTo>
                  <a:cubicBezTo>
                    <a:pt x="257" y="120"/>
                    <a:pt x="249" y="120"/>
                    <a:pt x="244" y="120"/>
                  </a:cubicBezTo>
                  <a:lnTo>
                    <a:pt x="137" y="120"/>
                  </a:lnTo>
                  <a:lnTo>
                    <a:pt x="137" y="12"/>
                  </a:lnTo>
                  <a:cubicBezTo>
                    <a:pt x="137" y="8"/>
                    <a:pt x="137" y="0"/>
                    <a:pt x="129" y="0"/>
                  </a:cubicBezTo>
                  <a:cubicBezTo>
                    <a:pt x="120" y="0"/>
                    <a:pt x="120" y="8"/>
                    <a:pt x="120" y="12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9" y="120"/>
                    <a:pt x="0" y="120"/>
                    <a:pt x="0" y="128"/>
                  </a:cubicBezTo>
                  <a:cubicBezTo>
                    <a:pt x="0" y="137"/>
                    <a:pt x="8" y="137"/>
                    <a:pt x="13" y="137"/>
                  </a:cubicBezTo>
                  <a:lnTo>
                    <a:pt x="120" y="137"/>
                  </a:lnTo>
                  <a:lnTo>
                    <a:pt x="120" y="244"/>
                  </a:lnTo>
                  <a:cubicBezTo>
                    <a:pt x="120" y="248"/>
                    <a:pt x="120" y="257"/>
                    <a:pt x="128" y="257"/>
                  </a:cubicBezTo>
                  <a:cubicBezTo>
                    <a:pt x="137" y="257"/>
                    <a:pt x="137" y="249"/>
                    <a:pt x="137" y="244"/>
                  </a:cubicBezTo>
                  <a:lnTo>
                    <a:pt x="137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73">
              <a:extLst>
                <a:ext uri="{FF2B5EF4-FFF2-40B4-BE49-F238E27FC236}">
                  <a16:creationId xmlns:a16="http://schemas.microsoft.com/office/drawing/2014/main" id="{54281BDD-1316-4CE8-9C84-678EB012F894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3432176" y="1485902"/>
              <a:ext cx="119063" cy="25400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74">
              <a:extLst>
                <a:ext uri="{FF2B5EF4-FFF2-40B4-BE49-F238E27FC236}">
                  <a16:creationId xmlns:a16="http://schemas.microsoft.com/office/drawing/2014/main" id="{D174AE5A-5775-4BD0-97B9-4EB2BE15F3CE}"/>
                </a:ext>
              </a:extLst>
            </p:cNvPr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3760788" y="1457327"/>
              <a:ext cx="311150" cy="127000"/>
            </a:xfrm>
            <a:custGeom>
              <a:avLst/>
              <a:gdLst>
                <a:gd name="T0" fmla="*/ 315 w 332"/>
                <a:gd name="T1" fmla="*/ 19 h 116"/>
                <a:gd name="T2" fmla="*/ 332 w 332"/>
                <a:gd name="T3" fmla="*/ 9 h 116"/>
                <a:gd name="T4" fmla="*/ 315 w 332"/>
                <a:gd name="T5" fmla="*/ 0 h 116"/>
                <a:gd name="T6" fmla="*/ 17 w 332"/>
                <a:gd name="T7" fmla="*/ 0 h 116"/>
                <a:gd name="T8" fmla="*/ 0 w 332"/>
                <a:gd name="T9" fmla="*/ 9 h 116"/>
                <a:gd name="T10" fmla="*/ 17 w 332"/>
                <a:gd name="T11" fmla="*/ 19 h 116"/>
                <a:gd name="T12" fmla="*/ 315 w 332"/>
                <a:gd name="T13" fmla="*/ 19 h 116"/>
                <a:gd name="T14" fmla="*/ 315 w 332"/>
                <a:gd name="T15" fmla="*/ 116 h 116"/>
                <a:gd name="T16" fmla="*/ 332 w 332"/>
                <a:gd name="T17" fmla="*/ 106 h 116"/>
                <a:gd name="T18" fmla="*/ 315 w 332"/>
                <a:gd name="T19" fmla="*/ 96 h 116"/>
                <a:gd name="T20" fmla="*/ 17 w 332"/>
                <a:gd name="T21" fmla="*/ 96 h 116"/>
                <a:gd name="T22" fmla="*/ 0 w 332"/>
                <a:gd name="T23" fmla="*/ 106 h 116"/>
                <a:gd name="T24" fmla="*/ 17 w 332"/>
                <a:gd name="T25" fmla="*/ 116 h 116"/>
                <a:gd name="T26" fmla="*/ 315 w 332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6">
                  <a:moveTo>
                    <a:pt x="315" y="19"/>
                  </a:moveTo>
                  <a:cubicBezTo>
                    <a:pt x="322" y="19"/>
                    <a:pt x="332" y="19"/>
                    <a:pt x="332" y="9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9"/>
                  </a:cubicBezTo>
                  <a:cubicBezTo>
                    <a:pt x="0" y="19"/>
                    <a:pt x="10" y="19"/>
                    <a:pt x="17" y="19"/>
                  </a:cubicBezTo>
                  <a:lnTo>
                    <a:pt x="315" y="19"/>
                  </a:lnTo>
                  <a:close/>
                  <a:moveTo>
                    <a:pt x="315" y="116"/>
                  </a:moveTo>
                  <a:cubicBezTo>
                    <a:pt x="322" y="116"/>
                    <a:pt x="332" y="116"/>
                    <a:pt x="332" y="106"/>
                  </a:cubicBezTo>
                  <a:cubicBezTo>
                    <a:pt x="332" y="96"/>
                    <a:pt x="322" y="96"/>
                    <a:pt x="315" y="96"/>
                  </a:cubicBezTo>
                  <a:lnTo>
                    <a:pt x="17" y="96"/>
                  </a:lnTo>
                  <a:cubicBezTo>
                    <a:pt x="10" y="96"/>
                    <a:pt x="0" y="96"/>
                    <a:pt x="0" y="106"/>
                  </a:cubicBezTo>
                  <a:cubicBezTo>
                    <a:pt x="0" y="116"/>
                    <a:pt x="10" y="116"/>
                    <a:pt x="17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75">
              <a:extLst>
                <a:ext uri="{FF2B5EF4-FFF2-40B4-BE49-F238E27FC236}">
                  <a16:creationId xmlns:a16="http://schemas.microsoft.com/office/drawing/2014/main" id="{9CF83B19-805F-4E61-B5E5-761877B2FE6F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4244976" y="1266827"/>
              <a:ext cx="319088" cy="390525"/>
            </a:xfrm>
            <a:custGeom>
              <a:avLst/>
              <a:gdLst>
                <a:gd name="T0" fmla="*/ 71 w 342"/>
                <a:gd name="T1" fmla="*/ 300 h 358"/>
                <a:gd name="T2" fmla="*/ 10 w 342"/>
                <a:gd name="T3" fmla="*/ 342 h 358"/>
                <a:gd name="T4" fmla="*/ 0 w 342"/>
                <a:gd name="T5" fmla="*/ 352 h 358"/>
                <a:gd name="T6" fmla="*/ 6 w 342"/>
                <a:gd name="T7" fmla="*/ 358 h 358"/>
                <a:gd name="T8" fmla="*/ 49 w 342"/>
                <a:gd name="T9" fmla="*/ 356 h 358"/>
                <a:gd name="T10" fmla="*/ 99 w 342"/>
                <a:gd name="T11" fmla="*/ 358 h 358"/>
                <a:gd name="T12" fmla="*/ 108 w 342"/>
                <a:gd name="T13" fmla="*/ 348 h 358"/>
                <a:gd name="T14" fmla="*/ 100 w 342"/>
                <a:gd name="T15" fmla="*/ 342 h 358"/>
                <a:gd name="T16" fmla="*/ 77 w 342"/>
                <a:gd name="T17" fmla="*/ 325 h 358"/>
                <a:gd name="T18" fmla="*/ 84 w 342"/>
                <a:gd name="T19" fmla="*/ 306 h 358"/>
                <a:gd name="T20" fmla="*/ 122 w 342"/>
                <a:gd name="T21" fmla="*/ 242 h 358"/>
                <a:gd name="T22" fmla="*/ 247 w 342"/>
                <a:gd name="T23" fmla="*/ 242 h 358"/>
                <a:gd name="T24" fmla="*/ 255 w 342"/>
                <a:gd name="T25" fmla="*/ 326 h 358"/>
                <a:gd name="T26" fmla="*/ 219 w 342"/>
                <a:gd name="T27" fmla="*/ 342 h 358"/>
                <a:gd name="T28" fmla="*/ 207 w 342"/>
                <a:gd name="T29" fmla="*/ 352 h 358"/>
                <a:gd name="T30" fmla="*/ 214 w 342"/>
                <a:gd name="T31" fmla="*/ 358 h 358"/>
                <a:gd name="T32" fmla="*/ 276 w 342"/>
                <a:gd name="T33" fmla="*/ 356 h 358"/>
                <a:gd name="T34" fmla="*/ 333 w 342"/>
                <a:gd name="T35" fmla="*/ 358 h 358"/>
                <a:gd name="T36" fmla="*/ 342 w 342"/>
                <a:gd name="T37" fmla="*/ 348 h 358"/>
                <a:gd name="T38" fmla="*/ 330 w 342"/>
                <a:gd name="T39" fmla="*/ 342 h 358"/>
                <a:gd name="T40" fmla="*/ 298 w 342"/>
                <a:gd name="T41" fmla="*/ 324 h 358"/>
                <a:gd name="T42" fmla="*/ 267 w 342"/>
                <a:gd name="T43" fmla="*/ 12 h 358"/>
                <a:gd name="T44" fmla="*/ 258 w 342"/>
                <a:gd name="T45" fmla="*/ 0 h 358"/>
                <a:gd name="T46" fmla="*/ 245 w 342"/>
                <a:gd name="T47" fmla="*/ 9 h 358"/>
                <a:gd name="T48" fmla="*/ 71 w 342"/>
                <a:gd name="T49" fmla="*/ 300 h 358"/>
                <a:gd name="T50" fmla="*/ 131 w 342"/>
                <a:gd name="T51" fmla="*/ 227 h 358"/>
                <a:gd name="T52" fmla="*/ 229 w 342"/>
                <a:gd name="T53" fmla="*/ 62 h 358"/>
                <a:gd name="T54" fmla="*/ 245 w 342"/>
                <a:gd name="T55" fmla="*/ 227 h 358"/>
                <a:gd name="T56" fmla="*/ 131 w 342"/>
                <a:gd name="T57" fmla="*/ 22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8">
                  <a:moveTo>
                    <a:pt x="71" y="300"/>
                  </a:moveTo>
                  <a:cubicBezTo>
                    <a:pt x="51" y="334"/>
                    <a:pt x="32" y="341"/>
                    <a:pt x="10" y="342"/>
                  </a:cubicBezTo>
                  <a:cubicBezTo>
                    <a:pt x="4" y="343"/>
                    <a:pt x="0" y="343"/>
                    <a:pt x="0" y="352"/>
                  </a:cubicBezTo>
                  <a:cubicBezTo>
                    <a:pt x="0" y="355"/>
                    <a:pt x="2" y="358"/>
                    <a:pt x="6" y="358"/>
                  </a:cubicBezTo>
                  <a:cubicBezTo>
                    <a:pt x="19" y="358"/>
                    <a:pt x="35" y="356"/>
                    <a:pt x="49" y="356"/>
                  </a:cubicBezTo>
                  <a:cubicBezTo>
                    <a:pt x="65" y="356"/>
                    <a:pt x="83" y="358"/>
                    <a:pt x="99" y="358"/>
                  </a:cubicBezTo>
                  <a:cubicBezTo>
                    <a:pt x="102" y="358"/>
                    <a:pt x="108" y="358"/>
                    <a:pt x="108" y="348"/>
                  </a:cubicBezTo>
                  <a:cubicBezTo>
                    <a:pt x="108" y="343"/>
                    <a:pt x="104" y="342"/>
                    <a:pt x="100" y="342"/>
                  </a:cubicBezTo>
                  <a:cubicBezTo>
                    <a:pt x="89" y="341"/>
                    <a:pt x="77" y="337"/>
                    <a:pt x="77" y="325"/>
                  </a:cubicBezTo>
                  <a:cubicBezTo>
                    <a:pt x="77" y="319"/>
                    <a:pt x="80" y="313"/>
                    <a:pt x="84" y="306"/>
                  </a:cubicBezTo>
                  <a:lnTo>
                    <a:pt x="122" y="242"/>
                  </a:lnTo>
                  <a:lnTo>
                    <a:pt x="247" y="242"/>
                  </a:lnTo>
                  <a:cubicBezTo>
                    <a:pt x="248" y="253"/>
                    <a:pt x="255" y="321"/>
                    <a:pt x="255" y="326"/>
                  </a:cubicBezTo>
                  <a:cubicBezTo>
                    <a:pt x="255" y="341"/>
                    <a:pt x="229" y="342"/>
                    <a:pt x="219" y="342"/>
                  </a:cubicBezTo>
                  <a:cubicBezTo>
                    <a:pt x="212" y="342"/>
                    <a:pt x="207" y="342"/>
                    <a:pt x="207" y="352"/>
                  </a:cubicBezTo>
                  <a:cubicBezTo>
                    <a:pt x="207" y="358"/>
                    <a:pt x="213" y="358"/>
                    <a:pt x="214" y="358"/>
                  </a:cubicBezTo>
                  <a:cubicBezTo>
                    <a:pt x="234" y="358"/>
                    <a:pt x="256" y="356"/>
                    <a:pt x="276" y="356"/>
                  </a:cubicBezTo>
                  <a:cubicBezTo>
                    <a:pt x="289" y="356"/>
                    <a:pt x="320" y="358"/>
                    <a:pt x="333" y="358"/>
                  </a:cubicBezTo>
                  <a:cubicBezTo>
                    <a:pt x="336" y="358"/>
                    <a:pt x="342" y="358"/>
                    <a:pt x="342" y="348"/>
                  </a:cubicBezTo>
                  <a:cubicBezTo>
                    <a:pt x="342" y="342"/>
                    <a:pt x="337" y="342"/>
                    <a:pt x="330" y="342"/>
                  </a:cubicBezTo>
                  <a:cubicBezTo>
                    <a:pt x="299" y="342"/>
                    <a:pt x="299" y="339"/>
                    <a:pt x="298" y="324"/>
                  </a:cubicBezTo>
                  <a:lnTo>
                    <a:pt x="267" y="12"/>
                  </a:lnTo>
                  <a:cubicBezTo>
                    <a:pt x="266" y="2"/>
                    <a:pt x="266" y="0"/>
                    <a:pt x="258" y="0"/>
                  </a:cubicBezTo>
                  <a:cubicBezTo>
                    <a:pt x="250" y="0"/>
                    <a:pt x="248" y="4"/>
                    <a:pt x="245" y="9"/>
                  </a:cubicBezTo>
                  <a:lnTo>
                    <a:pt x="71" y="300"/>
                  </a:lnTo>
                  <a:close/>
                  <a:moveTo>
                    <a:pt x="131" y="227"/>
                  </a:moveTo>
                  <a:lnTo>
                    <a:pt x="229" y="62"/>
                  </a:lnTo>
                  <a:lnTo>
                    <a:pt x="245" y="227"/>
                  </a:lnTo>
                  <a:lnTo>
                    <a:pt x="131" y="2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76">
              <a:extLst>
                <a:ext uri="{FF2B5EF4-FFF2-40B4-BE49-F238E27FC236}">
                  <a16:creationId xmlns:a16="http://schemas.microsoft.com/office/drawing/2014/main" id="{4E48523C-F9C9-4E6D-97B3-0E497178D0BF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4602163" y="1416052"/>
              <a:ext cx="169863" cy="247650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2 w 183"/>
                <a:gd name="T17" fmla="*/ 215 h 226"/>
                <a:gd name="T18" fmla="*/ 15 w 183"/>
                <a:gd name="T19" fmla="*/ 189 h 226"/>
                <a:gd name="T20" fmla="*/ 46 w 183"/>
                <a:gd name="T21" fmla="*/ 162 h 226"/>
                <a:gd name="T22" fmla="*/ 28 w 183"/>
                <a:gd name="T23" fmla="*/ 145 h 226"/>
                <a:gd name="T24" fmla="*/ 0 w 183"/>
                <a:gd name="T25" fmla="*/ 178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5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19"/>
                    <a:pt x="91" y="122"/>
                  </a:cubicBezTo>
                  <a:cubicBezTo>
                    <a:pt x="117" y="127"/>
                    <a:pt x="143" y="133"/>
                    <a:pt x="143" y="160"/>
                  </a:cubicBezTo>
                  <a:cubicBezTo>
                    <a:pt x="143" y="173"/>
                    <a:pt x="131" y="215"/>
                    <a:pt x="72" y="215"/>
                  </a:cubicBezTo>
                  <a:cubicBezTo>
                    <a:pt x="65" y="215"/>
                    <a:pt x="26" y="215"/>
                    <a:pt x="15" y="189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5"/>
                    <a:pt x="0" y="178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6"/>
                    <a:pt x="171" y="143"/>
                  </a:cubicBezTo>
                  <a:cubicBezTo>
                    <a:pt x="171" y="125"/>
                    <a:pt x="162" y="113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77">
              <a:extLst>
                <a:ext uri="{FF2B5EF4-FFF2-40B4-BE49-F238E27FC236}">
                  <a16:creationId xmlns:a16="http://schemas.microsoft.com/office/drawing/2014/main" id="{2AA9C9D8-BD98-48D2-9245-CC698B74B428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4808538" y="1500190"/>
              <a:ext cx="111125" cy="242888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7 h 222"/>
                <a:gd name="T12" fmla="*/ 88 w 118"/>
                <a:gd name="T13" fmla="*/ 12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7"/>
                  </a:lnTo>
                  <a:cubicBezTo>
                    <a:pt x="87" y="15"/>
                    <a:pt x="88" y="13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8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10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9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78">
              <a:extLst>
                <a:ext uri="{FF2B5EF4-FFF2-40B4-BE49-F238E27FC236}">
                  <a16:creationId xmlns:a16="http://schemas.microsoft.com/office/drawing/2014/main" id="{4DCB0884-46E4-4A86-9629-63ED17AB9C8C}"/>
                </a:ext>
              </a:extLst>
            </p:cNvPr>
            <p:cNvSpPr>
              <a:spLocks/>
            </p:cNvSpPr>
            <p:nvPr>
              <p:custDataLst>
                <p:tags r:id="rId89"/>
              </p:custDataLst>
            </p:nvPr>
          </p:nvSpPr>
          <p:spPr bwMode="auto">
            <a:xfrm>
              <a:off x="5089526" y="1339852"/>
              <a:ext cx="309563" cy="3635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79">
              <a:extLst>
                <a:ext uri="{FF2B5EF4-FFF2-40B4-BE49-F238E27FC236}">
                  <a16:creationId xmlns:a16="http://schemas.microsoft.com/office/drawing/2014/main" id="{63CCDD9E-DB57-4D9F-A02C-433A29153463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5548313" y="1284290"/>
              <a:ext cx="333375" cy="373063"/>
            </a:xfrm>
            <a:custGeom>
              <a:avLst/>
              <a:gdLst>
                <a:gd name="T0" fmla="*/ 59 w 356"/>
                <a:gd name="T1" fmla="*/ 302 h 341"/>
                <a:gd name="T2" fmla="*/ 14 w 356"/>
                <a:gd name="T3" fmla="*/ 325 h 341"/>
                <a:gd name="T4" fmla="*/ 0 w 356"/>
                <a:gd name="T5" fmla="*/ 335 h 341"/>
                <a:gd name="T6" fmla="*/ 14 w 356"/>
                <a:gd name="T7" fmla="*/ 341 h 341"/>
                <a:gd name="T8" fmla="*/ 192 w 356"/>
                <a:gd name="T9" fmla="*/ 341 h 341"/>
                <a:gd name="T10" fmla="*/ 329 w 356"/>
                <a:gd name="T11" fmla="*/ 233 h 341"/>
                <a:gd name="T12" fmla="*/ 252 w 356"/>
                <a:gd name="T13" fmla="*/ 163 h 341"/>
                <a:gd name="T14" fmla="*/ 356 w 356"/>
                <a:gd name="T15" fmla="*/ 69 h 341"/>
                <a:gd name="T16" fmla="*/ 264 w 356"/>
                <a:gd name="T17" fmla="*/ 0 h 341"/>
                <a:gd name="T18" fmla="*/ 96 w 356"/>
                <a:gd name="T19" fmla="*/ 0 h 341"/>
                <a:gd name="T20" fmla="*/ 82 w 356"/>
                <a:gd name="T21" fmla="*/ 10 h 341"/>
                <a:gd name="T22" fmla="*/ 96 w 356"/>
                <a:gd name="T23" fmla="*/ 15 h 341"/>
                <a:gd name="T24" fmla="*/ 115 w 356"/>
                <a:gd name="T25" fmla="*/ 16 h 341"/>
                <a:gd name="T26" fmla="*/ 128 w 356"/>
                <a:gd name="T27" fmla="*/ 24 h 341"/>
                <a:gd name="T28" fmla="*/ 126 w 356"/>
                <a:gd name="T29" fmla="*/ 34 h 341"/>
                <a:gd name="T30" fmla="*/ 59 w 356"/>
                <a:gd name="T31" fmla="*/ 302 h 341"/>
                <a:gd name="T32" fmla="*/ 135 w 356"/>
                <a:gd name="T33" fmla="*/ 158 h 341"/>
                <a:gd name="T34" fmla="*/ 165 w 356"/>
                <a:gd name="T35" fmla="*/ 34 h 341"/>
                <a:gd name="T36" fmla="*/ 192 w 356"/>
                <a:gd name="T37" fmla="*/ 15 h 341"/>
                <a:gd name="T38" fmla="*/ 257 w 356"/>
                <a:gd name="T39" fmla="*/ 15 h 341"/>
                <a:gd name="T40" fmla="*/ 311 w 356"/>
                <a:gd name="T41" fmla="*/ 67 h 341"/>
                <a:gd name="T42" fmla="*/ 207 w 356"/>
                <a:gd name="T43" fmla="*/ 158 h 341"/>
                <a:gd name="T44" fmla="*/ 135 w 356"/>
                <a:gd name="T45" fmla="*/ 158 h 341"/>
                <a:gd name="T46" fmla="*/ 112 w 356"/>
                <a:gd name="T47" fmla="*/ 325 h 341"/>
                <a:gd name="T48" fmla="*/ 101 w 356"/>
                <a:gd name="T49" fmla="*/ 325 h 341"/>
                <a:gd name="T50" fmla="*/ 95 w 356"/>
                <a:gd name="T51" fmla="*/ 320 h 341"/>
                <a:gd name="T52" fmla="*/ 97 w 356"/>
                <a:gd name="T53" fmla="*/ 308 h 341"/>
                <a:gd name="T54" fmla="*/ 132 w 356"/>
                <a:gd name="T55" fmla="*/ 169 h 341"/>
                <a:gd name="T56" fmla="*/ 226 w 356"/>
                <a:gd name="T57" fmla="*/ 169 h 341"/>
                <a:gd name="T58" fmla="*/ 283 w 356"/>
                <a:gd name="T59" fmla="*/ 227 h 341"/>
                <a:gd name="T60" fmla="*/ 180 w 356"/>
                <a:gd name="T61" fmla="*/ 325 h 341"/>
                <a:gd name="T62" fmla="*/ 112 w 356"/>
                <a:gd name="T6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41">
                  <a:moveTo>
                    <a:pt x="59" y="302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5" y="341"/>
                    <a:pt x="14" y="341"/>
                  </a:cubicBezTo>
                  <a:lnTo>
                    <a:pt x="192" y="341"/>
                  </a:lnTo>
                  <a:cubicBezTo>
                    <a:pt x="271" y="341"/>
                    <a:pt x="329" y="282"/>
                    <a:pt x="329" y="233"/>
                  </a:cubicBezTo>
                  <a:cubicBezTo>
                    <a:pt x="329" y="197"/>
                    <a:pt x="301" y="168"/>
                    <a:pt x="252" y="163"/>
                  </a:cubicBezTo>
                  <a:cubicBezTo>
                    <a:pt x="304" y="153"/>
                    <a:pt x="356" y="116"/>
                    <a:pt x="356" y="69"/>
                  </a:cubicBezTo>
                  <a:cubicBezTo>
                    <a:pt x="356" y="32"/>
                    <a:pt x="323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2" y="0"/>
                    <a:pt x="82" y="10"/>
                  </a:cubicBezTo>
                  <a:cubicBezTo>
                    <a:pt x="82" y="15"/>
                    <a:pt x="86" y="15"/>
                    <a:pt x="96" y="15"/>
                  </a:cubicBezTo>
                  <a:cubicBezTo>
                    <a:pt x="97" y="15"/>
                    <a:pt x="106" y="15"/>
                    <a:pt x="115" y="16"/>
                  </a:cubicBezTo>
                  <a:cubicBezTo>
                    <a:pt x="124" y="17"/>
                    <a:pt x="128" y="18"/>
                    <a:pt x="128" y="24"/>
                  </a:cubicBezTo>
                  <a:cubicBezTo>
                    <a:pt x="128" y="26"/>
                    <a:pt x="128" y="28"/>
                    <a:pt x="126" y="34"/>
                  </a:cubicBezTo>
                  <a:lnTo>
                    <a:pt x="59" y="302"/>
                  </a:lnTo>
                  <a:close/>
                  <a:moveTo>
                    <a:pt x="135" y="158"/>
                  </a:moveTo>
                  <a:lnTo>
                    <a:pt x="165" y="34"/>
                  </a:lnTo>
                  <a:cubicBezTo>
                    <a:pt x="170" y="17"/>
                    <a:pt x="171" y="15"/>
                    <a:pt x="192" y="15"/>
                  </a:cubicBezTo>
                  <a:lnTo>
                    <a:pt x="257" y="15"/>
                  </a:lnTo>
                  <a:cubicBezTo>
                    <a:pt x="301" y="15"/>
                    <a:pt x="311" y="45"/>
                    <a:pt x="311" y="67"/>
                  </a:cubicBezTo>
                  <a:cubicBezTo>
                    <a:pt x="311" y="111"/>
                    <a:pt x="268" y="158"/>
                    <a:pt x="207" y="158"/>
                  </a:cubicBezTo>
                  <a:lnTo>
                    <a:pt x="135" y="158"/>
                  </a:lnTo>
                  <a:close/>
                  <a:moveTo>
                    <a:pt x="112" y="325"/>
                  </a:moveTo>
                  <a:cubicBezTo>
                    <a:pt x="105" y="325"/>
                    <a:pt x="104" y="325"/>
                    <a:pt x="101" y="325"/>
                  </a:cubicBezTo>
                  <a:cubicBezTo>
                    <a:pt x="96" y="324"/>
                    <a:pt x="95" y="324"/>
                    <a:pt x="95" y="320"/>
                  </a:cubicBezTo>
                  <a:cubicBezTo>
                    <a:pt x="95" y="318"/>
                    <a:pt x="95" y="317"/>
                    <a:pt x="97" y="308"/>
                  </a:cubicBezTo>
                  <a:lnTo>
                    <a:pt x="132" y="169"/>
                  </a:lnTo>
                  <a:lnTo>
                    <a:pt x="226" y="169"/>
                  </a:lnTo>
                  <a:cubicBezTo>
                    <a:pt x="274" y="169"/>
                    <a:pt x="283" y="206"/>
                    <a:pt x="283" y="227"/>
                  </a:cubicBezTo>
                  <a:cubicBezTo>
                    <a:pt x="283" y="277"/>
                    <a:pt x="239" y="325"/>
                    <a:pt x="180" y="325"/>
                  </a:cubicBezTo>
                  <a:lnTo>
                    <a:pt x="112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80">
              <a:extLst>
                <a:ext uri="{FF2B5EF4-FFF2-40B4-BE49-F238E27FC236}">
                  <a16:creationId xmlns:a16="http://schemas.microsoft.com/office/drawing/2014/main" id="{16BAA0D5-0290-408C-A403-3C774A6E3F0A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5919788" y="1416052"/>
              <a:ext cx="231775" cy="247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8 h 226"/>
                <a:gd name="T6" fmla="*/ 202 w 248"/>
                <a:gd name="T7" fmla="*/ 45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4 w 248"/>
                <a:gd name="T25" fmla="*/ 11 h 226"/>
                <a:gd name="T26" fmla="*/ 121 w 248"/>
                <a:gd name="T27" fmla="*/ 45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5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8"/>
                  </a:cubicBezTo>
                  <a:cubicBezTo>
                    <a:pt x="212" y="20"/>
                    <a:pt x="202" y="33"/>
                    <a:pt x="202" y="45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2" y="0"/>
                  </a:cubicBezTo>
                  <a:cubicBezTo>
                    <a:pt x="173" y="0"/>
                    <a:pt x="155" y="27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4" y="24"/>
                    <a:pt x="77" y="11"/>
                    <a:pt x="94" y="11"/>
                  </a:cubicBezTo>
                  <a:cubicBezTo>
                    <a:pt x="104" y="11"/>
                    <a:pt x="121" y="16"/>
                    <a:pt x="121" y="45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5" y="196"/>
                    <a:pt x="45" y="182"/>
                  </a:cubicBezTo>
                  <a:cubicBezTo>
                    <a:pt x="45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2" y="162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81">
              <a:extLst>
                <a:ext uri="{FF2B5EF4-FFF2-40B4-BE49-F238E27FC236}">
                  <a16:creationId xmlns:a16="http://schemas.microsoft.com/office/drawing/2014/main" id="{D3B85ECA-44C4-497E-AE42-0B60B53F54C5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6186488" y="1500190"/>
              <a:ext cx="109538" cy="242888"/>
            </a:xfrm>
            <a:custGeom>
              <a:avLst/>
              <a:gdLst>
                <a:gd name="T0" fmla="*/ 71 w 118"/>
                <a:gd name="T1" fmla="*/ 81 h 222"/>
                <a:gd name="T2" fmla="*/ 106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7 h 222"/>
                <a:gd name="T12" fmla="*/ 88 w 118"/>
                <a:gd name="T13" fmla="*/ 12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6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7"/>
                  </a:lnTo>
                  <a:cubicBezTo>
                    <a:pt x="87" y="15"/>
                    <a:pt x="88" y="13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10"/>
                    <a:pt x="35" y="222"/>
                    <a:pt x="55" y="222"/>
                  </a:cubicBezTo>
                  <a:cubicBezTo>
                    <a:pt x="93" y="222"/>
                    <a:pt x="115" y="173"/>
                    <a:pt x="115" y="169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82">
              <a:extLst>
                <a:ext uri="{FF2B5EF4-FFF2-40B4-BE49-F238E27FC236}">
                  <a16:creationId xmlns:a16="http://schemas.microsoft.com/office/drawing/2014/main" id="{27A13B53-1389-4BC9-81CD-24D676B118EC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6465888" y="1339852"/>
              <a:ext cx="311150" cy="36353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6 w 332"/>
                <a:gd name="T19" fmla="*/ 156 h 332"/>
                <a:gd name="T20" fmla="*/ 0 w 332"/>
                <a:gd name="T21" fmla="*/ 166 h 332"/>
                <a:gd name="T22" fmla="*/ 16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83">
              <a:extLst>
                <a:ext uri="{FF2B5EF4-FFF2-40B4-BE49-F238E27FC236}">
                  <a16:creationId xmlns:a16="http://schemas.microsoft.com/office/drawing/2014/main" id="{E67DBFFC-5C73-4ADD-88DA-AB2834934CDE}"/>
                </a:ext>
              </a:extLst>
            </p:cNvPr>
            <p:cNvSpPr>
              <a:spLocks/>
            </p:cNvSpPr>
            <p:nvPr>
              <p:custDataLst>
                <p:tags r:id="rId94"/>
              </p:custDataLst>
            </p:nvPr>
          </p:nvSpPr>
          <p:spPr bwMode="auto">
            <a:xfrm>
              <a:off x="6932613" y="1277940"/>
              <a:ext cx="211138" cy="385763"/>
            </a:xfrm>
            <a:custGeom>
              <a:avLst/>
              <a:gdLst>
                <a:gd name="T0" fmla="*/ 115 w 226"/>
                <a:gd name="T1" fmla="*/ 6 h 352"/>
                <a:gd name="T2" fmla="*/ 109 w 226"/>
                <a:gd name="T3" fmla="*/ 0 h 352"/>
                <a:gd name="T4" fmla="*/ 48 w 226"/>
                <a:gd name="T5" fmla="*/ 5 h 352"/>
                <a:gd name="T6" fmla="*/ 39 w 226"/>
                <a:gd name="T7" fmla="*/ 15 h 352"/>
                <a:gd name="T8" fmla="*/ 50 w 226"/>
                <a:gd name="T9" fmla="*/ 21 h 352"/>
                <a:gd name="T10" fmla="*/ 75 w 226"/>
                <a:gd name="T11" fmla="*/ 30 h 352"/>
                <a:gd name="T12" fmla="*/ 74 w 226"/>
                <a:gd name="T13" fmla="*/ 40 h 352"/>
                <a:gd name="T14" fmla="*/ 2 w 226"/>
                <a:gd name="T15" fmla="*/ 327 h 352"/>
                <a:gd name="T16" fmla="*/ 0 w 226"/>
                <a:gd name="T17" fmla="*/ 338 h 352"/>
                <a:gd name="T18" fmla="*/ 14 w 226"/>
                <a:gd name="T19" fmla="*/ 352 h 352"/>
                <a:gd name="T20" fmla="*/ 31 w 226"/>
                <a:gd name="T21" fmla="*/ 342 h 352"/>
                <a:gd name="T22" fmla="*/ 59 w 226"/>
                <a:gd name="T23" fmla="*/ 232 h 352"/>
                <a:gd name="T24" fmla="*/ 117 w 226"/>
                <a:gd name="T25" fmla="*/ 275 h 352"/>
                <a:gd name="T26" fmla="*/ 115 w 226"/>
                <a:gd name="T27" fmla="*/ 285 h 352"/>
                <a:gd name="T28" fmla="*/ 113 w 226"/>
                <a:gd name="T29" fmla="*/ 303 h 352"/>
                <a:gd name="T30" fmla="*/ 159 w 226"/>
                <a:gd name="T31" fmla="*/ 352 h 352"/>
                <a:gd name="T32" fmla="*/ 199 w 226"/>
                <a:gd name="T33" fmla="*/ 326 h 352"/>
                <a:gd name="T34" fmla="*/ 217 w 226"/>
                <a:gd name="T35" fmla="*/ 275 h 352"/>
                <a:gd name="T36" fmla="*/ 211 w 226"/>
                <a:gd name="T37" fmla="*/ 270 h 352"/>
                <a:gd name="T38" fmla="*/ 204 w 226"/>
                <a:gd name="T39" fmla="*/ 279 h 352"/>
                <a:gd name="T40" fmla="*/ 160 w 226"/>
                <a:gd name="T41" fmla="*/ 341 h 352"/>
                <a:gd name="T42" fmla="*/ 144 w 226"/>
                <a:gd name="T43" fmla="*/ 318 h 352"/>
                <a:gd name="T44" fmla="*/ 148 w 226"/>
                <a:gd name="T45" fmla="*/ 290 h 352"/>
                <a:gd name="T46" fmla="*/ 150 w 226"/>
                <a:gd name="T47" fmla="*/ 274 h 352"/>
                <a:gd name="T48" fmla="*/ 76 w 226"/>
                <a:gd name="T49" fmla="*/ 222 h 352"/>
                <a:gd name="T50" fmla="*/ 119 w 226"/>
                <a:gd name="T51" fmla="*/ 185 h 352"/>
                <a:gd name="T52" fmla="*/ 191 w 226"/>
                <a:gd name="T53" fmla="*/ 137 h 352"/>
                <a:gd name="T54" fmla="*/ 195 w 226"/>
                <a:gd name="T55" fmla="*/ 138 h 352"/>
                <a:gd name="T56" fmla="*/ 206 w 226"/>
                <a:gd name="T57" fmla="*/ 142 h 352"/>
                <a:gd name="T58" fmla="*/ 208 w 226"/>
                <a:gd name="T59" fmla="*/ 144 h 352"/>
                <a:gd name="T60" fmla="*/ 179 w 226"/>
                <a:gd name="T61" fmla="*/ 171 h 352"/>
                <a:gd name="T62" fmla="*/ 198 w 226"/>
                <a:gd name="T63" fmla="*/ 188 h 352"/>
                <a:gd name="T64" fmla="*/ 226 w 226"/>
                <a:gd name="T65" fmla="*/ 158 h 352"/>
                <a:gd name="T66" fmla="*/ 192 w 226"/>
                <a:gd name="T67" fmla="*/ 126 h 352"/>
                <a:gd name="T68" fmla="*/ 119 w 226"/>
                <a:gd name="T69" fmla="*/ 170 h 352"/>
                <a:gd name="T70" fmla="*/ 63 w 226"/>
                <a:gd name="T71" fmla="*/ 216 h 352"/>
                <a:gd name="T72" fmla="*/ 115 w 226"/>
                <a:gd name="T73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352">
                  <a:moveTo>
                    <a:pt x="115" y="6"/>
                  </a:moveTo>
                  <a:cubicBezTo>
                    <a:pt x="115" y="5"/>
                    <a:pt x="115" y="0"/>
                    <a:pt x="109" y="0"/>
                  </a:cubicBezTo>
                  <a:cubicBezTo>
                    <a:pt x="97" y="0"/>
                    <a:pt x="61" y="4"/>
                    <a:pt x="48" y="5"/>
                  </a:cubicBezTo>
                  <a:cubicBezTo>
                    <a:pt x="44" y="6"/>
                    <a:pt x="39" y="6"/>
                    <a:pt x="39" y="15"/>
                  </a:cubicBezTo>
                  <a:cubicBezTo>
                    <a:pt x="39" y="21"/>
                    <a:pt x="43" y="21"/>
                    <a:pt x="50" y="21"/>
                  </a:cubicBezTo>
                  <a:cubicBezTo>
                    <a:pt x="74" y="21"/>
                    <a:pt x="75" y="25"/>
                    <a:pt x="75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4" y="352"/>
                  </a:cubicBezTo>
                  <a:cubicBezTo>
                    <a:pt x="21" y="352"/>
                    <a:pt x="28" y="348"/>
                    <a:pt x="31" y="342"/>
                  </a:cubicBezTo>
                  <a:cubicBezTo>
                    <a:pt x="34" y="337"/>
                    <a:pt x="56" y="245"/>
                    <a:pt x="59" y="232"/>
                  </a:cubicBezTo>
                  <a:cubicBezTo>
                    <a:pt x="76" y="234"/>
                    <a:pt x="117" y="242"/>
                    <a:pt x="117" y="275"/>
                  </a:cubicBezTo>
                  <a:cubicBezTo>
                    <a:pt x="117" y="278"/>
                    <a:pt x="117" y="280"/>
                    <a:pt x="115" y="285"/>
                  </a:cubicBezTo>
                  <a:cubicBezTo>
                    <a:pt x="114" y="291"/>
                    <a:pt x="113" y="297"/>
                    <a:pt x="113" y="303"/>
                  </a:cubicBezTo>
                  <a:cubicBezTo>
                    <a:pt x="113" y="332"/>
                    <a:pt x="133" y="352"/>
                    <a:pt x="159" y="352"/>
                  </a:cubicBezTo>
                  <a:cubicBezTo>
                    <a:pt x="174" y="352"/>
                    <a:pt x="188" y="344"/>
                    <a:pt x="199" y="326"/>
                  </a:cubicBezTo>
                  <a:cubicBezTo>
                    <a:pt x="211" y="304"/>
                    <a:pt x="217" y="276"/>
                    <a:pt x="217" y="275"/>
                  </a:cubicBezTo>
                  <a:cubicBezTo>
                    <a:pt x="217" y="270"/>
                    <a:pt x="212" y="270"/>
                    <a:pt x="211" y="270"/>
                  </a:cubicBezTo>
                  <a:cubicBezTo>
                    <a:pt x="206" y="270"/>
                    <a:pt x="205" y="272"/>
                    <a:pt x="204" y="279"/>
                  </a:cubicBezTo>
                  <a:cubicBezTo>
                    <a:pt x="194" y="316"/>
                    <a:pt x="182" y="341"/>
                    <a:pt x="160" y="341"/>
                  </a:cubicBezTo>
                  <a:cubicBezTo>
                    <a:pt x="151" y="341"/>
                    <a:pt x="144" y="336"/>
                    <a:pt x="144" y="318"/>
                  </a:cubicBezTo>
                  <a:cubicBezTo>
                    <a:pt x="144" y="309"/>
                    <a:pt x="146" y="298"/>
                    <a:pt x="148" y="290"/>
                  </a:cubicBezTo>
                  <a:cubicBezTo>
                    <a:pt x="150" y="281"/>
                    <a:pt x="150" y="279"/>
                    <a:pt x="150" y="274"/>
                  </a:cubicBezTo>
                  <a:cubicBezTo>
                    <a:pt x="150" y="242"/>
                    <a:pt x="119" y="227"/>
                    <a:pt x="76" y="222"/>
                  </a:cubicBezTo>
                  <a:cubicBezTo>
                    <a:pt x="92" y="213"/>
                    <a:pt x="108" y="197"/>
                    <a:pt x="119" y="185"/>
                  </a:cubicBezTo>
                  <a:cubicBezTo>
                    <a:pt x="143" y="159"/>
                    <a:pt x="166" y="137"/>
                    <a:pt x="191" y="137"/>
                  </a:cubicBezTo>
                  <a:cubicBezTo>
                    <a:pt x="194" y="137"/>
                    <a:pt x="194" y="137"/>
                    <a:pt x="195" y="138"/>
                  </a:cubicBezTo>
                  <a:cubicBezTo>
                    <a:pt x="201" y="139"/>
                    <a:pt x="202" y="139"/>
                    <a:pt x="206" y="142"/>
                  </a:cubicBezTo>
                  <a:cubicBezTo>
                    <a:pt x="207" y="142"/>
                    <a:pt x="207" y="143"/>
                    <a:pt x="208" y="144"/>
                  </a:cubicBezTo>
                  <a:cubicBezTo>
                    <a:pt x="184" y="145"/>
                    <a:pt x="179" y="165"/>
                    <a:pt x="179" y="171"/>
                  </a:cubicBezTo>
                  <a:cubicBezTo>
                    <a:pt x="179" y="178"/>
                    <a:pt x="185" y="188"/>
                    <a:pt x="198" y="188"/>
                  </a:cubicBezTo>
                  <a:cubicBezTo>
                    <a:pt x="211" y="188"/>
                    <a:pt x="226" y="177"/>
                    <a:pt x="226" y="158"/>
                  </a:cubicBezTo>
                  <a:cubicBezTo>
                    <a:pt x="226" y="143"/>
                    <a:pt x="214" y="126"/>
                    <a:pt x="192" y="126"/>
                  </a:cubicBezTo>
                  <a:cubicBezTo>
                    <a:pt x="178" y="126"/>
                    <a:pt x="155" y="130"/>
                    <a:pt x="119" y="170"/>
                  </a:cubicBezTo>
                  <a:cubicBezTo>
                    <a:pt x="102" y="189"/>
                    <a:pt x="82" y="209"/>
                    <a:pt x="63" y="216"/>
                  </a:cubicBezTo>
                  <a:lnTo>
                    <a:pt x="115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84">
              <a:extLst>
                <a:ext uri="{FF2B5EF4-FFF2-40B4-BE49-F238E27FC236}">
                  <a16:creationId xmlns:a16="http://schemas.microsoft.com/office/drawing/2014/main" id="{69773437-C971-4DD8-843C-71E6328F42B6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7161213" y="1500190"/>
              <a:ext cx="111125" cy="242888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8 w 118"/>
                <a:gd name="T7" fmla="*/ 68 h 222"/>
                <a:gd name="T8" fmla="*/ 74 w 118"/>
                <a:gd name="T9" fmla="*/ 68 h 222"/>
                <a:gd name="T10" fmla="*/ 87 w 118"/>
                <a:gd name="T11" fmla="*/ 17 h 222"/>
                <a:gd name="T12" fmla="*/ 88 w 118"/>
                <a:gd name="T13" fmla="*/ 12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1 w 118"/>
                <a:gd name="T25" fmla="*/ 81 h 222"/>
                <a:gd name="T26" fmla="*/ 44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4" y="81"/>
                    <a:pt x="118" y="81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4" y="68"/>
                  </a:lnTo>
                  <a:lnTo>
                    <a:pt x="87" y="17"/>
                  </a:lnTo>
                  <a:cubicBezTo>
                    <a:pt x="88" y="15"/>
                    <a:pt x="88" y="13"/>
                    <a:pt x="88" y="12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6"/>
                  </a:cubicBezTo>
                  <a:cubicBezTo>
                    <a:pt x="0" y="81"/>
                    <a:pt x="4" y="81"/>
                    <a:pt x="11" y="81"/>
                  </a:cubicBezTo>
                  <a:lnTo>
                    <a:pt x="44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10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9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6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0" name="Group 819" descr="\documentclass{article}&#10;\usepackage{amsmath}&#10;\pagestyle{empty}&#10;\begin{document}&#10;&#10;$V_{ij} = \lambda_i^{j-1}$&#10;&#10;\end{document}" title="IguanaTex Vector Display">
            <a:extLst>
              <a:ext uri="{FF2B5EF4-FFF2-40B4-BE49-F238E27FC236}">
                <a16:creationId xmlns:a16="http://schemas.microsoft.com/office/drawing/2014/main" id="{6B56CCC3-1256-4B67-AF7B-3FE45256319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33299" y="726780"/>
            <a:ext cx="1231900" cy="392113"/>
            <a:chOff x="2579686" y="2732088"/>
            <a:chExt cx="1231900" cy="392113"/>
          </a:xfrm>
        </p:grpSpPr>
        <p:sp>
          <p:nvSpPr>
            <p:cNvPr id="810" name="Freeform 364">
              <a:extLst>
                <a:ext uri="{FF2B5EF4-FFF2-40B4-BE49-F238E27FC236}">
                  <a16:creationId xmlns:a16="http://schemas.microsoft.com/office/drawing/2014/main" id="{494165FD-5888-40C5-861E-2011A28A60FE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579686" y="2814638"/>
              <a:ext cx="195263" cy="223838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8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2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3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1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8" y="0"/>
                  </a:cubicBezTo>
                  <a:cubicBezTo>
                    <a:pt x="255" y="0"/>
                    <a:pt x="249" y="0"/>
                    <a:pt x="249" y="10"/>
                  </a:cubicBezTo>
                  <a:cubicBezTo>
                    <a:pt x="249" y="15"/>
                    <a:pt x="253" y="16"/>
                    <a:pt x="257" y="16"/>
                  </a:cubicBezTo>
                  <a:cubicBezTo>
                    <a:pt x="270" y="17"/>
                    <a:pt x="280" y="22"/>
                    <a:pt x="280" y="32"/>
                  </a:cubicBezTo>
                  <a:cubicBezTo>
                    <a:pt x="280" y="40"/>
                    <a:pt x="272" y="51"/>
                    <a:pt x="272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3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7" y="1"/>
                    <a:pt x="18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1" y="341"/>
                  </a:lnTo>
                  <a:cubicBezTo>
                    <a:pt x="83" y="351"/>
                    <a:pt x="85" y="352"/>
                    <a:pt x="91" y="352"/>
                  </a:cubicBezTo>
                  <a:cubicBezTo>
                    <a:pt x="99" y="352"/>
                    <a:pt x="101" y="350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365">
              <a:extLst>
                <a:ext uri="{FF2B5EF4-FFF2-40B4-BE49-F238E27FC236}">
                  <a16:creationId xmlns:a16="http://schemas.microsoft.com/office/drawing/2014/main" id="{935214F6-3E16-4160-93ED-EE15B614258D}"/>
                </a:ext>
              </a:extLst>
            </p:cNvPr>
            <p:cNvSpPr>
              <a:spLocks noEditPoints="1"/>
            </p:cNvSpPr>
            <p:nvPr>
              <p:custDataLst>
                <p:tags r:id="rId73"/>
              </p:custDataLst>
            </p:nvPr>
          </p:nvSpPr>
          <p:spPr bwMode="auto">
            <a:xfrm>
              <a:off x="2733674" y="2930526"/>
              <a:ext cx="57150" cy="150813"/>
            </a:xfrm>
            <a:custGeom>
              <a:avLst/>
              <a:gdLst>
                <a:gd name="T0" fmla="*/ 96 w 105"/>
                <a:gd name="T1" fmla="*/ 14 h 235"/>
                <a:gd name="T2" fmla="*/ 82 w 105"/>
                <a:gd name="T3" fmla="*/ 0 h 235"/>
                <a:gd name="T4" fmla="*/ 63 w 105"/>
                <a:gd name="T5" fmla="*/ 20 h 235"/>
                <a:gd name="T6" fmla="*/ 77 w 105"/>
                <a:gd name="T7" fmla="*/ 33 h 235"/>
                <a:gd name="T8" fmla="*/ 96 w 105"/>
                <a:gd name="T9" fmla="*/ 14 h 235"/>
                <a:gd name="T10" fmla="*/ 25 w 105"/>
                <a:gd name="T11" fmla="*/ 191 h 235"/>
                <a:gd name="T12" fmla="*/ 22 w 105"/>
                <a:gd name="T13" fmla="*/ 206 h 235"/>
                <a:gd name="T14" fmla="*/ 55 w 105"/>
                <a:gd name="T15" fmla="*/ 235 h 235"/>
                <a:gd name="T16" fmla="*/ 105 w 105"/>
                <a:gd name="T17" fmla="*/ 182 h 235"/>
                <a:gd name="T18" fmla="*/ 100 w 105"/>
                <a:gd name="T19" fmla="*/ 177 h 235"/>
                <a:gd name="T20" fmla="*/ 93 w 105"/>
                <a:gd name="T21" fmla="*/ 183 h 235"/>
                <a:gd name="T22" fmla="*/ 56 w 105"/>
                <a:gd name="T23" fmla="*/ 225 h 235"/>
                <a:gd name="T24" fmla="*/ 48 w 105"/>
                <a:gd name="T25" fmla="*/ 213 h 235"/>
                <a:gd name="T26" fmla="*/ 53 w 105"/>
                <a:gd name="T27" fmla="*/ 191 h 235"/>
                <a:gd name="T28" fmla="*/ 64 w 105"/>
                <a:gd name="T29" fmla="*/ 163 h 235"/>
                <a:gd name="T30" fmla="*/ 81 w 105"/>
                <a:gd name="T31" fmla="*/ 119 h 235"/>
                <a:gd name="T32" fmla="*/ 83 w 105"/>
                <a:gd name="T33" fmla="*/ 108 h 235"/>
                <a:gd name="T34" fmla="*/ 50 w 105"/>
                <a:gd name="T35" fmla="*/ 78 h 235"/>
                <a:gd name="T36" fmla="*/ 0 w 105"/>
                <a:gd name="T37" fmla="*/ 131 h 235"/>
                <a:gd name="T38" fmla="*/ 6 w 105"/>
                <a:gd name="T39" fmla="*/ 136 h 235"/>
                <a:gd name="T40" fmla="*/ 12 w 105"/>
                <a:gd name="T41" fmla="*/ 130 h 235"/>
                <a:gd name="T42" fmla="*/ 49 w 105"/>
                <a:gd name="T43" fmla="*/ 88 h 235"/>
                <a:gd name="T44" fmla="*/ 58 w 105"/>
                <a:gd name="T45" fmla="*/ 100 h 235"/>
                <a:gd name="T46" fmla="*/ 47 w 105"/>
                <a:gd name="T47" fmla="*/ 135 h 235"/>
                <a:gd name="T48" fmla="*/ 25 w 105"/>
                <a:gd name="T49" fmla="*/ 19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5" h="235">
                  <a:moveTo>
                    <a:pt x="96" y="14"/>
                  </a:moveTo>
                  <a:cubicBezTo>
                    <a:pt x="96" y="8"/>
                    <a:pt x="92" y="0"/>
                    <a:pt x="82" y="0"/>
                  </a:cubicBezTo>
                  <a:cubicBezTo>
                    <a:pt x="73" y="0"/>
                    <a:pt x="63" y="9"/>
                    <a:pt x="63" y="20"/>
                  </a:cubicBezTo>
                  <a:cubicBezTo>
                    <a:pt x="63" y="26"/>
                    <a:pt x="67" y="33"/>
                    <a:pt x="77" y="33"/>
                  </a:cubicBezTo>
                  <a:cubicBezTo>
                    <a:pt x="87" y="33"/>
                    <a:pt x="96" y="23"/>
                    <a:pt x="96" y="14"/>
                  </a:cubicBezTo>
                  <a:close/>
                  <a:moveTo>
                    <a:pt x="25" y="191"/>
                  </a:moveTo>
                  <a:cubicBezTo>
                    <a:pt x="24" y="195"/>
                    <a:pt x="22" y="200"/>
                    <a:pt x="22" y="206"/>
                  </a:cubicBezTo>
                  <a:cubicBezTo>
                    <a:pt x="22" y="222"/>
                    <a:pt x="36" y="235"/>
                    <a:pt x="55" y="235"/>
                  </a:cubicBezTo>
                  <a:cubicBezTo>
                    <a:pt x="90" y="235"/>
                    <a:pt x="105" y="187"/>
                    <a:pt x="105" y="182"/>
                  </a:cubicBezTo>
                  <a:cubicBezTo>
                    <a:pt x="105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3" y="183"/>
                  </a:cubicBezTo>
                  <a:cubicBezTo>
                    <a:pt x="85" y="211"/>
                    <a:pt x="70" y="225"/>
                    <a:pt x="56" y="225"/>
                  </a:cubicBezTo>
                  <a:cubicBezTo>
                    <a:pt x="49" y="225"/>
                    <a:pt x="48" y="221"/>
                    <a:pt x="48" y="213"/>
                  </a:cubicBezTo>
                  <a:cubicBezTo>
                    <a:pt x="48" y="205"/>
                    <a:pt x="50" y="199"/>
                    <a:pt x="53" y="191"/>
                  </a:cubicBezTo>
                  <a:cubicBezTo>
                    <a:pt x="57" y="181"/>
                    <a:pt x="60" y="172"/>
                    <a:pt x="64" y="163"/>
                  </a:cubicBezTo>
                  <a:cubicBezTo>
                    <a:pt x="67" y="155"/>
                    <a:pt x="80" y="123"/>
                    <a:pt x="81" y="119"/>
                  </a:cubicBezTo>
                  <a:cubicBezTo>
                    <a:pt x="82" y="115"/>
                    <a:pt x="83" y="111"/>
                    <a:pt x="83" y="108"/>
                  </a:cubicBezTo>
                  <a:cubicBezTo>
                    <a:pt x="83" y="91"/>
                    <a:pt x="70" y="78"/>
                    <a:pt x="50" y="78"/>
                  </a:cubicBezTo>
                  <a:cubicBezTo>
                    <a:pt x="16" y="78"/>
                    <a:pt x="0" y="125"/>
                    <a:pt x="0" y="131"/>
                  </a:cubicBezTo>
                  <a:cubicBezTo>
                    <a:pt x="0" y="136"/>
                    <a:pt x="5" y="136"/>
                    <a:pt x="6" y="136"/>
                  </a:cubicBezTo>
                  <a:cubicBezTo>
                    <a:pt x="11" y="136"/>
                    <a:pt x="11" y="134"/>
                    <a:pt x="12" y="130"/>
                  </a:cubicBezTo>
                  <a:cubicBezTo>
                    <a:pt x="21" y="100"/>
                    <a:pt x="36" y="88"/>
                    <a:pt x="49" y="88"/>
                  </a:cubicBezTo>
                  <a:cubicBezTo>
                    <a:pt x="55" y="88"/>
                    <a:pt x="58" y="90"/>
                    <a:pt x="58" y="100"/>
                  </a:cubicBezTo>
                  <a:cubicBezTo>
                    <a:pt x="58" y="108"/>
                    <a:pt x="56" y="113"/>
                    <a:pt x="47" y="135"/>
                  </a:cubicBezTo>
                  <a:lnTo>
                    <a:pt x="25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366">
              <a:extLst>
                <a:ext uri="{FF2B5EF4-FFF2-40B4-BE49-F238E27FC236}">
                  <a16:creationId xmlns:a16="http://schemas.microsoft.com/office/drawing/2014/main" id="{F9688E81-8775-4558-A9E1-0E105921BC3B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2801936" y="2930526"/>
              <a:ext cx="84138" cy="193675"/>
            </a:xfrm>
            <a:custGeom>
              <a:avLst/>
              <a:gdLst>
                <a:gd name="T0" fmla="*/ 153 w 153"/>
                <a:gd name="T1" fmla="*/ 14 h 303"/>
                <a:gd name="T2" fmla="*/ 139 w 153"/>
                <a:gd name="T3" fmla="*/ 0 h 303"/>
                <a:gd name="T4" fmla="*/ 120 w 153"/>
                <a:gd name="T5" fmla="*/ 20 h 303"/>
                <a:gd name="T6" fmla="*/ 134 w 153"/>
                <a:gd name="T7" fmla="*/ 33 h 303"/>
                <a:gd name="T8" fmla="*/ 153 w 153"/>
                <a:gd name="T9" fmla="*/ 14 h 303"/>
                <a:gd name="T10" fmla="*/ 79 w 153"/>
                <a:gd name="T11" fmla="*/ 249 h 303"/>
                <a:gd name="T12" fmla="*/ 34 w 153"/>
                <a:gd name="T13" fmla="*/ 293 h 303"/>
                <a:gd name="T14" fmla="*/ 22 w 153"/>
                <a:gd name="T15" fmla="*/ 291 h 303"/>
                <a:gd name="T16" fmla="*/ 34 w 153"/>
                <a:gd name="T17" fmla="*/ 273 h 303"/>
                <a:gd name="T18" fmla="*/ 20 w 153"/>
                <a:gd name="T19" fmla="*/ 260 h 303"/>
                <a:gd name="T20" fmla="*/ 0 w 153"/>
                <a:gd name="T21" fmla="*/ 281 h 303"/>
                <a:gd name="T22" fmla="*/ 35 w 153"/>
                <a:gd name="T23" fmla="*/ 303 h 303"/>
                <a:gd name="T24" fmla="*/ 107 w 153"/>
                <a:gd name="T25" fmla="*/ 248 h 303"/>
                <a:gd name="T26" fmla="*/ 139 w 153"/>
                <a:gd name="T27" fmla="*/ 123 h 303"/>
                <a:gd name="T28" fmla="*/ 140 w 153"/>
                <a:gd name="T29" fmla="*/ 111 h 303"/>
                <a:gd name="T30" fmla="*/ 103 w 153"/>
                <a:gd name="T31" fmla="*/ 78 h 303"/>
                <a:gd name="T32" fmla="*/ 42 w 153"/>
                <a:gd name="T33" fmla="*/ 131 h 303"/>
                <a:gd name="T34" fmla="*/ 48 w 153"/>
                <a:gd name="T35" fmla="*/ 136 h 303"/>
                <a:gd name="T36" fmla="*/ 55 w 153"/>
                <a:gd name="T37" fmla="*/ 129 h 303"/>
                <a:gd name="T38" fmla="*/ 102 w 153"/>
                <a:gd name="T39" fmla="*/ 88 h 303"/>
                <a:gd name="T40" fmla="*/ 114 w 153"/>
                <a:gd name="T41" fmla="*/ 105 h 303"/>
                <a:gd name="T42" fmla="*/ 113 w 153"/>
                <a:gd name="T43" fmla="*/ 115 h 303"/>
                <a:gd name="T44" fmla="*/ 79 w 153"/>
                <a:gd name="T45" fmla="*/ 24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3">
                  <a:moveTo>
                    <a:pt x="153" y="14"/>
                  </a:moveTo>
                  <a:cubicBezTo>
                    <a:pt x="153" y="8"/>
                    <a:pt x="149" y="0"/>
                    <a:pt x="139" y="0"/>
                  </a:cubicBezTo>
                  <a:cubicBezTo>
                    <a:pt x="129" y="0"/>
                    <a:pt x="120" y="10"/>
                    <a:pt x="120" y="20"/>
                  </a:cubicBezTo>
                  <a:cubicBezTo>
                    <a:pt x="120" y="25"/>
                    <a:pt x="124" y="33"/>
                    <a:pt x="134" y="33"/>
                  </a:cubicBezTo>
                  <a:cubicBezTo>
                    <a:pt x="143" y="33"/>
                    <a:pt x="153" y="24"/>
                    <a:pt x="153" y="14"/>
                  </a:cubicBezTo>
                  <a:close/>
                  <a:moveTo>
                    <a:pt x="79" y="249"/>
                  </a:moveTo>
                  <a:cubicBezTo>
                    <a:pt x="73" y="273"/>
                    <a:pt x="55" y="293"/>
                    <a:pt x="34" y="293"/>
                  </a:cubicBezTo>
                  <a:cubicBezTo>
                    <a:pt x="30" y="293"/>
                    <a:pt x="26" y="292"/>
                    <a:pt x="22" y="291"/>
                  </a:cubicBezTo>
                  <a:cubicBezTo>
                    <a:pt x="31" y="287"/>
                    <a:pt x="34" y="278"/>
                    <a:pt x="34" y="273"/>
                  </a:cubicBezTo>
                  <a:cubicBezTo>
                    <a:pt x="34" y="265"/>
                    <a:pt x="27" y="260"/>
                    <a:pt x="20" y="260"/>
                  </a:cubicBezTo>
                  <a:cubicBezTo>
                    <a:pt x="9" y="260"/>
                    <a:pt x="0" y="270"/>
                    <a:pt x="0" y="281"/>
                  </a:cubicBezTo>
                  <a:cubicBezTo>
                    <a:pt x="0" y="294"/>
                    <a:pt x="14" y="303"/>
                    <a:pt x="35" y="303"/>
                  </a:cubicBezTo>
                  <a:cubicBezTo>
                    <a:pt x="56" y="303"/>
                    <a:pt x="96" y="290"/>
                    <a:pt x="107" y="248"/>
                  </a:cubicBezTo>
                  <a:lnTo>
                    <a:pt x="139" y="123"/>
                  </a:lnTo>
                  <a:cubicBezTo>
                    <a:pt x="140" y="119"/>
                    <a:pt x="140" y="116"/>
                    <a:pt x="140" y="111"/>
                  </a:cubicBezTo>
                  <a:cubicBezTo>
                    <a:pt x="140" y="91"/>
                    <a:pt x="124" y="78"/>
                    <a:pt x="103" y="78"/>
                  </a:cubicBezTo>
                  <a:cubicBezTo>
                    <a:pt x="64" y="78"/>
                    <a:pt x="42" y="126"/>
                    <a:pt x="42" y="131"/>
                  </a:cubicBezTo>
                  <a:cubicBezTo>
                    <a:pt x="42" y="136"/>
                    <a:pt x="47" y="136"/>
                    <a:pt x="48" y="136"/>
                  </a:cubicBezTo>
                  <a:cubicBezTo>
                    <a:pt x="52" y="136"/>
                    <a:pt x="53" y="135"/>
                    <a:pt x="55" y="129"/>
                  </a:cubicBezTo>
                  <a:cubicBezTo>
                    <a:pt x="64" y="109"/>
                    <a:pt x="82" y="88"/>
                    <a:pt x="102" y="88"/>
                  </a:cubicBezTo>
                  <a:cubicBezTo>
                    <a:pt x="111" y="88"/>
                    <a:pt x="114" y="94"/>
                    <a:pt x="114" y="105"/>
                  </a:cubicBezTo>
                  <a:cubicBezTo>
                    <a:pt x="114" y="109"/>
                    <a:pt x="113" y="113"/>
                    <a:pt x="113" y="115"/>
                  </a:cubicBezTo>
                  <a:lnTo>
                    <a:pt x="79" y="2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367">
              <a:extLst>
                <a:ext uri="{FF2B5EF4-FFF2-40B4-BE49-F238E27FC236}">
                  <a16:creationId xmlns:a16="http://schemas.microsoft.com/office/drawing/2014/main" id="{6A12CEB4-D9A2-4E71-A0B2-8FF25C0B666A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3009899" y="2914651"/>
              <a:ext cx="184150" cy="74613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368">
              <a:extLst>
                <a:ext uri="{FF2B5EF4-FFF2-40B4-BE49-F238E27FC236}">
                  <a16:creationId xmlns:a16="http://schemas.microsoft.com/office/drawing/2014/main" id="{86DC79AB-A3D8-48BD-AC5F-9E4F29AFE6C4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3300411" y="2811463"/>
              <a:ext cx="136525" cy="223838"/>
            </a:xfrm>
            <a:custGeom>
              <a:avLst/>
              <a:gdLst>
                <a:gd name="T0" fmla="*/ 151 w 247"/>
                <a:gd name="T1" fmla="*/ 200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5 h 353"/>
                <a:gd name="T20" fmla="*/ 66 w 247"/>
                <a:gd name="T21" fmla="*/ 10 h 353"/>
                <a:gd name="T22" fmla="*/ 98 w 247"/>
                <a:gd name="T23" fmla="*/ 50 h 353"/>
                <a:gd name="T24" fmla="*/ 146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2 h 353"/>
                <a:gd name="T34" fmla="*/ 151 w 247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1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4" y="342"/>
                  </a:cubicBezTo>
                  <a:cubicBezTo>
                    <a:pt x="239" y="337"/>
                    <a:pt x="236" y="329"/>
                    <a:pt x="233" y="319"/>
                  </a:cubicBezTo>
                  <a:lnTo>
                    <a:pt x="131" y="35"/>
                  </a:lnTo>
                  <a:cubicBezTo>
                    <a:pt x="120" y="6"/>
                    <a:pt x="93" y="0"/>
                    <a:pt x="70" y="0"/>
                  </a:cubicBezTo>
                  <a:cubicBezTo>
                    <a:pt x="68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6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2"/>
                  </a:cubicBezTo>
                  <a:lnTo>
                    <a:pt x="151" y="200"/>
                  </a:lnTo>
                </a:path>
              </a:pathLst>
            </a:custGeom>
            <a:solidFill>
              <a:srgbClr val="CC79A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5" name="Freeform 369">
              <a:extLst>
                <a:ext uri="{FF2B5EF4-FFF2-40B4-BE49-F238E27FC236}">
                  <a16:creationId xmlns:a16="http://schemas.microsoft.com/office/drawing/2014/main" id="{F8222EB4-0822-4086-A705-C2C187CE6143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3446461" y="2732088"/>
              <a:ext cx="84138" cy="192088"/>
            </a:xfrm>
            <a:custGeom>
              <a:avLst/>
              <a:gdLst>
                <a:gd name="T0" fmla="*/ 153 w 153"/>
                <a:gd name="T1" fmla="*/ 13 h 303"/>
                <a:gd name="T2" fmla="*/ 139 w 153"/>
                <a:gd name="T3" fmla="*/ 0 h 303"/>
                <a:gd name="T4" fmla="*/ 119 w 153"/>
                <a:gd name="T5" fmla="*/ 19 h 303"/>
                <a:gd name="T6" fmla="*/ 133 w 153"/>
                <a:gd name="T7" fmla="*/ 33 h 303"/>
                <a:gd name="T8" fmla="*/ 153 w 153"/>
                <a:gd name="T9" fmla="*/ 13 h 303"/>
                <a:gd name="T10" fmla="*/ 79 w 153"/>
                <a:gd name="T11" fmla="*/ 249 h 303"/>
                <a:gd name="T12" fmla="*/ 34 w 153"/>
                <a:gd name="T13" fmla="*/ 293 h 303"/>
                <a:gd name="T14" fmla="*/ 21 w 153"/>
                <a:gd name="T15" fmla="*/ 291 h 303"/>
                <a:gd name="T16" fmla="*/ 33 w 153"/>
                <a:gd name="T17" fmla="*/ 273 h 303"/>
                <a:gd name="T18" fmla="*/ 20 w 153"/>
                <a:gd name="T19" fmla="*/ 260 h 303"/>
                <a:gd name="T20" fmla="*/ 0 w 153"/>
                <a:gd name="T21" fmla="*/ 281 h 303"/>
                <a:gd name="T22" fmla="*/ 34 w 153"/>
                <a:gd name="T23" fmla="*/ 303 h 303"/>
                <a:gd name="T24" fmla="*/ 107 w 153"/>
                <a:gd name="T25" fmla="*/ 247 h 303"/>
                <a:gd name="T26" fmla="*/ 138 w 153"/>
                <a:gd name="T27" fmla="*/ 123 h 303"/>
                <a:gd name="T28" fmla="*/ 140 w 153"/>
                <a:gd name="T29" fmla="*/ 110 h 303"/>
                <a:gd name="T30" fmla="*/ 103 w 153"/>
                <a:gd name="T31" fmla="*/ 78 h 303"/>
                <a:gd name="T32" fmla="*/ 42 w 153"/>
                <a:gd name="T33" fmla="*/ 131 h 303"/>
                <a:gd name="T34" fmla="*/ 48 w 153"/>
                <a:gd name="T35" fmla="*/ 135 h 303"/>
                <a:gd name="T36" fmla="*/ 55 w 153"/>
                <a:gd name="T37" fmla="*/ 129 h 303"/>
                <a:gd name="T38" fmla="*/ 102 w 153"/>
                <a:gd name="T39" fmla="*/ 87 h 303"/>
                <a:gd name="T40" fmla="*/ 113 w 153"/>
                <a:gd name="T41" fmla="*/ 104 h 303"/>
                <a:gd name="T42" fmla="*/ 112 w 153"/>
                <a:gd name="T43" fmla="*/ 115 h 303"/>
                <a:gd name="T44" fmla="*/ 79 w 153"/>
                <a:gd name="T45" fmla="*/ 24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303">
                  <a:moveTo>
                    <a:pt x="153" y="13"/>
                  </a:moveTo>
                  <a:cubicBezTo>
                    <a:pt x="153" y="7"/>
                    <a:pt x="148" y="0"/>
                    <a:pt x="139" y="0"/>
                  </a:cubicBezTo>
                  <a:cubicBezTo>
                    <a:pt x="129" y="0"/>
                    <a:pt x="119" y="10"/>
                    <a:pt x="119" y="19"/>
                  </a:cubicBezTo>
                  <a:cubicBezTo>
                    <a:pt x="119" y="25"/>
                    <a:pt x="124" y="33"/>
                    <a:pt x="133" y="33"/>
                  </a:cubicBezTo>
                  <a:cubicBezTo>
                    <a:pt x="143" y="33"/>
                    <a:pt x="153" y="23"/>
                    <a:pt x="153" y="13"/>
                  </a:cubicBezTo>
                  <a:close/>
                  <a:moveTo>
                    <a:pt x="79" y="249"/>
                  </a:moveTo>
                  <a:cubicBezTo>
                    <a:pt x="73" y="273"/>
                    <a:pt x="55" y="293"/>
                    <a:pt x="34" y="293"/>
                  </a:cubicBezTo>
                  <a:cubicBezTo>
                    <a:pt x="29" y="293"/>
                    <a:pt x="25" y="292"/>
                    <a:pt x="21" y="291"/>
                  </a:cubicBezTo>
                  <a:cubicBezTo>
                    <a:pt x="30" y="287"/>
                    <a:pt x="33" y="278"/>
                    <a:pt x="33" y="273"/>
                  </a:cubicBezTo>
                  <a:cubicBezTo>
                    <a:pt x="33" y="265"/>
                    <a:pt x="27" y="260"/>
                    <a:pt x="20" y="260"/>
                  </a:cubicBezTo>
                  <a:cubicBezTo>
                    <a:pt x="9" y="260"/>
                    <a:pt x="0" y="269"/>
                    <a:pt x="0" y="281"/>
                  </a:cubicBezTo>
                  <a:cubicBezTo>
                    <a:pt x="0" y="294"/>
                    <a:pt x="13" y="303"/>
                    <a:pt x="34" y="303"/>
                  </a:cubicBezTo>
                  <a:cubicBezTo>
                    <a:pt x="55" y="303"/>
                    <a:pt x="96" y="290"/>
                    <a:pt x="107" y="247"/>
                  </a:cubicBezTo>
                  <a:lnTo>
                    <a:pt x="138" y="123"/>
                  </a:lnTo>
                  <a:cubicBezTo>
                    <a:pt x="139" y="119"/>
                    <a:pt x="140" y="116"/>
                    <a:pt x="140" y="110"/>
                  </a:cubicBezTo>
                  <a:cubicBezTo>
                    <a:pt x="140" y="91"/>
                    <a:pt x="124" y="78"/>
                    <a:pt x="103" y="78"/>
                  </a:cubicBezTo>
                  <a:cubicBezTo>
                    <a:pt x="64" y="78"/>
                    <a:pt x="42" y="126"/>
                    <a:pt x="42" y="131"/>
                  </a:cubicBezTo>
                  <a:cubicBezTo>
                    <a:pt x="42" y="135"/>
                    <a:pt x="47" y="135"/>
                    <a:pt x="48" y="135"/>
                  </a:cubicBezTo>
                  <a:cubicBezTo>
                    <a:pt x="52" y="135"/>
                    <a:pt x="52" y="134"/>
                    <a:pt x="55" y="129"/>
                  </a:cubicBezTo>
                  <a:cubicBezTo>
                    <a:pt x="63" y="109"/>
                    <a:pt x="81" y="87"/>
                    <a:pt x="102" y="87"/>
                  </a:cubicBezTo>
                  <a:cubicBezTo>
                    <a:pt x="110" y="87"/>
                    <a:pt x="113" y="93"/>
                    <a:pt x="113" y="104"/>
                  </a:cubicBezTo>
                  <a:cubicBezTo>
                    <a:pt x="113" y="108"/>
                    <a:pt x="113" y="113"/>
                    <a:pt x="112" y="115"/>
                  </a:cubicBezTo>
                  <a:lnTo>
                    <a:pt x="79" y="24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370">
              <a:extLst>
                <a:ext uri="{FF2B5EF4-FFF2-40B4-BE49-F238E27FC236}">
                  <a16:creationId xmlns:a16="http://schemas.microsoft.com/office/drawing/2014/main" id="{17FA7245-48B3-4BAE-A6A4-448CF0B21A6E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3568699" y="2817813"/>
              <a:ext cx="130175" cy="11113"/>
            </a:xfrm>
            <a:custGeom>
              <a:avLst/>
              <a:gdLst>
                <a:gd name="T0" fmla="*/ 221 w 235"/>
                <a:gd name="T1" fmla="*/ 18 h 18"/>
                <a:gd name="T2" fmla="*/ 235 w 235"/>
                <a:gd name="T3" fmla="*/ 9 h 18"/>
                <a:gd name="T4" fmla="*/ 221 w 235"/>
                <a:gd name="T5" fmla="*/ 0 h 18"/>
                <a:gd name="T6" fmla="*/ 13 w 235"/>
                <a:gd name="T7" fmla="*/ 0 h 18"/>
                <a:gd name="T8" fmla="*/ 0 w 235"/>
                <a:gd name="T9" fmla="*/ 9 h 18"/>
                <a:gd name="T10" fmla="*/ 13 w 235"/>
                <a:gd name="T11" fmla="*/ 18 h 18"/>
                <a:gd name="T12" fmla="*/ 221 w 235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8">
                  <a:moveTo>
                    <a:pt x="221" y="18"/>
                  </a:moveTo>
                  <a:cubicBezTo>
                    <a:pt x="227" y="18"/>
                    <a:pt x="235" y="18"/>
                    <a:pt x="235" y="9"/>
                  </a:cubicBezTo>
                  <a:cubicBezTo>
                    <a:pt x="235" y="0"/>
                    <a:pt x="227" y="0"/>
                    <a:pt x="221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8"/>
                    <a:pt x="8" y="18"/>
                    <a:pt x="13" y="18"/>
                  </a:cubicBezTo>
                  <a:lnTo>
                    <a:pt x="221" y="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371">
              <a:extLst>
                <a:ext uri="{FF2B5EF4-FFF2-40B4-BE49-F238E27FC236}">
                  <a16:creationId xmlns:a16="http://schemas.microsoft.com/office/drawing/2014/main" id="{5717BA7D-AB86-4795-8A63-1AB7850E3D34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3741736" y="2732088"/>
              <a:ext cx="69850" cy="146050"/>
            </a:xfrm>
            <a:custGeom>
              <a:avLst/>
              <a:gdLst>
                <a:gd name="T0" fmla="*/ 79 w 127"/>
                <a:gd name="T1" fmla="*/ 10 h 231"/>
                <a:gd name="T2" fmla="*/ 69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1 w 127"/>
                <a:gd name="T9" fmla="*/ 25 h 231"/>
                <a:gd name="T10" fmla="*/ 51 w 127"/>
                <a:gd name="T11" fmla="*/ 203 h 231"/>
                <a:gd name="T12" fmla="*/ 16 w 127"/>
                <a:gd name="T13" fmla="*/ 219 h 231"/>
                <a:gd name="T14" fmla="*/ 3 w 127"/>
                <a:gd name="T15" fmla="*/ 219 h 231"/>
                <a:gd name="T16" fmla="*/ 3 w 127"/>
                <a:gd name="T17" fmla="*/ 231 h 231"/>
                <a:gd name="T18" fmla="*/ 65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1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372">
              <a:extLst>
                <a:ext uri="{FF2B5EF4-FFF2-40B4-BE49-F238E27FC236}">
                  <a16:creationId xmlns:a16="http://schemas.microsoft.com/office/drawing/2014/main" id="{04CC9B8E-7649-4204-8A18-58B627874A9D}"/>
                </a:ext>
              </a:extLst>
            </p:cNvPr>
            <p:cNvSpPr>
              <a:spLocks noEditPoints="1"/>
            </p:cNvSpPr>
            <p:nvPr>
              <p:custDataLst>
                <p:tags r:id="rId80"/>
              </p:custDataLst>
            </p:nvPr>
          </p:nvSpPr>
          <p:spPr bwMode="auto">
            <a:xfrm>
              <a:off x="3454399" y="2973388"/>
              <a:ext cx="58738" cy="147638"/>
            </a:xfrm>
            <a:custGeom>
              <a:avLst/>
              <a:gdLst>
                <a:gd name="T0" fmla="*/ 97 w 106"/>
                <a:gd name="T1" fmla="*/ 13 h 234"/>
                <a:gd name="T2" fmla="*/ 83 w 106"/>
                <a:gd name="T3" fmla="*/ 0 h 234"/>
                <a:gd name="T4" fmla="*/ 63 w 106"/>
                <a:gd name="T5" fmla="*/ 19 h 234"/>
                <a:gd name="T6" fmla="*/ 77 w 106"/>
                <a:gd name="T7" fmla="*/ 32 h 234"/>
                <a:gd name="T8" fmla="*/ 97 w 106"/>
                <a:gd name="T9" fmla="*/ 13 h 234"/>
                <a:gd name="T10" fmla="*/ 26 w 106"/>
                <a:gd name="T11" fmla="*/ 190 h 234"/>
                <a:gd name="T12" fmla="*/ 22 w 106"/>
                <a:gd name="T13" fmla="*/ 205 h 234"/>
                <a:gd name="T14" fmla="*/ 56 w 106"/>
                <a:gd name="T15" fmla="*/ 234 h 234"/>
                <a:gd name="T16" fmla="*/ 106 w 106"/>
                <a:gd name="T17" fmla="*/ 181 h 234"/>
                <a:gd name="T18" fmla="*/ 100 w 106"/>
                <a:gd name="T19" fmla="*/ 177 h 234"/>
                <a:gd name="T20" fmla="*/ 94 w 106"/>
                <a:gd name="T21" fmla="*/ 182 h 234"/>
                <a:gd name="T22" fmla="*/ 57 w 106"/>
                <a:gd name="T23" fmla="*/ 225 h 234"/>
                <a:gd name="T24" fmla="*/ 48 w 106"/>
                <a:gd name="T25" fmla="*/ 212 h 234"/>
                <a:gd name="T26" fmla="*/ 54 w 106"/>
                <a:gd name="T27" fmla="*/ 190 h 234"/>
                <a:gd name="T28" fmla="*/ 65 w 106"/>
                <a:gd name="T29" fmla="*/ 162 h 234"/>
                <a:gd name="T30" fmla="*/ 82 w 106"/>
                <a:gd name="T31" fmla="*/ 118 h 234"/>
                <a:gd name="T32" fmla="*/ 84 w 106"/>
                <a:gd name="T33" fmla="*/ 107 h 234"/>
                <a:gd name="T34" fmla="*/ 51 w 106"/>
                <a:gd name="T35" fmla="*/ 77 h 234"/>
                <a:gd name="T36" fmla="*/ 0 w 106"/>
                <a:gd name="T37" fmla="*/ 130 h 234"/>
                <a:gd name="T38" fmla="*/ 6 w 106"/>
                <a:gd name="T39" fmla="*/ 135 h 234"/>
                <a:gd name="T40" fmla="*/ 12 w 106"/>
                <a:gd name="T41" fmla="*/ 129 h 234"/>
                <a:gd name="T42" fmla="*/ 50 w 106"/>
                <a:gd name="T43" fmla="*/ 87 h 234"/>
                <a:gd name="T44" fmla="*/ 58 w 106"/>
                <a:gd name="T45" fmla="*/ 99 h 234"/>
                <a:gd name="T46" fmla="*/ 48 w 106"/>
                <a:gd name="T47" fmla="*/ 134 h 234"/>
                <a:gd name="T48" fmla="*/ 26 w 106"/>
                <a:gd name="T49" fmla="*/ 19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234">
                  <a:moveTo>
                    <a:pt x="97" y="13"/>
                  </a:moveTo>
                  <a:cubicBezTo>
                    <a:pt x="97" y="7"/>
                    <a:pt x="93" y="0"/>
                    <a:pt x="83" y="0"/>
                  </a:cubicBezTo>
                  <a:cubicBezTo>
                    <a:pt x="73" y="0"/>
                    <a:pt x="63" y="9"/>
                    <a:pt x="63" y="19"/>
                  </a:cubicBezTo>
                  <a:cubicBezTo>
                    <a:pt x="63" y="25"/>
                    <a:pt x="68" y="32"/>
                    <a:pt x="77" y="32"/>
                  </a:cubicBezTo>
                  <a:cubicBezTo>
                    <a:pt x="87" y="32"/>
                    <a:pt x="97" y="22"/>
                    <a:pt x="97" y="13"/>
                  </a:cubicBezTo>
                  <a:close/>
                  <a:moveTo>
                    <a:pt x="26" y="190"/>
                  </a:moveTo>
                  <a:cubicBezTo>
                    <a:pt x="24" y="195"/>
                    <a:pt x="22" y="199"/>
                    <a:pt x="22" y="205"/>
                  </a:cubicBezTo>
                  <a:cubicBezTo>
                    <a:pt x="22" y="221"/>
                    <a:pt x="36" y="234"/>
                    <a:pt x="56" y="234"/>
                  </a:cubicBezTo>
                  <a:cubicBezTo>
                    <a:pt x="90" y="234"/>
                    <a:pt x="106" y="186"/>
                    <a:pt x="106" y="181"/>
                  </a:cubicBezTo>
                  <a:cubicBezTo>
                    <a:pt x="106" y="177"/>
                    <a:pt x="101" y="177"/>
                    <a:pt x="100" y="177"/>
                  </a:cubicBezTo>
                  <a:cubicBezTo>
                    <a:pt x="95" y="177"/>
                    <a:pt x="95" y="179"/>
                    <a:pt x="94" y="182"/>
                  </a:cubicBezTo>
                  <a:cubicBezTo>
                    <a:pt x="86" y="210"/>
                    <a:pt x="70" y="225"/>
                    <a:pt x="57" y="225"/>
                  </a:cubicBezTo>
                  <a:cubicBezTo>
                    <a:pt x="50" y="225"/>
                    <a:pt x="48" y="220"/>
                    <a:pt x="48" y="212"/>
                  </a:cubicBezTo>
                  <a:cubicBezTo>
                    <a:pt x="48" y="204"/>
                    <a:pt x="50" y="198"/>
                    <a:pt x="54" y="190"/>
                  </a:cubicBezTo>
                  <a:cubicBezTo>
                    <a:pt x="57" y="181"/>
                    <a:pt x="61" y="171"/>
                    <a:pt x="65" y="162"/>
                  </a:cubicBezTo>
                  <a:cubicBezTo>
                    <a:pt x="68" y="154"/>
                    <a:pt x="80" y="122"/>
                    <a:pt x="82" y="118"/>
                  </a:cubicBezTo>
                  <a:cubicBezTo>
                    <a:pt x="83" y="114"/>
                    <a:pt x="84" y="110"/>
                    <a:pt x="84" y="107"/>
                  </a:cubicBezTo>
                  <a:cubicBezTo>
                    <a:pt x="84" y="90"/>
                    <a:pt x="70" y="77"/>
                    <a:pt x="51" y="77"/>
                  </a:cubicBezTo>
                  <a:cubicBezTo>
                    <a:pt x="16" y="77"/>
                    <a:pt x="0" y="125"/>
                    <a:pt x="0" y="130"/>
                  </a:cubicBezTo>
                  <a:cubicBezTo>
                    <a:pt x="0" y="135"/>
                    <a:pt x="5" y="135"/>
                    <a:pt x="6" y="135"/>
                  </a:cubicBezTo>
                  <a:cubicBezTo>
                    <a:pt x="11" y="135"/>
                    <a:pt x="11" y="133"/>
                    <a:pt x="12" y="129"/>
                  </a:cubicBezTo>
                  <a:cubicBezTo>
                    <a:pt x="21" y="99"/>
                    <a:pt x="37" y="87"/>
                    <a:pt x="50" y="87"/>
                  </a:cubicBezTo>
                  <a:cubicBezTo>
                    <a:pt x="55" y="87"/>
                    <a:pt x="58" y="90"/>
                    <a:pt x="58" y="99"/>
                  </a:cubicBezTo>
                  <a:cubicBezTo>
                    <a:pt x="58" y="107"/>
                    <a:pt x="56" y="112"/>
                    <a:pt x="48" y="134"/>
                  </a:cubicBezTo>
                  <a:lnTo>
                    <a:pt x="26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3" name="Rectangle 772">
            <a:extLst>
              <a:ext uri="{FF2B5EF4-FFF2-40B4-BE49-F238E27FC236}">
                <a16:creationId xmlns:a16="http://schemas.microsoft.com/office/drawing/2014/main" id="{D15FFFCA-7B45-4183-8B46-E565CFE866F4}"/>
              </a:ext>
            </a:extLst>
          </p:cNvPr>
          <p:cNvSpPr/>
          <p:nvPr/>
        </p:nvSpPr>
        <p:spPr>
          <a:xfrm>
            <a:off x="3068872" y="1251481"/>
            <a:ext cx="9114847" cy="628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0" name="Group 239" descr="\documentclass{article}&#10;\usepackage{amsmath}&#10;\pagestyle{empty}&#10;\begin{document}&#10;&#10;$s_{t+1} = V^{-1} (\textrm{diag} \lambda) V s_t + [1,0,\ldots,0]^T x_t + k_t$&#10;&#10;\end{document}" title="IguanaTex Vector Display">
            <a:extLst>
              <a:ext uri="{FF2B5EF4-FFF2-40B4-BE49-F238E27FC236}">
                <a16:creationId xmlns:a16="http://schemas.microsoft.com/office/drawing/2014/main" id="{A25075F1-9A5C-4181-8762-078A93134CA8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844800" y="1306512"/>
            <a:ext cx="8337550" cy="538163"/>
            <a:chOff x="2844800" y="1306512"/>
            <a:chExt cx="8337550" cy="538163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D03FAAC-9E7D-4770-A979-65FF6137E08B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844800" y="1503362"/>
              <a:ext cx="158750" cy="223838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1 w 183"/>
                <a:gd name="T17" fmla="*/ 215 h 226"/>
                <a:gd name="T18" fmla="*/ 15 w 183"/>
                <a:gd name="T19" fmla="*/ 189 h 226"/>
                <a:gd name="T20" fmla="*/ 46 w 183"/>
                <a:gd name="T21" fmla="*/ 162 h 226"/>
                <a:gd name="T22" fmla="*/ 28 w 183"/>
                <a:gd name="T23" fmla="*/ 145 h 226"/>
                <a:gd name="T24" fmla="*/ 0 w 183"/>
                <a:gd name="T25" fmla="*/ 178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6" y="119"/>
                    <a:pt x="91" y="122"/>
                  </a:cubicBezTo>
                  <a:cubicBezTo>
                    <a:pt x="117" y="127"/>
                    <a:pt x="143" y="133"/>
                    <a:pt x="143" y="160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4" y="215"/>
                    <a:pt x="26" y="215"/>
                    <a:pt x="15" y="189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5"/>
                    <a:pt x="0" y="178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6"/>
                    <a:pt x="171" y="143"/>
                  </a:cubicBezTo>
                  <a:cubicBezTo>
                    <a:pt x="171" y="125"/>
                    <a:pt x="162" y="113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6C0E2E-1A38-4B58-AD65-1DF45C2CFBC7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036888" y="1579562"/>
              <a:ext cx="103188" cy="219075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2057A23-9098-47BB-B01D-1B18EBC56523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175000" y="1581150"/>
              <a:ext cx="223838" cy="255588"/>
            </a:xfrm>
            <a:custGeom>
              <a:avLst/>
              <a:gdLst>
                <a:gd name="T0" fmla="*/ 137 w 257"/>
                <a:gd name="T1" fmla="*/ 138 h 258"/>
                <a:gd name="T2" fmla="*/ 244 w 257"/>
                <a:gd name="T3" fmla="*/ 138 h 258"/>
                <a:gd name="T4" fmla="*/ 257 w 257"/>
                <a:gd name="T5" fmla="*/ 129 h 258"/>
                <a:gd name="T6" fmla="*/ 244 w 257"/>
                <a:gd name="T7" fmla="*/ 120 h 258"/>
                <a:gd name="T8" fmla="*/ 137 w 257"/>
                <a:gd name="T9" fmla="*/ 120 h 258"/>
                <a:gd name="T10" fmla="*/ 137 w 257"/>
                <a:gd name="T11" fmla="*/ 13 h 258"/>
                <a:gd name="T12" fmla="*/ 129 w 257"/>
                <a:gd name="T13" fmla="*/ 0 h 258"/>
                <a:gd name="T14" fmla="*/ 120 w 257"/>
                <a:gd name="T15" fmla="*/ 13 h 258"/>
                <a:gd name="T16" fmla="*/ 120 w 257"/>
                <a:gd name="T17" fmla="*/ 120 h 258"/>
                <a:gd name="T18" fmla="*/ 13 w 257"/>
                <a:gd name="T19" fmla="*/ 120 h 258"/>
                <a:gd name="T20" fmla="*/ 0 w 257"/>
                <a:gd name="T21" fmla="*/ 129 h 258"/>
                <a:gd name="T22" fmla="*/ 13 w 257"/>
                <a:gd name="T23" fmla="*/ 138 h 258"/>
                <a:gd name="T24" fmla="*/ 120 w 257"/>
                <a:gd name="T25" fmla="*/ 138 h 258"/>
                <a:gd name="T26" fmla="*/ 120 w 257"/>
                <a:gd name="T27" fmla="*/ 245 h 258"/>
                <a:gd name="T28" fmla="*/ 128 w 257"/>
                <a:gd name="T29" fmla="*/ 258 h 258"/>
                <a:gd name="T30" fmla="*/ 137 w 257"/>
                <a:gd name="T31" fmla="*/ 245 h 258"/>
                <a:gd name="T32" fmla="*/ 137 w 257"/>
                <a:gd name="T33" fmla="*/ 13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8">
                  <a:moveTo>
                    <a:pt x="137" y="138"/>
                  </a:moveTo>
                  <a:lnTo>
                    <a:pt x="244" y="138"/>
                  </a:lnTo>
                  <a:cubicBezTo>
                    <a:pt x="248" y="138"/>
                    <a:pt x="257" y="138"/>
                    <a:pt x="257" y="129"/>
                  </a:cubicBezTo>
                  <a:cubicBezTo>
                    <a:pt x="257" y="120"/>
                    <a:pt x="249" y="120"/>
                    <a:pt x="244" y="120"/>
                  </a:cubicBezTo>
                  <a:lnTo>
                    <a:pt x="137" y="120"/>
                  </a:lnTo>
                  <a:lnTo>
                    <a:pt x="137" y="13"/>
                  </a:lnTo>
                  <a:cubicBezTo>
                    <a:pt x="137" y="9"/>
                    <a:pt x="137" y="0"/>
                    <a:pt x="129" y="0"/>
                  </a:cubicBezTo>
                  <a:cubicBezTo>
                    <a:pt x="120" y="0"/>
                    <a:pt x="120" y="8"/>
                    <a:pt x="120" y="13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9" y="120"/>
                    <a:pt x="0" y="120"/>
                    <a:pt x="0" y="129"/>
                  </a:cubicBezTo>
                  <a:cubicBezTo>
                    <a:pt x="0" y="138"/>
                    <a:pt x="8" y="138"/>
                    <a:pt x="13" y="138"/>
                  </a:cubicBezTo>
                  <a:lnTo>
                    <a:pt x="120" y="138"/>
                  </a:lnTo>
                  <a:lnTo>
                    <a:pt x="120" y="245"/>
                  </a:lnTo>
                  <a:cubicBezTo>
                    <a:pt x="120" y="249"/>
                    <a:pt x="120" y="258"/>
                    <a:pt x="128" y="258"/>
                  </a:cubicBezTo>
                  <a:cubicBezTo>
                    <a:pt x="137" y="258"/>
                    <a:pt x="137" y="250"/>
                    <a:pt x="137" y="245"/>
                  </a:cubicBezTo>
                  <a:lnTo>
                    <a:pt x="137" y="13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0424730-1D43-4057-BB85-60CE9AED4814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3452813" y="1566862"/>
              <a:ext cx="109538" cy="228600"/>
            </a:xfrm>
            <a:custGeom>
              <a:avLst/>
              <a:gdLst>
                <a:gd name="T0" fmla="*/ 78 w 126"/>
                <a:gd name="T1" fmla="*/ 9 h 231"/>
                <a:gd name="T2" fmla="*/ 68 w 126"/>
                <a:gd name="T3" fmla="*/ 0 h 231"/>
                <a:gd name="T4" fmla="*/ 0 w 126"/>
                <a:gd name="T5" fmla="*/ 22 h 231"/>
                <a:gd name="T6" fmla="*/ 0 w 126"/>
                <a:gd name="T7" fmla="*/ 34 h 231"/>
                <a:gd name="T8" fmla="*/ 50 w 126"/>
                <a:gd name="T9" fmla="*/ 25 h 231"/>
                <a:gd name="T10" fmla="*/ 50 w 126"/>
                <a:gd name="T11" fmla="*/ 203 h 231"/>
                <a:gd name="T12" fmla="*/ 15 w 126"/>
                <a:gd name="T13" fmla="*/ 219 h 231"/>
                <a:gd name="T14" fmla="*/ 2 w 126"/>
                <a:gd name="T15" fmla="*/ 219 h 231"/>
                <a:gd name="T16" fmla="*/ 2 w 126"/>
                <a:gd name="T17" fmla="*/ 231 h 231"/>
                <a:gd name="T18" fmla="*/ 64 w 126"/>
                <a:gd name="T19" fmla="*/ 230 h 231"/>
                <a:gd name="T20" fmla="*/ 126 w 126"/>
                <a:gd name="T21" fmla="*/ 231 h 231"/>
                <a:gd name="T22" fmla="*/ 126 w 126"/>
                <a:gd name="T23" fmla="*/ 219 h 231"/>
                <a:gd name="T24" fmla="*/ 113 w 126"/>
                <a:gd name="T25" fmla="*/ 219 h 231"/>
                <a:gd name="T26" fmla="*/ 78 w 126"/>
                <a:gd name="T27" fmla="*/ 203 h 231"/>
                <a:gd name="T28" fmla="*/ 78 w 126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1">
                  <a:moveTo>
                    <a:pt x="78" y="9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1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1379884-053B-413D-ABD8-83EA7BEB1B47}"/>
                </a:ext>
              </a:extLst>
            </p:cNvPr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757613" y="1539875"/>
              <a:ext cx="287338" cy="1158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FE533A49-1C19-43DC-8E17-1C03D8CFA80C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213225" y="1382712"/>
              <a:ext cx="307975" cy="349250"/>
            </a:xfrm>
            <a:custGeom>
              <a:avLst/>
              <a:gdLst>
                <a:gd name="T0" fmla="*/ 285 w 356"/>
                <a:gd name="T1" fmla="*/ 57 h 352"/>
                <a:gd name="T2" fmla="*/ 349 w 356"/>
                <a:gd name="T3" fmla="*/ 16 h 352"/>
                <a:gd name="T4" fmla="*/ 356 w 356"/>
                <a:gd name="T5" fmla="*/ 6 h 352"/>
                <a:gd name="T6" fmla="*/ 349 w 356"/>
                <a:gd name="T7" fmla="*/ 0 h 352"/>
                <a:gd name="T8" fmla="*/ 308 w 356"/>
                <a:gd name="T9" fmla="*/ 2 h 352"/>
                <a:gd name="T10" fmla="*/ 259 w 356"/>
                <a:gd name="T11" fmla="*/ 0 h 352"/>
                <a:gd name="T12" fmla="*/ 249 w 356"/>
                <a:gd name="T13" fmla="*/ 10 h 352"/>
                <a:gd name="T14" fmla="*/ 257 w 356"/>
                <a:gd name="T15" fmla="*/ 16 h 352"/>
                <a:gd name="T16" fmla="*/ 280 w 356"/>
                <a:gd name="T17" fmla="*/ 32 h 352"/>
                <a:gd name="T18" fmla="*/ 273 w 356"/>
                <a:gd name="T19" fmla="*/ 51 h 352"/>
                <a:gd name="T20" fmla="*/ 120 w 356"/>
                <a:gd name="T21" fmla="*/ 295 h 352"/>
                <a:gd name="T22" fmla="*/ 86 w 356"/>
                <a:gd name="T23" fmla="*/ 31 h 352"/>
                <a:gd name="T24" fmla="*/ 120 w 356"/>
                <a:gd name="T25" fmla="*/ 16 h 352"/>
                <a:gd name="T26" fmla="*/ 133 w 356"/>
                <a:gd name="T27" fmla="*/ 6 h 352"/>
                <a:gd name="T28" fmla="*/ 126 w 356"/>
                <a:gd name="T29" fmla="*/ 0 h 352"/>
                <a:gd name="T30" fmla="*/ 64 w 356"/>
                <a:gd name="T31" fmla="*/ 2 h 352"/>
                <a:gd name="T32" fmla="*/ 36 w 356"/>
                <a:gd name="T33" fmla="*/ 1 h 352"/>
                <a:gd name="T34" fmla="*/ 10 w 356"/>
                <a:gd name="T35" fmla="*/ 0 h 352"/>
                <a:gd name="T36" fmla="*/ 0 w 356"/>
                <a:gd name="T37" fmla="*/ 10 h 352"/>
                <a:gd name="T38" fmla="*/ 13 w 356"/>
                <a:gd name="T39" fmla="*/ 16 h 352"/>
                <a:gd name="T40" fmla="*/ 42 w 356"/>
                <a:gd name="T41" fmla="*/ 33 h 352"/>
                <a:gd name="T42" fmla="*/ 82 w 356"/>
                <a:gd name="T43" fmla="*/ 341 h 352"/>
                <a:gd name="T44" fmla="*/ 92 w 356"/>
                <a:gd name="T45" fmla="*/ 352 h 352"/>
                <a:gd name="T46" fmla="*/ 106 w 356"/>
                <a:gd name="T47" fmla="*/ 343 h 352"/>
                <a:gd name="T48" fmla="*/ 285 w 356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6" h="352">
                  <a:moveTo>
                    <a:pt x="285" y="57"/>
                  </a:moveTo>
                  <a:cubicBezTo>
                    <a:pt x="310" y="18"/>
                    <a:pt x="331" y="17"/>
                    <a:pt x="349" y="16"/>
                  </a:cubicBezTo>
                  <a:cubicBezTo>
                    <a:pt x="355" y="15"/>
                    <a:pt x="356" y="7"/>
                    <a:pt x="356" y="6"/>
                  </a:cubicBezTo>
                  <a:cubicBezTo>
                    <a:pt x="356" y="2"/>
                    <a:pt x="353" y="0"/>
                    <a:pt x="349" y="0"/>
                  </a:cubicBezTo>
                  <a:cubicBezTo>
                    <a:pt x="336" y="0"/>
                    <a:pt x="322" y="2"/>
                    <a:pt x="308" y="2"/>
                  </a:cubicBezTo>
                  <a:cubicBezTo>
                    <a:pt x="292" y="2"/>
                    <a:pt x="275" y="0"/>
                    <a:pt x="259" y="0"/>
                  </a:cubicBezTo>
                  <a:cubicBezTo>
                    <a:pt x="256" y="0"/>
                    <a:pt x="249" y="0"/>
                    <a:pt x="249" y="10"/>
                  </a:cubicBezTo>
                  <a:cubicBezTo>
                    <a:pt x="249" y="15"/>
                    <a:pt x="254" y="16"/>
                    <a:pt x="257" y="16"/>
                  </a:cubicBezTo>
                  <a:cubicBezTo>
                    <a:pt x="271" y="17"/>
                    <a:pt x="280" y="22"/>
                    <a:pt x="280" y="32"/>
                  </a:cubicBezTo>
                  <a:cubicBezTo>
                    <a:pt x="280" y="40"/>
                    <a:pt x="273" y="51"/>
                    <a:pt x="273" y="51"/>
                  </a:cubicBezTo>
                  <a:lnTo>
                    <a:pt x="120" y="295"/>
                  </a:lnTo>
                  <a:lnTo>
                    <a:pt x="86" y="31"/>
                  </a:lnTo>
                  <a:cubicBezTo>
                    <a:pt x="86" y="22"/>
                    <a:pt x="97" y="16"/>
                    <a:pt x="120" y="16"/>
                  </a:cubicBezTo>
                  <a:cubicBezTo>
                    <a:pt x="127" y="16"/>
                    <a:pt x="133" y="16"/>
                    <a:pt x="133" y="6"/>
                  </a:cubicBezTo>
                  <a:cubicBezTo>
                    <a:pt x="133" y="1"/>
                    <a:pt x="129" y="0"/>
                    <a:pt x="126" y="0"/>
                  </a:cubicBezTo>
                  <a:cubicBezTo>
                    <a:pt x="106" y="0"/>
                    <a:pt x="84" y="2"/>
                    <a:pt x="64" y="2"/>
                  </a:cubicBezTo>
                  <a:cubicBezTo>
                    <a:pt x="55" y="2"/>
                    <a:pt x="45" y="1"/>
                    <a:pt x="36" y="1"/>
                  </a:cubicBezTo>
                  <a:cubicBezTo>
                    <a:pt x="28" y="1"/>
                    <a:pt x="18" y="0"/>
                    <a:pt x="10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5" y="16"/>
                    <a:pt x="13" y="16"/>
                  </a:cubicBezTo>
                  <a:cubicBezTo>
                    <a:pt x="40" y="16"/>
                    <a:pt x="41" y="20"/>
                    <a:pt x="42" y="33"/>
                  </a:cubicBezTo>
                  <a:lnTo>
                    <a:pt x="82" y="341"/>
                  </a:lnTo>
                  <a:cubicBezTo>
                    <a:pt x="83" y="351"/>
                    <a:pt x="85" y="352"/>
                    <a:pt x="92" y="352"/>
                  </a:cubicBezTo>
                  <a:cubicBezTo>
                    <a:pt x="100" y="352"/>
                    <a:pt x="102" y="350"/>
                    <a:pt x="106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27E80CEE-5FAB-4023-A36A-D5346BD3EF34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568825" y="1446212"/>
              <a:ext cx="204788" cy="17463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9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9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98400EA-C728-4F10-8A57-03AB8AC82122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838700" y="1311275"/>
              <a:ext cx="109538" cy="230188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6 h 232"/>
                <a:gd name="T10" fmla="*/ 50 w 127"/>
                <a:gd name="T11" fmla="*/ 204 h 232"/>
                <a:gd name="T12" fmla="*/ 15 w 127"/>
                <a:gd name="T13" fmla="*/ 220 h 232"/>
                <a:gd name="T14" fmla="*/ 2 w 127"/>
                <a:gd name="T15" fmla="*/ 220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3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6"/>
                  </a:cubicBezTo>
                  <a:lnTo>
                    <a:pt x="50" y="204"/>
                  </a:lnTo>
                  <a:cubicBezTo>
                    <a:pt x="50" y="215"/>
                    <a:pt x="50" y="220"/>
                    <a:pt x="15" y="220"/>
                  </a:cubicBezTo>
                  <a:lnTo>
                    <a:pt x="2" y="220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20"/>
                  </a:lnTo>
                  <a:lnTo>
                    <a:pt x="113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54E602C2-A6F4-4699-B4DA-B707DD535AB6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041900" y="1349375"/>
              <a:ext cx="100013" cy="4953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3"/>
                    <a:pt x="115" y="492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5" y="349"/>
                    <a:pt x="33" y="405"/>
                  </a:cubicBezTo>
                  <a:cubicBezTo>
                    <a:pt x="63" y="467"/>
                    <a:pt x="105" y="499"/>
                    <a:pt x="110" y="499"/>
                  </a:cubicBezTo>
                  <a:cubicBezTo>
                    <a:pt x="113" y="499"/>
                    <a:pt x="115" y="498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5BA3A218-4E3E-4E34-8FE3-6D76E1625998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5181600" y="1377950"/>
              <a:ext cx="212725" cy="349250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5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8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40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8"/>
                    <a:pt x="207" y="303"/>
                  </a:cubicBezTo>
                  <a:lnTo>
                    <a:pt x="207" y="0"/>
                  </a:lnTo>
                  <a:lnTo>
                    <a:pt x="135" y="5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3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8"/>
                  </a:lnTo>
                  <a:cubicBezTo>
                    <a:pt x="173" y="297"/>
                    <a:pt x="173" y="298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9"/>
                    <a:pt x="41" y="260"/>
                    <a:pt x="41" y="240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8E8D6321-4DFC-4F6F-BADB-7E185C795088}"/>
                </a:ext>
              </a:extLst>
            </p:cNvPr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5421313" y="1389062"/>
              <a:ext cx="92075" cy="331788"/>
            </a:xfrm>
            <a:custGeom>
              <a:avLst/>
              <a:gdLst>
                <a:gd name="T0" fmla="*/ 72 w 107"/>
                <a:gd name="T1" fmla="*/ 114 h 334"/>
                <a:gd name="T2" fmla="*/ 2 w 107"/>
                <a:gd name="T3" fmla="*/ 119 h 334"/>
                <a:gd name="T4" fmla="*/ 2 w 107"/>
                <a:gd name="T5" fmla="*/ 135 h 334"/>
                <a:gd name="T6" fmla="*/ 39 w 107"/>
                <a:gd name="T7" fmla="*/ 162 h 334"/>
                <a:gd name="T8" fmla="*/ 39 w 107"/>
                <a:gd name="T9" fmla="*/ 297 h 334"/>
                <a:gd name="T10" fmla="*/ 0 w 107"/>
                <a:gd name="T11" fmla="*/ 319 h 334"/>
                <a:gd name="T12" fmla="*/ 0 w 107"/>
                <a:gd name="T13" fmla="*/ 334 h 334"/>
                <a:gd name="T14" fmla="*/ 55 w 107"/>
                <a:gd name="T15" fmla="*/ 333 h 334"/>
                <a:gd name="T16" fmla="*/ 107 w 107"/>
                <a:gd name="T17" fmla="*/ 334 h 334"/>
                <a:gd name="T18" fmla="*/ 107 w 107"/>
                <a:gd name="T19" fmla="*/ 319 h 334"/>
                <a:gd name="T20" fmla="*/ 72 w 107"/>
                <a:gd name="T21" fmla="*/ 297 h 334"/>
                <a:gd name="T22" fmla="*/ 72 w 107"/>
                <a:gd name="T23" fmla="*/ 114 h 334"/>
                <a:gd name="T24" fmla="*/ 74 w 107"/>
                <a:gd name="T25" fmla="*/ 27 h 334"/>
                <a:gd name="T26" fmla="*/ 48 w 107"/>
                <a:gd name="T27" fmla="*/ 0 h 334"/>
                <a:gd name="T28" fmla="*/ 21 w 107"/>
                <a:gd name="T29" fmla="*/ 27 h 334"/>
                <a:gd name="T30" fmla="*/ 48 w 107"/>
                <a:gd name="T31" fmla="*/ 53 h 334"/>
                <a:gd name="T32" fmla="*/ 74 w 107"/>
                <a:gd name="T33" fmla="*/ 2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7" h="334">
                  <a:moveTo>
                    <a:pt x="72" y="114"/>
                  </a:moveTo>
                  <a:lnTo>
                    <a:pt x="2" y="119"/>
                  </a:lnTo>
                  <a:lnTo>
                    <a:pt x="2" y="135"/>
                  </a:lnTo>
                  <a:cubicBezTo>
                    <a:pt x="35" y="135"/>
                    <a:pt x="39" y="138"/>
                    <a:pt x="39" y="162"/>
                  </a:cubicBezTo>
                  <a:lnTo>
                    <a:pt x="39" y="297"/>
                  </a:lnTo>
                  <a:cubicBezTo>
                    <a:pt x="39" y="319"/>
                    <a:pt x="34" y="319"/>
                    <a:pt x="0" y="319"/>
                  </a:cubicBezTo>
                  <a:lnTo>
                    <a:pt x="0" y="334"/>
                  </a:lnTo>
                  <a:cubicBezTo>
                    <a:pt x="16" y="334"/>
                    <a:pt x="43" y="333"/>
                    <a:pt x="55" y="333"/>
                  </a:cubicBezTo>
                  <a:cubicBezTo>
                    <a:pt x="73" y="333"/>
                    <a:pt x="90" y="334"/>
                    <a:pt x="107" y="334"/>
                  </a:cubicBezTo>
                  <a:lnTo>
                    <a:pt x="107" y="319"/>
                  </a:lnTo>
                  <a:cubicBezTo>
                    <a:pt x="74" y="319"/>
                    <a:pt x="72" y="317"/>
                    <a:pt x="72" y="297"/>
                  </a:cubicBezTo>
                  <a:lnTo>
                    <a:pt x="72" y="114"/>
                  </a:lnTo>
                  <a:close/>
                  <a:moveTo>
                    <a:pt x="74" y="27"/>
                  </a:moveTo>
                  <a:cubicBezTo>
                    <a:pt x="74" y="11"/>
                    <a:pt x="62" y="0"/>
                    <a:pt x="48" y="0"/>
                  </a:cubicBezTo>
                  <a:cubicBezTo>
                    <a:pt x="32" y="0"/>
                    <a:pt x="21" y="14"/>
                    <a:pt x="21" y="27"/>
                  </a:cubicBezTo>
                  <a:cubicBezTo>
                    <a:pt x="21" y="40"/>
                    <a:pt x="32" y="53"/>
                    <a:pt x="48" y="53"/>
                  </a:cubicBezTo>
                  <a:cubicBezTo>
                    <a:pt x="62" y="53"/>
                    <a:pt x="74" y="43"/>
                    <a:pt x="74" y="2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2C227BA-D1CB-4682-89B8-1531527F6001}"/>
                </a:ext>
              </a:extLst>
            </p:cNvPr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5545138" y="1500187"/>
              <a:ext cx="195263" cy="227013"/>
            </a:xfrm>
            <a:custGeom>
              <a:avLst/>
              <a:gdLst>
                <a:gd name="T0" fmla="*/ 145 w 225"/>
                <a:gd name="T1" fmla="*/ 186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8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80 h 229"/>
                <a:gd name="T26" fmla="*/ 60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5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5 w 225"/>
                <a:gd name="T43" fmla="*/ 186 h 229"/>
                <a:gd name="T44" fmla="*/ 142 w 225"/>
                <a:gd name="T45" fmla="*/ 104 h 229"/>
                <a:gd name="T46" fmla="*/ 142 w 225"/>
                <a:gd name="T47" fmla="*/ 154 h 229"/>
                <a:gd name="T48" fmla="*/ 83 w 225"/>
                <a:gd name="T49" fmla="*/ 218 h 229"/>
                <a:gd name="T50" fmla="*/ 39 w 225"/>
                <a:gd name="T51" fmla="*/ 176 h 229"/>
                <a:gd name="T52" fmla="*/ 142 w 225"/>
                <a:gd name="T53" fmla="*/ 10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5" y="186"/>
                  </a:moveTo>
                  <a:cubicBezTo>
                    <a:pt x="147" y="206"/>
                    <a:pt x="161" y="226"/>
                    <a:pt x="184" y="226"/>
                  </a:cubicBezTo>
                  <a:cubicBezTo>
                    <a:pt x="195" y="226"/>
                    <a:pt x="225" y="220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9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8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80"/>
                    <a:pt x="38" y="80"/>
                  </a:cubicBezTo>
                  <a:cubicBezTo>
                    <a:pt x="52" y="80"/>
                    <a:pt x="60" y="70"/>
                    <a:pt x="60" y="57"/>
                  </a:cubicBezTo>
                  <a:cubicBezTo>
                    <a:pt x="60" y="51"/>
                    <a:pt x="58" y="34"/>
                    <a:pt x="35" y="34"/>
                  </a:cubicBezTo>
                  <a:cubicBezTo>
                    <a:pt x="48" y="16"/>
                    <a:pt x="73" y="11"/>
                    <a:pt x="89" y="11"/>
                  </a:cubicBezTo>
                  <a:cubicBezTo>
                    <a:pt x="113" y="11"/>
                    <a:pt x="142" y="30"/>
                    <a:pt x="142" y="75"/>
                  </a:cubicBezTo>
                  <a:lnTo>
                    <a:pt x="142" y="93"/>
                  </a:lnTo>
                  <a:cubicBezTo>
                    <a:pt x="116" y="95"/>
                    <a:pt x="81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8" y="229"/>
                    <a:pt x="80" y="229"/>
                  </a:cubicBezTo>
                  <a:cubicBezTo>
                    <a:pt x="113" y="229"/>
                    <a:pt x="136" y="209"/>
                    <a:pt x="145" y="186"/>
                  </a:cubicBezTo>
                  <a:close/>
                  <a:moveTo>
                    <a:pt x="142" y="104"/>
                  </a:moveTo>
                  <a:lnTo>
                    <a:pt x="142" y="154"/>
                  </a:lnTo>
                  <a:cubicBezTo>
                    <a:pt x="142" y="201"/>
                    <a:pt x="106" y="218"/>
                    <a:pt x="83" y="218"/>
                  </a:cubicBezTo>
                  <a:cubicBezTo>
                    <a:pt x="59" y="218"/>
                    <a:pt x="39" y="201"/>
                    <a:pt x="39" y="176"/>
                  </a:cubicBezTo>
                  <a:cubicBezTo>
                    <a:pt x="39" y="148"/>
                    <a:pt x="59" y="107"/>
                    <a:pt x="142" y="10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B6BD6C8-9E72-410A-94F5-F842DD3D7840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5754688" y="1497012"/>
              <a:ext cx="196850" cy="325438"/>
            </a:xfrm>
            <a:custGeom>
              <a:avLst/>
              <a:gdLst>
                <a:gd name="T0" fmla="*/ 97 w 228"/>
                <a:gd name="T1" fmla="*/ 141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0 w 228"/>
                <a:gd name="T9" fmla="*/ 79 h 329"/>
                <a:gd name="T10" fmla="*/ 132 w 228"/>
                <a:gd name="T11" fmla="*/ 121 h 329"/>
                <a:gd name="T12" fmla="*/ 97 w 228"/>
                <a:gd name="T13" fmla="*/ 141 h 329"/>
                <a:gd name="T14" fmla="*/ 39 w 228"/>
                <a:gd name="T15" fmla="*/ 160 h 329"/>
                <a:gd name="T16" fmla="*/ 48 w 228"/>
                <a:gd name="T17" fmla="*/ 137 h 329"/>
                <a:gd name="T18" fmla="*/ 97 w 228"/>
                <a:gd name="T19" fmla="*/ 152 h 329"/>
                <a:gd name="T20" fmla="*/ 178 w 228"/>
                <a:gd name="T21" fmla="*/ 79 h 329"/>
                <a:gd name="T22" fmla="*/ 157 w 228"/>
                <a:gd name="T23" fmla="*/ 31 h 329"/>
                <a:gd name="T24" fmla="*/ 202 w 228"/>
                <a:gd name="T25" fmla="*/ 11 h 329"/>
                <a:gd name="T26" fmla="*/ 207 w 228"/>
                <a:gd name="T27" fmla="*/ 12 h 329"/>
                <a:gd name="T28" fmla="*/ 199 w 228"/>
                <a:gd name="T29" fmla="*/ 25 h 329"/>
                <a:gd name="T30" fmla="*/ 214 w 228"/>
                <a:gd name="T31" fmla="*/ 40 h 329"/>
                <a:gd name="T32" fmla="*/ 228 w 228"/>
                <a:gd name="T33" fmla="*/ 25 h 329"/>
                <a:gd name="T34" fmla="*/ 203 w 228"/>
                <a:gd name="T35" fmla="*/ 0 h 329"/>
                <a:gd name="T36" fmla="*/ 150 w 228"/>
                <a:gd name="T37" fmla="*/ 24 h 329"/>
                <a:gd name="T38" fmla="*/ 97 w 228"/>
                <a:gd name="T39" fmla="*/ 6 h 329"/>
                <a:gd name="T40" fmla="*/ 16 w 228"/>
                <a:gd name="T41" fmla="*/ 79 h 329"/>
                <a:gd name="T42" fmla="*/ 40 w 228"/>
                <a:gd name="T43" fmla="*/ 130 h 329"/>
                <a:gd name="T44" fmla="*/ 24 w 228"/>
                <a:gd name="T45" fmla="*/ 172 h 329"/>
                <a:gd name="T46" fmla="*/ 46 w 228"/>
                <a:gd name="T47" fmla="*/ 216 h 329"/>
                <a:gd name="T48" fmla="*/ 0 w 228"/>
                <a:gd name="T49" fmla="*/ 266 h 329"/>
                <a:gd name="T50" fmla="*/ 110 w 228"/>
                <a:gd name="T51" fmla="*/ 329 h 329"/>
                <a:gd name="T52" fmla="*/ 221 w 228"/>
                <a:gd name="T53" fmla="*/ 265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4 h 329"/>
                <a:gd name="T60" fmla="*/ 39 w 228"/>
                <a:gd name="T61" fmla="*/ 160 h 329"/>
                <a:gd name="T62" fmla="*/ 111 w 228"/>
                <a:gd name="T63" fmla="*/ 318 h 329"/>
                <a:gd name="T64" fmla="*/ 26 w 228"/>
                <a:gd name="T65" fmla="*/ 266 h 329"/>
                <a:gd name="T66" fmla="*/ 67 w 228"/>
                <a:gd name="T67" fmla="*/ 223 h 329"/>
                <a:gd name="T68" fmla="*/ 97 w 228"/>
                <a:gd name="T69" fmla="*/ 223 h 329"/>
                <a:gd name="T70" fmla="*/ 195 w 228"/>
                <a:gd name="T71" fmla="*/ 266 h 329"/>
                <a:gd name="T72" fmla="*/ 111 w 228"/>
                <a:gd name="T73" fmla="*/ 318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1"/>
                  </a:moveTo>
                  <a:cubicBezTo>
                    <a:pt x="54" y="141"/>
                    <a:pt x="54" y="91"/>
                    <a:pt x="54" y="79"/>
                  </a:cubicBezTo>
                  <a:cubicBezTo>
                    <a:pt x="54" y="66"/>
                    <a:pt x="54" y="50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0" y="17"/>
                    <a:pt x="140" y="67"/>
                    <a:pt x="140" y="79"/>
                  </a:cubicBezTo>
                  <a:cubicBezTo>
                    <a:pt x="140" y="92"/>
                    <a:pt x="140" y="108"/>
                    <a:pt x="132" y="121"/>
                  </a:cubicBezTo>
                  <a:cubicBezTo>
                    <a:pt x="128" y="127"/>
                    <a:pt x="117" y="141"/>
                    <a:pt x="97" y="141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7"/>
                    <a:pt x="48" y="137"/>
                  </a:cubicBezTo>
                  <a:cubicBezTo>
                    <a:pt x="67" y="151"/>
                    <a:pt x="88" y="152"/>
                    <a:pt x="97" y="152"/>
                  </a:cubicBezTo>
                  <a:cubicBezTo>
                    <a:pt x="143" y="152"/>
                    <a:pt x="178" y="118"/>
                    <a:pt x="178" y="79"/>
                  </a:cubicBezTo>
                  <a:cubicBezTo>
                    <a:pt x="178" y="61"/>
                    <a:pt x="170" y="42"/>
                    <a:pt x="157" y="31"/>
                  </a:cubicBezTo>
                  <a:cubicBezTo>
                    <a:pt x="175" y="14"/>
                    <a:pt x="193" y="11"/>
                    <a:pt x="202" y="11"/>
                  </a:cubicBezTo>
                  <a:cubicBezTo>
                    <a:pt x="203" y="11"/>
                    <a:pt x="206" y="11"/>
                    <a:pt x="207" y="12"/>
                  </a:cubicBezTo>
                  <a:cubicBezTo>
                    <a:pt x="202" y="14"/>
                    <a:pt x="199" y="19"/>
                    <a:pt x="199" y="25"/>
                  </a:cubicBezTo>
                  <a:cubicBezTo>
                    <a:pt x="199" y="34"/>
                    <a:pt x="206" y="40"/>
                    <a:pt x="214" y="40"/>
                  </a:cubicBezTo>
                  <a:cubicBezTo>
                    <a:pt x="219" y="40"/>
                    <a:pt x="228" y="36"/>
                    <a:pt x="228" y="25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4"/>
                  </a:cubicBezTo>
                  <a:cubicBezTo>
                    <a:pt x="129" y="7"/>
                    <a:pt x="108" y="6"/>
                    <a:pt x="97" y="6"/>
                  </a:cubicBezTo>
                  <a:cubicBezTo>
                    <a:pt x="51" y="6"/>
                    <a:pt x="16" y="40"/>
                    <a:pt x="16" y="79"/>
                  </a:cubicBezTo>
                  <a:cubicBezTo>
                    <a:pt x="16" y="101"/>
                    <a:pt x="27" y="120"/>
                    <a:pt x="40" y="130"/>
                  </a:cubicBezTo>
                  <a:cubicBezTo>
                    <a:pt x="33" y="138"/>
                    <a:pt x="24" y="154"/>
                    <a:pt x="24" y="172"/>
                  </a:cubicBezTo>
                  <a:cubicBezTo>
                    <a:pt x="24" y="187"/>
                    <a:pt x="31" y="206"/>
                    <a:pt x="46" y="216"/>
                  </a:cubicBezTo>
                  <a:cubicBezTo>
                    <a:pt x="16" y="224"/>
                    <a:pt x="0" y="246"/>
                    <a:pt x="0" y="266"/>
                  </a:cubicBezTo>
                  <a:cubicBezTo>
                    <a:pt x="0" y="302"/>
                    <a:pt x="50" y="329"/>
                    <a:pt x="110" y="329"/>
                  </a:cubicBezTo>
                  <a:cubicBezTo>
                    <a:pt x="169" y="329"/>
                    <a:pt x="221" y="304"/>
                    <a:pt x="221" y="265"/>
                  </a:cubicBezTo>
                  <a:cubicBezTo>
                    <a:pt x="221" y="247"/>
                    <a:pt x="214" y="222"/>
                    <a:pt x="189" y="208"/>
                  </a:cubicBezTo>
                  <a:cubicBezTo>
                    <a:pt x="162" y="194"/>
                    <a:pt x="133" y="194"/>
                    <a:pt x="103" y="194"/>
                  </a:cubicBezTo>
                  <a:cubicBezTo>
                    <a:pt x="91" y="194"/>
                    <a:pt x="69" y="194"/>
                    <a:pt x="66" y="194"/>
                  </a:cubicBezTo>
                  <a:cubicBezTo>
                    <a:pt x="50" y="192"/>
                    <a:pt x="39" y="176"/>
                    <a:pt x="39" y="160"/>
                  </a:cubicBezTo>
                  <a:close/>
                  <a:moveTo>
                    <a:pt x="111" y="318"/>
                  </a:moveTo>
                  <a:cubicBezTo>
                    <a:pt x="61" y="318"/>
                    <a:pt x="26" y="292"/>
                    <a:pt x="26" y="266"/>
                  </a:cubicBezTo>
                  <a:cubicBezTo>
                    <a:pt x="26" y="243"/>
                    <a:pt x="45" y="224"/>
                    <a:pt x="67" y="223"/>
                  </a:cubicBezTo>
                  <a:lnTo>
                    <a:pt x="97" y="223"/>
                  </a:lnTo>
                  <a:cubicBezTo>
                    <a:pt x="139" y="223"/>
                    <a:pt x="195" y="223"/>
                    <a:pt x="195" y="266"/>
                  </a:cubicBezTo>
                  <a:cubicBezTo>
                    <a:pt x="195" y="293"/>
                    <a:pt x="160" y="318"/>
                    <a:pt x="111" y="31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36E1B246-9AE8-4118-B537-F0D6D0D3CC24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981700" y="1377950"/>
              <a:ext cx="214313" cy="349250"/>
            </a:xfrm>
            <a:custGeom>
              <a:avLst/>
              <a:gdLst>
                <a:gd name="T0" fmla="*/ 151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3 h 353"/>
                <a:gd name="T12" fmla="*/ 233 w 247"/>
                <a:gd name="T13" fmla="*/ 320 h 353"/>
                <a:gd name="T14" fmla="*/ 131 w 247"/>
                <a:gd name="T15" fmla="*/ 35 h 353"/>
                <a:gd name="T16" fmla="*/ 70 w 247"/>
                <a:gd name="T17" fmla="*/ 0 h 353"/>
                <a:gd name="T18" fmla="*/ 61 w 247"/>
                <a:gd name="T19" fmla="*/ 5 h 353"/>
                <a:gd name="T20" fmla="*/ 66 w 247"/>
                <a:gd name="T21" fmla="*/ 10 h 353"/>
                <a:gd name="T22" fmla="*/ 98 w 247"/>
                <a:gd name="T23" fmla="*/ 50 h 353"/>
                <a:gd name="T24" fmla="*/ 146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1 w 247"/>
                <a:gd name="T33" fmla="*/ 343 h 353"/>
                <a:gd name="T34" fmla="*/ 151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1" y="201"/>
                  </a:moveTo>
                  <a:cubicBezTo>
                    <a:pt x="172" y="253"/>
                    <a:pt x="196" y="330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5" y="344"/>
                    <a:pt x="244" y="343"/>
                  </a:cubicBezTo>
                  <a:cubicBezTo>
                    <a:pt x="239" y="337"/>
                    <a:pt x="236" y="330"/>
                    <a:pt x="233" y="320"/>
                  </a:cubicBezTo>
                  <a:lnTo>
                    <a:pt x="131" y="35"/>
                  </a:lnTo>
                  <a:cubicBezTo>
                    <a:pt x="120" y="6"/>
                    <a:pt x="93" y="0"/>
                    <a:pt x="70" y="0"/>
                  </a:cubicBezTo>
                  <a:cubicBezTo>
                    <a:pt x="67" y="0"/>
                    <a:pt x="61" y="0"/>
                    <a:pt x="61" y="5"/>
                  </a:cubicBezTo>
                  <a:cubicBezTo>
                    <a:pt x="61" y="9"/>
                    <a:pt x="65" y="10"/>
                    <a:pt x="66" y="10"/>
                  </a:cubicBezTo>
                  <a:cubicBezTo>
                    <a:pt x="82" y="13"/>
                    <a:pt x="85" y="16"/>
                    <a:pt x="98" y="50"/>
                  </a:cubicBezTo>
                  <a:lnTo>
                    <a:pt x="146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7"/>
                    <a:pt x="31" y="343"/>
                  </a:cubicBezTo>
                  <a:lnTo>
                    <a:pt x="151" y="201"/>
                  </a:lnTo>
                </a:path>
              </a:pathLst>
            </a:custGeom>
            <a:solidFill>
              <a:srgbClr val="CC79A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282B343-DA5E-49B2-9E68-3A5E6232C1B1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234113" y="1349375"/>
              <a:ext cx="100013" cy="495300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50 h 499"/>
                <a:gd name="T12" fmla="*/ 7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4091E79-3C57-4EC9-92C9-0092226791EA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402388" y="1382712"/>
              <a:ext cx="307975" cy="349250"/>
            </a:xfrm>
            <a:custGeom>
              <a:avLst/>
              <a:gdLst>
                <a:gd name="T0" fmla="*/ 285 w 355"/>
                <a:gd name="T1" fmla="*/ 57 h 352"/>
                <a:gd name="T2" fmla="*/ 349 w 355"/>
                <a:gd name="T3" fmla="*/ 16 h 352"/>
                <a:gd name="T4" fmla="*/ 355 w 355"/>
                <a:gd name="T5" fmla="*/ 6 h 352"/>
                <a:gd name="T6" fmla="*/ 349 w 355"/>
                <a:gd name="T7" fmla="*/ 0 h 352"/>
                <a:gd name="T8" fmla="*/ 308 w 355"/>
                <a:gd name="T9" fmla="*/ 2 h 352"/>
                <a:gd name="T10" fmla="*/ 258 w 355"/>
                <a:gd name="T11" fmla="*/ 0 h 352"/>
                <a:gd name="T12" fmla="*/ 249 w 355"/>
                <a:gd name="T13" fmla="*/ 10 h 352"/>
                <a:gd name="T14" fmla="*/ 257 w 355"/>
                <a:gd name="T15" fmla="*/ 16 h 352"/>
                <a:gd name="T16" fmla="*/ 280 w 355"/>
                <a:gd name="T17" fmla="*/ 32 h 352"/>
                <a:gd name="T18" fmla="*/ 272 w 355"/>
                <a:gd name="T19" fmla="*/ 51 h 352"/>
                <a:gd name="T20" fmla="*/ 119 w 355"/>
                <a:gd name="T21" fmla="*/ 295 h 352"/>
                <a:gd name="T22" fmla="*/ 85 w 355"/>
                <a:gd name="T23" fmla="*/ 31 h 352"/>
                <a:gd name="T24" fmla="*/ 120 w 355"/>
                <a:gd name="T25" fmla="*/ 16 h 352"/>
                <a:gd name="T26" fmla="*/ 132 w 355"/>
                <a:gd name="T27" fmla="*/ 6 h 352"/>
                <a:gd name="T28" fmla="*/ 125 w 355"/>
                <a:gd name="T29" fmla="*/ 0 h 352"/>
                <a:gd name="T30" fmla="*/ 63 w 355"/>
                <a:gd name="T31" fmla="*/ 2 h 352"/>
                <a:gd name="T32" fmla="*/ 36 w 355"/>
                <a:gd name="T33" fmla="*/ 1 h 352"/>
                <a:gd name="T34" fmla="*/ 9 w 355"/>
                <a:gd name="T35" fmla="*/ 0 h 352"/>
                <a:gd name="T36" fmla="*/ 0 w 355"/>
                <a:gd name="T37" fmla="*/ 10 h 352"/>
                <a:gd name="T38" fmla="*/ 12 w 355"/>
                <a:gd name="T39" fmla="*/ 16 h 352"/>
                <a:gd name="T40" fmla="*/ 42 w 355"/>
                <a:gd name="T41" fmla="*/ 33 h 352"/>
                <a:gd name="T42" fmla="*/ 81 w 355"/>
                <a:gd name="T43" fmla="*/ 341 h 352"/>
                <a:gd name="T44" fmla="*/ 91 w 355"/>
                <a:gd name="T45" fmla="*/ 352 h 352"/>
                <a:gd name="T46" fmla="*/ 105 w 355"/>
                <a:gd name="T47" fmla="*/ 343 h 352"/>
                <a:gd name="T48" fmla="*/ 285 w 355"/>
                <a:gd name="T49" fmla="*/ 5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5" h="352">
                  <a:moveTo>
                    <a:pt x="285" y="57"/>
                  </a:moveTo>
                  <a:cubicBezTo>
                    <a:pt x="309" y="18"/>
                    <a:pt x="330" y="17"/>
                    <a:pt x="349" y="16"/>
                  </a:cubicBezTo>
                  <a:cubicBezTo>
                    <a:pt x="355" y="15"/>
                    <a:pt x="355" y="7"/>
                    <a:pt x="355" y="6"/>
                  </a:cubicBezTo>
                  <a:cubicBezTo>
                    <a:pt x="355" y="2"/>
                    <a:pt x="353" y="0"/>
                    <a:pt x="349" y="0"/>
                  </a:cubicBezTo>
                  <a:cubicBezTo>
                    <a:pt x="336" y="0"/>
                    <a:pt x="321" y="2"/>
                    <a:pt x="308" y="2"/>
                  </a:cubicBezTo>
                  <a:cubicBezTo>
                    <a:pt x="291" y="2"/>
                    <a:pt x="274" y="0"/>
                    <a:pt x="258" y="0"/>
                  </a:cubicBezTo>
                  <a:cubicBezTo>
                    <a:pt x="255" y="0"/>
                    <a:pt x="249" y="0"/>
                    <a:pt x="249" y="10"/>
                  </a:cubicBezTo>
                  <a:cubicBezTo>
                    <a:pt x="249" y="15"/>
                    <a:pt x="253" y="16"/>
                    <a:pt x="257" y="16"/>
                  </a:cubicBezTo>
                  <a:cubicBezTo>
                    <a:pt x="270" y="17"/>
                    <a:pt x="280" y="22"/>
                    <a:pt x="280" y="32"/>
                  </a:cubicBezTo>
                  <a:cubicBezTo>
                    <a:pt x="280" y="40"/>
                    <a:pt x="272" y="51"/>
                    <a:pt x="272" y="51"/>
                  </a:cubicBezTo>
                  <a:lnTo>
                    <a:pt x="119" y="295"/>
                  </a:lnTo>
                  <a:lnTo>
                    <a:pt x="85" y="31"/>
                  </a:lnTo>
                  <a:cubicBezTo>
                    <a:pt x="85" y="22"/>
                    <a:pt x="97" y="16"/>
                    <a:pt x="120" y="16"/>
                  </a:cubicBezTo>
                  <a:cubicBezTo>
                    <a:pt x="127" y="16"/>
                    <a:pt x="132" y="16"/>
                    <a:pt x="132" y="6"/>
                  </a:cubicBezTo>
                  <a:cubicBezTo>
                    <a:pt x="132" y="1"/>
                    <a:pt x="128" y="0"/>
                    <a:pt x="125" y="0"/>
                  </a:cubicBezTo>
                  <a:cubicBezTo>
                    <a:pt x="105" y="0"/>
                    <a:pt x="84" y="2"/>
                    <a:pt x="63" y="2"/>
                  </a:cubicBezTo>
                  <a:cubicBezTo>
                    <a:pt x="54" y="2"/>
                    <a:pt x="45" y="1"/>
                    <a:pt x="36" y="1"/>
                  </a:cubicBezTo>
                  <a:cubicBezTo>
                    <a:pt x="27" y="1"/>
                    <a:pt x="17" y="0"/>
                    <a:pt x="9" y="0"/>
                  </a:cubicBezTo>
                  <a:cubicBezTo>
                    <a:pt x="6" y="0"/>
                    <a:pt x="0" y="0"/>
                    <a:pt x="0" y="10"/>
                  </a:cubicBezTo>
                  <a:cubicBezTo>
                    <a:pt x="0" y="16"/>
                    <a:pt x="4" y="16"/>
                    <a:pt x="12" y="16"/>
                  </a:cubicBezTo>
                  <a:cubicBezTo>
                    <a:pt x="40" y="16"/>
                    <a:pt x="40" y="20"/>
                    <a:pt x="42" y="33"/>
                  </a:cubicBezTo>
                  <a:lnTo>
                    <a:pt x="81" y="341"/>
                  </a:lnTo>
                  <a:cubicBezTo>
                    <a:pt x="83" y="351"/>
                    <a:pt x="85" y="352"/>
                    <a:pt x="91" y="352"/>
                  </a:cubicBezTo>
                  <a:cubicBezTo>
                    <a:pt x="99" y="352"/>
                    <a:pt x="101" y="350"/>
                    <a:pt x="105" y="343"/>
                  </a:cubicBezTo>
                  <a:lnTo>
                    <a:pt x="285" y="5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381E14B-F798-432C-B118-0B4A38975677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6748463" y="1503362"/>
              <a:ext cx="158750" cy="223838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2 h 226"/>
                <a:gd name="T14" fmla="*/ 143 w 183"/>
                <a:gd name="T15" fmla="*/ 160 h 226"/>
                <a:gd name="T16" fmla="*/ 72 w 183"/>
                <a:gd name="T17" fmla="*/ 215 h 226"/>
                <a:gd name="T18" fmla="*/ 15 w 183"/>
                <a:gd name="T19" fmla="*/ 189 h 226"/>
                <a:gd name="T20" fmla="*/ 46 w 183"/>
                <a:gd name="T21" fmla="*/ 162 h 226"/>
                <a:gd name="T22" fmla="*/ 28 w 183"/>
                <a:gd name="T23" fmla="*/ 145 h 226"/>
                <a:gd name="T24" fmla="*/ 0 w 183"/>
                <a:gd name="T25" fmla="*/ 178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1"/>
                    <a:pt x="160" y="71"/>
                  </a:cubicBezTo>
                  <a:cubicBezTo>
                    <a:pt x="171" y="71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19"/>
                    <a:pt x="91" y="122"/>
                  </a:cubicBezTo>
                  <a:cubicBezTo>
                    <a:pt x="117" y="127"/>
                    <a:pt x="143" y="133"/>
                    <a:pt x="143" y="160"/>
                  </a:cubicBezTo>
                  <a:cubicBezTo>
                    <a:pt x="143" y="173"/>
                    <a:pt x="131" y="215"/>
                    <a:pt x="72" y="215"/>
                  </a:cubicBezTo>
                  <a:cubicBezTo>
                    <a:pt x="65" y="215"/>
                    <a:pt x="26" y="215"/>
                    <a:pt x="15" y="189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5"/>
                    <a:pt x="0" y="178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6"/>
                    <a:pt x="171" y="143"/>
                  </a:cubicBezTo>
                  <a:cubicBezTo>
                    <a:pt x="171" y="125"/>
                    <a:pt x="162" y="113"/>
                    <a:pt x="156" y="107"/>
                  </a:cubicBezTo>
                  <a:cubicBezTo>
                    <a:pt x="142" y="93"/>
                    <a:pt x="128" y="90"/>
                    <a:pt x="106" y="86"/>
                  </a:cubicBezTo>
                  <a:cubicBezTo>
                    <a:pt x="88" y="82"/>
                    <a:pt x="68" y="78"/>
                    <a:pt x="68" y="56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1E3DD34-DF01-4EB6-9CDE-5D3AF8645FB4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940550" y="1579562"/>
              <a:ext cx="101600" cy="219075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6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BE5C9040-B6F5-48C1-88D8-5478C1EAF67C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7199313" y="1431925"/>
              <a:ext cx="287338" cy="330200"/>
            </a:xfrm>
            <a:custGeom>
              <a:avLst/>
              <a:gdLst>
                <a:gd name="T0" fmla="*/ 176 w 332"/>
                <a:gd name="T1" fmla="*/ 177 h 333"/>
                <a:gd name="T2" fmla="*/ 316 w 332"/>
                <a:gd name="T3" fmla="*/ 177 h 333"/>
                <a:gd name="T4" fmla="*/ 332 w 332"/>
                <a:gd name="T5" fmla="*/ 167 h 333"/>
                <a:gd name="T6" fmla="*/ 316 w 332"/>
                <a:gd name="T7" fmla="*/ 157 h 333"/>
                <a:gd name="T8" fmla="*/ 176 w 332"/>
                <a:gd name="T9" fmla="*/ 157 h 333"/>
                <a:gd name="T10" fmla="*/ 176 w 332"/>
                <a:gd name="T11" fmla="*/ 17 h 333"/>
                <a:gd name="T12" fmla="*/ 167 w 332"/>
                <a:gd name="T13" fmla="*/ 0 h 333"/>
                <a:gd name="T14" fmla="*/ 157 w 332"/>
                <a:gd name="T15" fmla="*/ 17 h 333"/>
                <a:gd name="T16" fmla="*/ 157 w 332"/>
                <a:gd name="T17" fmla="*/ 157 h 333"/>
                <a:gd name="T18" fmla="*/ 17 w 332"/>
                <a:gd name="T19" fmla="*/ 157 h 333"/>
                <a:gd name="T20" fmla="*/ 0 w 332"/>
                <a:gd name="T21" fmla="*/ 167 h 333"/>
                <a:gd name="T22" fmla="*/ 17 w 332"/>
                <a:gd name="T23" fmla="*/ 177 h 333"/>
                <a:gd name="T24" fmla="*/ 157 w 332"/>
                <a:gd name="T25" fmla="*/ 177 h 333"/>
                <a:gd name="T26" fmla="*/ 157 w 332"/>
                <a:gd name="T27" fmla="*/ 316 h 333"/>
                <a:gd name="T28" fmla="*/ 167 w 332"/>
                <a:gd name="T29" fmla="*/ 333 h 333"/>
                <a:gd name="T30" fmla="*/ 176 w 332"/>
                <a:gd name="T31" fmla="*/ 316 h 333"/>
                <a:gd name="T32" fmla="*/ 176 w 332"/>
                <a:gd name="T33" fmla="*/ 17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3">
                  <a:moveTo>
                    <a:pt x="176" y="177"/>
                  </a:moveTo>
                  <a:lnTo>
                    <a:pt x="316" y="177"/>
                  </a:lnTo>
                  <a:cubicBezTo>
                    <a:pt x="323" y="177"/>
                    <a:pt x="332" y="177"/>
                    <a:pt x="332" y="167"/>
                  </a:cubicBezTo>
                  <a:cubicBezTo>
                    <a:pt x="332" y="157"/>
                    <a:pt x="323" y="157"/>
                    <a:pt x="316" y="157"/>
                  </a:cubicBezTo>
                  <a:lnTo>
                    <a:pt x="176" y="157"/>
                  </a:lnTo>
                  <a:lnTo>
                    <a:pt x="176" y="17"/>
                  </a:lnTo>
                  <a:cubicBezTo>
                    <a:pt x="176" y="10"/>
                    <a:pt x="176" y="0"/>
                    <a:pt x="167" y="0"/>
                  </a:cubicBezTo>
                  <a:cubicBezTo>
                    <a:pt x="157" y="0"/>
                    <a:pt x="157" y="10"/>
                    <a:pt x="157" y="17"/>
                  </a:cubicBezTo>
                  <a:lnTo>
                    <a:pt x="157" y="157"/>
                  </a:lnTo>
                  <a:lnTo>
                    <a:pt x="17" y="157"/>
                  </a:lnTo>
                  <a:cubicBezTo>
                    <a:pt x="10" y="157"/>
                    <a:pt x="0" y="157"/>
                    <a:pt x="0" y="167"/>
                  </a:cubicBezTo>
                  <a:cubicBezTo>
                    <a:pt x="0" y="177"/>
                    <a:pt x="10" y="177"/>
                    <a:pt x="17" y="177"/>
                  </a:cubicBezTo>
                  <a:lnTo>
                    <a:pt x="157" y="177"/>
                  </a:lnTo>
                  <a:lnTo>
                    <a:pt x="157" y="316"/>
                  </a:lnTo>
                  <a:cubicBezTo>
                    <a:pt x="157" y="323"/>
                    <a:pt x="157" y="333"/>
                    <a:pt x="167" y="333"/>
                  </a:cubicBezTo>
                  <a:cubicBezTo>
                    <a:pt x="176" y="333"/>
                    <a:pt x="176" y="323"/>
                    <a:pt x="176" y="316"/>
                  </a:cubicBezTo>
                  <a:lnTo>
                    <a:pt x="176" y="1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3284589-EBBD-44B1-A97A-7B1BC7569292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7658100" y="1349375"/>
              <a:ext cx="58738" cy="495300"/>
            </a:xfrm>
            <a:custGeom>
              <a:avLst/>
              <a:gdLst>
                <a:gd name="T0" fmla="*/ 69 w 69"/>
                <a:gd name="T1" fmla="*/ 499 h 499"/>
                <a:gd name="T2" fmla="*/ 69 w 69"/>
                <a:gd name="T3" fmla="*/ 479 h 499"/>
                <a:gd name="T4" fmla="*/ 20 w 69"/>
                <a:gd name="T5" fmla="*/ 479 h 499"/>
                <a:gd name="T6" fmla="*/ 20 w 69"/>
                <a:gd name="T7" fmla="*/ 20 h 499"/>
                <a:gd name="T8" fmla="*/ 69 w 69"/>
                <a:gd name="T9" fmla="*/ 20 h 499"/>
                <a:gd name="T10" fmla="*/ 69 w 69"/>
                <a:gd name="T11" fmla="*/ 0 h 499"/>
                <a:gd name="T12" fmla="*/ 0 w 69"/>
                <a:gd name="T13" fmla="*/ 0 h 499"/>
                <a:gd name="T14" fmla="*/ 0 w 69"/>
                <a:gd name="T15" fmla="*/ 499 h 499"/>
                <a:gd name="T16" fmla="*/ 69 w 69"/>
                <a:gd name="T1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99">
                  <a:moveTo>
                    <a:pt x="69" y="499"/>
                  </a:moveTo>
                  <a:lnTo>
                    <a:pt x="69" y="479"/>
                  </a:lnTo>
                  <a:lnTo>
                    <a:pt x="20" y="479"/>
                  </a:lnTo>
                  <a:lnTo>
                    <a:pt x="20" y="20"/>
                  </a:lnTo>
                  <a:lnTo>
                    <a:pt x="69" y="20"/>
                  </a:lnTo>
                  <a:lnTo>
                    <a:pt x="69" y="0"/>
                  </a:lnTo>
                  <a:lnTo>
                    <a:pt x="0" y="0"/>
                  </a:lnTo>
                  <a:lnTo>
                    <a:pt x="0" y="499"/>
                  </a:lnTo>
                  <a:lnTo>
                    <a:pt x="69" y="4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E6E74F04-EDB0-4E99-B585-02FA9A5095CE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7764463" y="1392237"/>
              <a:ext cx="142875" cy="328613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3 w 165"/>
                <a:gd name="T27" fmla="*/ 293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8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3" y="312"/>
                    <a:pt x="103" y="293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55EFA2BD-5A67-4D89-B221-C1CF34F1C44C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7980363" y="1670050"/>
              <a:ext cx="49213" cy="147638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2 h 149"/>
                <a:gd name="T8" fmla="*/ 44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4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5" y="45"/>
                    <a:pt x="46" y="44"/>
                    <a:pt x="46" y="44"/>
                  </a:cubicBezTo>
                  <a:cubicBezTo>
                    <a:pt x="47" y="44"/>
                    <a:pt x="47" y="45"/>
                    <a:pt x="47" y="52"/>
                  </a:cubicBezTo>
                  <a:cubicBezTo>
                    <a:pt x="47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BEA306A-B3CF-4F38-930A-C2D3F3D88316}"/>
                </a:ext>
              </a:extLst>
            </p:cNvPr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8151813" y="1392237"/>
              <a:ext cx="180975" cy="33972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9 w 210"/>
                <a:gd name="T7" fmla="*/ 59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9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30">
              <a:extLst>
                <a:ext uri="{FF2B5EF4-FFF2-40B4-BE49-F238E27FC236}">
                  <a16:creationId xmlns:a16="http://schemas.microsoft.com/office/drawing/2014/main" id="{5383D602-BFFF-46FD-946F-93C3AEFFAF61}"/>
                </a:ext>
              </a:extLst>
            </p:cNvPr>
            <p:cNvSpPr>
              <a:spLocks/>
            </p:cNvSpPr>
            <p:nvPr>
              <p:custDataLst>
                <p:tags r:id="rId59"/>
              </p:custDataLst>
            </p:nvPr>
          </p:nvSpPr>
          <p:spPr bwMode="auto">
            <a:xfrm>
              <a:off x="8388350" y="1670050"/>
              <a:ext cx="49213" cy="14763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8 w 58"/>
                <a:gd name="T17" fmla="*/ 143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6" y="52"/>
                  </a:cubicBezTo>
                  <a:cubicBezTo>
                    <a:pt x="32" y="52"/>
                    <a:pt x="38" y="50"/>
                    <a:pt x="43" y="46"/>
                  </a:cubicBezTo>
                  <a:cubicBezTo>
                    <a:pt x="45" y="45"/>
                    <a:pt x="45" y="44"/>
                    <a:pt x="46" y="44"/>
                  </a:cubicBezTo>
                  <a:cubicBezTo>
                    <a:pt x="46" y="44"/>
                    <a:pt x="47" y="45"/>
                    <a:pt x="47" y="52"/>
                  </a:cubicBezTo>
                  <a:cubicBezTo>
                    <a:pt x="47" y="89"/>
                    <a:pt x="30" y="119"/>
                    <a:pt x="13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Oval 31">
              <a:extLst>
                <a:ext uri="{FF2B5EF4-FFF2-40B4-BE49-F238E27FC236}">
                  <a16:creationId xmlns:a16="http://schemas.microsoft.com/office/drawing/2014/main" id="{B824F14D-C24C-46CB-AD16-BA6456084CE4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8578850" y="1670050"/>
              <a:ext cx="46038" cy="508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Oval 32">
              <a:extLst>
                <a:ext uri="{FF2B5EF4-FFF2-40B4-BE49-F238E27FC236}">
                  <a16:creationId xmlns:a16="http://schemas.microsoft.com/office/drawing/2014/main" id="{EA37FD72-836D-476A-A322-39F9726D81F0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8770938" y="1670050"/>
              <a:ext cx="46038" cy="508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Oval 33">
              <a:extLst>
                <a:ext uri="{FF2B5EF4-FFF2-40B4-BE49-F238E27FC236}">
                  <a16:creationId xmlns:a16="http://schemas.microsoft.com/office/drawing/2014/main" id="{D8E66530-6573-467C-B03A-65DEFE1E6017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8963025" y="1670050"/>
              <a:ext cx="46038" cy="508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4">
              <a:extLst>
                <a:ext uri="{FF2B5EF4-FFF2-40B4-BE49-F238E27FC236}">
                  <a16:creationId xmlns:a16="http://schemas.microsoft.com/office/drawing/2014/main" id="{1E1FA727-6FAD-460C-9043-FCC81686448A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9155113" y="1670050"/>
              <a:ext cx="50800" cy="14763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4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5">
              <a:extLst>
                <a:ext uri="{FF2B5EF4-FFF2-40B4-BE49-F238E27FC236}">
                  <a16:creationId xmlns:a16="http://schemas.microsoft.com/office/drawing/2014/main" id="{38DD51FE-3FF6-4169-A902-7CDC56FD6C00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9326563" y="1392237"/>
              <a:ext cx="180975" cy="339725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3 h 343"/>
                <a:gd name="T10" fmla="*/ 22 w 210"/>
                <a:gd name="T11" fmla="*/ 293 h 343"/>
                <a:gd name="T12" fmla="*/ 105 w 210"/>
                <a:gd name="T13" fmla="*/ 343 h 343"/>
                <a:gd name="T14" fmla="*/ 192 w 210"/>
                <a:gd name="T15" fmla="*/ 286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7 h 343"/>
                <a:gd name="T24" fmla="*/ 45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6">
              <a:extLst>
                <a:ext uri="{FF2B5EF4-FFF2-40B4-BE49-F238E27FC236}">
                  <a16:creationId xmlns:a16="http://schemas.microsoft.com/office/drawing/2014/main" id="{A9785BDA-4DA7-45A6-A67E-38123EBA634E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9534525" y="1349375"/>
              <a:ext cx="58738" cy="495300"/>
            </a:xfrm>
            <a:custGeom>
              <a:avLst/>
              <a:gdLst>
                <a:gd name="T0" fmla="*/ 68 w 68"/>
                <a:gd name="T1" fmla="*/ 0 h 499"/>
                <a:gd name="T2" fmla="*/ 0 w 68"/>
                <a:gd name="T3" fmla="*/ 0 h 499"/>
                <a:gd name="T4" fmla="*/ 0 w 68"/>
                <a:gd name="T5" fmla="*/ 20 h 499"/>
                <a:gd name="T6" fmla="*/ 48 w 68"/>
                <a:gd name="T7" fmla="*/ 20 h 499"/>
                <a:gd name="T8" fmla="*/ 48 w 68"/>
                <a:gd name="T9" fmla="*/ 479 h 499"/>
                <a:gd name="T10" fmla="*/ 0 w 68"/>
                <a:gd name="T11" fmla="*/ 479 h 499"/>
                <a:gd name="T12" fmla="*/ 0 w 68"/>
                <a:gd name="T13" fmla="*/ 499 h 499"/>
                <a:gd name="T14" fmla="*/ 68 w 68"/>
                <a:gd name="T15" fmla="*/ 499 h 499"/>
                <a:gd name="T16" fmla="*/ 68 w 68"/>
                <a:gd name="T1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99">
                  <a:moveTo>
                    <a:pt x="68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48" y="20"/>
                  </a:lnTo>
                  <a:lnTo>
                    <a:pt x="48" y="479"/>
                  </a:lnTo>
                  <a:lnTo>
                    <a:pt x="0" y="479"/>
                  </a:lnTo>
                  <a:lnTo>
                    <a:pt x="0" y="499"/>
                  </a:lnTo>
                  <a:lnTo>
                    <a:pt x="68" y="499"/>
                  </a:lnTo>
                  <a:lnTo>
                    <a:pt x="68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7">
              <a:extLst>
                <a:ext uri="{FF2B5EF4-FFF2-40B4-BE49-F238E27FC236}">
                  <a16:creationId xmlns:a16="http://schemas.microsoft.com/office/drawing/2014/main" id="{0E86D185-FED8-403C-82A4-BF2C5987A5EA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9658350" y="1306512"/>
              <a:ext cx="225425" cy="234950"/>
            </a:xfrm>
            <a:custGeom>
              <a:avLst/>
              <a:gdLst>
                <a:gd name="T0" fmla="*/ 155 w 261"/>
                <a:gd name="T1" fmla="*/ 25 h 236"/>
                <a:gd name="T2" fmla="*/ 165 w 261"/>
                <a:gd name="T3" fmla="*/ 13 h 236"/>
                <a:gd name="T4" fmla="*/ 186 w 261"/>
                <a:gd name="T5" fmla="*/ 13 h 236"/>
                <a:gd name="T6" fmla="*/ 225 w 261"/>
                <a:gd name="T7" fmla="*/ 16 h 236"/>
                <a:gd name="T8" fmla="*/ 242 w 261"/>
                <a:gd name="T9" fmla="*/ 43 h 236"/>
                <a:gd name="T10" fmla="*/ 239 w 261"/>
                <a:gd name="T11" fmla="*/ 72 h 236"/>
                <a:gd name="T12" fmla="*/ 239 w 261"/>
                <a:gd name="T13" fmla="*/ 75 h 236"/>
                <a:gd name="T14" fmla="*/ 245 w 261"/>
                <a:gd name="T15" fmla="*/ 81 h 236"/>
                <a:gd name="T16" fmla="*/ 251 w 261"/>
                <a:gd name="T17" fmla="*/ 72 h 236"/>
                <a:gd name="T18" fmla="*/ 261 w 261"/>
                <a:gd name="T19" fmla="*/ 5 h 236"/>
                <a:gd name="T20" fmla="*/ 250 w 261"/>
                <a:gd name="T21" fmla="*/ 0 h 236"/>
                <a:gd name="T22" fmla="*/ 36 w 261"/>
                <a:gd name="T23" fmla="*/ 0 h 236"/>
                <a:gd name="T24" fmla="*/ 24 w 261"/>
                <a:gd name="T25" fmla="*/ 8 h 236"/>
                <a:gd name="T26" fmla="*/ 2 w 261"/>
                <a:gd name="T27" fmla="*/ 69 h 236"/>
                <a:gd name="T28" fmla="*/ 0 w 261"/>
                <a:gd name="T29" fmla="*/ 76 h 236"/>
                <a:gd name="T30" fmla="*/ 6 w 261"/>
                <a:gd name="T31" fmla="*/ 81 h 236"/>
                <a:gd name="T32" fmla="*/ 13 w 261"/>
                <a:gd name="T33" fmla="*/ 72 h 236"/>
                <a:gd name="T34" fmla="*/ 98 w 261"/>
                <a:gd name="T35" fmla="*/ 13 h 236"/>
                <a:gd name="T36" fmla="*/ 113 w 261"/>
                <a:gd name="T37" fmla="*/ 13 h 236"/>
                <a:gd name="T38" fmla="*/ 124 w 261"/>
                <a:gd name="T39" fmla="*/ 16 h 236"/>
                <a:gd name="T40" fmla="*/ 122 w 261"/>
                <a:gd name="T41" fmla="*/ 24 h 236"/>
                <a:gd name="T42" fmla="*/ 76 w 261"/>
                <a:gd name="T43" fmla="*/ 207 h 236"/>
                <a:gd name="T44" fmla="*/ 35 w 261"/>
                <a:gd name="T45" fmla="*/ 224 h 236"/>
                <a:gd name="T46" fmla="*/ 20 w 261"/>
                <a:gd name="T47" fmla="*/ 232 h 236"/>
                <a:gd name="T48" fmla="*/ 26 w 261"/>
                <a:gd name="T49" fmla="*/ 236 h 236"/>
                <a:gd name="T50" fmla="*/ 56 w 261"/>
                <a:gd name="T51" fmla="*/ 235 h 236"/>
                <a:gd name="T52" fmla="*/ 86 w 261"/>
                <a:gd name="T53" fmla="*/ 235 h 236"/>
                <a:gd name="T54" fmla="*/ 117 w 261"/>
                <a:gd name="T55" fmla="*/ 235 h 236"/>
                <a:gd name="T56" fmla="*/ 146 w 261"/>
                <a:gd name="T57" fmla="*/ 236 h 236"/>
                <a:gd name="T58" fmla="*/ 154 w 261"/>
                <a:gd name="T59" fmla="*/ 229 h 236"/>
                <a:gd name="T60" fmla="*/ 140 w 261"/>
                <a:gd name="T61" fmla="*/ 224 h 236"/>
                <a:gd name="T62" fmla="*/ 120 w 261"/>
                <a:gd name="T63" fmla="*/ 223 h 236"/>
                <a:gd name="T64" fmla="*/ 107 w 261"/>
                <a:gd name="T65" fmla="*/ 216 h 236"/>
                <a:gd name="T66" fmla="*/ 109 w 261"/>
                <a:gd name="T67" fmla="*/ 208 h 236"/>
                <a:gd name="T68" fmla="*/ 155 w 261"/>
                <a:gd name="T69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236">
                  <a:moveTo>
                    <a:pt x="155" y="25"/>
                  </a:moveTo>
                  <a:cubicBezTo>
                    <a:pt x="157" y="15"/>
                    <a:pt x="158" y="14"/>
                    <a:pt x="165" y="13"/>
                  </a:cubicBezTo>
                  <a:cubicBezTo>
                    <a:pt x="167" y="13"/>
                    <a:pt x="179" y="13"/>
                    <a:pt x="186" y="13"/>
                  </a:cubicBezTo>
                  <a:cubicBezTo>
                    <a:pt x="208" y="13"/>
                    <a:pt x="217" y="13"/>
                    <a:pt x="225" y="16"/>
                  </a:cubicBezTo>
                  <a:cubicBezTo>
                    <a:pt x="241" y="21"/>
                    <a:pt x="242" y="31"/>
                    <a:pt x="242" y="43"/>
                  </a:cubicBezTo>
                  <a:cubicBezTo>
                    <a:pt x="242" y="49"/>
                    <a:pt x="242" y="53"/>
                    <a:pt x="239" y="72"/>
                  </a:cubicBezTo>
                  <a:lnTo>
                    <a:pt x="239" y="75"/>
                  </a:lnTo>
                  <a:cubicBezTo>
                    <a:pt x="239" y="79"/>
                    <a:pt x="241" y="81"/>
                    <a:pt x="245" y="81"/>
                  </a:cubicBezTo>
                  <a:cubicBezTo>
                    <a:pt x="250" y="81"/>
                    <a:pt x="251" y="77"/>
                    <a:pt x="251" y="72"/>
                  </a:cubicBezTo>
                  <a:lnTo>
                    <a:pt x="261" y="5"/>
                  </a:lnTo>
                  <a:cubicBezTo>
                    <a:pt x="261" y="0"/>
                    <a:pt x="256" y="0"/>
                    <a:pt x="250" y="0"/>
                  </a:cubicBezTo>
                  <a:lnTo>
                    <a:pt x="36" y="0"/>
                  </a:lnTo>
                  <a:cubicBezTo>
                    <a:pt x="27" y="0"/>
                    <a:pt x="26" y="0"/>
                    <a:pt x="24" y="8"/>
                  </a:cubicBezTo>
                  <a:lnTo>
                    <a:pt x="2" y="69"/>
                  </a:lnTo>
                  <a:cubicBezTo>
                    <a:pt x="2" y="71"/>
                    <a:pt x="0" y="74"/>
                    <a:pt x="0" y="76"/>
                  </a:cubicBezTo>
                  <a:cubicBezTo>
                    <a:pt x="0" y="77"/>
                    <a:pt x="1" y="81"/>
                    <a:pt x="6" y="81"/>
                  </a:cubicBezTo>
                  <a:cubicBezTo>
                    <a:pt x="11" y="81"/>
                    <a:pt x="11" y="79"/>
                    <a:pt x="13" y="72"/>
                  </a:cubicBezTo>
                  <a:cubicBezTo>
                    <a:pt x="34" y="16"/>
                    <a:pt x="45" y="13"/>
                    <a:pt x="98" y="13"/>
                  </a:cubicBezTo>
                  <a:lnTo>
                    <a:pt x="113" y="13"/>
                  </a:lnTo>
                  <a:cubicBezTo>
                    <a:pt x="123" y="13"/>
                    <a:pt x="124" y="13"/>
                    <a:pt x="124" y="16"/>
                  </a:cubicBezTo>
                  <a:cubicBezTo>
                    <a:pt x="124" y="17"/>
                    <a:pt x="124" y="18"/>
                    <a:pt x="122" y="24"/>
                  </a:cubicBezTo>
                  <a:lnTo>
                    <a:pt x="76" y="207"/>
                  </a:lnTo>
                  <a:cubicBezTo>
                    <a:pt x="73" y="220"/>
                    <a:pt x="72" y="224"/>
                    <a:pt x="35" y="224"/>
                  </a:cubicBezTo>
                  <a:cubicBezTo>
                    <a:pt x="23" y="224"/>
                    <a:pt x="20" y="224"/>
                    <a:pt x="20" y="232"/>
                  </a:cubicBezTo>
                  <a:cubicBezTo>
                    <a:pt x="20" y="233"/>
                    <a:pt x="20" y="236"/>
                    <a:pt x="26" y="236"/>
                  </a:cubicBezTo>
                  <a:cubicBezTo>
                    <a:pt x="35" y="236"/>
                    <a:pt x="46" y="235"/>
                    <a:pt x="56" y="235"/>
                  </a:cubicBezTo>
                  <a:cubicBezTo>
                    <a:pt x="65" y="235"/>
                    <a:pt x="76" y="235"/>
                    <a:pt x="86" y="235"/>
                  </a:cubicBezTo>
                  <a:cubicBezTo>
                    <a:pt x="95" y="235"/>
                    <a:pt x="107" y="235"/>
                    <a:pt x="117" y="235"/>
                  </a:cubicBezTo>
                  <a:cubicBezTo>
                    <a:pt x="126" y="236"/>
                    <a:pt x="137" y="236"/>
                    <a:pt x="146" y="236"/>
                  </a:cubicBezTo>
                  <a:cubicBezTo>
                    <a:pt x="149" y="236"/>
                    <a:pt x="154" y="236"/>
                    <a:pt x="154" y="229"/>
                  </a:cubicBezTo>
                  <a:cubicBezTo>
                    <a:pt x="154" y="224"/>
                    <a:pt x="151" y="224"/>
                    <a:pt x="140" y="224"/>
                  </a:cubicBezTo>
                  <a:cubicBezTo>
                    <a:pt x="133" y="224"/>
                    <a:pt x="126" y="223"/>
                    <a:pt x="120" y="223"/>
                  </a:cubicBezTo>
                  <a:cubicBezTo>
                    <a:pt x="108" y="222"/>
                    <a:pt x="107" y="221"/>
                    <a:pt x="107" y="216"/>
                  </a:cubicBezTo>
                  <a:cubicBezTo>
                    <a:pt x="107" y="214"/>
                    <a:pt x="107" y="213"/>
                    <a:pt x="109" y="208"/>
                  </a:cubicBezTo>
                  <a:lnTo>
                    <a:pt x="155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8">
              <a:extLst>
                <a:ext uri="{FF2B5EF4-FFF2-40B4-BE49-F238E27FC236}">
                  <a16:creationId xmlns:a16="http://schemas.microsoft.com/office/drawing/2014/main" id="{2C203D96-0B8D-4E40-8E7C-158F940DDA51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9928225" y="1503362"/>
              <a:ext cx="215900" cy="223838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4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9">
              <a:extLst>
                <a:ext uri="{FF2B5EF4-FFF2-40B4-BE49-F238E27FC236}">
                  <a16:creationId xmlns:a16="http://schemas.microsoft.com/office/drawing/2014/main" id="{15CAA930-28D9-4E08-94CE-DF5B6F3E641C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10175875" y="1579562"/>
              <a:ext cx="101600" cy="219075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6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0">
              <a:extLst>
                <a:ext uri="{FF2B5EF4-FFF2-40B4-BE49-F238E27FC236}">
                  <a16:creationId xmlns:a16="http://schemas.microsoft.com/office/drawing/2014/main" id="{99A8642D-652D-4E1C-8045-0C77CC0B18E1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10436225" y="1431925"/>
              <a:ext cx="285750" cy="330200"/>
            </a:xfrm>
            <a:custGeom>
              <a:avLst/>
              <a:gdLst>
                <a:gd name="T0" fmla="*/ 176 w 331"/>
                <a:gd name="T1" fmla="*/ 177 h 333"/>
                <a:gd name="T2" fmla="*/ 315 w 331"/>
                <a:gd name="T3" fmla="*/ 177 h 333"/>
                <a:gd name="T4" fmla="*/ 331 w 331"/>
                <a:gd name="T5" fmla="*/ 167 h 333"/>
                <a:gd name="T6" fmla="*/ 315 w 331"/>
                <a:gd name="T7" fmla="*/ 157 h 333"/>
                <a:gd name="T8" fmla="*/ 176 w 331"/>
                <a:gd name="T9" fmla="*/ 157 h 333"/>
                <a:gd name="T10" fmla="*/ 176 w 331"/>
                <a:gd name="T11" fmla="*/ 17 h 333"/>
                <a:gd name="T12" fmla="*/ 166 w 331"/>
                <a:gd name="T13" fmla="*/ 0 h 333"/>
                <a:gd name="T14" fmla="*/ 156 w 331"/>
                <a:gd name="T15" fmla="*/ 17 h 333"/>
                <a:gd name="T16" fmla="*/ 156 w 331"/>
                <a:gd name="T17" fmla="*/ 157 h 333"/>
                <a:gd name="T18" fmla="*/ 16 w 331"/>
                <a:gd name="T19" fmla="*/ 157 h 333"/>
                <a:gd name="T20" fmla="*/ 0 w 331"/>
                <a:gd name="T21" fmla="*/ 167 h 333"/>
                <a:gd name="T22" fmla="*/ 16 w 331"/>
                <a:gd name="T23" fmla="*/ 177 h 333"/>
                <a:gd name="T24" fmla="*/ 156 w 331"/>
                <a:gd name="T25" fmla="*/ 177 h 333"/>
                <a:gd name="T26" fmla="*/ 156 w 331"/>
                <a:gd name="T27" fmla="*/ 316 h 333"/>
                <a:gd name="T28" fmla="*/ 166 w 331"/>
                <a:gd name="T29" fmla="*/ 333 h 333"/>
                <a:gd name="T30" fmla="*/ 176 w 331"/>
                <a:gd name="T31" fmla="*/ 316 h 333"/>
                <a:gd name="T32" fmla="*/ 176 w 331"/>
                <a:gd name="T33" fmla="*/ 17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3">
                  <a:moveTo>
                    <a:pt x="176" y="177"/>
                  </a:moveTo>
                  <a:lnTo>
                    <a:pt x="315" y="177"/>
                  </a:lnTo>
                  <a:cubicBezTo>
                    <a:pt x="322" y="177"/>
                    <a:pt x="331" y="177"/>
                    <a:pt x="331" y="167"/>
                  </a:cubicBezTo>
                  <a:cubicBezTo>
                    <a:pt x="331" y="157"/>
                    <a:pt x="322" y="157"/>
                    <a:pt x="315" y="157"/>
                  </a:cubicBezTo>
                  <a:lnTo>
                    <a:pt x="176" y="157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7"/>
                  </a:lnTo>
                  <a:lnTo>
                    <a:pt x="16" y="157"/>
                  </a:lnTo>
                  <a:cubicBezTo>
                    <a:pt x="9" y="157"/>
                    <a:pt x="0" y="157"/>
                    <a:pt x="0" y="167"/>
                  </a:cubicBezTo>
                  <a:cubicBezTo>
                    <a:pt x="0" y="177"/>
                    <a:pt x="9" y="177"/>
                    <a:pt x="16" y="177"/>
                  </a:cubicBezTo>
                  <a:lnTo>
                    <a:pt x="156" y="177"/>
                  </a:lnTo>
                  <a:lnTo>
                    <a:pt x="156" y="316"/>
                  </a:lnTo>
                  <a:cubicBezTo>
                    <a:pt x="156" y="323"/>
                    <a:pt x="156" y="333"/>
                    <a:pt x="166" y="333"/>
                  </a:cubicBezTo>
                  <a:cubicBezTo>
                    <a:pt x="176" y="333"/>
                    <a:pt x="176" y="323"/>
                    <a:pt x="176" y="316"/>
                  </a:cubicBezTo>
                  <a:lnTo>
                    <a:pt x="176" y="17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1">
              <a:extLst>
                <a:ext uri="{FF2B5EF4-FFF2-40B4-BE49-F238E27FC236}">
                  <a16:creationId xmlns:a16="http://schemas.microsoft.com/office/drawing/2014/main" id="{419AF4F8-84CC-4833-A566-0DE9143BB6C5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10866438" y="1377950"/>
              <a:ext cx="195263" cy="349250"/>
            </a:xfrm>
            <a:custGeom>
              <a:avLst/>
              <a:gdLst>
                <a:gd name="T0" fmla="*/ 116 w 226"/>
                <a:gd name="T1" fmla="*/ 5 h 352"/>
                <a:gd name="T2" fmla="*/ 109 w 226"/>
                <a:gd name="T3" fmla="*/ 0 h 352"/>
                <a:gd name="T4" fmla="*/ 49 w 226"/>
                <a:gd name="T5" fmla="*/ 5 h 352"/>
                <a:gd name="T6" fmla="*/ 39 w 226"/>
                <a:gd name="T7" fmla="*/ 15 h 352"/>
                <a:gd name="T8" fmla="*/ 51 w 226"/>
                <a:gd name="T9" fmla="*/ 21 h 352"/>
                <a:gd name="T10" fmla="*/ 76 w 226"/>
                <a:gd name="T11" fmla="*/ 29 h 352"/>
                <a:gd name="T12" fmla="*/ 75 w 226"/>
                <a:gd name="T13" fmla="*/ 39 h 352"/>
                <a:gd name="T14" fmla="*/ 2 w 226"/>
                <a:gd name="T15" fmla="*/ 327 h 352"/>
                <a:gd name="T16" fmla="*/ 0 w 226"/>
                <a:gd name="T17" fmla="*/ 338 h 352"/>
                <a:gd name="T18" fmla="*/ 15 w 226"/>
                <a:gd name="T19" fmla="*/ 352 h 352"/>
                <a:gd name="T20" fmla="*/ 32 w 226"/>
                <a:gd name="T21" fmla="*/ 342 h 352"/>
                <a:gd name="T22" fmla="*/ 60 w 226"/>
                <a:gd name="T23" fmla="*/ 232 h 352"/>
                <a:gd name="T24" fmla="*/ 117 w 226"/>
                <a:gd name="T25" fmla="*/ 275 h 352"/>
                <a:gd name="T26" fmla="*/ 116 w 226"/>
                <a:gd name="T27" fmla="*/ 285 h 352"/>
                <a:gd name="T28" fmla="*/ 114 w 226"/>
                <a:gd name="T29" fmla="*/ 303 h 352"/>
                <a:gd name="T30" fmla="*/ 160 w 226"/>
                <a:gd name="T31" fmla="*/ 352 h 352"/>
                <a:gd name="T32" fmla="*/ 199 w 226"/>
                <a:gd name="T33" fmla="*/ 326 h 352"/>
                <a:gd name="T34" fmla="*/ 217 w 226"/>
                <a:gd name="T35" fmla="*/ 275 h 352"/>
                <a:gd name="T36" fmla="*/ 211 w 226"/>
                <a:gd name="T37" fmla="*/ 270 h 352"/>
                <a:gd name="T38" fmla="*/ 204 w 226"/>
                <a:gd name="T39" fmla="*/ 279 h 352"/>
                <a:gd name="T40" fmla="*/ 161 w 226"/>
                <a:gd name="T41" fmla="*/ 341 h 352"/>
                <a:gd name="T42" fmla="*/ 145 w 226"/>
                <a:gd name="T43" fmla="*/ 318 h 352"/>
                <a:gd name="T44" fmla="*/ 149 w 226"/>
                <a:gd name="T45" fmla="*/ 290 h 352"/>
                <a:gd name="T46" fmla="*/ 151 w 226"/>
                <a:gd name="T47" fmla="*/ 274 h 352"/>
                <a:gd name="T48" fmla="*/ 77 w 226"/>
                <a:gd name="T49" fmla="*/ 222 h 352"/>
                <a:gd name="T50" fmla="*/ 120 w 226"/>
                <a:gd name="T51" fmla="*/ 185 h 352"/>
                <a:gd name="T52" fmla="*/ 191 w 226"/>
                <a:gd name="T53" fmla="*/ 137 h 352"/>
                <a:gd name="T54" fmla="*/ 196 w 226"/>
                <a:gd name="T55" fmla="*/ 137 h 352"/>
                <a:gd name="T56" fmla="*/ 206 w 226"/>
                <a:gd name="T57" fmla="*/ 141 h 352"/>
                <a:gd name="T58" fmla="*/ 208 w 226"/>
                <a:gd name="T59" fmla="*/ 143 h 352"/>
                <a:gd name="T60" fmla="*/ 180 w 226"/>
                <a:gd name="T61" fmla="*/ 170 h 352"/>
                <a:gd name="T62" fmla="*/ 199 w 226"/>
                <a:gd name="T63" fmla="*/ 188 h 352"/>
                <a:gd name="T64" fmla="*/ 226 w 226"/>
                <a:gd name="T65" fmla="*/ 157 h 352"/>
                <a:gd name="T66" fmla="*/ 192 w 226"/>
                <a:gd name="T67" fmla="*/ 126 h 352"/>
                <a:gd name="T68" fmla="*/ 119 w 226"/>
                <a:gd name="T69" fmla="*/ 170 h 352"/>
                <a:gd name="T70" fmla="*/ 64 w 226"/>
                <a:gd name="T71" fmla="*/ 216 h 352"/>
                <a:gd name="T72" fmla="*/ 116 w 226"/>
                <a:gd name="T73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1" y="352"/>
                    <a:pt x="29" y="347"/>
                    <a:pt x="32" y="342"/>
                  </a:cubicBezTo>
                  <a:cubicBezTo>
                    <a:pt x="34" y="337"/>
                    <a:pt x="57" y="245"/>
                    <a:pt x="60" y="232"/>
                  </a:cubicBezTo>
                  <a:cubicBezTo>
                    <a:pt x="77" y="234"/>
                    <a:pt x="117" y="242"/>
                    <a:pt x="117" y="275"/>
                  </a:cubicBezTo>
                  <a:cubicBezTo>
                    <a:pt x="117" y="278"/>
                    <a:pt x="117" y="280"/>
                    <a:pt x="116" y="285"/>
                  </a:cubicBezTo>
                  <a:cubicBezTo>
                    <a:pt x="115" y="291"/>
                    <a:pt x="114" y="297"/>
                    <a:pt x="114" y="303"/>
                  </a:cubicBezTo>
                  <a:cubicBezTo>
                    <a:pt x="114" y="332"/>
                    <a:pt x="134" y="352"/>
                    <a:pt x="160" y="352"/>
                  </a:cubicBezTo>
                  <a:cubicBezTo>
                    <a:pt x="175" y="352"/>
                    <a:pt x="188" y="344"/>
                    <a:pt x="199" y="326"/>
                  </a:cubicBezTo>
                  <a:cubicBezTo>
                    <a:pt x="212" y="304"/>
                    <a:pt x="217" y="276"/>
                    <a:pt x="217" y="275"/>
                  </a:cubicBezTo>
                  <a:cubicBezTo>
                    <a:pt x="217" y="270"/>
                    <a:pt x="213" y="270"/>
                    <a:pt x="211" y="270"/>
                  </a:cubicBezTo>
                  <a:cubicBezTo>
                    <a:pt x="206" y="270"/>
                    <a:pt x="206" y="272"/>
                    <a:pt x="204" y="279"/>
                  </a:cubicBezTo>
                  <a:cubicBezTo>
                    <a:pt x="194" y="316"/>
                    <a:pt x="183" y="341"/>
                    <a:pt x="161" y="341"/>
                  </a:cubicBezTo>
                  <a:cubicBezTo>
                    <a:pt x="151" y="341"/>
                    <a:pt x="145" y="335"/>
                    <a:pt x="145" y="318"/>
                  </a:cubicBezTo>
                  <a:cubicBezTo>
                    <a:pt x="145" y="309"/>
                    <a:pt x="147" y="298"/>
                    <a:pt x="149" y="290"/>
                  </a:cubicBezTo>
                  <a:cubicBezTo>
                    <a:pt x="151" y="281"/>
                    <a:pt x="151" y="279"/>
                    <a:pt x="151" y="274"/>
                  </a:cubicBezTo>
                  <a:cubicBezTo>
                    <a:pt x="151" y="242"/>
                    <a:pt x="119" y="227"/>
                    <a:pt x="77" y="222"/>
                  </a:cubicBezTo>
                  <a:cubicBezTo>
                    <a:pt x="93" y="213"/>
                    <a:pt x="108" y="197"/>
                    <a:pt x="120" y="185"/>
                  </a:cubicBezTo>
                  <a:cubicBezTo>
                    <a:pt x="144" y="158"/>
                    <a:pt x="167" y="137"/>
                    <a:pt x="191" y="137"/>
                  </a:cubicBezTo>
                  <a:cubicBezTo>
                    <a:pt x="194" y="137"/>
                    <a:pt x="195" y="137"/>
                    <a:pt x="196" y="137"/>
                  </a:cubicBezTo>
                  <a:cubicBezTo>
                    <a:pt x="202" y="138"/>
                    <a:pt x="202" y="138"/>
                    <a:pt x="206" y="141"/>
                  </a:cubicBezTo>
                  <a:cubicBezTo>
                    <a:pt x="207" y="142"/>
                    <a:pt x="207" y="142"/>
                    <a:pt x="208" y="143"/>
                  </a:cubicBezTo>
                  <a:cubicBezTo>
                    <a:pt x="184" y="145"/>
                    <a:pt x="180" y="164"/>
                    <a:pt x="180" y="170"/>
                  </a:cubicBezTo>
                  <a:cubicBezTo>
                    <a:pt x="180" y="178"/>
                    <a:pt x="185" y="188"/>
                    <a:pt x="199" y="188"/>
                  </a:cubicBezTo>
                  <a:cubicBezTo>
                    <a:pt x="212" y="188"/>
                    <a:pt x="226" y="177"/>
                    <a:pt x="226" y="157"/>
                  </a:cubicBezTo>
                  <a:cubicBezTo>
                    <a:pt x="226" y="142"/>
                    <a:pt x="215" y="126"/>
                    <a:pt x="192" y="126"/>
                  </a:cubicBezTo>
                  <a:cubicBezTo>
                    <a:pt x="178" y="126"/>
                    <a:pt x="155" y="130"/>
                    <a:pt x="119" y="170"/>
                  </a:cubicBezTo>
                  <a:cubicBezTo>
                    <a:pt x="102" y="189"/>
                    <a:pt x="83" y="209"/>
                    <a:pt x="64" y="216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2">
              <a:extLst>
                <a:ext uri="{FF2B5EF4-FFF2-40B4-BE49-F238E27FC236}">
                  <a16:creationId xmlns:a16="http://schemas.microsoft.com/office/drawing/2014/main" id="{6C6AFA8F-6B53-491A-91C2-A372E5A601BC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11080750" y="1579562"/>
              <a:ext cx="101600" cy="219075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735" name="Picture 375">
            <a:extLst>
              <a:ext uri="{FF2B5EF4-FFF2-40B4-BE49-F238E27FC236}">
                <a16:creationId xmlns:a16="http://schemas.microsoft.com/office/drawing/2014/main" id="{1488A8B4-235F-4CB6-8357-9D79AC2A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75" y="2478737"/>
            <a:ext cx="3198265" cy="266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37" name="Picture 377">
            <a:extLst>
              <a:ext uri="{FF2B5EF4-FFF2-40B4-BE49-F238E27FC236}">
                <a16:creationId xmlns:a16="http://schemas.microsoft.com/office/drawing/2014/main" id="{9689C93C-BBA7-4E16-9939-BA27AA93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97" y="3623466"/>
            <a:ext cx="3277178" cy="155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1" name="Rectangle 830">
            <a:extLst>
              <a:ext uri="{FF2B5EF4-FFF2-40B4-BE49-F238E27FC236}">
                <a16:creationId xmlns:a16="http://schemas.microsoft.com/office/drawing/2014/main" id="{58214093-66AE-4BCD-9286-9E54EB008DE9}"/>
              </a:ext>
            </a:extLst>
          </p:cNvPr>
          <p:cNvSpPr/>
          <p:nvPr/>
        </p:nvSpPr>
        <p:spPr>
          <a:xfrm>
            <a:off x="2582515" y="2799659"/>
            <a:ext cx="3772300" cy="80414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6" name="Group 225" descr="\documentclass{article}&#10;\usepackage{amsmath}&#10;\pagestyle{empty}&#10;\begin{document}&#10;&#10;$s'_{t+1} = \lambda \circ s'_t + b_t$&#10;&#10;\end{document}" title="IguanaTex Vector Display">
            <a:extLst>
              <a:ext uri="{FF2B5EF4-FFF2-40B4-BE49-F238E27FC236}">
                <a16:creationId xmlns:a16="http://schemas.microsoft.com/office/drawing/2014/main" id="{E4C37BBC-8BB0-488F-BEFE-6D144034FFD1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745307" y="2978492"/>
            <a:ext cx="3435350" cy="495180"/>
            <a:chOff x="2230438" y="4002088"/>
            <a:chExt cx="3435350" cy="477838"/>
          </a:xfrm>
        </p:grpSpPr>
        <p:sp>
          <p:nvSpPr>
            <p:cNvPr id="211" name="Freeform 99">
              <a:extLst>
                <a:ext uri="{FF2B5EF4-FFF2-40B4-BE49-F238E27FC236}">
                  <a16:creationId xmlns:a16="http://schemas.microsoft.com/office/drawing/2014/main" id="{12C901EA-3010-45A2-8848-DAFB506306C5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230438" y="4138613"/>
              <a:ext cx="171450" cy="200025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7 h 226"/>
                <a:gd name="T4" fmla="*/ 160 w 183"/>
                <a:gd name="T5" fmla="*/ 71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3 h 226"/>
                <a:gd name="T12" fmla="*/ 91 w 183"/>
                <a:gd name="T13" fmla="*/ 123 h 226"/>
                <a:gd name="T14" fmla="*/ 143 w 183"/>
                <a:gd name="T15" fmla="*/ 161 h 226"/>
                <a:gd name="T16" fmla="*/ 71 w 183"/>
                <a:gd name="T17" fmla="*/ 215 h 226"/>
                <a:gd name="T18" fmla="*/ 15 w 183"/>
                <a:gd name="T19" fmla="*/ 189 h 226"/>
                <a:gd name="T20" fmla="*/ 46 w 183"/>
                <a:gd name="T21" fmla="*/ 163 h 226"/>
                <a:gd name="T22" fmla="*/ 28 w 183"/>
                <a:gd name="T23" fmla="*/ 145 h 226"/>
                <a:gd name="T24" fmla="*/ 0 w 183"/>
                <a:gd name="T25" fmla="*/ 178 h 226"/>
                <a:gd name="T26" fmla="*/ 71 w 183"/>
                <a:gd name="T27" fmla="*/ 226 h 226"/>
                <a:gd name="T28" fmla="*/ 171 w 183"/>
                <a:gd name="T29" fmla="*/ 144 h 226"/>
                <a:gd name="T30" fmla="*/ 156 w 183"/>
                <a:gd name="T31" fmla="*/ 107 h 226"/>
                <a:gd name="T32" fmla="*/ 106 w 183"/>
                <a:gd name="T33" fmla="*/ 86 h 226"/>
                <a:gd name="T34" fmla="*/ 68 w 183"/>
                <a:gd name="T35" fmla="*/ 56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6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5" y="215"/>
                    <a:pt x="26" y="215"/>
                    <a:pt x="15" y="189"/>
                  </a:cubicBezTo>
                  <a:cubicBezTo>
                    <a:pt x="34" y="191"/>
                    <a:pt x="46" y="176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0">
              <a:extLst>
                <a:ext uri="{FF2B5EF4-FFF2-40B4-BE49-F238E27FC236}">
                  <a16:creationId xmlns:a16="http://schemas.microsoft.com/office/drawing/2014/main" id="{23C9D9B9-4C2F-4242-A0EE-BE25F490F092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439988" y="4002088"/>
              <a:ext cx="80963" cy="160338"/>
            </a:xfrm>
            <a:custGeom>
              <a:avLst/>
              <a:gdLst>
                <a:gd name="T0" fmla="*/ 84 w 87"/>
                <a:gd name="T1" fmla="*/ 30 h 181"/>
                <a:gd name="T2" fmla="*/ 87 w 87"/>
                <a:gd name="T3" fmla="*/ 19 h 181"/>
                <a:gd name="T4" fmla="*/ 67 w 87"/>
                <a:gd name="T5" fmla="*/ 0 h 181"/>
                <a:gd name="T6" fmla="*/ 48 w 87"/>
                <a:gd name="T7" fmla="*/ 16 h 181"/>
                <a:gd name="T8" fmla="*/ 2 w 87"/>
                <a:gd name="T9" fmla="*/ 167 h 181"/>
                <a:gd name="T10" fmla="*/ 0 w 87"/>
                <a:gd name="T11" fmla="*/ 173 h 181"/>
                <a:gd name="T12" fmla="*/ 14 w 87"/>
                <a:gd name="T13" fmla="*/ 181 h 181"/>
                <a:gd name="T14" fmla="*/ 19 w 87"/>
                <a:gd name="T15" fmla="*/ 175 h 181"/>
                <a:gd name="T16" fmla="*/ 84 w 87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1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8" y="0"/>
                    <a:pt x="67" y="0"/>
                  </a:cubicBezTo>
                  <a:cubicBezTo>
                    <a:pt x="54" y="0"/>
                    <a:pt x="49" y="10"/>
                    <a:pt x="48" y="16"/>
                  </a:cubicBezTo>
                  <a:lnTo>
                    <a:pt x="2" y="167"/>
                  </a:lnTo>
                  <a:cubicBezTo>
                    <a:pt x="1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6" y="180"/>
                    <a:pt x="19" y="175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">
              <a:extLst>
                <a:ext uri="{FF2B5EF4-FFF2-40B4-BE49-F238E27FC236}">
                  <a16:creationId xmlns:a16="http://schemas.microsoft.com/office/drawing/2014/main" id="{3CE8100F-8E9B-4B77-983A-24BB9969A8FD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438401" y="4249738"/>
              <a:ext cx="109538" cy="196850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7 h 222"/>
                <a:gd name="T12" fmla="*/ 88 w 118"/>
                <a:gd name="T13" fmla="*/ 12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7"/>
                  </a:lnTo>
                  <a:cubicBezTo>
                    <a:pt x="87" y="15"/>
                    <a:pt x="88" y="13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8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8" y="185"/>
                    <a:pt x="18" y="189"/>
                  </a:cubicBezTo>
                  <a:cubicBezTo>
                    <a:pt x="18" y="210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9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5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2">
              <a:extLst>
                <a:ext uri="{FF2B5EF4-FFF2-40B4-BE49-F238E27FC236}">
                  <a16:creationId xmlns:a16="http://schemas.microsoft.com/office/drawing/2014/main" id="{4AE9F2EA-38D7-4D53-9E13-CB8589630E87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587626" y="4252913"/>
              <a:ext cx="239713" cy="227013"/>
            </a:xfrm>
            <a:custGeom>
              <a:avLst/>
              <a:gdLst>
                <a:gd name="T0" fmla="*/ 137 w 257"/>
                <a:gd name="T1" fmla="*/ 137 h 257"/>
                <a:gd name="T2" fmla="*/ 244 w 257"/>
                <a:gd name="T3" fmla="*/ 137 h 257"/>
                <a:gd name="T4" fmla="*/ 257 w 257"/>
                <a:gd name="T5" fmla="*/ 128 h 257"/>
                <a:gd name="T6" fmla="*/ 244 w 257"/>
                <a:gd name="T7" fmla="*/ 120 h 257"/>
                <a:gd name="T8" fmla="*/ 137 w 257"/>
                <a:gd name="T9" fmla="*/ 120 h 257"/>
                <a:gd name="T10" fmla="*/ 137 w 257"/>
                <a:gd name="T11" fmla="*/ 12 h 257"/>
                <a:gd name="T12" fmla="*/ 129 w 257"/>
                <a:gd name="T13" fmla="*/ 0 h 257"/>
                <a:gd name="T14" fmla="*/ 120 w 257"/>
                <a:gd name="T15" fmla="*/ 12 h 257"/>
                <a:gd name="T16" fmla="*/ 120 w 257"/>
                <a:gd name="T17" fmla="*/ 120 h 257"/>
                <a:gd name="T18" fmla="*/ 13 w 257"/>
                <a:gd name="T19" fmla="*/ 120 h 257"/>
                <a:gd name="T20" fmla="*/ 0 w 257"/>
                <a:gd name="T21" fmla="*/ 128 h 257"/>
                <a:gd name="T22" fmla="*/ 13 w 257"/>
                <a:gd name="T23" fmla="*/ 137 h 257"/>
                <a:gd name="T24" fmla="*/ 120 w 257"/>
                <a:gd name="T25" fmla="*/ 137 h 257"/>
                <a:gd name="T26" fmla="*/ 120 w 257"/>
                <a:gd name="T27" fmla="*/ 244 h 257"/>
                <a:gd name="T28" fmla="*/ 128 w 257"/>
                <a:gd name="T29" fmla="*/ 257 h 257"/>
                <a:gd name="T30" fmla="*/ 137 w 257"/>
                <a:gd name="T31" fmla="*/ 244 h 257"/>
                <a:gd name="T32" fmla="*/ 137 w 257"/>
                <a:gd name="T33" fmla="*/ 1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7" h="257">
                  <a:moveTo>
                    <a:pt x="137" y="137"/>
                  </a:moveTo>
                  <a:lnTo>
                    <a:pt x="244" y="137"/>
                  </a:lnTo>
                  <a:cubicBezTo>
                    <a:pt x="248" y="137"/>
                    <a:pt x="257" y="137"/>
                    <a:pt x="257" y="128"/>
                  </a:cubicBezTo>
                  <a:cubicBezTo>
                    <a:pt x="257" y="120"/>
                    <a:pt x="249" y="120"/>
                    <a:pt x="244" y="120"/>
                  </a:cubicBezTo>
                  <a:lnTo>
                    <a:pt x="137" y="120"/>
                  </a:lnTo>
                  <a:lnTo>
                    <a:pt x="137" y="12"/>
                  </a:lnTo>
                  <a:cubicBezTo>
                    <a:pt x="137" y="8"/>
                    <a:pt x="137" y="0"/>
                    <a:pt x="129" y="0"/>
                  </a:cubicBezTo>
                  <a:cubicBezTo>
                    <a:pt x="120" y="0"/>
                    <a:pt x="120" y="8"/>
                    <a:pt x="120" y="12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9" y="120"/>
                    <a:pt x="0" y="120"/>
                    <a:pt x="0" y="128"/>
                  </a:cubicBezTo>
                  <a:cubicBezTo>
                    <a:pt x="0" y="137"/>
                    <a:pt x="8" y="137"/>
                    <a:pt x="13" y="137"/>
                  </a:cubicBezTo>
                  <a:lnTo>
                    <a:pt x="120" y="137"/>
                  </a:lnTo>
                  <a:lnTo>
                    <a:pt x="120" y="244"/>
                  </a:lnTo>
                  <a:cubicBezTo>
                    <a:pt x="120" y="249"/>
                    <a:pt x="120" y="257"/>
                    <a:pt x="128" y="257"/>
                  </a:cubicBezTo>
                  <a:cubicBezTo>
                    <a:pt x="137" y="257"/>
                    <a:pt x="137" y="249"/>
                    <a:pt x="137" y="244"/>
                  </a:cubicBezTo>
                  <a:lnTo>
                    <a:pt x="137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3">
              <a:extLst>
                <a:ext uri="{FF2B5EF4-FFF2-40B4-BE49-F238E27FC236}">
                  <a16:creationId xmlns:a16="http://schemas.microsoft.com/office/drawing/2014/main" id="{898CC157-5FBE-4412-A9B0-191CB270700E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886076" y="4238626"/>
              <a:ext cx="119063" cy="204788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4">
              <a:extLst>
                <a:ext uri="{FF2B5EF4-FFF2-40B4-BE49-F238E27FC236}">
                  <a16:creationId xmlns:a16="http://schemas.microsoft.com/office/drawing/2014/main" id="{6B645580-9F6A-4347-A4BD-A1F7E2BFB669}"/>
                </a:ext>
              </a:extLst>
            </p:cNvPr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214688" y="4171951"/>
              <a:ext cx="309563" cy="103188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6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6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6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3" y="20"/>
                    <a:pt x="332" y="20"/>
                    <a:pt x="332" y="10"/>
                  </a:cubicBezTo>
                  <a:cubicBezTo>
                    <a:pt x="332" y="0"/>
                    <a:pt x="323" y="0"/>
                    <a:pt x="316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6" y="117"/>
                  </a:moveTo>
                  <a:cubicBezTo>
                    <a:pt x="323" y="117"/>
                    <a:pt x="332" y="117"/>
                    <a:pt x="332" y="107"/>
                  </a:cubicBezTo>
                  <a:cubicBezTo>
                    <a:pt x="332" y="97"/>
                    <a:pt x="323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6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5">
              <a:extLst>
                <a:ext uri="{FF2B5EF4-FFF2-40B4-BE49-F238E27FC236}">
                  <a16:creationId xmlns:a16="http://schemas.microsoft.com/office/drawing/2014/main" id="{0D3F0150-F38B-4376-B631-C1C329075715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705226" y="4027488"/>
              <a:ext cx="230188" cy="311150"/>
            </a:xfrm>
            <a:custGeom>
              <a:avLst/>
              <a:gdLst>
                <a:gd name="T0" fmla="*/ 151 w 247"/>
                <a:gd name="T1" fmla="*/ 201 h 353"/>
                <a:gd name="T2" fmla="*/ 204 w 247"/>
                <a:gd name="T3" fmla="*/ 341 h 353"/>
                <a:gd name="T4" fmla="*/ 230 w 247"/>
                <a:gd name="T5" fmla="*/ 352 h 353"/>
                <a:gd name="T6" fmla="*/ 241 w 247"/>
                <a:gd name="T7" fmla="*/ 352 h 353"/>
                <a:gd name="T8" fmla="*/ 247 w 247"/>
                <a:gd name="T9" fmla="*/ 347 h 353"/>
                <a:gd name="T10" fmla="*/ 244 w 247"/>
                <a:gd name="T11" fmla="*/ 343 h 353"/>
                <a:gd name="T12" fmla="*/ 233 w 247"/>
                <a:gd name="T13" fmla="*/ 320 h 353"/>
                <a:gd name="T14" fmla="*/ 131 w 247"/>
                <a:gd name="T15" fmla="*/ 36 h 353"/>
                <a:gd name="T16" fmla="*/ 70 w 247"/>
                <a:gd name="T17" fmla="*/ 0 h 353"/>
                <a:gd name="T18" fmla="*/ 61 w 247"/>
                <a:gd name="T19" fmla="*/ 6 h 353"/>
                <a:gd name="T20" fmla="*/ 66 w 247"/>
                <a:gd name="T21" fmla="*/ 11 h 353"/>
                <a:gd name="T22" fmla="*/ 98 w 247"/>
                <a:gd name="T23" fmla="*/ 51 h 353"/>
                <a:gd name="T24" fmla="*/ 146 w 247"/>
                <a:gd name="T25" fmla="*/ 187 h 353"/>
                <a:gd name="T26" fmla="*/ 9 w 247"/>
                <a:gd name="T27" fmla="*/ 323 h 353"/>
                <a:gd name="T28" fmla="*/ 0 w 247"/>
                <a:gd name="T29" fmla="*/ 339 h 353"/>
                <a:gd name="T30" fmla="*/ 15 w 247"/>
                <a:gd name="T31" fmla="*/ 353 h 353"/>
                <a:gd name="T32" fmla="*/ 31 w 247"/>
                <a:gd name="T33" fmla="*/ 343 h 353"/>
                <a:gd name="T34" fmla="*/ 151 w 247"/>
                <a:gd name="T35" fmla="*/ 20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1" y="201"/>
                  </a:moveTo>
                  <a:cubicBezTo>
                    <a:pt x="172" y="254"/>
                    <a:pt x="196" y="330"/>
                    <a:pt x="204" y="341"/>
                  </a:cubicBezTo>
                  <a:cubicBezTo>
                    <a:pt x="212" y="352"/>
                    <a:pt x="217" y="352"/>
                    <a:pt x="230" y="352"/>
                  </a:cubicBezTo>
                  <a:lnTo>
                    <a:pt x="241" y="352"/>
                  </a:lnTo>
                  <a:cubicBezTo>
                    <a:pt x="246" y="352"/>
                    <a:pt x="247" y="349"/>
                    <a:pt x="247" y="347"/>
                  </a:cubicBezTo>
                  <a:cubicBezTo>
                    <a:pt x="247" y="346"/>
                    <a:pt x="246" y="345"/>
                    <a:pt x="244" y="343"/>
                  </a:cubicBezTo>
                  <a:cubicBezTo>
                    <a:pt x="239" y="337"/>
                    <a:pt x="236" y="330"/>
                    <a:pt x="233" y="320"/>
                  </a:cubicBezTo>
                  <a:lnTo>
                    <a:pt x="131" y="36"/>
                  </a:lnTo>
                  <a:cubicBezTo>
                    <a:pt x="120" y="7"/>
                    <a:pt x="93" y="0"/>
                    <a:pt x="70" y="0"/>
                  </a:cubicBezTo>
                  <a:cubicBezTo>
                    <a:pt x="68" y="0"/>
                    <a:pt x="61" y="0"/>
                    <a:pt x="61" y="6"/>
                  </a:cubicBezTo>
                  <a:cubicBezTo>
                    <a:pt x="61" y="10"/>
                    <a:pt x="65" y="11"/>
                    <a:pt x="66" y="11"/>
                  </a:cubicBezTo>
                  <a:cubicBezTo>
                    <a:pt x="82" y="14"/>
                    <a:pt x="85" y="17"/>
                    <a:pt x="98" y="51"/>
                  </a:cubicBezTo>
                  <a:lnTo>
                    <a:pt x="146" y="187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9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7" y="348"/>
                    <a:pt x="31" y="343"/>
                  </a:cubicBezTo>
                  <a:lnTo>
                    <a:pt x="151" y="201"/>
                  </a:lnTo>
                </a:path>
              </a:pathLst>
            </a:custGeom>
            <a:solidFill>
              <a:srgbClr val="CC79A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6">
              <a:extLst>
                <a:ext uri="{FF2B5EF4-FFF2-40B4-BE49-F238E27FC236}">
                  <a16:creationId xmlns:a16="http://schemas.microsoft.com/office/drawing/2014/main" id="{2EC88A3B-2B9C-4A91-A4C8-44ED3F730CC4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4079876" y="4138613"/>
              <a:ext cx="180975" cy="169863"/>
            </a:xfrm>
            <a:custGeom>
              <a:avLst/>
              <a:gdLst>
                <a:gd name="T0" fmla="*/ 194 w 194"/>
                <a:gd name="T1" fmla="*/ 97 h 194"/>
                <a:gd name="T2" fmla="*/ 97 w 194"/>
                <a:gd name="T3" fmla="*/ 0 h 194"/>
                <a:gd name="T4" fmla="*/ 0 w 194"/>
                <a:gd name="T5" fmla="*/ 97 h 194"/>
                <a:gd name="T6" fmla="*/ 97 w 194"/>
                <a:gd name="T7" fmla="*/ 194 h 194"/>
                <a:gd name="T8" fmla="*/ 194 w 194"/>
                <a:gd name="T9" fmla="*/ 97 h 194"/>
                <a:gd name="T10" fmla="*/ 97 w 194"/>
                <a:gd name="T11" fmla="*/ 174 h 194"/>
                <a:gd name="T12" fmla="*/ 20 w 194"/>
                <a:gd name="T13" fmla="*/ 97 h 194"/>
                <a:gd name="T14" fmla="*/ 97 w 194"/>
                <a:gd name="T15" fmla="*/ 20 h 194"/>
                <a:gd name="T16" fmla="*/ 174 w 194"/>
                <a:gd name="T17" fmla="*/ 97 h 194"/>
                <a:gd name="T18" fmla="*/ 97 w 194"/>
                <a:gd name="T19" fmla="*/ 17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4">
                  <a:moveTo>
                    <a:pt x="194" y="97"/>
                  </a:moveTo>
                  <a:cubicBezTo>
                    <a:pt x="194" y="44"/>
                    <a:pt x="150" y="0"/>
                    <a:pt x="97" y="0"/>
                  </a:cubicBezTo>
                  <a:cubicBezTo>
                    <a:pt x="43" y="0"/>
                    <a:pt x="0" y="45"/>
                    <a:pt x="0" y="97"/>
                  </a:cubicBezTo>
                  <a:cubicBezTo>
                    <a:pt x="0" y="150"/>
                    <a:pt x="43" y="194"/>
                    <a:pt x="97" y="194"/>
                  </a:cubicBezTo>
                  <a:cubicBezTo>
                    <a:pt x="150" y="194"/>
                    <a:pt x="194" y="151"/>
                    <a:pt x="194" y="97"/>
                  </a:cubicBezTo>
                  <a:close/>
                  <a:moveTo>
                    <a:pt x="97" y="174"/>
                  </a:moveTo>
                  <a:cubicBezTo>
                    <a:pt x="54" y="174"/>
                    <a:pt x="20" y="139"/>
                    <a:pt x="20" y="97"/>
                  </a:cubicBezTo>
                  <a:cubicBezTo>
                    <a:pt x="20" y="55"/>
                    <a:pt x="54" y="20"/>
                    <a:pt x="97" y="20"/>
                  </a:cubicBezTo>
                  <a:cubicBezTo>
                    <a:pt x="139" y="20"/>
                    <a:pt x="174" y="54"/>
                    <a:pt x="174" y="97"/>
                  </a:cubicBezTo>
                  <a:cubicBezTo>
                    <a:pt x="174" y="140"/>
                    <a:pt x="139" y="174"/>
                    <a:pt x="97" y="17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7">
              <a:extLst>
                <a:ext uri="{FF2B5EF4-FFF2-40B4-BE49-F238E27FC236}">
                  <a16:creationId xmlns:a16="http://schemas.microsoft.com/office/drawing/2014/main" id="{1A2DD674-DD18-40E9-B7A5-AED0D54A0061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414838" y="4138613"/>
              <a:ext cx="171450" cy="200025"/>
            </a:xfrm>
            <a:custGeom>
              <a:avLst/>
              <a:gdLst>
                <a:gd name="T0" fmla="*/ 170 w 184"/>
                <a:gd name="T1" fmla="*/ 34 h 226"/>
                <a:gd name="T2" fmla="*/ 146 w 184"/>
                <a:gd name="T3" fmla="*/ 57 h 226"/>
                <a:gd name="T4" fmla="*/ 161 w 184"/>
                <a:gd name="T5" fmla="*/ 71 h 226"/>
                <a:gd name="T6" fmla="*/ 184 w 184"/>
                <a:gd name="T7" fmla="*/ 43 h 226"/>
                <a:gd name="T8" fmla="*/ 125 w 184"/>
                <a:gd name="T9" fmla="*/ 0 h 226"/>
                <a:gd name="T10" fmla="*/ 40 w 184"/>
                <a:gd name="T11" fmla="*/ 73 h 226"/>
                <a:gd name="T12" fmla="*/ 92 w 184"/>
                <a:gd name="T13" fmla="*/ 123 h 226"/>
                <a:gd name="T14" fmla="*/ 144 w 184"/>
                <a:gd name="T15" fmla="*/ 161 h 226"/>
                <a:gd name="T16" fmla="*/ 72 w 184"/>
                <a:gd name="T17" fmla="*/ 215 h 226"/>
                <a:gd name="T18" fmla="*/ 15 w 184"/>
                <a:gd name="T19" fmla="*/ 189 h 226"/>
                <a:gd name="T20" fmla="*/ 47 w 184"/>
                <a:gd name="T21" fmla="*/ 163 h 226"/>
                <a:gd name="T22" fmla="*/ 28 w 184"/>
                <a:gd name="T23" fmla="*/ 145 h 226"/>
                <a:gd name="T24" fmla="*/ 0 w 184"/>
                <a:gd name="T25" fmla="*/ 178 h 226"/>
                <a:gd name="T26" fmla="*/ 72 w 184"/>
                <a:gd name="T27" fmla="*/ 226 h 226"/>
                <a:gd name="T28" fmla="*/ 172 w 184"/>
                <a:gd name="T29" fmla="*/ 144 h 226"/>
                <a:gd name="T30" fmla="*/ 157 w 184"/>
                <a:gd name="T31" fmla="*/ 107 h 226"/>
                <a:gd name="T32" fmla="*/ 107 w 184"/>
                <a:gd name="T33" fmla="*/ 86 h 226"/>
                <a:gd name="T34" fmla="*/ 69 w 184"/>
                <a:gd name="T35" fmla="*/ 56 h 226"/>
                <a:gd name="T36" fmla="*/ 125 w 184"/>
                <a:gd name="T37" fmla="*/ 11 h 226"/>
                <a:gd name="T38" fmla="*/ 170 w 184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226">
                  <a:moveTo>
                    <a:pt x="170" y="34"/>
                  </a:moveTo>
                  <a:cubicBezTo>
                    <a:pt x="156" y="35"/>
                    <a:pt x="146" y="46"/>
                    <a:pt x="146" y="57"/>
                  </a:cubicBezTo>
                  <a:cubicBezTo>
                    <a:pt x="146" y="64"/>
                    <a:pt x="150" y="71"/>
                    <a:pt x="161" y="71"/>
                  </a:cubicBezTo>
                  <a:cubicBezTo>
                    <a:pt x="172" y="71"/>
                    <a:pt x="184" y="63"/>
                    <a:pt x="184" y="43"/>
                  </a:cubicBezTo>
                  <a:cubicBezTo>
                    <a:pt x="184" y="21"/>
                    <a:pt x="163" y="0"/>
                    <a:pt x="125" y="0"/>
                  </a:cubicBezTo>
                  <a:cubicBezTo>
                    <a:pt x="59" y="0"/>
                    <a:pt x="40" y="51"/>
                    <a:pt x="40" y="73"/>
                  </a:cubicBezTo>
                  <a:cubicBezTo>
                    <a:pt x="40" y="112"/>
                    <a:pt x="77" y="120"/>
                    <a:pt x="92" y="123"/>
                  </a:cubicBezTo>
                  <a:cubicBezTo>
                    <a:pt x="118" y="128"/>
                    <a:pt x="144" y="133"/>
                    <a:pt x="144" y="161"/>
                  </a:cubicBezTo>
                  <a:cubicBezTo>
                    <a:pt x="144" y="173"/>
                    <a:pt x="132" y="215"/>
                    <a:pt x="72" y="215"/>
                  </a:cubicBezTo>
                  <a:cubicBezTo>
                    <a:pt x="65" y="215"/>
                    <a:pt x="27" y="215"/>
                    <a:pt x="15" y="189"/>
                  </a:cubicBezTo>
                  <a:cubicBezTo>
                    <a:pt x="34" y="191"/>
                    <a:pt x="47" y="176"/>
                    <a:pt x="47" y="163"/>
                  </a:cubicBezTo>
                  <a:cubicBezTo>
                    <a:pt x="47" y="151"/>
                    <a:pt x="39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6"/>
                    <a:pt x="29" y="226"/>
                    <a:pt x="72" y="226"/>
                  </a:cubicBezTo>
                  <a:cubicBezTo>
                    <a:pt x="153" y="226"/>
                    <a:pt x="172" y="166"/>
                    <a:pt x="172" y="144"/>
                  </a:cubicBezTo>
                  <a:cubicBezTo>
                    <a:pt x="172" y="126"/>
                    <a:pt x="163" y="113"/>
                    <a:pt x="157" y="107"/>
                  </a:cubicBezTo>
                  <a:cubicBezTo>
                    <a:pt x="143" y="93"/>
                    <a:pt x="129" y="91"/>
                    <a:pt x="107" y="86"/>
                  </a:cubicBezTo>
                  <a:cubicBezTo>
                    <a:pt x="89" y="82"/>
                    <a:pt x="69" y="79"/>
                    <a:pt x="69" y="56"/>
                  </a:cubicBezTo>
                  <a:cubicBezTo>
                    <a:pt x="69" y="42"/>
                    <a:pt x="81" y="11"/>
                    <a:pt x="125" y="11"/>
                  </a:cubicBezTo>
                  <a:cubicBezTo>
                    <a:pt x="137" y="11"/>
                    <a:pt x="162" y="15"/>
                    <a:pt x="170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8">
              <a:extLst>
                <a:ext uri="{FF2B5EF4-FFF2-40B4-BE49-F238E27FC236}">
                  <a16:creationId xmlns:a16="http://schemas.microsoft.com/office/drawing/2014/main" id="{E82DCFC2-7CBD-4B02-A18F-76E9548E37B4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4624388" y="4002088"/>
              <a:ext cx="80963" cy="160338"/>
            </a:xfrm>
            <a:custGeom>
              <a:avLst/>
              <a:gdLst>
                <a:gd name="T0" fmla="*/ 84 w 87"/>
                <a:gd name="T1" fmla="*/ 30 h 181"/>
                <a:gd name="T2" fmla="*/ 87 w 87"/>
                <a:gd name="T3" fmla="*/ 19 h 181"/>
                <a:gd name="T4" fmla="*/ 67 w 87"/>
                <a:gd name="T5" fmla="*/ 0 h 181"/>
                <a:gd name="T6" fmla="*/ 48 w 87"/>
                <a:gd name="T7" fmla="*/ 16 h 181"/>
                <a:gd name="T8" fmla="*/ 2 w 87"/>
                <a:gd name="T9" fmla="*/ 167 h 181"/>
                <a:gd name="T10" fmla="*/ 0 w 87"/>
                <a:gd name="T11" fmla="*/ 173 h 181"/>
                <a:gd name="T12" fmla="*/ 13 w 87"/>
                <a:gd name="T13" fmla="*/ 181 h 181"/>
                <a:gd name="T14" fmla="*/ 19 w 87"/>
                <a:gd name="T15" fmla="*/ 175 h 181"/>
                <a:gd name="T16" fmla="*/ 84 w 87"/>
                <a:gd name="T17" fmla="*/ 3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1">
                  <a:moveTo>
                    <a:pt x="84" y="30"/>
                  </a:moveTo>
                  <a:cubicBezTo>
                    <a:pt x="87" y="24"/>
                    <a:pt x="87" y="21"/>
                    <a:pt x="87" y="19"/>
                  </a:cubicBezTo>
                  <a:cubicBezTo>
                    <a:pt x="87" y="8"/>
                    <a:pt x="78" y="0"/>
                    <a:pt x="67" y="0"/>
                  </a:cubicBezTo>
                  <a:cubicBezTo>
                    <a:pt x="53" y="0"/>
                    <a:pt x="49" y="10"/>
                    <a:pt x="48" y="16"/>
                  </a:cubicBezTo>
                  <a:lnTo>
                    <a:pt x="2" y="167"/>
                  </a:lnTo>
                  <a:cubicBezTo>
                    <a:pt x="1" y="168"/>
                    <a:pt x="0" y="173"/>
                    <a:pt x="0" y="173"/>
                  </a:cubicBezTo>
                  <a:cubicBezTo>
                    <a:pt x="0" y="177"/>
                    <a:pt x="11" y="181"/>
                    <a:pt x="13" y="181"/>
                  </a:cubicBezTo>
                  <a:cubicBezTo>
                    <a:pt x="16" y="181"/>
                    <a:pt x="16" y="180"/>
                    <a:pt x="19" y="175"/>
                  </a:cubicBezTo>
                  <a:lnTo>
                    <a:pt x="84" y="3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9">
              <a:extLst>
                <a:ext uri="{FF2B5EF4-FFF2-40B4-BE49-F238E27FC236}">
                  <a16:creationId xmlns:a16="http://schemas.microsoft.com/office/drawing/2014/main" id="{21B35D5A-27F0-465C-AB32-671970F26D7C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4622801" y="4249738"/>
              <a:ext cx="111125" cy="196850"/>
            </a:xfrm>
            <a:custGeom>
              <a:avLst/>
              <a:gdLst>
                <a:gd name="T0" fmla="*/ 71 w 118"/>
                <a:gd name="T1" fmla="*/ 80 h 222"/>
                <a:gd name="T2" fmla="*/ 106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3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0">
              <a:extLst>
                <a:ext uri="{FF2B5EF4-FFF2-40B4-BE49-F238E27FC236}">
                  <a16:creationId xmlns:a16="http://schemas.microsoft.com/office/drawing/2014/main" id="{2511547A-5A34-413C-950F-E7EB82D7DEA7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4902201" y="4076701"/>
              <a:ext cx="309563" cy="29368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6 h 332"/>
                <a:gd name="T12" fmla="*/ 166 w 332"/>
                <a:gd name="T13" fmla="*/ 0 h 332"/>
                <a:gd name="T14" fmla="*/ 156 w 332"/>
                <a:gd name="T15" fmla="*/ 16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2" y="176"/>
                    <a:pt x="332" y="166"/>
                  </a:cubicBezTo>
                  <a:cubicBezTo>
                    <a:pt x="332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9"/>
                    <a:pt x="176" y="0"/>
                    <a:pt x="166" y="0"/>
                  </a:cubicBezTo>
                  <a:cubicBezTo>
                    <a:pt x="156" y="0"/>
                    <a:pt x="156" y="9"/>
                    <a:pt x="156" y="16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1">
              <a:extLst>
                <a:ext uri="{FF2B5EF4-FFF2-40B4-BE49-F238E27FC236}">
                  <a16:creationId xmlns:a16="http://schemas.microsoft.com/office/drawing/2014/main" id="{E43D2C35-F431-4B46-9415-EB3BD087F84C}"/>
                </a:ext>
              </a:extLst>
            </p:cNvPr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5364163" y="4027488"/>
              <a:ext cx="169863" cy="311150"/>
            </a:xfrm>
            <a:custGeom>
              <a:avLst/>
              <a:gdLst>
                <a:gd name="T0" fmla="*/ 95 w 183"/>
                <a:gd name="T1" fmla="*/ 6 h 352"/>
                <a:gd name="T2" fmla="*/ 89 w 183"/>
                <a:gd name="T3" fmla="*/ 0 h 352"/>
                <a:gd name="T4" fmla="*/ 28 w 183"/>
                <a:gd name="T5" fmla="*/ 5 h 352"/>
                <a:gd name="T6" fmla="*/ 19 w 183"/>
                <a:gd name="T7" fmla="*/ 15 h 352"/>
                <a:gd name="T8" fmla="*/ 31 w 183"/>
                <a:gd name="T9" fmla="*/ 21 h 352"/>
                <a:gd name="T10" fmla="*/ 56 w 183"/>
                <a:gd name="T11" fmla="*/ 30 h 352"/>
                <a:gd name="T12" fmla="*/ 49 w 183"/>
                <a:gd name="T13" fmla="*/ 61 h 352"/>
                <a:gd name="T14" fmla="*/ 8 w 183"/>
                <a:gd name="T15" fmla="*/ 224 h 352"/>
                <a:gd name="T16" fmla="*/ 0 w 183"/>
                <a:gd name="T17" fmla="*/ 274 h 352"/>
                <a:gd name="T18" fmla="*/ 63 w 183"/>
                <a:gd name="T19" fmla="*/ 352 h 352"/>
                <a:gd name="T20" fmla="*/ 183 w 183"/>
                <a:gd name="T21" fmla="*/ 206 h 352"/>
                <a:gd name="T22" fmla="*/ 117 w 183"/>
                <a:gd name="T23" fmla="*/ 126 h 352"/>
                <a:gd name="T24" fmla="*/ 59 w 183"/>
                <a:gd name="T25" fmla="*/ 156 h 352"/>
                <a:gd name="T26" fmla="*/ 95 w 183"/>
                <a:gd name="T27" fmla="*/ 6 h 352"/>
                <a:gd name="T28" fmla="*/ 49 w 183"/>
                <a:gd name="T29" fmla="*/ 195 h 352"/>
                <a:gd name="T30" fmla="*/ 56 w 183"/>
                <a:gd name="T31" fmla="*/ 177 h 352"/>
                <a:gd name="T32" fmla="*/ 116 w 183"/>
                <a:gd name="T33" fmla="*/ 137 h 352"/>
                <a:gd name="T34" fmla="*/ 147 w 183"/>
                <a:gd name="T35" fmla="*/ 184 h 352"/>
                <a:gd name="T36" fmla="*/ 122 w 183"/>
                <a:gd name="T37" fmla="*/ 290 h 352"/>
                <a:gd name="T38" fmla="*/ 63 w 183"/>
                <a:gd name="T39" fmla="*/ 341 h 352"/>
                <a:gd name="T40" fmla="*/ 30 w 183"/>
                <a:gd name="T41" fmla="*/ 291 h 352"/>
                <a:gd name="T42" fmla="*/ 38 w 183"/>
                <a:gd name="T43" fmla="*/ 241 h 352"/>
                <a:gd name="T44" fmla="*/ 49 w 183"/>
                <a:gd name="T45" fmla="*/ 19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3" h="352">
                  <a:moveTo>
                    <a:pt x="95" y="6"/>
                  </a:moveTo>
                  <a:cubicBezTo>
                    <a:pt x="95" y="5"/>
                    <a:pt x="95" y="0"/>
                    <a:pt x="89" y="0"/>
                  </a:cubicBezTo>
                  <a:cubicBezTo>
                    <a:pt x="78" y="0"/>
                    <a:pt x="41" y="4"/>
                    <a:pt x="28" y="5"/>
                  </a:cubicBezTo>
                  <a:cubicBezTo>
                    <a:pt x="24" y="6"/>
                    <a:pt x="19" y="6"/>
                    <a:pt x="19" y="15"/>
                  </a:cubicBezTo>
                  <a:cubicBezTo>
                    <a:pt x="19" y="21"/>
                    <a:pt x="23" y="21"/>
                    <a:pt x="31" y="21"/>
                  </a:cubicBezTo>
                  <a:cubicBezTo>
                    <a:pt x="55" y="21"/>
                    <a:pt x="56" y="25"/>
                    <a:pt x="56" y="30"/>
                  </a:cubicBezTo>
                  <a:cubicBezTo>
                    <a:pt x="56" y="33"/>
                    <a:pt x="51" y="50"/>
                    <a:pt x="49" y="61"/>
                  </a:cubicBezTo>
                  <a:lnTo>
                    <a:pt x="8" y="224"/>
                  </a:lnTo>
                  <a:cubicBezTo>
                    <a:pt x="2" y="249"/>
                    <a:pt x="0" y="257"/>
                    <a:pt x="0" y="274"/>
                  </a:cubicBezTo>
                  <a:cubicBezTo>
                    <a:pt x="0" y="321"/>
                    <a:pt x="26" y="352"/>
                    <a:pt x="63" y="352"/>
                  </a:cubicBezTo>
                  <a:cubicBezTo>
                    <a:pt x="122" y="352"/>
                    <a:pt x="183" y="278"/>
                    <a:pt x="183" y="206"/>
                  </a:cubicBezTo>
                  <a:cubicBezTo>
                    <a:pt x="183" y="161"/>
                    <a:pt x="157" y="126"/>
                    <a:pt x="117" y="126"/>
                  </a:cubicBezTo>
                  <a:cubicBezTo>
                    <a:pt x="94" y="126"/>
                    <a:pt x="74" y="141"/>
                    <a:pt x="59" y="156"/>
                  </a:cubicBezTo>
                  <a:lnTo>
                    <a:pt x="95" y="6"/>
                  </a:lnTo>
                  <a:close/>
                  <a:moveTo>
                    <a:pt x="49" y="195"/>
                  </a:moveTo>
                  <a:cubicBezTo>
                    <a:pt x="52" y="184"/>
                    <a:pt x="52" y="183"/>
                    <a:pt x="56" y="177"/>
                  </a:cubicBezTo>
                  <a:cubicBezTo>
                    <a:pt x="81" y="145"/>
                    <a:pt x="103" y="137"/>
                    <a:pt x="116" y="137"/>
                  </a:cubicBezTo>
                  <a:cubicBezTo>
                    <a:pt x="134" y="137"/>
                    <a:pt x="147" y="152"/>
                    <a:pt x="147" y="184"/>
                  </a:cubicBezTo>
                  <a:cubicBezTo>
                    <a:pt x="147" y="214"/>
                    <a:pt x="131" y="271"/>
                    <a:pt x="122" y="290"/>
                  </a:cubicBezTo>
                  <a:cubicBezTo>
                    <a:pt x="105" y="323"/>
                    <a:pt x="83" y="341"/>
                    <a:pt x="63" y="341"/>
                  </a:cubicBezTo>
                  <a:cubicBezTo>
                    <a:pt x="46" y="341"/>
                    <a:pt x="30" y="328"/>
                    <a:pt x="30" y="291"/>
                  </a:cubicBezTo>
                  <a:cubicBezTo>
                    <a:pt x="30" y="282"/>
                    <a:pt x="30" y="272"/>
                    <a:pt x="38" y="241"/>
                  </a:cubicBezTo>
                  <a:lnTo>
                    <a:pt x="49" y="19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2">
              <a:extLst>
                <a:ext uri="{FF2B5EF4-FFF2-40B4-BE49-F238E27FC236}">
                  <a16:creationId xmlns:a16="http://schemas.microsoft.com/office/drawing/2014/main" id="{B10FB876-F4DD-4FFE-8E75-3E5D1BA17382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554663" y="4206876"/>
              <a:ext cx="111125" cy="195263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2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9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5"/>
                    <a:pt x="88" y="13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10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9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8" name="Content Placeholder 2 2 1">
            <a:extLst>
              <a:ext uri="{FF2B5EF4-FFF2-40B4-BE49-F238E27FC236}">
                <a16:creationId xmlns:a16="http://schemas.microsoft.com/office/drawing/2014/main" id="{D98D731A-F6CE-4330-9E46-FBF9B550814A}"/>
              </a:ext>
            </a:extLst>
          </p:cNvPr>
          <p:cNvSpPr txBox="1">
            <a:spLocks/>
          </p:cNvSpPr>
          <p:nvPr/>
        </p:nvSpPr>
        <p:spPr>
          <a:xfrm>
            <a:off x="2582515" y="5420919"/>
            <a:ext cx="10514301" cy="673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SIMO LDS in                time,               </a:t>
            </a:r>
            <a:r>
              <a:rPr lang="en-US" sz="3600" dirty="0">
                <a:solidFill>
                  <a:srgbClr val="CC79A7"/>
                </a:solidFill>
                <a:latin typeface="Franklin Gothic Book" panose="020B0503020102020204" pitchFamily="34" charset="0"/>
              </a:rPr>
              <a:t>weights</a:t>
            </a:r>
            <a:r>
              <a:rPr lang="en-US" sz="3600" dirty="0">
                <a:latin typeface="Franklin Gothic Book" panose="020B0503020102020204" pitchFamily="34" charset="0"/>
              </a:rPr>
              <a:t>  </a:t>
            </a:r>
          </a:p>
        </p:txBody>
      </p:sp>
      <p:grpSp>
        <p:nvGrpSpPr>
          <p:cNvPr id="839" name="Group 838" descr="\documentclass{article}&#10;\usepackage{amsmath}&#10;\pagestyle{empty}&#10;\begin{document}&#10;&#10;$O(\log T)$ &#10;&#10;\end{document}" title="IguanaTex Vector Display">
            <a:extLst>
              <a:ext uri="{FF2B5EF4-FFF2-40B4-BE49-F238E27FC236}">
                <a16:creationId xmlns:a16="http://schemas.microsoft.com/office/drawing/2014/main" id="{AF16B7FE-6B5F-4131-9E57-ED9DC7922105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217327" y="5494997"/>
            <a:ext cx="1492008" cy="468135"/>
            <a:chOff x="5962649" y="1079501"/>
            <a:chExt cx="1730375" cy="542925"/>
          </a:xfrm>
        </p:grpSpPr>
        <p:sp>
          <p:nvSpPr>
            <p:cNvPr id="840" name="Freeform 7 2 1">
              <a:extLst>
                <a:ext uri="{FF2B5EF4-FFF2-40B4-BE49-F238E27FC236}">
                  <a16:creationId xmlns:a16="http://schemas.microsoft.com/office/drawing/2014/main" id="{37D1D163-4B61-4E93-A452-5BB09976E811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962649" y="1103314"/>
              <a:ext cx="333375" cy="39687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5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8 2 1">
              <a:extLst>
                <a:ext uri="{FF2B5EF4-FFF2-40B4-BE49-F238E27FC236}">
                  <a16:creationId xmlns:a16="http://schemas.microsoft.com/office/drawing/2014/main" id="{FFFFD74B-0674-441A-AA6F-3395DC49127B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6365874" y="1079501"/>
              <a:ext cx="112713" cy="54292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9 2 1">
              <a:extLst>
                <a:ext uri="{FF2B5EF4-FFF2-40B4-BE49-F238E27FC236}">
                  <a16:creationId xmlns:a16="http://schemas.microsoft.com/office/drawing/2014/main" id="{24B8766F-F6CA-42CB-9AD3-F60B4E52CBB9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6521449" y="1111251"/>
              <a:ext cx="107950" cy="37623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4" y="330"/>
                    <a:pt x="0" y="330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0 2 1">
              <a:extLst>
                <a:ext uri="{FF2B5EF4-FFF2-40B4-BE49-F238E27FC236}">
                  <a16:creationId xmlns:a16="http://schemas.microsoft.com/office/drawing/2014/main" id="{AE198215-BBB1-4E16-BBC9-FEE34D84839E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6653212" y="1243014"/>
              <a:ext cx="212725" cy="249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5 h 229"/>
                <a:gd name="T18" fmla="*/ 110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1 2 1">
              <a:extLst>
                <a:ext uri="{FF2B5EF4-FFF2-40B4-BE49-F238E27FC236}">
                  <a16:creationId xmlns:a16="http://schemas.microsoft.com/office/drawing/2014/main" id="{E46662A6-8646-4106-9B1F-EC5DE83A5A62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6892924" y="1241426"/>
              <a:ext cx="219075" cy="357188"/>
            </a:xfrm>
            <a:custGeom>
              <a:avLst/>
              <a:gdLst>
                <a:gd name="T0" fmla="*/ 97 w 228"/>
                <a:gd name="T1" fmla="*/ 140 h 328"/>
                <a:gd name="T2" fmla="*/ 54 w 228"/>
                <a:gd name="T3" fmla="*/ 79 h 328"/>
                <a:gd name="T4" fmla="*/ 62 w 228"/>
                <a:gd name="T5" fmla="*/ 37 h 328"/>
                <a:gd name="T6" fmla="*/ 97 w 228"/>
                <a:gd name="T7" fmla="*/ 17 h 328"/>
                <a:gd name="T8" fmla="*/ 141 w 228"/>
                <a:gd name="T9" fmla="*/ 78 h 328"/>
                <a:gd name="T10" fmla="*/ 133 w 228"/>
                <a:gd name="T11" fmla="*/ 120 h 328"/>
                <a:gd name="T12" fmla="*/ 97 w 228"/>
                <a:gd name="T13" fmla="*/ 140 h 328"/>
                <a:gd name="T14" fmla="*/ 39 w 228"/>
                <a:gd name="T15" fmla="*/ 159 h 328"/>
                <a:gd name="T16" fmla="*/ 48 w 228"/>
                <a:gd name="T17" fmla="*/ 136 h 328"/>
                <a:gd name="T18" fmla="*/ 97 w 228"/>
                <a:gd name="T19" fmla="*/ 151 h 328"/>
                <a:gd name="T20" fmla="*/ 178 w 228"/>
                <a:gd name="T21" fmla="*/ 79 h 328"/>
                <a:gd name="T22" fmla="*/ 158 w 228"/>
                <a:gd name="T23" fmla="*/ 30 h 328"/>
                <a:gd name="T24" fmla="*/ 202 w 228"/>
                <a:gd name="T25" fmla="*/ 11 h 328"/>
                <a:gd name="T26" fmla="*/ 207 w 228"/>
                <a:gd name="T27" fmla="*/ 11 h 328"/>
                <a:gd name="T28" fmla="*/ 199 w 228"/>
                <a:gd name="T29" fmla="*/ 25 h 328"/>
                <a:gd name="T30" fmla="*/ 214 w 228"/>
                <a:gd name="T31" fmla="*/ 39 h 328"/>
                <a:gd name="T32" fmla="*/ 228 w 228"/>
                <a:gd name="T33" fmla="*/ 24 h 328"/>
                <a:gd name="T34" fmla="*/ 203 w 228"/>
                <a:gd name="T35" fmla="*/ 0 h 328"/>
                <a:gd name="T36" fmla="*/ 150 w 228"/>
                <a:gd name="T37" fmla="*/ 23 h 328"/>
                <a:gd name="T38" fmla="*/ 97 w 228"/>
                <a:gd name="T39" fmla="*/ 5 h 328"/>
                <a:gd name="T40" fmla="*/ 16 w 228"/>
                <a:gd name="T41" fmla="*/ 78 h 328"/>
                <a:gd name="T42" fmla="*/ 40 w 228"/>
                <a:gd name="T43" fmla="*/ 129 h 328"/>
                <a:gd name="T44" fmla="*/ 24 w 228"/>
                <a:gd name="T45" fmla="*/ 171 h 328"/>
                <a:gd name="T46" fmla="*/ 46 w 228"/>
                <a:gd name="T47" fmla="*/ 215 h 328"/>
                <a:gd name="T48" fmla="*/ 0 w 228"/>
                <a:gd name="T49" fmla="*/ 265 h 328"/>
                <a:gd name="T50" fmla="*/ 111 w 228"/>
                <a:gd name="T51" fmla="*/ 328 h 328"/>
                <a:gd name="T52" fmla="*/ 221 w 228"/>
                <a:gd name="T53" fmla="*/ 264 h 328"/>
                <a:gd name="T54" fmla="*/ 189 w 228"/>
                <a:gd name="T55" fmla="*/ 207 h 328"/>
                <a:gd name="T56" fmla="*/ 103 w 228"/>
                <a:gd name="T57" fmla="*/ 193 h 328"/>
                <a:gd name="T58" fmla="*/ 66 w 228"/>
                <a:gd name="T59" fmla="*/ 193 h 328"/>
                <a:gd name="T60" fmla="*/ 39 w 228"/>
                <a:gd name="T61" fmla="*/ 159 h 328"/>
                <a:gd name="T62" fmla="*/ 111 w 228"/>
                <a:gd name="T63" fmla="*/ 317 h 328"/>
                <a:gd name="T64" fmla="*/ 26 w 228"/>
                <a:gd name="T65" fmla="*/ 265 h 328"/>
                <a:gd name="T66" fmla="*/ 67 w 228"/>
                <a:gd name="T67" fmla="*/ 222 h 328"/>
                <a:gd name="T68" fmla="*/ 97 w 228"/>
                <a:gd name="T69" fmla="*/ 222 h 328"/>
                <a:gd name="T70" fmla="*/ 195 w 228"/>
                <a:gd name="T71" fmla="*/ 265 h 328"/>
                <a:gd name="T72" fmla="*/ 111 w 228"/>
                <a:gd name="T73" fmla="*/ 3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8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1" y="17"/>
                    <a:pt x="141" y="67"/>
                    <a:pt x="141" y="78"/>
                  </a:cubicBezTo>
                  <a:cubicBezTo>
                    <a:pt x="141" y="92"/>
                    <a:pt x="140" y="108"/>
                    <a:pt x="133" y="120"/>
                  </a:cubicBezTo>
                  <a:cubicBezTo>
                    <a:pt x="129" y="126"/>
                    <a:pt x="117" y="140"/>
                    <a:pt x="97" y="140"/>
                  </a:cubicBezTo>
                  <a:close/>
                  <a:moveTo>
                    <a:pt x="39" y="159"/>
                  </a:moveTo>
                  <a:cubicBezTo>
                    <a:pt x="39" y="157"/>
                    <a:pt x="39" y="146"/>
                    <a:pt x="48" y="136"/>
                  </a:cubicBezTo>
                  <a:cubicBezTo>
                    <a:pt x="67" y="150"/>
                    <a:pt x="88" y="151"/>
                    <a:pt x="97" y="151"/>
                  </a:cubicBezTo>
                  <a:cubicBezTo>
                    <a:pt x="144" y="151"/>
                    <a:pt x="178" y="117"/>
                    <a:pt x="178" y="79"/>
                  </a:cubicBezTo>
                  <a:cubicBezTo>
                    <a:pt x="178" y="60"/>
                    <a:pt x="170" y="42"/>
                    <a:pt x="158" y="30"/>
                  </a:cubicBezTo>
                  <a:cubicBezTo>
                    <a:pt x="176" y="13"/>
                    <a:pt x="193" y="11"/>
                    <a:pt x="202" y="11"/>
                  </a:cubicBezTo>
                  <a:cubicBezTo>
                    <a:pt x="203" y="11"/>
                    <a:pt x="206" y="11"/>
                    <a:pt x="207" y="11"/>
                  </a:cubicBezTo>
                  <a:cubicBezTo>
                    <a:pt x="202" y="13"/>
                    <a:pt x="199" y="19"/>
                    <a:pt x="199" y="25"/>
                  </a:cubicBezTo>
                  <a:cubicBezTo>
                    <a:pt x="199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29"/>
                  </a:cubicBezTo>
                  <a:cubicBezTo>
                    <a:pt x="33" y="137"/>
                    <a:pt x="24" y="153"/>
                    <a:pt x="24" y="171"/>
                  </a:cubicBezTo>
                  <a:cubicBezTo>
                    <a:pt x="24" y="186"/>
                    <a:pt x="31" y="205"/>
                    <a:pt x="46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50" y="328"/>
                    <a:pt x="111" y="328"/>
                  </a:cubicBezTo>
                  <a:cubicBezTo>
                    <a:pt x="170" y="328"/>
                    <a:pt x="221" y="303"/>
                    <a:pt x="221" y="264"/>
                  </a:cubicBezTo>
                  <a:cubicBezTo>
                    <a:pt x="221" y="247"/>
                    <a:pt x="214" y="221"/>
                    <a:pt x="189" y="207"/>
                  </a:cubicBezTo>
                  <a:cubicBezTo>
                    <a:pt x="163" y="193"/>
                    <a:pt x="134" y="193"/>
                    <a:pt x="103" y="193"/>
                  </a:cubicBezTo>
                  <a:cubicBezTo>
                    <a:pt x="91" y="193"/>
                    <a:pt x="69" y="193"/>
                    <a:pt x="66" y="193"/>
                  </a:cubicBezTo>
                  <a:cubicBezTo>
                    <a:pt x="50" y="191"/>
                    <a:pt x="39" y="175"/>
                    <a:pt x="39" y="159"/>
                  </a:cubicBezTo>
                  <a:close/>
                  <a:moveTo>
                    <a:pt x="111" y="317"/>
                  </a:moveTo>
                  <a:cubicBezTo>
                    <a:pt x="61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7" y="222"/>
                  </a:lnTo>
                  <a:cubicBezTo>
                    <a:pt x="140" y="222"/>
                    <a:pt x="195" y="222"/>
                    <a:pt x="195" y="265"/>
                  </a:cubicBezTo>
                  <a:cubicBezTo>
                    <a:pt x="195" y="292"/>
                    <a:pt x="160" y="317"/>
                    <a:pt x="111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2 2 1">
              <a:extLst>
                <a:ext uri="{FF2B5EF4-FFF2-40B4-BE49-F238E27FC236}">
                  <a16:creationId xmlns:a16="http://schemas.microsoft.com/office/drawing/2014/main" id="{84031D6F-CA90-42C9-8003-6300E1AE757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7218362" y="1119189"/>
              <a:ext cx="327025" cy="368300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6 w 339"/>
                <a:gd name="T7" fmla="*/ 57 h 338"/>
                <a:gd name="T8" fmla="*/ 312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4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5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7 w 339"/>
                <a:gd name="T37" fmla="*/ 16 h 338"/>
                <a:gd name="T38" fmla="*/ 161 w 339"/>
                <a:gd name="T39" fmla="*/ 22 h 338"/>
                <a:gd name="T40" fmla="*/ 159 w 339"/>
                <a:gd name="T41" fmla="*/ 32 h 338"/>
                <a:gd name="T42" fmla="*/ 92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5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2 w 339"/>
                <a:gd name="T65" fmla="*/ 310 h 338"/>
                <a:gd name="T66" fmla="*/ 134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6" y="18"/>
                    <a:pt x="316" y="57"/>
                  </a:cubicBezTo>
                  <a:cubicBezTo>
                    <a:pt x="316" y="64"/>
                    <a:pt x="314" y="83"/>
                    <a:pt x="312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2" y="112"/>
                    <a:pt x="317" y="112"/>
                  </a:cubicBezTo>
                  <a:cubicBezTo>
                    <a:pt x="322" y="112"/>
                    <a:pt x="323" y="108"/>
                    <a:pt x="324" y="101"/>
                  </a:cubicBezTo>
                  <a:lnTo>
                    <a:pt x="338" y="14"/>
                  </a:lnTo>
                  <a:cubicBezTo>
                    <a:pt x="338" y="12"/>
                    <a:pt x="339" y="7"/>
                    <a:pt x="339" y="6"/>
                  </a:cubicBezTo>
                  <a:cubicBezTo>
                    <a:pt x="339" y="0"/>
                    <a:pt x="334" y="0"/>
                    <a:pt x="325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7" y="16"/>
                  </a:lnTo>
                  <a:cubicBezTo>
                    <a:pt x="161" y="16"/>
                    <a:pt x="161" y="18"/>
                    <a:pt x="161" y="22"/>
                  </a:cubicBezTo>
                  <a:cubicBezTo>
                    <a:pt x="161" y="25"/>
                    <a:pt x="160" y="31"/>
                    <a:pt x="159" y="32"/>
                  </a:cubicBezTo>
                  <a:lnTo>
                    <a:pt x="92" y="298"/>
                  </a:lnTo>
                  <a:cubicBezTo>
                    <a:pt x="88" y="317"/>
                    <a:pt x="86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5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5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6" y="320"/>
                    <a:pt x="132" y="318"/>
                    <a:pt x="132" y="310"/>
                  </a:cubicBezTo>
                  <a:cubicBezTo>
                    <a:pt x="132" y="310"/>
                    <a:pt x="132" y="307"/>
                    <a:pt x="134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13 2 1">
              <a:extLst>
                <a:ext uri="{FF2B5EF4-FFF2-40B4-BE49-F238E27FC236}">
                  <a16:creationId xmlns:a16="http://schemas.microsoft.com/office/drawing/2014/main" id="{DD1F5EC1-0BFD-453E-93AB-7C9EC41C2C8C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7581899" y="1079501"/>
              <a:ext cx="111125" cy="5429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0" name="Group 769" descr="\documentclass{article}&#10;\usepackage{amsmath}&#10;\pagestyle{empty}&#10;\begin{document}&#10;&#10;$O(n^2)\ \ n$ &#10;&#10;\end{document}" title="IguanaTex Vector Display">
            <a:extLst>
              <a:ext uri="{FF2B5EF4-FFF2-40B4-BE49-F238E27FC236}">
                <a16:creationId xmlns:a16="http://schemas.microsoft.com/office/drawing/2014/main" id="{C2810748-1539-4A49-87C4-D061402D1057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8048500" y="5485538"/>
            <a:ext cx="1336676" cy="485775"/>
            <a:chOff x="8210550" y="5427663"/>
            <a:chExt cx="1336676" cy="485775"/>
          </a:xfrm>
        </p:grpSpPr>
        <p:sp>
          <p:nvSpPr>
            <p:cNvPr id="15739" name="Freeform 43">
              <a:extLst>
                <a:ext uri="{FF2B5EF4-FFF2-40B4-BE49-F238E27FC236}">
                  <a16:creationId xmlns:a16="http://schemas.microsoft.com/office/drawing/2014/main" id="{D0A50FAE-7A24-4A75-B992-CD7E8EF2838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210550" y="5483226"/>
              <a:ext cx="242888" cy="32702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29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3 h 363"/>
                <a:gd name="T14" fmla="*/ 92 w 345"/>
                <a:gd name="T15" fmla="*/ 90 h 363"/>
                <a:gd name="T16" fmla="*/ 215 w 345"/>
                <a:gd name="T17" fmla="*/ 12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29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3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3"/>
                  </a:cubicBezTo>
                  <a:cubicBezTo>
                    <a:pt x="47" y="221"/>
                    <a:pt x="54" y="148"/>
                    <a:pt x="92" y="90"/>
                  </a:cubicBezTo>
                  <a:cubicBezTo>
                    <a:pt x="127" y="38"/>
                    <a:pt x="175" y="12"/>
                    <a:pt x="215" y="12"/>
                  </a:cubicBezTo>
                  <a:cubicBezTo>
                    <a:pt x="256" y="12"/>
                    <a:pt x="301" y="40"/>
                    <a:pt x="301" y="115"/>
                  </a:cubicBezTo>
                  <a:cubicBezTo>
                    <a:pt x="301" y="150"/>
                    <a:pt x="287" y="228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0" name="Freeform 44">
              <a:extLst>
                <a:ext uri="{FF2B5EF4-FFF2-40B4-BE49-F238E27FC236}">
                  <a16:creationId xmlns:a16="http://schemas.microsoft.com/office/drawing/2014/main" id="{C8AA1253-0144-4C0B-B279-382E15FCDF0C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8505825" y="5462588"/>
              <a:ext cx="82550" cy="45085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8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1" name="Freeform 45">
              <a:extLst>
                <a:ext uri="{FF2B5EF4-FFF2-40B4-BE49-F238E27FC236}">
                  <a16:creationId xmlns:a16="http://schemas.microsoft.com/office/drawing/2014/main" id="{35FDAF68-B426-43A0-94D3-51A048825517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8618538" y="5600701"/>
              <a:ext cx="190500" cy="204788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7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7"/>
                  </a:cubicBezTo>
                  <a:cubicBezTo>
                    <a:pt x="89" y="88"/>
                    <a:pt x="93" y="74"/>
                    <a:pt x="94" y="72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6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7"/>
                    <a:pt x="234" y="82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2" name="Freeform 46">
              <a:extLst>
                <a:ext uri="{FF2B5EF4-FFF2-40B4-BE49-F238E27FC236}">
                  <a16:creationId xmlns:a16="http://schemas.microsoft.com/office/drawing/2014/main" id="{32B21FD6-2D4B-4F8C-9178-DF9B71D86FCD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8834438" y="5427663"/>
              <a:ext cx="109538" cy="209550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3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2 h 232"/>
                <a:gd name="T18" fmla="*/ 18 w 154"/>
                <a:gd name="T19" fmla="*/ 82 h 232"/>
                <a:gd name="T20" fmla="*/ 37 w 154"/>
                <a:gd name="T21" fmla="*/ 63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6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3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0"/>
                    <a:pt x="0" y="62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3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8"/>
                    <a:pt x="99" y="122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3" name="Freeform 47">
              <a:extLst>
                <a:ext uri="{FF2B5EF4-FFF2-40B4-BE49-F238E27FC236}">
                  <a16:creationId xmlns:a16="http://schemas.microsoft.com/office/drawing/2014/main" id="{41BD5323-F391-41A2-89E6-F75FDE784EBD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8996363" y="5462588"/>
              <a:ext cx="82550" cy="450850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50 h 499"/>
                <a:gd name="T12" fmla="*/ 6 w 116"/>
                <a:gd name="T13" fmla="*/ 486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48">
              <a:extLst>
                <a:ext uri="{FF2B5EF4-FFF2-40B4-BE49-F238E27FC236}">
                  <a16:creationId xmlns:a16="http://schemas.microsoft.com/office/drawing/2014/main" id="{72EBD6E0-3ED0-4E40-AFF5-4139913C53F3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9358313" y="5600701"/>
              <a:ext cx="188913" cy="204788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8 w 270"/>
                <a:gd name="T7" fmla="*/ 212 h 226"/>
                <a:gd name="T8" fmla="*/ 67 w 270"/>
                <a:gd name="T9" fmla="*/ 175 h 226"/>
                <a:gd name="T10" fmla="*/ 78 w 270"/>
                <a:gd name="T11" fmla="*/ 130 h 226"/>
                <a:gd name="T12" fmla="*/ 87 w 270"/>
                <a:gd name="T13" fmla="*/ 97 h 226"/>
                <a:gd name="T14" fmla="*/ 93 w 270"/>
                <a:gd name="T15" fmla="*/ 72 h 226"/>
                <a:gd name="T16" fmla="*/ 175 w 270"/>
                <a:gd name="T17" fmla="*/ 11 h 226"/>
                <a:gd name="T18" fmla="*/ 202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7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4 w 270"/>
                <a:gd name="T39" fmla="*/ 53 h 226"/>
                <a:gd name="T40" fmla="*/ 176 w 270"/>
                <a:gd name="T41" fmla="*/ 0 h 226"/>
                <a:gd name="T42" fmla="*/ 98 w 270"/>
                <a:gd name="T43" fmla="*/ 43 h 226"/>
                <a:gd name="T44" fmla="*/ 52 w 270"/>
                <a:gd name="T45" fmla="*/ 0 h 226"/>
                <a:gd name="T46" fmla="*/ 15 w 270"/>
                <a:gd name="T47" fmla="*/ 28 h 226"/>
                <a:gd name="T48" fmla="*/ 0 w 270"/>
                <a:gd name="T49" fmla="*/ 77 h 226"/>
                <a:gd name="T50" fmla="*/ 6 w 270"/>
                <a:gd name="T51" fmla="*/ 82 h 226"/>
                <a:gd name="T52" fmla="*/ 15 w 270"/>
                <a:gd name="T53" fmla="*/ 70 h 226"/>
                <a:gd name="T54" fmla="*/ 51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7"/>
                  </a:cubicBezTo>
                  <a:cubicBezTo>
                    <a:pt x="89" y="88"/>
                    <a:pt x="93" y="74"/>
                    <a:pt x="93" y="72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0" y="153"/>
                    <a:pt x="270" y="149"/>
                  </a:cubicBezTo>
                  <a:cubicBezTo>
                    <a:pt x="270" y="144"/>
                    <a:pt x="266" y="144"/>
                    <a:pt x="264" y="144"/>
                  </a:cubicBezTo>
                  <a:cubicBezTo>
                    <a:pt x="259" y="144"/>
                    <a:pt x="259" y="146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7"/>
                    <a:pt x="234" y="82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7" y="45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6" y="17"/>
                    <a:pt x="66" y="34"/>
                  </a:cubicBezTo>
                  <a:cubicBezTo>
                    <a:pt x="66" y="44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44D35E64-666A-4F3F-8D06-9A0B1DCC2FF8}"/>
              </a:ext>
            </a:extLst>
          </p:cNvPr>
          <p:cNvCxnSpPr>
            <a:cxnSpLocks/>
          </p:cNvCxnSpPr>
          <p:nvPr/>
        </p:nvCxnSpPr>
        <p:spPr>
          <a:xfrm flipV="1">
            <a:off x="7962305" y="5606519"/>
            <a:ext cx="1023739" cy="218708"/>
          </a:xfrm>
          <a:prstGeom prst="line">
            <a:avLst/>
          </a:prstGeom>
          <a:ln w="28575">
            <a:solidFill>
              <a:srgbClr val="EE4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Rectangle 834">
            <a:extLst>
              <a:ext uri="{FF2B5EF4-FFF2-40B4-BE49-F238E27FC236}">
                <a16:creationId xmlns:a16="http://schemas.microsoft.com/office/drawing/2014/main" id="{FBF7E112-B83E-4B99-ADED-7B2F0FDCB8BC}"/>
              </a:ext>
            </a:extLst>
          </p:cNvPr>
          <p:cNvSpPr/>
          <p:nvPr/>
        </p:nvSpPr>
        <p:spPr>
          <a:xfrm>
            <a:off x="7764464" y="5428341"/>
            <a:ext cx="3297238" cy="673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8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773" grpId="0" animBg="1"/>
      <p:bldP spid="831" grpId="0" animBg="1"/>
      <p:bldP spid="8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17D84-CBF2-447F-B320-04C40FB47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2" y="3595464"/>
            <a:ext cx="7753567" cy="296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3A46A-E303-4E15-B236-FC42549C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2" y="338158"/>
            <a:ext cx="7753567" cy="2956356"/>
          </a:xfrm>
          <a:prstGeom prst="rect">
            <a:avLst/>
          </a:prstGeom>
        </p:spPr>
      </p:pic>
      <p:sp>
        <p:nvSpPr>
          <p:cNvPr id="6" name="Content Placeholder 2 2 1">
            <a:extLst>
              <a:ext uri="{FF2B5EF4-FFF2-40B4-BE49-F238E27FC236}">
                <a16:creationId xmlns:a16="http://schemas.microsoft.com/office/drawing/2014/main" id="{91D073CF-FE0B-44D7-8766-BC7AE957BF65}"/>
              </a:ext>
            </a:extLst>
          </p:cNvPr>
          <p:cNvSpPr txBox="1">
            <a:spLocks/>
          </p:cNvSpPr>
          <p:nvPr/>
        </p:nvSpPr>
        <p:spPr>
          <a:xfrm>
            <a:off x="8148578" y="484356"/>
            <a:ext cx="1967696" cy="1227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Copy problem</a:t>
            </a:r>
          </a:p>
        </p:txBody>
      </p:sp>
      <p:sp>
        <p:nvSpPr>
          <p:cNvPr id="7" name="Content Placeholder 2 2 1">
            <a:extLst>
              <a:ext uri="{FF2B5EF4-FFF2-40B4-BE49-F238E27FC236}">
                <a16:creationId xmlns:a16="http://schemas.microsoft.com/office/drawing/2014/main" id="{107B3EAD-6593-4C99-96D6-5BA8E0E98F53}"/>
              </a:ext>
            </a:extLst>
          </p:cNvPr>
          <p:cNvSpPr txBox="1">
            <a:spLocks/>
          </p:cNvSpPr>
          <p:nvPr/>
        </p:nvSpPr>
        <p:spPr>
          <a:xfrm>
            <a:off x="8148578" y="3753100"/>
            <a:ext cx="1803721" cy="1227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Franklin Gothic Book" panose="020B0503020102020204" pitchFamily="34" charset="0"/>
              </a:rPr>
              <a:t>Add problem</a:t>
            </a:r>
          </a:p>
        </p:txBody>
      </p:sp>
    </p:spTree>
    <p:extLst>
      <p:ext uri="{BB962C8B-B14F-4D97-AF65-F5344CB8AC3E}">
        <p14:creationId xmlns:p14="http://schemas.microsoft.com/office/powerpoint/2010/main" val="173377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5">
            <a:extLst>
              <a:ext uri="{FF2B5EF4-FFF2-40B4-BE49-F238E27FC236}">
                <a16:creationId xmlns:a16="http://schemas.microsoft.com/office/drawing/2014/main" id="{806E4968-59AB-464D-8CD6-36EAD4F2A98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10389" y="4107561"/>
            <a:ext cx="942051" cy="998677"/>
          </a:xfrm>
          <a:prstGeom prst="rect">
            <a:avLst/>
          </a:prstGeom>
        </p:spPr>
      </p:pic>
      <p:grpSp>
        <p:nvGrpSpPr>
          <p:cNvPr id="65" name="Group 64" descr="\documentclass{article}&#10;\usepackage{amsmath}&#10;\pagestyle{empty}&#10;\begin{document}&#10;&#10;$\hat{h}_1, \ldots, \hat{h}_T$&#10;&#10;\end{document}" title="IguanaTex Vector Display">
            <a:extLst>
              <a:ext uri="{FF2B5EF4-FFF2-40B4-BE49-F238E27FC236}">
                <a16:creationId xmlns:a16="http://schemas.microsoft.com/office/drawing/2014/main" id="{81C9792D-35E6-4B5C-9154-94ACD033AF9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46345" y="1569353"/>
            <a:ext cx="2063751" cy="642938"/>
            <a:chOff x="2014537" y="1719263"/>
            <a:chExt cx="2063751" cy="642938"/>
          </a:xfrm>
        </p:grpSpPr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8D9CC931-0A7E-4DC9-BB26-63686C96D025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047875" y="1719263"/>
              <a:ext cx="128588" cy="85725"/>
            </a:xfrm>
            <a:custGeom>
              <a:avLst/>
              <a:gdLst>
                <a:gd name="T0" fmla="*/ 66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6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6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6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6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BC4C7DF-F113-44CA-B546-74C6E223D7FF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014537" y="1866901"/>
              <a:ext cx="234950" cy="393700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B0D6FA0-AACC-4DEE-9DF6-ACF8BA98261D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300287" y="2079626"/>
              <a:ext cx="120650" cy="257175"/>
            </a:xfrm>
            <a:custGeom>
              <a:avLst/>
              <a:gdLst>
                <a:gd name="T0" fmla="*/ 79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9 w 127"/>
                <a:gd name="T27" fmla="*/ 203 h 231"/>
                <a:gd name="T28" fmla="*/ 79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9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3B44CC0-A4B9-4E01-9C2C-8B7DB59567E8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517775" y="2195513"/>
              <a:ext cx="57150" cy="166688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2 h 149"/>
                <a:gd name="T8" fmla="*/ 44 w 59"/>
                <a:gd name="T9" fmla="*/ 46 h 149"/>
                <a:gd name="T10" fmla="*/ 47 w 59"/>
                <a:gd name="T11" fmla="*/ 44 h 149"/>
                <a:gd name="T12" fmla="*/ 48 w 59"/>
                <a:gd name="T13" fmla="*/ 52 h 149"/>
                <a:gd name="T14" fmla="*/ 14 w 59"/>
                <a:gd name="T15" fmla="*/ 135 h 149"/>
                <a:gd name="T16" fmla="*/ 8 w 59"/>
                <a:gd name="T17" fmla="*/ 143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39"/>
                    <a:pt x="10" y="52"/>
                    <a:pt x="27" y="52"/>
                  </a:cubicBezTo>
                  <a:cubicBezTo>
                    <a:pt x="33" y="52"/>
                    <a:pt x="39" y="50"/>
                    <a:pt x="44" y="46"/>
                  </a:cubicBezTo>
                  <a:cubicBezTo>
                    <a:pt x="46" y="45"/>
                    <a:pt x="46" y="44"/>
                    <a:pt x="47" y="44"/>
                  </a:cubicBezTo>
                  <a:cubicBezTo>
                    <a:pt x="47" y="44"/>
                    <a:pt x="48" y="45"/>
                    <a:pt x="48" y="52"/>
                  </a:cubicBezTo>
                  <a:cubicBezTo>
                    <a:pt x="48" y="89"/>
                    <a:pt x="30" y="119"/>
                    <a:pt x="14" y="135"/>
                  </a:cubicBezTo>
                  <a:cubicBezTo>
                    <a:pt x="8" y="141"/>
                    <a:pt x="8" y="142"/>
                    <a:pt x="8" y="143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0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24">
              <a:extLst>
                <a:ext uri="{FF2B5EF4-FFF2-40B4-BE49-F238E27FC236}">
                  <a16:creationId xmlns:a16="http://schemas.microsoft.com/office/drawing/2014/main" id="{05D03525-21AD-4725-A190-CC2CB3EF0CE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730500" y="2195513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25">
              <a:extLst>
                <a:ext uri="{FF2B5EF4-FFF2-40B4-BE49-F238E27FC236}">
                  <a16:creationId xmlns:a16="http://schemas.microsoft.com/office/drawing/2014/main" id="{2D1BA664-D12A-4BAC-B592-AE68AE1F0DFF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943225" y="2195513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26">
              <a:extLst>
                <a:ext uri="{FF2B5EF4-FFF2-40B4-BE49-F238E27FC236}">
                  <a16:creationId xmlns:a16="http://schemas.microsoft.com/office/drawing/2014/main" id="{8D193384-6E7A-4633-BE37-3C065E11696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155950" y="2195513"/>
              <a:ext cx="50800" cy="5873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D02E3193-4B59-4E1C-8B44-5BE8EAADABC4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368675" y="2195513"/>
              <a:ext cx="55563" cy="166688"/>
            </a:xfrm>
            <a:custGeom>
              <a:avLst/>
              <a:gdLst>
                <a:gd name="T0" fmla="*/ 58 w 58"/>
                <a:gd name="T1" fmla="*/ 52 h 149"/>
                <a:gd name="T2" fmla="*/ 26 w 58"/>
                <a:gd name="T3" fmla="*/ 0 h 149"/>
                <a:gd name="T4" fmla="*/ 0 w 58"/>
                <a:gd name="T5" fmla="*/ 26 h 149"/>
                <a:gd name="T6" fmla="*/ 26 w 58"/>
                <a:gd name="T7" fmla="*/ 52 h 149"/>
                <a:gd name="T8" fmla="*/ 43 w 58"/>
                <a:gd name="T9" fmla="*/ 46 h 149"/>
                <a:gd name="T10" fmla="*/ 46 w 58"/>
                <a:gd name="T11" fmla="*/ 44 h 149"/>
                <a:gd name="T12" fmla="*/ 47 w 58"/>
                <a:gd name="T13" fmla="*/ 52 h 149"/>
                <a:gd name="T14" fmla="*/ 13 w 58"/>
                <a:gd name="T15" fmla="*/ 135 h 149"/>
                <a:gd name="T16" fmla="*/ 7 w 58"/>
                <a:gd name="T17" fmla="*/ 143 h 149"/>
                <a:gd name="T18" fmla="*/ 12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5" y="0"/>
                    <a:pt x="26" y="0"/>
                  </a:cubicBezTo>
                  <a:cubicBezTo>
                    <a:pt x="9" y="0"/>
                    <a:pt x="0" y="12"/>
                    <a:pt x="0" y="26"/>
                  </a:cubicBezTo>
                  <a:cubicBezTo>
                    <a:pt x="0" y="39"/>
                    <a:pt x="9" y="52"/>
                    <a:pt x="26" y="52"/>
                  </a:cubicBezTo>
                  <a:cubicBezTo>
                    <a:pt x="32" y="52"/>
                    <a:pt x="38" y="50"/>
                    <a:pt x="43" y="46"/>
                  </a:cubicBezTo>
                  <a:cubicBezTo>
                    <a:pt x="45" y="45"/>
                    <a:pt x="45" y="44"/>
                    <a:pt x="46" y="44"/>
                  </a:cubicBezTo>
                  <a:cubicBezTo>
                    <a:pt x="46" y="44"/>
                    <a:pt x="47" y="45"/>
                    <a:pt x="47" y="52"/>
                  </a:cubicBezTo>
                  <a:cubicBezTo>
                    <a:pt x="47" y="89"/>
                    <a:pt x="29" y="119"/>
                    <a:pt x="13" y="135"/>
                  </a:cubicBezTo>
                  <a:cubicBezTo>
                    <a:pt x="7" y="141"/>
                    <a:pt x="7" y="142"/>
                    <a:pt x="7" y="143"/>
                  </a:cubicBezTo>
                  <a:cubicBezTo>
                    <a:pt x="7" y="147"/>
                    <a:pt x="10" y="149"/>
                    <a:pt x="12" y="149"/>
                  </a:cubicBezTo>
                  <a:cubicBezTo>
                    <a:pt x="18" y="149"/>
                    <a:pt x="58" y="110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8590DEE3-E20D-4DCC-A9F5-0B34273105E6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598862" y="1719263"/>
              <a:ext cx="128588" cy="85725"/>
            </a:xfrm>
            <a:custGeom>
              <a:avLst/>
              <a:gdLst>
                <a:gd name="T0" fmla="*/ 67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7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7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7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7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7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371A1789-E392-4BA9-8E57-82321F8DB215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565525" y="1866901"/>
              <a:ext cx="234950" cy="393700"/>
            </a:xfrm>
            <a:custGeom>
              <a:avLst/>
              <a:gdLst>
                <a:gd name="T0" fmla="*/ 116 w 245"/>
                <a:gd name="T1" fmla="*/ 6 h 352"/>
                <a:gd name="T2" fmla="*/ 110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5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2 w 245"/>
                <a:gd name="T31" fmla="*/ 154 h 352"/>
                <a:gd name="T32" fmla="*/ 150 w 245"/>
                <a:gd name="T33" fmla="*/ 137 h 352"/>
                <a:gd name="T34" fmla="*/ 176 w 245"/>
                <a:gd name="T35" fmla="*/ 172 h 352"/>
                <a:gd name="T36" fmla="*/ 146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10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5" y="168"/>
                    <a:pt x="102" y="154"/>
                  </a:cubicBezTo>
                  <a:cubicBezTo>
                    <a:pt x="113" y="146"/>
                    <a:pt x="128" y="137"/>
                    <a:pt x="150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6" y="284"/>
                  </a:cubicBezTo>
                  <a:cubicBezTo>
                    <a:pt x="142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20" y="126"/>
                    <a:pt x="96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EF7E642D-A60A-4B74-8617-C9BD02E07685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829050" y="2073276"/>
              <a:ext cx="249238" cy="263525"/>
            </a:xfrm>
            <a:custGeom>
              <a:avLst/>
              <a:gdLst>
                <a:gd name="T0" fmla="*/ 155 w 261"/>
                <a:gd name="T1" fmla="*/ 25 h 236"/>
                <a:gd name="T2" fmla="*/ 165 w 261"/>
                <a:gd name="T3" fmla="*/ 13 h 236"/>
                <a:gd name="T4" fmla="*/ 186 w 261"/>
                <a:gd name="T5" fmla="*/ 13 h 236"/>
                <a:gd name="T6" fmla="*/ 225 w 261"/>
                <a:gd name="T7" fmla="*/ 16 h 236"/>
                <a:gd name="T8" fmla="*/ 242 w 261"/>
                <a:gd name="T9" fmla="*/ 43 h 236"/>
                <a:gd name="T10" fmla="*/ 239 w 261"/>
                <a:gd name="T11" fmla="*/ 72 h 236"/>
                <a:gd name="T12" fmla="*/ 239 w 261"/>
                <a:gd name="T13" fmla="*/ 75 h 236"/>
                <a:gd name="T14" fmla="*/ 245 w 261"/>
                <a:gd name="T15" fmla="*/ 81 h 236"/>
                <a:gd name="T16" fmla="*/ 251 w 261"/>
                <a:gd name="T17" fmla="*/ 72 h 236"/>
                <a:gd name="T18" fmla="*/ 261 w 261"/>
                <a:gd name="T19" fmla="*/ 5 h 236"/>
                <a:gd name="T20" fmla="*/ 250 w 261"/>
                <a:gd name="T21" fmla="*/ 0 h 236"/>
                <a:gd name="T22" fmla="*/ 36 w 261"/>
                <a:gd name="T23" fmla="*/ 0 h 236"/>
                <a:gd name="T24" fmla="*/ 24 w 261"/>
                <a:gd name="T25" fmla="*/ 8 h 236"/>
                <a:gd name="T26" fmla="*/ 2 w 261"/>
                <a:gd name="T27" fmla="*/ 69 h 236"/>
                <a:gd name="T28" fmla="*/ 0 w 261"/>
                <a:gd name="T29" fmla="*/ 76 h 236"/>
                <a:gd name="T30" fmla="*/ 6 w 261"/>
                <a:gd name="T31" fmla="*/ 81 h 236"/>
                <a:gd name="T32" fmla="*/ 13 w 261"/>
                <a:gd name="T33" fmla="*/ 72 h 236"/>
                <a:gd name="T34" fmla="*/ 98 w 261"/>
                <a:gd name="T35" fmla="*/ 13 h 236"/>
                <a:gd name="T36" fmla="*/ 113 w 261"/>
                <a:gd name="T37" fmla="*/ 13 h 236"/>
                <a:gd name="T38" fmla="*/ 124 w 261"/>
                <a:gd name="T39" fmla="*/ 16 h 236"/>
                <a:gd name="T40" fmla="*/ 122 w 261"/>
                <a:gd name="T41" fmla="*/ 24 h 236"/>
                <a:gd name="T42" fmla="*/ 76 w 261"/>
                <a:gd name="T43" fmla="*/ 207 h 236"/>
                <a:gd name="T44" fmla="*/ 35 w 261"/>
                <a:gd name="T45" fmla="*/ 224 h 236"/>
                <a:gd name="T46" fmla="*/ 20 w 261"/>
                <a:gd name="T47" fmla="*/ 231 h 236"/>
                <a:gd name="T48" fmla="*/ 26 w 261"/>
                <a:gd name="T49" fmla="*/ 236 h 236"/>
                <a:gd name="T50" fmla="*/ 56 w 261"/>
                <a:gd name="T51" fmla="*/ 235 h 236"/>
                <a:gd name="T52" fmla="*/ 86 w 261"/>
                <a:gd name="T53" fmla="*/ 235 h 236"/>
                <a:gd name="T54" fmla="*/ 117 w 261"/>
                <a:gd name="T55" fmla="*/ 235 h 236"/>
                <a:gd name="T56" fmla="*/ 146 w 261"/>
                <a:gd name="T57" fmla="*/ 236 h 236"/>
                <a:gd name="T58" fmla="*/ 154 w 261"/>
                <a:gd name="T59" fmla="*/ 229 h 236"/>
                <a:gd name="T60" fmla="*/ 140 w 261"/>
                <a:gd name="T61" fmla="*/ 224 h 236"/>
                <a:gd name="T62" fmla="*/ 120 w 261"/>
                <a:gd name="T63" fmla="*/ 223 h 236"/>
                <a:gd name="T64" fmla="*/ 107 w 261"/>
                <a:gd name="T65" fmla="*/ 216 h 236"/>
                <a:gd name="T66" fmla="*/ 109 w 261"/>
                <a:gd name="T67" fmla="*/ 208 h 236"/>
                <a:gd name="T68" fmla="*/ 155 w 261"/>
                <a:gd name="T69" fmla="*/ 2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1" h="236">
                  <a:moveTo>
                    <a:pt x="155" y="25"/>
                  </a:moveTo>
                  <a:cubicBezTo>
                    <a:pt x="157" y="15"/>
                    <a:pt x="158" y="14"/>
                    <a:pt x="165" y="13"/>
                  </a:cubicBezTo>
                  <a:cubicBezTo>
                    <a:pt x="167" y="13"/>
                    <a:pt x="179" y="13"/>
                    <a:pt x="186" y="13"/>
                  </a:cubicBezTo>
                  <a:cubicBezTo>
                    <a:pt x="208" y="13"/>
                    <a:pt x="217" y="13"/>
                    <a:pt x="225" y="16"/>
                  </a:cubicBezTo>
                  <a:cubicBezTo>
                    <a:pt x="241" y="21"/>
                    <a:pt x="242" y="31"/>
                    <a:pt x="242" y="43"/>
                  </a:cubicBezTo>
                  <a:cubicBezTo>
                    <a:pt x="242" y="49"/>
                    <a:pt x="242" y="53"/>
                    <a:pt x="239" y="72"/>
                  </a:cubicBezTo>
                  <a:lnTo>
                    <a:pt x="239" y="75"/>
                  </a:lnTo>
                  <a:cubicBezTo>
                    <a:pt x="239" y="79"/>
                    <a:pt x="241" y="81"/>
                    <a:pt x="245" y="81"/>
                  </a:cubicBezTo>
                  <a:cubicBezTo>
                    <a:pt x="250" y="81"/>
                    <a:pt x="251" y="78"/>
                    <a:pt x="251" y="72"/>
                  </a:cubicBezTo>
                  <a:lnTo>
                    <a:pt x="261" y="5"/>
                  </a:lnTo>
                  <a:cubicBezTo>
                    <a:pt x="261" y="0"/>
                    <a:pt x="256" y="0"/>
                    <a:pt x="250" y="0"/>
                  </a:cubicBezTo>
                  <a:lnTo>
                    <a:pt x="36" y="0"/>
                  </a:lnTo>
                  <a:cubicBezTo>
                    <a:pt x="27" y="0"/>
                    <a:pt x="26" y="0"/>
                    <a:pt x="24" y="8"/>
                  </a:cubicBezTo>
                  <a:lnTo>
                    <a:pt x="2" y="69"/>
                  </a:lnTo>
                  <a:cubicBezTo>
                    <a:pt x="2" y="71"/>
                    <a:pt x="0" y="74"/>
                    <a:pt x="0" y="76"/>
                  </a:cubicBezTo>
                  <a:cubicBezTo>
                    <a:pt x="0" y="77"/>
                    <a:pt x="1" y="81"/>
                    <a:pt x="6" y="81"/>
                  </a:cubicBezTo>
                  <a:cubicBezTo>
                    <a:pt x="11" y="81"/>
                    <a:pt x="11" y="79"/>
                    <a:pt x="13" y="72"/>
                  </a:cubicBezTo>
                  <a:cubicBezTo>
                    <a:pt x="34" y="16"/>
                    <a:pt x="45" y="13"/>
                    <a:pt x="98" y="13"/>
                  </a:cubicBezTo>
                  <a:lnTo>
                    <a:pt x="113" y="13"/>
                  </a:lnTo>
                  <a:cubicBezTo>
                    <a:pt x="123" y="13"/>
                    <a:pt x="124" y="13"/>
                    <a:pt x="124" y="16"/>
                  </a:cubicBezTo>
                  <a:cubicBezTo>
                    <a:pt x="124" y="17"/>
                    <a:pt x="124" y="19"/>
                    <a:pt x="122" y="24"/>
                  </a:cubicBezTo>
                  <a:lnTo>
                    <a:pt x="76" y="207"/>
                  </a:lnTo>
                  <a:cubicBezTo>
                    <a:pt x="73" y="220"/>
                    <a:pt x="72" y="224"/>
                    <a:pt x="35" y="224"/>
                  </a:cubicBezTo>
                  <a:cubicBezTo>
                    <a:pt x="23" y="224"/>
                    <a:pt x="20" y="224"/>
                    <a:pt x="20" y="231"/>
                  </a:cubicBezTo>
                  <a:cubicBezTo>
                    <a:pt x="20" y="232"/>
                    <a:pt x="20" y="236"/>
                    <a:pt x="26" y="236"/>
                  </a:cubicBezTo>
                  <a:cubicBezTo>
                    <a:pt x="35" y="236"/>
                    <a:pt x="46" y="235"/>
                    <a:pt x="56" y="235"/>
                  </a:cubicBezTo>
                  <a:cubicBezTo>
                    <a:pt x="65" y="235"/>
                    <a:pt x="76" y="235"/>
                    <a:pt x="86" y="235"/>
                  </a:cubicBezTo>
                  <a:cubicBezTo>
                    <a:pt x="95" y="235"/>
                    <a:pt x="107" y="235"/>
                    <a:pt x="117" y="235"/>
                  </a:cubicBezTo>
                  <a:cubicBezTo>
                    <a:pt x="126" y="236"/>
                    <a:pt x="137" y="236"/>
                    <a:pt x="146" y="236"/>
                  </a:cubicBezTo>
                  <a:cubicBezTo>
                    <a:pt x="149" y="236"/>
                    <a:pt x="154" y="236"/>
                    <a:pt x="154" y="229"/>
                  </a:cubicBezTo>
                  <a:cubicBezTo>
                    <a:pt x="154" y="224"/>
                    <a:pt x="151" y="224"/>
                    <a:pt x="140" y="224"/>
                  </a:cubicBezTo>
                  <a:cubicBezTo>
                    <a:pt x="133" y="224"/>
                    <a:pt x="126" y="223"/>
                    <a:pt x="120" y="223"/>
                  </a:cubicBezTo>
                  <a:cubicBezTo>
                    <a:pt x="108" y="222"/>
                    <a:pt x="107" y="221"/>
                    <a:pt x="107" y="216"/>
                  </a:cubicBezTo>
                  <a:cubicBezTo>
                    <a:pt x="107" y="214"/>
                    <a:pt x="107" y="213"/>
                    <a:pt x="109" y="208"/>
                  </a:cubicBezTo>
                  <a:lnTo>
                    <a:pt x="155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Content Placeholder 2 1">
            <a:extLst>
              <a:ext uri="{FF2B5EF4-FFF2-40B4-BE49-F238E27FC236}">
                <a16:creationId xmlns:a16="http://schemas.microsoft.com/office/drawing/2014/main" id="{B81E69D6-D9D8-4B66-A4ED-B398E1A4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466" y="1704612"/>
            <a:ext cx="1153014" cy="6389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takes</a:t>
            </a:r>
          </a:p>
        </p:txBody>
      </p:sp>
      <p:grpSp>
        <p:nvGrpSpPr>
          <p:cNvPr id="25" name="Group 24" descr="\documentclass{article}&#10;\usepackage{amsmath}&#10;\pagestyle{empty}&#10;\begin{document}&#10;&#10;$O(T)$ &#10;&#10;\end{document}" title="IguanaTex Vector Display">
            <a:extLst>
              <a:ext uri="{FF2B5EF4-FFF2-40B4-BE49-F238E27FC236}">
                <a16:creationId xmlns:a16="http://schemas.microsoft.com/office/drawing/2014/main" id="{636B9B6D-5EB6-45D7-A157-9BF25C34DA9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089530" y="1703241"/>
            <a:ext cx="1093788" cy="542925"/>
            <a:chOff x="2505077" y="2160587"/>
            <a:chExt cx="1093788" cy="542925"/>
          </a:xfrm>
        </p:grpSpPr>
        <p:sp>
          <p:nvSpPr>
            <p:cNvPr id="26" name="Freeform 142 1">
              <a:extLst>
                <a:ext uri="{FF2B5EF4-FFF2-40B4-BE49-F238E27FC236}">
                  <a16:creationId xmlns:a16="http://schemas.microsoft.com/office/drawing/2014/main" id="{5A976F24-63AA-424E-B39A-BAFF8FC91628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505077" y="2184400"/>
              <a:ext cx="354013" cy="39687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6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3 1">
              <a:extLst>
                <a:ext uri="{FF2B5EF4-FFF2-40B4-BE49-F238E27FC236}">
                  <a16:creationId xmlns:a16="http://schemas.microsoft.com/office/drawing/2014/main" id="{8A55ABC2-67CB-41F2-A2D3-9AE08898B128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933702" y="2160587"/>
              <a:ext cx="119063" cy="542925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4 1">
              <a:extLst>
                <a:ext uri="{FF2B5EF4-FFF2-40B4-BE49-F238E27FC236}">
                  <a16:creationId xmlns:a16="http://schemas.microsoft.com/office/drawing/2014/main" id="{53607A07-706C-4D24-829A-3AF89434472B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094040" y="2200275"/>
              <a:ext cx="347663" cy="368300"/>
            </a:xfrm>
            <a:custGeom>
              <a:avLst/>
              <a:gdLst>
                <a:gd name="T0" fmla="*/ 201 w 339"/>
                <a:gd name="T1" fmla="*/ 35 h 338"/>
                <a:gd name="T2" fmla="*/ 213 w 339"/>
                <a:gd name="T3" fmla="*/ 17 h 338"/>
                <a:gd name="T4" fmla="*/ 244 w 339"/>
                <a:gd name="T5" fmla="*/ 16 h 338"/>
                <a:gd name="T6" fmla="*/ 317 w 339"/>
                <a:gd name="T7" fmla="*/ 57 h 338"/>
                <a:gd name="T8" fmla="*/ 313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5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6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8 w 339"/>
                <a:gd name="T37" fmla="*/ 16 h 338"/>
                <a:gd name="T38" fmla="*/ 162 w 339"/>
                <a:gd name="T39" fmla="*/ 22 h 338"/>
                <a:gd name="T40" fmla="*/ 160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3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6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3 w 339"/>
                <a:gd name="T65" fmla="*/ 310 h 338"/>
                <a:gd name="T66" fmla="*/ 135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5" y="21"/>
                    <a:pt x="207" y="18"/>
                    <a:pt x="213" y="17"/>
                  </a:cubicBezTo>
                  <a:cubicBezTo>
                    <a:pt x="217" y="16"/>
                    <a:pt x="234" y="16"/>
                    <a:pt x="244" y="16"/>
                  </a:cubicBezTo>
                  <a:cubicBezTo>
                    <a:pt x="294" y="16"/>
                    <a:pt x="317" y="18"/>
                    <a:pt x="317" y="57"/>
                  </a:cubicBezTo>
                  <a:cubicBezTo>
                    <a:pt x="317" y="64"/>
                    <a:pt x="315" y="83"/>
                    <a:pt x="313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3" y="112"/>
                    <a:pt x="317" y="112"/>
                  </a:cubicBezTo>
                  <a:cubicBezTo>
                    <a:pt x="323" y="112"/>
                    <a:pt x="324" y="108"/>
                    <a:pt x="325" y="101"/>
                  </a:cubicBezTo>
                  <a:lnTo>
                    <a:pt x="338" y="14"/>
                  </a:lnTo>
                  <a:cubicBezTo>
                    <a:pt x="339" y="12"/>
                    <a:pt x="339" y="7"/>
                    <a:pt x="339" y="6"/>
                  </a:cubicBezTo>
                  <a:cubicBezTo>
                    <a:pt x="339" y="0"/>
                    <a:pt x="334" y="0"/>
                    <a:pt x="326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3" y="99"/>
                    <a:pt x="0" y="106"/>
                    <a:pt x="0" y="107"/>
                  </a:cubicBezTo>
                  <a:cubicBezTo>
                    <a:pt x="0" y="110"/>
                    <a:pt x="3" y="112"/>
                    <a:pt x="6" y="112"/>
                  </a:cubicBezTo>
                  <a:cubicBezTo>
                    <a:pt x="11" y="112"/>
                    <a:pt x="12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8" y="16"/>
                  </a:lnTo>
                  <a:cubicBezTo>
                    <a:pt x="162" y="16"/>
                    <a:pt x="162" y="18"/>
                    <a:pt x="162" y="22"/>
                  </a:cubicBezTo>
                  <a:cubicBezTo>
                    <a:pt x="162" y="25"/>
                    <a:pt x="160" y="31"/>
                    <a:pt x="160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6" y="322"/>
                    <a:pt x="13" y="322"/>
                    <a:pt x="13" y="332"/>
                  </a:cubicBezTo>
                  <a:cubicBezTo>
                    <a:pt x="13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6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1" y="322"/>
                    <a:pt x="164" y="322"/>
                    <a:pt x="151" y="321"/>
                  </a:cubicBezTo>
                  <a:cubicBezTo>
                    <a:pt x="137" y="320"/>
                    <a:pt x="133" y="318"/>
                    <a:pt x="133" y="310"/>
                  </a:cubicBezTo>
                  <a:cubicBezTo>
                    <a:pt x="133" y="310"/>
                    <a:pt x="133" y="307"/>
                    <a:pt x="135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5 1">
              <a:extLst>
                <a:ext uri="{FF2B5EF4-FFF2-40B4-BE49-F238E27FC236}">
                  <a16:creationId xmlns:a16="http://schemas.microsoft.com/office/drawing/2014/main" id="{7ADDE64C-82BC-4812-9E8E-538F4BE627A3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479802" y="2160587"/>
              <a:ext cx="119063" cy="54292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4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4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Content Placeholder 2 2">
            <a:extLst>
              <a:ext uri="{FF2B5EF4-FFF2-40B4-BE49-F238E27FC236}">
                <a16:creationId xmlns:a16="http://schemas.microsoft.com/office/drawing/2014/main" id="{BD7683A4-AC3E-4131-8C2E-83971872D526}"/>
              </a:ext>
            </a:extLst>
          </p:cNvPr>
          <p:cNvSpPr txBox="1">
            <a:spLocks/>
          </p:cNvSpPr>
          <p:nvPr/>
        </p:nvSpPr>
        <p:spPr>
          <a:xfrm>
            <a:off x="7469669" y="1703241"/>
            <a:ext cx="1153014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time</a:t>
            </a:r>
          </a:p>
        </p:txBody>
      </p:sp>
      <p:sp>
        <p:nvSpPr>
          <p:cNvPr id="32" name="Content Placeholder 2 3">
            <a:extLst>
              <a:ext uri="{FF2B5EF4-FFF2-40B4-BE49-F238E27FC236}">
                <a16:creationId xmlns:a16="http://schemas.microsoft.com/office/drawing/2014/main" id="{861ED619-1277-4761-9004-25183CF7721B}"/>
              </a:ext>
            </a:extLst>
          </p:cNvPr>
          <p:cNvSpPr txBox="1">
            <a:spLocks/>
          </p:cNvSpPr>
          <p:nvPr/>
        </p:nvSpPr>
        <p:spPr>
          <a:xfrm>
            <a:off x="1964923" y="4334496"/>
            <a:ext cx="9022982" cy="6389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Built from (tractable) linear dynamical systems</a:t>
            </a:r>
          </a:p>
        </p:txBody>
      </p:sp>
      <p:grpSp>
        <p:nvGrpSpPr>
          <p:cNvPr id="40" name="Group 39" descr="\documentclass{article}&#10;\usepackage{amsmath}&#10;\pagestyle{empty}&#10;\begin{document}&#10;&#10;$O(\log T)$ &#10;&#10;\end{document}" title="IguanaTex Vector Display">
            <a:extLst>
              <a:ext uri="{FF2B5EF4-FFF2-40B4-BE49-F238E27FC236}">
                <a16:creationId xmlns:a16="http://schemas.microsoft.com/office/drawing/2014/main" id="{19BE1FDC-F6DA-4891-8E3B-3D0963E03327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094457" y="1079501"/>
            <a:ext cx="1730375" cy="542925"/>
            <a:chOff x="5962649" y="1079501"/>
            <a:chExt cx="1730375" cy="542925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8CE5FFE-A89F-4C01-9D43-4FC977C7ECA0}"/>
                </a:ext>
              </a:extLst>
            </p:cNvPr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962649" y="1103314"/>
              <a:ext cx="333375" cy="39687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5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F699F9D-F5D6-4F53-B9EF-B08E2625006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6365874" y="1079501"/>
              <a:ext cx="112713" cy="54292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9789250-9C47-46C0-A597-2A9EEBA5C36B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521449" y="1111251"/>
              <a:ext cx="107950" cy="376238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0 h 346"/>
                <a:gd name="T12" fmla="*/ 0 w 111"/>
                <a:gd name="T13" fmla="*/ 346 h 346"/>
                <a:gd name="T14" fmla="*/ 55 w 111"/>
                <a:gd name="T15" fmla="*/ 344 h 346"/>
                <a:gd name="T16" fmla="*/ 111 w 111"/>
                <a:gd name="T17" fmla="*/ 346 h 346"/>
                <a:gd name="T18" fmla="*/ 111 w 111"/>
                <a:gd name="T19" fmla="*/ 330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0"/>
                    <a:pt x="34" y="330"/>
                    <a:pt x="0" y="330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5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0"/>
                  </a:lnTo>
                  <a:cubicBezTo>
                    <a:pt x="77" y="330"/>
                    <a:pt x="72" y="330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2B5886CF-D1F3-4DDA-8187-6A8C8F7486AA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653212" y="1243014"/>
              <a:ext cx="212725" cy="249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3 h 229"/>
                <a:gd name="T14" fmla="*/ 42 w 221"/>
                <a:gd name="T15" fmla="*/ 113 h 229"/>
                <a:gd name="T16" fmla="*/ 54 w 221"/>
                <a:gd name="T17" fmla="*/ 45 h 229"/>
                <a:gd name="T18" fmla="*/ 110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1"/>
                    <a:pt x="52" y="229"/>
                    <a:pt x="110" y="229"/>
                  </a:cubicBezTo>
                  <a:cubicBezTo>
                    <a:pt x="171" y="229"/>
                    <a:pt x="221" y="180"/>
                    <a:pt x="221" y="117"/>
                  </a:cubicBezTo>
                  <a:close/>
                  <a:moveTo>
                    <a:pt x="111" y="217"/>
                  </a:moveTo>
                  <a:cubicBezTo>
                    <a:pt x="89" y="217"/>
                    <a:pt x="68" y="206"/>
                    <a:pt x="54" y="183"/>
                  </a:cubicBezTo>
                  <a:cubicBezTo>
                    <a:pt x="42" y="161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0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2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8436F86-CA80-4E5F-91B5-9E7F8F0CC633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6892924" y="1241426"/>
              <a:ext cx="219075" cy="357188"/>
            </a:xfrm>
            <a:custGeom>
              <a:avLst/>
              <a:gdLst>
                <a:gd name="T0" fmla="*/ 97 w 228"/>
                <a:gd name="T1" fmla="*/ 140 h 328"/>
                <a:gd name="T2" fmla="*/ 54 w 228"/>
                <a:gd name="T3" fmla="*/ 79 h 328"/>
                <a:gd name="T4" fmla="*/ 62 w 228"/>
                <a:gd name="T5" fmla="*/ 37 h 328"/>
                <a:gd name="T6" fmla="*/ 97 w 228"/>
                <a:gd name="T7" fmla="*/ 17 h 328"/>
                <a:gd name="T8" fmla="*/ 141 w 228"/>
                <a:gd name="T9" fmla="*/ 78 h 328"/>
                <a:gd name="T10" fmla="*/ 133 w 228"/>
                <a:gd name="T11" fmla="*/ 120 h 328"/>
                <a:gd name="T12" fmla="*/ 97 w 228"/>
                <a:gd name="T13" fmla="*/ 140 h 328"/>
                <a:gd name="T14" fmla="*/ 39 w 228"/>
                <a:gd name="T15" fmla="*/ 159 h 328"/>
                <a:gd name="T16" fmla="*/ 48 w 228"/>
                <a:gd name="T17" fmla="*/ 136 h 328"/>
                <a:gd name="T18" fmla="*/ 97 w 228"/>
                <a:gd name="T19" fmla="*/ 151 h 328"/>
                <a:gd name="T20" fmla="*/ 178 w 228"/>
                <a:gd name="T21" fmla="*/ 79 h 328"/>
                <a:gd name="T22" fmla="*/ 158 w 228"/>
                <a:gd name="T23" fmla="*/ 30 h 328"/>
                <a:gd name="T24" fmla="*/ 202 w 228"/>
                <a:gd name="T25" fmla="*/ 11 h 328"/>
                <a:gd name="T26" fmla="*/ 207 w 228"/>
                <a:gd name="T27" fmla="*/ 11 h 328"/>
                <a:gd name="T28" fmla="*/ 199 w 228"/>
                <a:gd name="T29" fmla="*/ 25 h 328"/>
                <a:gd name="T30" fmla="*/ 214 w 228"/>
                <a:gd name="T31" fmla="*/ 39 h 328"/>
                <a:gd name="T32" fmla="*/ 228 w 228"/>
                <a:gd name="T33" fmla="*/ 24 h 328"/>
                <a:gd name="T34" fmla="*/ 203 w 228"/>
                <a:gd name="T35" fmla="*/ 0 h 328"/>
                <a:gd name="T36" fmla="*/ 150 w 228"/>
                <a:gd name="T37" fmla="*/ 23 h 328"/>
                <a:gd name="T38" fmla="*/ 97 w 228"/>
                <a:gd name="T39" fmla="*/ 5 h 328"/>
                <a:gd name="T40" fmla="*/ 16 w 228"/>
                <a:gd name="T41" fmla="*/ 78 h 328"/>
                <a:gd name="T42" fmla="*/ 40 w 228"/>
                <a:gd name="T43" fmla="*/ 129 h 328"/>
                <a:gd name="T44" fmla="*/ 24 w 228"/>
                <a:gd name="T45" fmla="*/ 171 h 328"/>
                <a:gd name="T46" fmla="*/ 46 w 228"/>
                <a:gd name="T47" fmla="*/ 215 h 328"/>
                <a:gd name="T48" fmla="*/ 0 w 228"/>
                <a:gd name="T49" fmla="*/ 265 h 328"/>
                <a:gd name="T50" fmla="*/ 111 w 228"/>
                <a:gd name="T51" fmla="*/ 328 h 328"/>
                <a:gd name="T52" fmla="*/ 221 w 228"/>
                <a:gd name="T53" fmla="*/ 264 h 328"/>
                <a:gd name="T54" fmla="*/ 189 w 228"/>
                <a:gd name="T55" fmla="*/ 207 h 328"/>
                <a:gd name="T56" fmla="*/ 103 w 228"/>
                <a:gd name="T57" fmla="*/ 193 h 328"/>
                <a:gd name="T58" fmla="*/ 66 w 228"/>
                <a:gd name="T59" fmla="*/ 193 h 328"/>
                <a:gd name="T60" fmla="*/ 39 w 228"/>
                <a:gd name="T61" fmla="*/ 159 h 328"/>
                <a:gd name="T62" fmla="*/ 111 w 228"/>
                <a:gd name="T63" fmla="*/ 317 h 328"/>
                <a:gd name="T64" fmla="*/ 26 w 228"/>
                <a:gd name="T65" fmla="*/ 265 h 328"/>
                <a:gd name="T66" fmla="*/ 67 w 228"/>
                <a:gd name="T67" fmla="*/ 222 h 328"/>
                <a:gd name="T68" fmla="*/ 97 w 228"/>
                <a:gd name="T69" fmla="*/ 222 h 328"/>
                <a:gd name="T70" fmla="*/ 195 w 228"/>
                <a:gd name="T71" fmla="*/ 265 h 328"/>
                <a:gd name="T72" fmla="*/ 111 w 228"/>
                <a:gd name="T73" fmla="*/ 31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8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1" y="17"/>
                    <a:pt x="141" y="67"/>
                    <a:pt x="141" y="78"/>
                  </a:cubicBezTo>
                  <a:cubicBezTo>
                    <a:pt x="141" y="92"/>
                    <a:pt x="140" y="108"/>
                    <a:pt x="133" y="120"/>
                  </a:cubicBezTo>
                  <a:cubicBezTo>
                    <a:pt x="129" y="126"/>
                    <a:pt x="117" y="140"/>
                    <a:pt x="97" y="140"/>
                  </a:cubicBezTo>
                  <a:close/>
                  <a:moveTo>
                    <a:pt x="39" y="159"/>
                  </a:moveTo>
                  <a:cubicBezTo>
                    <a:pt x="39" y="157"/>
                    <a:pt x="39" y="146"/>
                    <a:pt x="48" y="136"/>
                  </a:cubicBezTo>
                  <a:cubicBezTo>
                    <a:pt x="67" y="150"/>
                    <a:pt x="88" y="151"/>
                    <a:pt x="97" y="151"/>
                  </a:cubicBezTo>
                  <a:cubicBezTo>
                    <a:pt x="144" y="151"/>
                    <a:pt x="178" y="117"/>
                    <a:pt x="178" y="79"/>
                  </a:cubicBezTo>
                  <a:cubicBezTo>
                    <a:pt x="178" y="60"/>
                    <a:pt x="170" y="42"/>
                    <a:pt x="158" y="30"/>
                  </a:cubicBezTo>
                  <a:cubicBezTo>
                    <a:pt x="176" y="13"/>
                    <a:pt x="193" y="11"/>
                    <a:pt x="202" y="11"/>
                  </a:cubicBezTo>
                  <a:cubicBezTo>
                    <a:pt x="203" y="11"/>
                    <a:pt x="206" y="11"/>
                    <a:pt x="207" y="11"/>
                  </a:cubicBezTo>
                  <a:cubicBezTo>
                    <a:pt x="202" y="13"/>
                    <a:pt x="199" y="19"/>
                    <a:pt x="199" y="25"/>
                  </a:cubicBezTo>
                  <a:cubicBezTo>
                    <a:pt x="199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29"/>
                  </a:cubicBezTo>
                  <a:cubicBezTo>
                    <a:pt x="33" y="137"/>
                    <a:pt x="24" y="153"/>
                    <a:pt x="24" y="171"/>
                  </a:cubicBezTo>
                  <a:cubicBezTo>
                    <a:pt x="24" y="186"/>
                    <a:pt x="31" y="205"/>
                    <a:pt x="46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50" y="328"/>
                    <a:pt x="111" y="328"/>
                  </a:cubicBezTo>
                  <a:cubicBezTo>
                    <a:pt x="170" y="328"/>
                    <a:pt x="221" y="303"/>
                    <a:pt x="221" y="264"/>
                  </a:cubicBezTo>
                  <a:cubicBezTo>
                    <a:pt x="221" y="247"/>
                    <a:pt x="214" y="221"/>
                    <a:pt x="189" y="207"/>
                  </a:cubicBezTo>
                  <a:cubicBezTo>
                    <a:pt x="163" y="193"/>
                    <a:pt x="134" y="193"/>
                    <a:pt x="103" y="193"/>
                  </a:cubicBezTo>
                  <a:cubicBezTo>
                    <a:pt x="91" y="193"/>
                    <a:pt x="69" y="193"/>
                    <a:pt x="66" y="193"/>
                  </a:cubicBezTo>
                  <a:cubicBezTo>
                    <a:pt x="50" y="191"/>
                    <a:pt x="39" y="175"/>
                    <a:pt x="39" y="159"/>
                  </a:cubicBezTo>
                  <a:close/>
                  <a:moveTo>
                    <a:pt x="111" y="317"/>
                  </a:moveTo>
                  <a:cubicBezTo>
                    <a:pt x="61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7" y="222"/>
                  </a:lnTo>
                  <a:cubicBezTo>
                    <a:pt x="140" y="222"/>
                    <a:pt x="195" y="222"/>
                    <a:pt x="195" y="265"/>
                  </a:cubicBezTo>
                  <a:cubicBezTo>
                    <a:pt x="195" y="292"/>
                    <a:pt x="160" y="317"/>
                    <a:pt x="111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1A44088D-C8D8-4B8E-A54A-8A869E70251A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7218362" y="1119189"/>
              <a:ext cx="327025" cy="368300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6 w 339"/>
                <a:gd name="T7" fmla="*/ 57 h 338"/>
                <a:gd name="T8" fmla="*/ 312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4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5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7 w 339"/>
                <a:gd name="T37" fmla="*/ 16 h 338"/>
                <a:gd name="T38" fmla="*/ 161 w 339"/>
                <a:gd name="T39" fmla="*/ 22 h 338"/>
                <a:gd name="T40" fmla="*/ 159 w 339"/>
                <a:gd name="T41" fmla="*/ 32 h 338"/>
                <a:gd name="T42" fmla="*/ 92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5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2 w 339"/>
                <a:gd name="T65" fmla="*/ 310 h 338"/>
                <a:gd name="T66" fmla="*/ 134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6" y="18"/>
                    <a:pt x="316" y="57"/>
                  </a:cubicBezTo>
                  <a:cubicBezTo>
                    <a:pt x="316" y="64"/>
                    <a:pt x="314" y="83"/>
                    <a:pt x="312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2" y="112"/>
                    <a:pt x="317" y="112"/>
                  </a:cubicBezTo>
                  <a:cubicBezTo>
                    <a:pt x="322" y="112"/>
                    <a:pt x="323" y="108"/>
                    <a:pt x="324" y="101"/>
                  </a:cubicBezTo>
                  <a:lnTo>
                    <a:pt x="338" y="14"/>
                  </a:lnTo>
                  <a:cubicBezTo>
                    <a:pt x="338" y="12"/>
                    <a:pt x="339" y="7"/>
                    <a:pt x="339" y="6"/>
                  </a:cubicBezTo>
                  <a:cubicBezTo>
                    <a:pt x="339" y="0"/>
                    <a:pt x="334" y="0"/>
                    <a:pt x="325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7" y="16"/>
                  </a:lnTo>
                  <a:cubicBezTo>
                    <a:pt x="161" y="16"/>
                    <a:pt x="161" y="18"/>
                    <a:pt x="161" y="22"/>
                  </a:cubicBezTo>
                  <a:cubicBezTo>
                    <a:pt x="161" y="25"/>
                    <a:pt x="160" y="31"/>
                    <a:pt x="159" y="32"/>
                  </a:cubicBezTo>
                  <a:lnTo>
                    <a:pt x="92" y="298"/>
                  </a:lnTo>
                  <a:cubicBezTo>
                    <a:pt x="88" y="317"/>
                    <a:pt x="86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5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5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6" y="320"/>
                    <a:pt x="132" y="318"/>
                    <a:pt x="132" y="310"/>
                  </a:cubicBezTo>
                  <a:cubicBezTo>
                    <a:pt x="132" y="310"/>
                    <a:pt x="132" y="307"/>
                    <a:pt x="134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89830EEC-A964-4533-AD56-273CF6E58A7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581899" y="1079501"/>
              <a:ext cx="111125" cy="54292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 descr="\documentclass{article}&#10;\usepackage{amsmath}&#10;\pagestyle{empty}&#10;\begin{document}&#10;&#10;$\hat{h}_t \to h_t$&#10;&#10;\end{document}" title="IguanaTex Vector Display">
            <a:extLst>
              <a:ext uri="{FF2B5EF4-FFF2-40B4-BE49-F238E27FC236}">
                <a16:creationId xmlns:a16="http://schemas.microsoft.com/office/drawing/2014/main" id="{EFCD882D-D30F-4C22-AA1A-03448B6AA4EA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146346" y="2470150"/>
            <a:ext cx="1171576" cy="452438"/>
            <a:chOff x="2014538" y="2470150"/>
            <a:chExt cx="1171576" cy="452438"/>
          </a:xfrm>
        </p:grpSpPr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FDC3C134-DE0F-4C5C-B664-8FAAC4A19A8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041526" y="2470150"/>
              <a:ext cx="95250" cy="61913"/>
            </a:xfrm>
            <a:custGeom>
              <a:avLst/>
              <a:gdLst>
                <a:gd name="T0" fmla="*/ 66 w 133"/>
                <a:gd name="T1" fmla="*/ 0 h 77"/>
                <a:gd name="T2" fmla="*/ 0 w 133"/>
                <a:gd name="T3" fmla="*/ 68 h 77"/>
                <a:gd name="T4" fmla="*/ 9 w 133"/>
                <a:gd name="T5" fmla="*/ 77 h 77"/>
                <a:gd name="T6" fmla="*/ 66 w 133"/>
                <a:gd name="T7" fmla="*/ 26 h 77"/>
                <a:gd name="T8" fmla="*/ 124 w 133"/>
                <a:gd name="T9" fmla="*/ 77 h 77"/>
                <a:gd name="T10" fmla="*/ 133 w 133"/>
                <a:gd name="T11" fmla="*/ 68 h 77"/>
                <a:gd name="T12" fmla="*/ 66 w 133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77">
                  <a:moveTo>
                    <a:pt x="66" y="0"/>
                  </a:moveTo>
                  <a:lnTo>
                    <a:pt x="0" y="68"/>
                  </a:lnTo>
                  <a:lnTo>
                    <a:pt x="9" y="77"/>
                  </a:lnTo>
                  <a:lnTo>
                    <a:pt x="66" y="26"/>
                  </a:lnTo>
                  <a:lnTo>
                    <a:pt x="124" y="77"/>
                  </a:lnTo>
                  <a:lnTo>
                    <a:pt x="133" y="68"/>
                  </a:lnTo>
                  <a:lnTo>
                    <a:pt x="6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3FFADF82-066A-4AA2-9E63-1A0F19C238F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014538" y="2576513"/>
              <a:ext cx="176213" cy="285750"/>
            </a:xfrm>
            <a:custGeom>
              <a:avLst/>
              <a:gdLst>
                <a:gd name="T0" fmla="*/ 116 w 245"/>
                <a:gd name="T1" fmla="*/ 6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4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4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718B085-ACFB-4FE0-AF06-71C7617D4686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211388" y="2741613"/>
              <a:ext cx="85725" cy="180975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1 w 118"/>
                <a:gd name="T25" fmla="*/ 81 h 222"/>
                <a:gd name="T26" fmla="*/ 44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4" y="81"/>
                    <a:pt x="118" y="81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5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6"/>
                  </a:cubicBezTo>
                  <a:cubicBezTo>
                    <a:pt x="0" y="81"/>
                    <a:pt x="4" y="81"/>
                    <a:pt x="11" y="81"/>
                  </a:cubicBezTo>
                  <a:lnTo>
                    <a:pt x="44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5"/>
                    <a:pt x="103" y="171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2"/>
                    <a:pt x="46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DCBC7F4B-573E-4FB7-9FB9-EA2259E8625A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446338" y="2649538"/>
              <a:ext cx="319088" cy="212725"/>
            </a:xfrm>
            <a:custGeom>
              <a:avLst/>
              <a:gdLst>
                <a:gd name="T0" fmla="*/ 388 w 443"/>
                <a:gd name="T1" fmla="*/ 141 h 261"/>
                <a:gd name="T2" fmla="*/ 343 w 443"/>
                <a:gd name="T3" fmla="*/ 189 h 261"/>
                <a:gd name="T4" fmla="*/ 317 w 443"/>
                <a:gd name="T5" fmla="*/ 255 h 261"/>
                <a:gd name="T6" fmla="*/ 327 w 443"/>
                <a:gd name="T7" fmla="*/ 261 h 261"/>
                <a:gd name="T8" fmla="*/ 338 w 443"/>
                <a:gd name="T9" fmla="*/ 251 h 261"/>
                <a:gd name="T10" fmla="*/ 435 w 443"/>
                <a:gd name="T11" fmla="*/ 137 h 261"/>
                <a:gd name="T12" fmla="*/ 443 w 443"/>
                <a:gd name="T13" fmla="*/ 131 h 261"/>
                <a:gd name="T14" fmla="*/ 439 w 443"/>
                <a:gd name="T15" fmla="*/ 125 h 261"/>
                <a:gd name="T16" fmla="*/ 337 w 443"/>
                <a:gd name="T17" fmla="*/ 8 h 261"/>
                <a:gd name="T18" fmla="*/ 327 w 443"/>
                <a:gd name="T19" fmla="*/ 0 h 261"/>
                <a:gd name="T20" fmla="*/ 317 w 443"/>
                <a:gd name="T21" fmla="*/ 6 h 261"/>
                <a:gd name="T22" fmla="*/ 342 w 443"/>
                <a:gd name="T23" fmla="*/ 72 h 261"/>
                <a:gd name="T24" fmla="*/ 388 w 443"/>
                <a:gd name="T25" fmla="*/ 121 h 261"/>
                <a:gd name="T26" fmla="*/ 18 w 443"/>
                <a:gd name="T27" fmla="*/ 121 h 261"/>
                <a:gd name="T28" fmla="*/ 0 w 443"/>
                <a:gd name="T29" fmla="*/ 131 h 261"/>
                <a:gd name="T30" fmla="*/ 18 w 443"/>
                <a:gd name="T31" fmla="*/ 141 h 261"/>
                <a:gd name="T32" fmla="*/ 388 w 443"/>
                <a:gd name="T33" fmla="*/ 14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3" h="261">
                  <a:moveTo>
                    <a:pt x="388" y="141"/>
                  </a:moveTo>
                  <a:cubicBezTo>
                    <a:pt x="361" y="162"/>
                    <a:pt x="347" y="182"/>
                    <a:pt x="343" y="189"/>
                  </a:cubicBezTo>
                  <a:cubicBezTo>
                    <a:pt x="321" y="223"/>
                    <a:pt x="317" y="255"/>
                    <a:pt x="317" y="255"/>
                  </a:cubicBezTo>
                  <a:cubicBezTo>
                    <a:pt x="317" y="261"/>
                    <a:pt x="323" y="261"/>
                    <a:pt x="327" y="261"/>
                  </a:cubicBezTo>
                  <a:cubicBezTo>
                    <a:pt x="335" y="261"/>
                    <a:pt x="336" y="260"/>
                    <a:pt x="338" y="251"/>
                  </a:cubicBezTo>
                  <a:cubicBezTo>
                    <a:pt x="349" y="202"/>
                    <a:pt x="379" y="160"/>
                    <a:pt x="435" y="137"/>
                  </a:cubicBezTo>
                  <a:cubicBezTo>
                    <a:pt x="441" y="135"/>
                    <a:pt x="443" y="134"/>
                    <a:pt x="443" y="131"/>
                  </a:cubicBezTo>
                  <a:cubicBezTo>
                    <a:pt x="443" y="127"/>
                    <a:pt x="440" y="126"/>
                    <a:pt x="439" y="125"/>
                  </a:cubicBezTo>
                  <a:cubicBezTo>
                    <a:pt x="417" y="117"/>
                    <a:pt x="356" y="92"/>
                    <a:pt x="337" y="8"/>
                  </a:cubicBezTo>
                  <a:cubicBezTo>
                    <a:pt x="336" y="2"/>
                    <a:pt x="335" y="0"/>
                    <a:pt x="327" y="0"/>
                  </a:cubicBezTo>
                  <a:cubicBezTo>
                    <a:pt x="323" y="0"/>
                    <a:pt x="317" y="0"/>
                    <a:pt x="317" y="6"/>
                  </a:cubicBezTo>
                  <a:cubicBezTo>
                    <a:pt x="317" y="7"/>
                    <a:pt x="321" y="39"/>
                    <a:pt x="342" y="72"/>
                  </a:cubicBezTo>
                  <a:cubicBezTo>
                    <a:pt x="352" y="87"/>
                    <a:pt x="367" y="105"/>
                    <a:pt x="388" y="121"/>
                  </a:cubicBezTo>
                  <a:lnTo>
                    <a:pt x="18" y="121"/>
                  </a:lnTo>
                  <a:cubicBezTo>
                    <a:pt x="9" y="121"/>
                    <a:pt x="0" y="121"/>
                    <a:pt x="0" y="131"/>
                  </a:cubicBezTo>
                  <a:cubicBezTo>
                    <a:pt x="0" y="141"/>
                    <a:pt x="9" y="141"/>
                    <a:pt x="18" y="141"/>
                  </a:cubicBezTo>
                  <a:lnTo>
                    <a:pt x="388" y="1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42E673A4-CC58-418C-88C6-809772035CD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903538" y="2576513"/>
              <a:ext cx="176213" cy="285750"/>
            </a:xfrm>
            <a:custGeom>
              <a:avLst/>
              <a:gdLst>
                <a:gd name="T0" fmla="*/ 116 w 245"/>
                <a:gd name="T1" fmla="*/ 6 h 352"/>
                <a:gd name="T2" fmla="*/ 110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30 h 352"/>
                <a:gd name="T12" fmla="*/ 75 w 245"/>
                <a:gd name="T13" fmla="*/ 40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4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5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6"/>
                  </a:moveTo>
                  <a:cubicBezTo>
                    <a:pt x="116" y="5"/>
                    <a:pt x="116" y="0"/>
                    <a:pt x="110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6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5"/>
                    <a:pt x="76" y="30"/>
                  </a:cubicBezTo>
                  <a:lnTo>
                    <a:pt x="75" y="40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50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5" y="168"/>
                    <a:pt x="102" y="154"/>
                  </a:cubicBezTo>
                  <a:cubicBezTo>
                    <a:pt x="113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4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5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2"/>
                    <a:pt x="232" y="279"/>
                  </a:cubicBezTo>
                  <a:cubicBezTo>
                    <a:pt x="224" y="306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5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8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20" y="126"/>
                    <a:pt x="96" y="141"/>
                    <a:pt x="77" y="164"/>
                  </a:cubicBezTo>
                  <a:lnTo>
                    <a:pt x="116" y="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206FF7B-2517-404B-B8C3-4A9B896E1DA0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101976" y="2741613"/>
              <a:ext cx="84138" cy="180975"/>
            </a:xfrm>
            <a:custGeom>
              <a:avLst/>
              <a:gdLst>
                <a:gd name="T0" fmla="*/ 71 w 118"/>
                <a:gd name="T1" fmla="*/ 81 h 222"/>
                <a:gd name="T2" fmla="*/ 106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6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5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3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2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Content Placeholder 2 1">
            <a:extLst>
              <a:ext uri="{FF2B5EF4-FFF2-40B4-BE49-F238E27FC236}">
                <a16:creationId xmlns:a16="http://schemas.microsoft.com/office/drawing/2014/main" id="{D447F9EE-28FB-49CB-8E0B-7BFED5C9777C}"/>
              </a:ext>
            </a:extLst>
          </p:cNvPr>
          <p:cNvSpPr txBox="1">
            <a:spLocks/>
          </p:cNvSpPr>
          <p:nvPr/>
        </p:nvSpPr>
        <p:spPr>
          <a:xfrm>
            <a:off x="3435311" y="2512648"/>
            <a:ext cx="5154420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Franklin Gothic Book" panose="020B0503020102020204" pitchFamily="34" charset="0"/>
              </a:rPr>
              <a:t>with higher approximation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D769FD-D8DB-45B1-A716-AB930221B935}"/>
              </a:ext>
            </a:extLst>
          </p:cNvPr>
          <p:cNvCxnSpPr>
            <a:cxnSpLocks/>
          </p:cNvCxnSpPr>
          <p:nvPr/>
        </p:nvCxnSpPr>
        <p:spPr>
          <a:xfrm>
            <a:off x="5912196" y="1825480"/>
            <a:ext cx="1437974" cy="261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86B0FD1-B11F-4B11-907D-5B02AA8CBE2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42148" y="1502522"/>
            <a:ext cx="879830" cy="924067"/>
          </a:xfrm>
          <a:prstGeom prst="rect">
            <a:avLst/>
          </a:prstGeom>
        </p:spPr>
      </p:pic>
      <p:sp>
        <p:nvSpPr>
          <p:cNvPr id="133" name="Content Placeholder 2 2">
            <a:extLst>
              <a:ext uri="{FF2B5EF4-FFF2-40B4-BE49-F238E27FC236}">
                <a16:creationId xmlns:a16="http://schemas.microsoft.com/office/drawing/2014/main" id="{BA1EBA2A-98EE-4925-8CDF-458717404AE6}"/>
              </a:ext>
            </a:extLst>
          </p:cNvPr>
          <p:cNvSpPr txBox="1">
            <a:spLocks/>
          </p:cNvSpPr>
          <p:nvPr/>
        </p:nvSpPr>
        <p:spPr>
          <a:xfrm>
            <a:off x="7917643" y="1040747"/>
            <a:ext cx="1725121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28524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 descr="\documentclass{article}&#10;\usepackage{amsmath}&#10;\pagestyle{empty}&#10;\begin{document}&#10;&#10;$h_{t+1} = \rho(A h_t + B x_t)$&#10;&#10;&#10;\end{document}" title="IguanaTex Vector Display">
            <a:extLst>
              <a:ext uri="{FF2B5EF4-FFF2-40B4-BE49-F238E27FC236}">
                <a16:creationId xmlns:a16="http://schemas.microsoft.com/office/drawing/2014/main" id="{DED43C7F-0932-46A4-B559-D4F937A3B9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79688" y="2524125"/>
            <a:ext cx="7034213" cy="904875"/>
            <a:chOff x="2579688" y="2017713"/>
            <a:chExt cx="7034213" cy="904875"/>
          </a:xfrm>
        </p:grpSpPr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28BF749-23C0-43BD-BD01-091EF2D7DBAF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79688" y="2068513"/>
              <a:ext cx="382588" cy="638175"/>
            </a:xfrm>
            <a:custGeom>
              <a:avLst/>
              <a:gdLst>
                <a:gd name="T0" fmla="*/ 116 w 245"/>
                <a:gd name="T1" fmla="*/ 5 h 351"/>
                <a:gd name="T2" fmla="*/ 109 w 245"/>
                <a:gd name="T3" fmla="*/ 0 h 351"/>
                <a:gd name="T4" fmla="*/ 49 w 245"/>
                <a:gd name="T5" fmla="*/ 5 h 351"/>
                <a:gd name="T6" fmla="*/ 39 w 245"/>
                <a:gd name="T7" fmla="*/ 15 h 351"/>
                <a:gd name="T8" fmla="*/ 51 w 245"/>
                <a:gd name="T9" fmla="*/ 21 h 351"/>
                <a:gd name="T10" fmla="*/ 76 w 245"/>
                <a:gd name="T11" fmla="*/ 29 h 351"/>
                <a:gd name="T12" fmla="*/ 74 w 245"/>
                <a:gd name="T13" fmla="*/ 39 h 351"/>
                <a:gd name="T14" fmla="*/ 2 w 245"/>
                <a:gd name="T15" fmla="*/ 326 h 351"/>
                <a:gd name="T16" fmla="*/ 0 w 245"/>
                <a:gd name="T17" fmla="*/ 337 h 351"/>
                <a:gd name="T18" fmla="*/ 15 w 245"/>
                <a:gd name="T19" fmla="*/ 351 h 351"/>
                <a:gd name="T20" fmla="*/ 33 w 245"/>
                <a:gd name="T21" fmla="*/ 338 h 351"/>
                <a:gd name="T22" fmla="*/ 43 w 245"/>
                <a:gd name="T23" fmla="*/ 300 h 351"/>
                <a:gd name="T24" fmla="*/ 54 w 245"/>
                <a:gd name="T25" fmla="*/ 255 h 351"/>
                <a:gd name="T26" fmla="*/ 62 w 245"/>
                <a:gd name="T27" fmla="*/ 222 h 351"/>
                <a:gd name="T28" fmla="*/ 67 w 245"/>
                <a:gd name="T29" fmla="*/ 200 h 351"/>
                <a:gd name="T30" fmla="*/ 101 w 245"/>
                <a:gd name="T31" fmla="*/ 154 h 351"/>
                <a:gd name="T32" fmla="*/ 149 w 245"/>
                <a:gd name="T33" fmla="*/ 136 h 351"/>
                <a:gd name="T34" fmla="*/ 176 w 245"/>
                <a:gd name="T35" fmla="*/ 171 h 351"/>
                <a:gd name="T36" fmla="*/ 145 w 245"/>
                <a:gd name="T37" fmla="*/ 283 h 351"/>
                <a:gd name="T38" fmla="*/ 139 w 245"/>
                <a:gd name="T39" fmla="*/ 310 h 351"/>
                <a:gd name="T40" fmla="*/ 180 w 245"/>
                <a:gd name="T41" fmla="*/ 351 h 351"/>
                <a:gd name="T42" fmla="*/ 245 w 245"/>
                <a:gd name="T43" fmla="*/ 274 h 351"/>
                <a:gd name="T44" fmla="*/ 239 w 245"/>
                <a:gd name="T45" fmla="*/ 269 h 351"/>
                <a:gd name="T46" fmla="*/ 232 w 245"/>
                <a:gd name="T47" fmla="*/ 278 h 351"/>
                <a:gd name="T48" fmla="*/ 181 w 245"/>
                <a:gd name="T49" fmla="*/ 340 h 351"/>
                <a:gd name="T50" fmla="*/ 169 w 245"/>
                <a:gd name="T51" fmla="*/ 324 h 351"/>
                <a:gd name="T52" fmla="*/ 178 w 245"/>
                <a:gd name="T53" fmla="*/ 288 h 351"/>
                <a:gd name="T54" fmla="*/ 208 w 245"/>
                <a:gd name="T55" fmla="*/ 179 h 351"/>
                <a:gd name="T56" fmla="*/ 151 w 245"/>
                <a:gd name="T57" fmla="*/ 125 h 351"/>
                <a:gd name="T58" fmla="*/ 77 w 245"/>
                <a:gd name="T59" fmla="*/ 164 h 351"/>
                <a:gd name="T60" fmla="*/ 116 w 245"/>
                <a:gd name="T61" fmla="*/ 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1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6"/>
                  </a:lnTo>
                  <a:cubicBezTo>
                    <a:pt x="0" y="333"/>
                    <a:pt x="0" y="334"/>
                    <a:pt x="0" y="337"/>
                  </a:cubicBezTo>
                  <a:cubicBezTo>
                    <a:pt x="0" y="349"/>
                    <a:pt x="10" y="351"/>
                    <a:pt x="15" y="351"/>
                  </a:cubicBezTo>
                  <a:cubicBezTo>
                    <a:pt x="23" y="351"/>
                    <a:pt x="31" y="345"/>
                    <a:pt x="33" y="338"/>
                  </a:cubicBezTo>
                  <a:lnTo>
                    <a:pt x="43" y="300"/>
                  </a:lnTo>
                  <a:lnTo>
                    <a:pt x="54" y="255"/>
                  </a:lnTo>
                  <a:cubicBezTo>
                    <a:pt x="57" y="244"/>
                    <a:pt x="59" y="234"/>
                    <a:pt x="62" y="222"/>
                  </a:cubicBezTo>
                  <a:cubicBezTo>
                    <a:pt x="63" y="219"/>
                    <a:pt x="67" y="203"/>
                    <a:pt x="67" y="200"/>
                  </a:cubicBezTo>
                  <a:cubicBezTo>
                    <a:pt x="69" y="195"/>
                    <a:pt x="84" y="167"/>
                    <a:pt x="101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2"/>
                    <a:pt x="145" y="283"/>
                  </a:cubicBezTo>
                  <a:cubicBezTo>
                    <a:pt x="141" y="294"/>
                    <a:pt x="139" y="300"/>
                    <a:pt x="139" y="310"/>
                  </a:cubicBezTo>
                  <a:cubicBezTo>
                    <a:pt x="139" y="334"/>
                    <a:pt x="156" y="351"/>
                    <a:pt x="180" y="351"/>
                  </a:cubicBezTo>
                  <a:cubicBezTo>
                    <a:pt x="227" y="351"/>
                    <a:pt x="245" y="278"/>
                    <a:pt x="245" y="274"/>
                  </a:cubicBezTo>
                  <a:cubicBezTo>
                    <a:pt x="245" y="269"/>
                    <a:pt x="241" y="269"/>
                    <a:pt x="239" y="269"/>
                  </a:cubicBezTo>
                  <a:cubicBezTo>
                    <a:pt x="234" y="269"/>
                    <a:pt x="234" y="271"/>
                    <a:pt x="232" y="278"/>
                  </a:cubicBezTo>
                  <a:cubicBezTo>
                    <a:pt x="224" y="305"/>
                    <a:pt x="208" y="340"/>
                    <a:pt x="181" y="340"/>
                  </a:cubicBezTo>
                  <a:cubicBezTo>
                    <a:pt x="172" y="340"/>
                    <a:pt x="169" y="335"/>
                    <a:pt x="169" y="324"/>
                  </a:cubicBezTo>
                  <a:cubicBezTo>
                    <a:pt x="169" y="311"/>
                    <a:pt x="173" y="299"/>
                    <a:pt x="178" y="288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E1D59E9-E5E5-4B83-8005-114836CBD9B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006726" y="2436813"/>
              <a:ext cx="184150" cy="401638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6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1DBE56C-6E10-45D3-AAF4-2D3974087F2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259138" y="2439988"/>
              <a:ext cx="398463" cy="468313"/>
            </a:xfrm>
            <a:custGeom>
              <a:avLst/>
              <a:gdLst>
                <a:gd name="T0" fmla="*/ 137 w 256"/>
                <a:gd name="T1" fmla="*/ 137 h 257"/>
                <a:gd name="T2" fmla="*/ 243 w 256"/>
                <a:gd name="T3" fmla="*/ 137 h 257"/>
                <a:gd name="T4" fmla="*/ 256 w 256"/>
                <a:gd name="T5" fmla="*/ 128 h 257"/>
                <a:gd name="T6" fmla="*/ 243 w 256"/>
                <a:gd name="T7" fmla="*/ 120 h 257"/>
                <a:gd name="T8" fmla="*/ 137 w 256"/>
                <a:gd name="T9" fmla="*/ 120 h 257"/>
                <a:gd name="T10" fmla="*/ 137 w 256"/>
                <a:gd name="T11" fmla="*/ 13 h 257"/>
                <a:gd name="T12" fmla="*/ 128 w 256"/>
                <a:gd name="T13" fmla="*/ 0 h 257"/>
                <a:gd name="T14" fmla="*/ 120 w 256"/>
                <a:gd name="T15" fmla="*/ 13 h 257"/>
                <a:gd name="T16" fmla="*/ 120 w 256"/>
                <a:gd name="T17" fmla="*/ 120 h 257"/>
                <a:gd name="T18" fmla="*/ 13 w 256"/>
                <a:gd name="T19" fmla="*/ 120 h 257"/>
                <a:gd name="T20" fmla="*/ 0 w 256"/>
                <a:gd name="T21" fmla="*/ 128 h 257"/>
                <a:gd name="T22" fmla="*/ 13 w 256"/>
                <a:gd name="T23" fmla="*/ 137 h 257"/>
                <a:gd name="T24" fmla="*/ 120 w 256"/>
                <a:gd name="T25" fmla="*/ 137 h 257"/>
                <a:gd name="T26" fmla="*/ 120 w 256"/>
                <a:gd name="T27" fmla="*/ 244 h 257"/>
                <a:gd name="T28" fmla="*/ 128 w 256"/>
                <a:gd name="T29" fmla="*/ 257 h 257"/>
                <a:gd name="T30" fmla="*/ 137 w 256"/>
                <a:gd name="T31" fmla="*/ 244 h 257"/>
                <a:gd name="T32" fmla="*/ 137 w 256"/>
                <a:gd name="T33" fmla="*/ 1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257">
                  <a:moveTo>
                    <a:pt x="137" y="137"/>
                  </a:moveTo>
                  <a:lnTo>
                    <a:pt x="243" y="137"/>
                  </a:lnTo>
                  <a:cubicBezTo>
                    <a:pt x="248" y="137"/>
                    <a:pt x="256" y="137"/>
                    <a:pt x="256" y="128"/>
                  </a:cubicBezTo>
                  <a:cubicBezTo>
                    <a:pt x="256" y="120"/>
                    <a:pt x="248" y="120"/>
                    <a:pt x="243" y="120"/>
                  </a:cubicBezTo>
                  <a:lnTo>
                    <a:pt x="137" y="120"/>
                  </a:lnTo>
                  <a:lnTo>
                    <a:pt x="137" y="13"/>
                  </a:lnTo>
                  <a:cubicBezTo>
                    <a:pt x="137" y="8"/>
                    <a:pt x="137" y="0"/>
                    <a:pt x="128" y="0"/>
                  </a:cubicBezTo>
                  <a:cubicBezTo>
                    <a:pt x="120" y="0"/>
                    <a:pt x="120" y="8"/>
                    <a:pt x="120" y="13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8" y="120"/>
                    <a:pt x="0" y="120"/>
                    <a:pt x="0" y="128"/>
                  </a:cubicBezTo>
                  <a:cubicBezTo>
                    <a:pt x="0" y="137"/>
                    <a:pt x="8" y="137"/>
                    <a:pt x="13" y="137"/>
                  </a:cubicBezTo>
                  <a:lnTo>
                    <a:pt x="120" y="137"/>
                  </a:lnTo>
                  <a:lnTo>
                    <a:pt x="120" y="244"/>
                  </a:lnTo>
                  <a:cubicBezTo>
                    <a:pt x="120" y="248"/>
                    <a:pt x="120" y="257"/>
                    <a:pt x="128" y="257"/>
                  </a:cubicBezTo>
                  <a:cubicBezTo>
                    <a:pt x="137" y="257"/>
                    <a:pt x="137" y="249"/>
                    <a:pt x="137" y="244"/>
                  </a:cubicBezTo>
                  <a:lnTo>
                    <a:pt x="137" y="13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41D6302-75EC-43C4-9B2E-E3969EF5986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56026" y="2411413"/>
              <a:ext cx="198438" cy="4222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2165675-3922-4C53-8E00-C09949221771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305301" y="2363788"/>
              <a:ext cx="517525" cy="211138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C9E6DD3-9247-4BA5-8758-CFB8AA4B89C3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106988" y="2295526"/>
              <a:ext cx="366713" cy="595313"/>
            </a:xfrm>
            <a:custGeom>
              <a:avLst/>
              <a:gdLst>
                <a:gd name="T0" fmla="*/ 1 w 235"/>
                <a:gd name="T1" fmla="*/ 307 h 328"/>
                <a:gd name="T2" fmla="*/ 0 w 235"/>
                <a:gd name="T3" fmla="*/ 315 h 328"/>
                <a:gd name="T4" fmla="*/ 14 w 235"/>
                <a:gd name="T5" fmla="*/ 328 h 328"/>
                <a:gd name="T6" fmla="*/ 31 w 235"/>
                <a:gd name="T7" fmla="*/ 318 h 328"/>
                <a:gd name="T8" fmla="*/ 63 w 235"/>
                <a:gd name="T9" fmla="*/ 193 h 328"/>
                <a:gd name="T10" fmla="*/ 113 w 235"/>
                <a:gd name="T11" fmla="*/ 226 h 328"/>
                <a:gd name="T12" fmla="*/ 235 w 235"/>
                <a:gd name="T13" fmla="*/ 82 h 328"/>
                <a:gd name="T14" fmla="*/ 166 w 235"/>
                <a:gd name="T15" fmla="*/ 0 h 328"/>
                <a:gd name="T16" fmla="*/ 50 w 235"/>
                <a:gd name="T17" fmla="*/ 111 h 328"/>
                <a:gd name="T18" fmla="*/ 1 w 235"/>
                <a:gd name="T19" fmla="*/ 307 h 328"/>
                <a:gd name="T20" fmla="*/ 112 w 235"/>
                <a:gd name="T21" fmla="*/ 215 h 328"/>
                <a:gd name="T22" fmla="*/ 69 w 235"/>
                <a:gd name="T23" fmla="*/ 171 h 328"/>
                <a:gd name="T24" fmla="*/ 73 w 235"/>
                <a:gd name="T25" fmla="*/ 152 h 328"/>
                <a:gd name="T26" fmla="*/ 103 w 235"/>
                <a:gd name="T27" fmla="*/ 59 h 328"/>
                <a:gd name="T28" fmla="*/ 165 w 235"/>
                <a:gd name="T29" fmla="*/ 11 h 328"/>
                <a:gd name="T30" fmla="*/ 199 w 235"/>
                <a:gd name="T31" fmla="*/ 60 h 328"/>
                <a:gd name="T32" fmla="*/ 171 w 235"/>
                <a:gd name="T33" fmla="*/ 168 h 328"/>
                <a:gd name="T34" fmla="*/ 112 w 235"/>
                <a:gd name="T35" fmla="*/ 2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" h="328">
                  <a:moveTo>
                    <a:pt x="1" y="307"/>
                  </a:moveTo>
                  <a:cubicBezTo>
                    <a:pt x="0" y="313"/>
                    <a:pt x="0" y="314"/>
                    <a:pt x="0" y="315"/>
                  </a:cubicBezTo>
                  <a:cubicBezTo>
                    <a:pt x="0" y="322"/>
                    <a:pt x="5" y="328"/>
                    <a:pt x="14" y="328"/>
                  </a:cubicBezTo>
                  <a:cubicBezTo>
                    <a:pt x="24" y="328"/>
                    <a:pt x="30" y="319"/>
                    <a:pt x="31" y="318"/>
                  </a:cubicBezTo>
                  <a:cubicBezTo>
                    <a:pt x="34" y="313"/>
                    <a:pt x="50" y="247"/>
                    <a:pt x="63" y="193"/>
                  </a:cubicBezTo>
                  <a:cubicBezTo>
                    <a:pt x="73" y="213"/>
                    <a:pt x="89" y="226"/>
                    <a:pt x="113" y="226"/>
                  </a:cubicBezTo>
                  <a:cubicBezTo>
                    <a:pt x="171" y="226"/>
                    <a:pt x="235" y="156"/>
                    <a:pt x="235" y="82"/>
                  </a:cubicBezTo>
                  <a:cubicBezTo>
                    <a:pt x="235" y="29"/>
                    <a:pt x="202" y="0"/>
                    <a:pt x="166" y="0"/>
                  </a:cubicBezTo>
                  <a:cubicBezTo>
                    <a:pt x="117" y="0"/>
                    <a:pt x="65" y="50"/>
                    <a:pt x="50" y="111"/>
                  </a:cubicBezTo>
                  <a:lnTo>
                    <a:pt x="1" y="307"/>
                  </a:lnTo>
                  <a:close/>
                  <a:moveTo>
                    <a:pt x="112" y="215"/>
                  </a:moveTo>
                  <a:cubicBezTo>
                    <a:pt x="77" y="215"/>
                    <a:pt x="69" y="175"/>
                    <a:pt x="69" y="171"/>
                  </a:cubicBezTo>
                  <a:cubicBezTo>
                    <a:pt x="69" y="169"/>
                    <a:pt x="72" y="159"/>
                    <a:pt x="73" y="152"/>
                  </a:cubicBezTo>
                  <a:cubicBezTo>
                    <a:pt x="87" y="97"/>
                    <a:pt x="92" y="79"/>
                    <a:pt x="103" y="59"/>
                  </a:cubicBezTo>
                  <a:cubicBezTo>
                    <a:pt x="124" y="22"/>
                    <a:pt x="149" y="11"/>
                    <a:pt x="165" y="11"/>
                  </a:cubicBezTo>
                  <a:cubicBezTo>
                    <a:pt x="183" y="11"/>
                    <a:pt x="199" y="26"/>
                    <a:pt x="199" y="60"/>
                  </a:cubicBezTo>
                  <a:cubicBezTo>
                    <a:pt x="199" y="88"/>
                    <a:pt x="185" y="143"/>
                    <a:pt x="171" y="168"/>
                  </a:cubicBezTo>
                  <a:cubicBezTo>
                    <a:pt x="155" y="199"/>
                    <a:pt x="131" y="215"/>
                    <a:pt x="112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C66C422-748C-4A30-B0BA-6FA01EAED6D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562601" y="2017713"/>
              <a:ext cx="179388" cy="90487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5222CFB-72E7-4AC3-A30B-AD5F2D5D2F82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815013" y="2047876"/>
              <a:ext cx="533400" cy="649288"/>
            </a:xfrm>
            <a:custGeom>
              <a:avLst/>
              <a:gdLst>
                <a:gd name="T0" fmla="*/ 71 w 342"/>
                <a:gd name="T1" fmla="*/ 299 h 357"/>
                <a:gd name="T2" fmla="*/ 10 w 342"/>
                <a:gd name="T3" fmla="*/ 341 h 357"/>
                <a:gd name="T4" fmla="*/ 0 w 342"/>
                <a:gd name="T5" fmla="*/ 351 h 357"/>
                <a:gd name="T6" fmla="*/ 6 w 342"/>
                <a:gd name="T7" fmla="*/ 357 h 357"/>
                <a:gd name="T8" fmla="*/ 49 w 342"/>
                <a:gd name="T9" fmla="*/ 355 h 357"/>
                <a:gd name="T10" fmla="*/ 99 w 342"/>
                <a:gd name="T11" fmla="*/ 357 h 357"/>
                <a:gd name="T12" fmla="*/ 108 w 342"/>
                <a:gd name="T13" fmla="*/ 347 h 357"/>
                <a:gd name="T14" fmla="*/ 100 w 342"/>
                <a:gd name="T15" fmla="*/ 341 h 357"/>
                <a:gd name="T16" fmla="*/ 77 w 342"/>
                <a:gd name="T17" fmla="*/ 324 h 357"/>
                <a:gd name="T18" fmla="*/ 84 w 342"/>
                <a:gd name="T19" fmla="*/ 305 h 357"/>
                <a:gd name="T20" fmla="*/ 122 w 342"/>
                <a:gd name="T21" fmla="*/ 242 h 357"/>
                <a:gd name="T22" fmla="*/ 247 w 342"/>
                <a:gd name="T23" fmla="*/ 242 h 357"/>
                <a:gd name="T24" fmla="*/ 255 w 342"/>
                <a:gd name="T25" fmla="*/ 325 h 357"/>
                <a:gd name="T26" fmla="*/ 219 w 342"/>
                <a:gd name="T27" fmla="*/ 341 h 357"/>
                <a:gd name="T28" fmla="*/ 207 w 342"/>
                <a:gd name="T29" fmla="*/ 351 h 357"/>
                <a:gd name="T30" fmla="*/ 214 w 342"/>
                <a:gd name="T31" fmla="*/ 357 h 357"/>
                <a:gd name="T32" fmla="*/ 276 w 342"/>
                <a:gd name="T33" fmla="*/ 355 h 357"/>
                <a:gd name="T34" fmla="*/ 333 w 342"/>
                <a:gd name="T35" fmla="*/ 357 h 357"/>
                <a:gd name="T36" fmla="*/ 342 w 342"/>
                <a:gd name="T37" fmla="*/ 347 h 357"/>
                <a:gd name="T38" fmla="*/ 330 w 342"/>
                <a:gd name="T39" fmla="*/ 341 h 357"/>
                <a:gd name="T40" fmla="*/ 298 w 342"/>
                <a:gd name="T41" fmla="*/ 323 h 357"/>
                <a:gd name="T42" fmla="*/ 267 w 342"/>
                <a:gd name="T43" fmla="*/ 12 h 357"/>
                <a:gd name="T44" fmla="*/ 258 w 342"/>
                <a:gd name="T45" fmla="*/ 0 h 357"/>
                <a:gd name="T46" fmla="*/ 245 w 342"/>
                <a:gd name="T47" fmla="*/ 8 h 357"/>
                <a:gd name="T48" fmla="*/ 71 w 342"/>
                <a:gd name="T49" fmla="*/ 299 h 357"/>
                <a:gd name="T50" fmla="*/ 131 w 342"/>
                <a:gd name="T51" fmla="*/ 226 h 357"/>
                <a:gd name="T52" fmla="*/ 229 w 342"/>
                <a:gd name="T53" fmla="*/ 62 h 357"/>
                <a:gd name="T54" fmla="*/ 245 w 342"/>
                <a:gd name="T55" fmla="*/ 226 h 357"/>
                <a:gd name="T56" fmla="*/ 131 w 342"/>
                <a:gd name="T57" fmla="*/ 22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7">
                  <a:moveTo>
                    <a:pt x="71" y="299"/>
                  </a:moveTo>
                  <a:cubicBezTo>
                    <a:pt x="51" y="333"/>
                    <a:pt x="32" y="340"/>
                    <a:pt x="10" y="341"/>
                  </a:cubicBezTo>
                  <a:cubicBezTo>
                    <a:pt x="4" y="342"/>
                    <a:pt x="0" y="342"/>
                    <a:pt x="0" y="351"/>
                  </a:cubicBezTo>
                  <a:cubicBezTo>
                    <a:pt x="0" y="354"/>
                    <a:pt x="2" y="357"/>
                    <a:pt x="6" y="357"/>
                  </a:cubicBezTo>
                  <a:cubicBezTo>
                    <a:pt x="20" y="357"/>
                    <a:pt x="35" y="355"/>
                    <a:pt x="49" y="355"/>
                  </a:cubicBezTo>
                  <a:cubicBezTo>
                    <a:pt x="65" y="355"/>
                    <a:pt x="83" y="357"/>
                    <a:pt x="99" y="357"/>
                  </a:cubicBezTo>
                  <a:cubicBezTo>
                    <a:pt x="102" y="357"/>
                    <a:pt x="108" y="357"/>
                    <a:pt x="108" y="347"/>
                  </a:cubicBezTo>
                  <a:cubicBezTo>
                    <a:pt x="108" y="342"/>
                    <a:pt x="104" y="341"/>
                    <a:pt x="100" y="341"/>
                  </a:cubicBezTo>
                  <a:cubicBezTo>
                    <a:pt x="89" y="340"/>
                    <a:pt x="77" y="336"/>
                    <a:pt x="77" y="324"/>
                  </a:cubicBezTo>
                  <a:cubicBezTo>
                    <a:pt x="77" y="318"/>
                    <a:pt x="80" y="312"/>
                    <a:pt x="84" y="305"/>
                  </a:cubicBezTo>
                  <a:lnTo>
                    <a:pt x="122" y="242"/>
                  </a:lnTo>
                  <a:lnTo>
                    <a:pt x="247" y="242"/>
                  </a:lnTo>
                  <a:cubicBezTo>
                    <a:pt x="248" y="252"/>
                    <a:pt x="255" y="320"/>
                    <a:pt x="255" y="325"/>
                  </a:cubicBezTo>
                  <a:cubicBezTo>
                    <a:pt x="255" y="340"/>
                    <a:pt x="229" y="341"/>
                    <a:pt x="219" y="341"/>
                  </a:cubicBezTo>
                  <a:cubicBezTo>
                    <a:pt x="212" y="341"/>
                    <a:pt x="207" y="341"/>
                    <a:pt x="207" y="351"/>
                  </a:cubicBezTo>
                  <a:cubicBezTo>
                    <a:pt x="207" y="357"/>
                    <a:pt x="213" y="357"/>
                    <a:pt x="214" y="357"/>
                  </a:cubicBezTo>
                  <a:cubicBezTo>
                    <a:pt x="234" y="357"/>
                    <a:pt x="256" y="355"/>
                    <a:pt x="276" y="355"/>
                  </a:cubicBezTo>
                  <a:cubicBezTo>
                    <a:pt x="289" y="355"/>
                    <a:pt x="320" y="357"/>
                    <a:pt x="333" y="357"/>
                  </a:cubicBezTo>
                  <a:cubicBezTo>
                    <a:pt x="336" y="357"/>
                    <a:pt x="342" y="357"/>
                    <a:pt x="342" y="347"/>
                  </a:cubicBezTo>
                  <a:cubicBezTo>
                    <a:pt x="342" y="341"/>
                    <a:pt x="337" y="341"/>
                    <a:pt x="330" y="341"/>
                  </a:cubicBezTo>
                  <a:cubicBezTo>
                    <a:pt x="299" y="341"/>
                    <a:pt x="299" y="338"/>
                    <a:pt x="298" y="323"/>
                  </a:cubicBezTo>
                  <a:lnTo>
                    <a:pt x="267" y="12"/>
                  </a:lnTo>
                  <a:cubicBezTo>
                    <a:pt x="266" y="2"/>
                    <a:pt x="266" y="0"/>
                    <a:pt x="258" y="0"/>
                  </a:cubicBezTo>
                  <a:cubicBezTo>
                    <a:pt x="250" y="0"/>
                    <a:pt x="248" y="3"/>
                    <a:pt x="245" y="8"/>
                  </a:cubicBezTo>
                  <a:lnTo>
                    <a:pt x="71" y="299"/>
                  </a:lnTo>
                  <a:close/>
                  <a:moveTo>
                    <a:pt x="131" y="226"/>
                  </a:moveTo>
                  <a:lnTo>
                    <a:pt x="229" y="62"/>
                  </a:lnTo>
                  <a:lnTo>
                    <a:pt x="245" y="226"/>
                  </a:lnTo>
                  <a:lnTo>
                    <a:pt x="131" y="2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1FEA364-CCB2-4DB9-9DE9-E03FC7AFE802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413501" y="2068513"/>
              <a:ext cx="381000" cy="638175"/>
            </a:xfrm>
            <a:custGeom>
              <a:avLst/>
              <a:gdLst>
                <a:gd name="T0" fmla="*/ 116 w 245"/>
                <a:gd name="T1" fmla="*/ 5 h 351"/>
                <a:gd name="T2" fmla="*/ 109 w 245"/>
                <a:gd name="T3" fmla="*/ 0 h 351"/>
                <a:gd name="T4" fmla="*/ 49 w 245"/>
                <a:gd name="T5" fmla="*/ 5 h 351"/>
                <a:gd name="T6" fmla="*/ 39 w 245"/>
                <a:gd name="T7" fmla="*/ 15 h 351"/>
                <a:gd name="T8" fmla="*/ 51 w 245"/>
                <a:gd name="T9" fmla="*/ 21 h 351"/>
                <a:gd name="T10" fmla="*/ 76 w 245"/>
                <a:gd name="T11" fmla="*/ 29 h 351"/>
                <a:gd name="T12" fmla="*/ 74 w 245"/>
                <a:gd name="T13" fmla="*/ 39 h 351"/>
                <a:gd name="T14" fmla="*/ 2 w 245"/>
                <a:gd name="T15" fmla="*/ 326 h 351"/>
                <a:gd name="T16" fmla="*/ 0 w 245"/>
                <a:gd name="T17" fmla="*/ 337 h 351"/>
                <a:gd name="T18" fmla="*/ 15 w 245"/>
                <a:gd name="T19" fmla="*/ 351 h 351"/>
                <a:gd name="T20" fmla="*/ 33 w 245"/>
                <a:gd name="T21" fmla="*/ 338 h 351"/>
                <a:gd name="T22" fmla="*/ 43 w 245"/>
                <a:gd name="T23" fmla="*/ 300 h 351"/>
                <a:gd name="T24" fmla="*/ 54 w 245"/>
                <a:gd name="T25" fmla="*/ 255 h 351"/>
                <a:gd name="T26" fmla="*/ 62 w 245"/>
                <a:gd name="T27" fmla="*/ 222 h 351"/>
                <a:gd name="T28" fmla="*/ 68 w 245"/>
                <a:gd name="T29" fmla="*/ 200 h 351"/>
                <a:gd name="T30" fmla="*/ 101 w 245"/>
                <a:gd name="T31" fmla="*/ 154 h 351"/>
                <a:gd name="T32" fmla="*/ 149 w 245"/>
                <a:gd name="T33" fmla="*/ 136 h 351"/>
                <a:gd name="T34" fmla="*/ 176 w 245"/>
                <a:gd name="T35" fmla="*/ 171 h 351"/>
                <a:gd name="T36" fmla="*/ 145 w 245"/>
                <a:gd name="T37" fmla="*/ 283 h 351"/>
                <a:gd name="T38" fmla="*/ 139 w 245"/>
                <a:gd name="T39" fmla="*/ 310 h 351"/>
                <a:gd name="T40" fmla="*/ 180 w 245"/>
                <a:gd name="T41" fmla="*/ 351 h 351"/>
                <a:gd name="T42" fmla="*/ 245 w 245"/>
                <a:gd name="T43" fmla="*/ 274 h 351"/>
                <a:gd name="T44" fmla="*/ 239 w 245"/>
                <a:gd name="T45" fmla="*/ 269 h 351"/>
                <a:gd name="T46" fmla="*/ 232 w 245"/>
                <a:gd name="T47" fmla="*/ 278 h 351"/>
                <a:gd name="T48" fmla="*/ 181 w 245"/>
                <a:gd name="T49" fmla="*/ 340 h 351"/>
                <a:gd name="T50" fmla="*/ 169 w 245"/>
                <a:gd name="T51" fmla="*/ 324 h 351"/>
                <a:gd name="T52" fmla="*/ 178 w 245"/>
                <a:gd name="T53" fmla="*/ 288 h 351"/>
                <a:gd name="T54" fmla="*/ 208 w 245"/>
                <a:gd name="T55" fmla="*/ 179 h 351"/>
                <a:gd name="T56" fmla="*/ 151 w 245"/>
                <a:gd name="T57" fmla="*/ 125 h 351"/>
                <a:gd name="T58" fmla="*/ 77 w 245"/>
                <a:gd name="T59" fmla="*/ 164 h 351"/>
                <a:gd name="T60" fmla="*/ 116 w 245"/>
                <a:gd name="T61" fmla="*/ 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1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6"/>
                  </a:lnTo>
                  <a:cubicBezTo>
                    <a:pt x="0" y="333"/>
                    <a:pt x="0" y="334"/>
                    <a:pt x="0" y="337"/>
                  </a:cubicBezTo>
                  <a:cubicBezTo>
                    <a:pt x="0" y="349"/>
                    <a:pt x="10" y="351"/>
                    <a:pt x="15" y="351"/>
                  </a:cubicBezTo>
                  <a:cubicBezTo>
                    <a:pt x="23" y="351"/>
                    <a:pt x="31" y="345"/>
                    <a:pt x="33" y="338"/>
                  </a:cubicBezTo>
                  <a:lnTo>
                    <a:pt x="43" y="300"/>
                  </a:lnTo>
                  <a:lnTo>
                    <a:pt x="54" y="255"/>
                  </a:lnTo>
                  <a:cubicBezTo>
                    <a:pt x="57" y="244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4" y="167"/>
                    <a:pt x="101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2"/>
                    <a:pt x="145" y="283"/>
                  </a:cubicBezTo>
                  <a:cubicBezTo>
                    <a:pt x="141" y="294"/>
                    <a:pt x="139" y="300"/>
                    <a:pt x="139" y="310"/>
                  </a:cubicBezTo>
                  <a:cubicBezTo>
                    <a:pt x="139" y="334"/>
                    <a:pt x="156" y="351"/>
                    <a:pt x="180" y="351"/>
                  </a:cubicBezTo>
                  <a:cubicBezTo>
                    <a:pt x="227" y="351"/>
                    <a:pt x="245" y="278"/>
                    <a:pt x="245" y="274"/>
                  </a:cubicBezTo>
                  <a:cubicBezTo>
                    <a:pt x="245" y="269"/>
                    <a:pt x="241" y="269"/>
                    <a:pt x="239" y="269"/>
                  </a:cubicBezTo>
                  <a:cubicBezTo>
                    <a:pt x="234" y="269"/>
                    <a:pt x="234" y="271"/>
                    <a:pt x="232" y="278"/>
                  </a:cubicBezTo>
                  <a:cubicBezTo>
                    <a:pt x="224" y="305"/>
                    <a:pt x="208" y="340"/>
                    <a:pt x="181" y="340"/>
                  </a:cubicBezTo>
                  <a:cubicBezTo>
                    <a:pt x="172" y="340"/>
                    <a:pt x="169" y="335"/>
                    <a:pt x="169" y="324"/>
                  </a:cubicBezTo>
                  <a:cubicBezTo>
                    <a:pt x="169" y="311"/>
                    <a:pt x="173" y="299"/>
                    <a:pt x="178" y="288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1C7AA9AE-EFA4-4ACB-9F13-25FC39EC8E7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840538" y="2436813"/>
              <a:ext cx="184150" cy="401638"/>
            </a:xfrm>
            <a:custGeom>
              <a:avLst/>
              <a:gdLst>
                <a:gd name="T0" fmla="*/ 72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8 w 118"/>
                <a:gd name="T11" fmla="*/ 16 h 221"/>
                <a:gd name="T12" fmla="*/ 89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2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6 w 118"/>
                <a:gd name="T33" fmla="*/ 221 h 221"/>
                <a:gd name="T34" fmla="*/ 116 w 118"/>
                <a:gd name="T35" fmla="*/ 168 h 221"/>
                <a:gd name="T36" fmla="*/ 111 w 118"/>
                <a:gd name="T37" fmla="*/ 163 h 221"/>
                <a:gd name="T38" fmla="*/ 103 w 118"/>
                <a:gd name="T39" fmla="*/ 170 h 221"/>
                <a:gd name="T40" fmla="*/ 57 w 118"/>
                <a:gd name="T41" fmla="*/ 211 h 221"/>
                <a:gd name="T42" fmla="*/ 44 w 118"/>
                <a:gd name="T43" fmla="*/ 194 h 221"/>
                <a:gd name="T44" fmla="*/ 47 w 118"/>
                <a:gd name="T45" fmla="*/ 180 h 221"/>
                <a:gd name="T46" fmla="*/ 72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8" y="16"/>
                  </a:lnTo>
                  <a:cubicBezTo>
                    <a:pt x="88" y="14"/>
                    <a:pt x="89" y="12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3" y="7"/>
                    <a:pt x="47" y="67"/>
                  </a:cubicBezTo>
                  <a:lnTo>
                    <a:pt x="12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6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1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4" y="192"/>
                    <a:pt x="76" y="211"/>
                    <a:pt x="57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7" y="180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2A7836D1-E229-46C2-B1E0-17D8A21A730B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308851" y="2168526"/>
              <a:ext cx="515938" cy="60325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AAE809C5-5863-41F7-BAAC-7980C7B68EB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075613" y="2078038"/>
              <a:ext cx="555625" cy="619125"/>
            </a:xfrm>
            <a:custGeom>
              <a:avLst/>
              <a:gdLst>
                <a:gd name="T0" fmla="*/ 59 w 356"/>
                <a:gd name="T1" fmla="*/ 302 h 341"/>
                <a:gd name="T2" fmla="*/ 14 w 356"/>
                <a:gd name="T3" fmla="*/ 325 h 341"/>
                <a:gd name="T4" fmla="*/ 0 w 356"/>
                <a:gd name="T5" fmla="*/ 335 h 341"/>
                <a:gd name="T6" fmla="*/ 14 w 356"/>
                <a:gd name="T7" fmla="*/ 341 h 341"/>
                <a:gd name="T8" fmla="*/ 192 w 356"/>
                <a:gd name="T9" fmla="*/ 341 h 341"/>
                <a:gd name="T10" fmla="*/ 329 w 356"/>
                <a:gd name="T11" fmla="*/ 233 h 341"/>
                <a:gd name="T12" fmla="*/ 252 w 356"/>
                <a:gd name="T13" fmla="*/ 163 h 341"/>
                <a:gd name="T14" fmla="*/ 356 w 356"/>
                <a:gd name="T15" fmla="*/ 69 h 341"/>
                <a:gd name="T16" fmla="*/ 263 w 356"/>
                <a:gd name="T17" fmla="*/ 0 h 341"/>
                <a:gd name="T18" fmla="*/ 96 w 356"/>
                <a:gd name="T19" fmla="*/ 0 h 341"/>
                <a:gd name="T20" fmla="*/ 81 w 356"/>
                <a:gd name="T21" fmla="*/ 10 h 341"/>
                <a:gd name="T22" fmla="*/ 95 w 356"/>
                <a:gd name="T23" fmla="*/ 16 h 341"/>
                <a:gd name="T24" fmla="*/ 114 w 356"/>
                <a:gd name="T25" fmla="*/ 17 h 341"/>
                <a:gd name="T26" fmla="*/ 128 w 356"/>
                <a:gd name="T27" fmla="*/ 25 h 341"/>
                <a:gd name="T28" fmla="*/ 126 w 356"/>
                <a:gd name="T29" fmla="*/ 34 h 341"/>
                <a:gd name="T30" fmla="*/ 59 w 356"/>
                <a:gd name="T31" fmla="*/ 302 h 341"/>
                <a:gd name="T32" fmla="*/ 134 w 356"/>
                <a:gd name="T33" fmla="*/ 158 h 341"/>
                <a:gd name="T34" fmla="*/ 165 w 356"/>
                <a:gd name="T35" fmla="*/ 35 h 341"/>
                <a:gd name="T36" fmla="*/ 192 w 356"/>
                <a:gd name="T37" fmla="*/ 16 h 341"/>
                <a:gd name="T38" fmla="*/ 256 w 356"/>
                <a:gd name="T39" fmla="*/ 16 h 341"/>
                <a:gd name="T40" fmla="*/ 311 w 356"/>
                <a:gd name="T41" fmla="*/ 67 h 341"/>
                <a:gd name="T42" fmla="*/ 207 w 356"/>
                <a:gd name="T43" fmla="*/ 158 h 341"/>
                <a:gd name="T44" fmla="*/ 134 w 356"/>
                <a:gd name="T45" fmla="*/ 158 h 341"/>
                <a:gd name="T46" fmla="*/ 112 w 356"/>
                <a:gd name="T47" fmla="*/ 325 h 341"/>
                <a:gd name="T48" fmla="*/ 101 w 356"/>
                <a:gd name="T49" fmla="*/ 325 h 341"/>
                <a:gd name="T50" fmla="*/ 94 w 356"/>
                <a:gd name="T51" fmla="*/ 320 h 341"/>
                <a:gd name="T52" fmla="*/ 97 w 356"/>
                <a:gd name="T53" fmla="*/ 308 h 341"/>
                <a:gd name="T54" fmla="*/ 131 w 356"/>
                <a:gd name="T55" fmla="*/ 169 h 341"/>
                <a:gd name="T56" fmla="*/ 225 w 356"/>
                <a:gd name="T57" fmla="*/ 169 h 341"/>
                <a:gd name="T58" fmla="*/ 283 w 356"/>
                <a:gd name="T59" fmla="*/ 228 h 341"/>
                <a:gd name="T60" fmla="*/ 180 w 356"/>
                <a:gd name="T61" fmla="*/ 325 h 341"/>
                <a:gd name="T62" fmla="*/ 112 w 356"/>
                <a:gd name="T6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41">
                  <a:moveTo>
                    <a:pt x="59" y="302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5" y="341"/>
                    <a:pt x="14" y="341"/>
                  </a:cubicBezTo>
                  <a:lnTo>
                    <a:pt x="192" y="341"/>
                  </a:lnTo>
                  <a:cubicBezTo>
                    <a:pt x="270" y="341"/>
                    <a:pt x="329" y="282"/>
                    <a:pt x="329" y="233"/>
                  </a:cubicBezTo>
                  <a:cubicBezTo>
                    <a:pt x="329" y="197"/>
                    <a:pt x="300" y="168"/>
                    <a:pt x="252" y="163"/>
                  </a:cubicBezTo>
                  <a:cubicBezTo>
                    <a:pt x="304" y="153"/>
                    <a:pt x="356" y="116"/>
                    <a:pt x="356" y="69"/>
                  </a:cubicBezTo>
                  <a:cubicBezTo>
                    <a:pt x="356" y="32"/>
                    <a:pt x="323" y="0"/>
                    <a:pt x="263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8" y="18"/>
                    <a:pt x="128" y="25"/>
                  </a:cubicBezTo>
                  <a:cubicBezTo>
                    <a:pt x="128" y="27"/>
                    <a:pt x="127" y="28"/>
                    <a:pt x="126" y="34"/>
                  </a:cubicBezTo>
                  <a:lnTo>
                    <a:pt x="59" y="302"/>
                  </a:lnTo>
                  <a:close/>
                  <a:moveTo>
                    <a:pt x="134" y="158"/>
                  </a:moveTo>
                  <a:lnTo>
                    <a:pt x="165" y="35"/>
                  </a:lnTo>
                  <a:cubicBezTo>
                    <a:pt x="170" y="17"/>
                    <a:pt x="171" y="16"/>
                    <a:pt x="192" y="16"/>
                  </a:cubicBezTo>
                  <a:lnTo>
                    <a:pt x="256" y="16"/>
                  </a:lnTo>
                  <a:cubicBezTo>
                    <a:pt x="300" y="16"/>
                    <a:pt x="311" y="45"/>
                    <a:pt x="311" y="67"/>
                  </a:cubicBezTo>
                  <a:cubicBezTo>
                    <a:pt x="311" y="111"/>
                    <a:pt x="268" y="158"/>
                    <a:pt x="207" y="158"/>
                  </a:cubicBezTo>
                  <a:lnTo>
                    <a:pt x="134" y="158"/>
                  </a:lnTo>
                  <a:close/>
                  <a:moveTo>
                    <a:pt x="112" y="325"/>
                  </a:moveTo>
                  <a:cubicBezTo>
                    <a:pt x="105" y="325"/>
                    <a:pt x="104" y="325"/>
                    <a:pt x="101" y="325"/>
                  </a:cubicBezTo>
                  <a:cubicBezTo>
                    <a:pt x="96" y="324"/>
                    <a:pt x="94" y="324"/>
                    <a:pt x="94" y="320"/>
                  </a:cubicBezTo>
                  <a:cubicBezTo>
                    <a:pt x="94" y="318"/>
                    <a:pt x="94" y="317"/>
                    <a:pt x="97" y="308"/>
                  </a:cubicBezTo>
                  <a:lnTo>
                    <a:pt x="131" y="169"/>
                  </a:lnTo>
                  <a:lnTo>
                    <a:pt x="225" y="169"/>
                  </a:lnTo>
                  <a:cubicBezTo>
                    <a:pt x="273" y="169"/>
                    <a:pt x="283" y="206"/>
                    <a:pt x="283" y="228"/>
                  </a:cubicBezTo>
                  <a:cubicBezTo>
                    <a:pt x="283" y="277"/>
                    <a:pt x="238" y="325"/>
                    <a:pt x="180" y="325"/>
                  </a:cubicBezTo>
                  <a:lnTo>
                    <a:pt x="112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ECAFC1B-DC44-4F7F-8C47-F81EB009B48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693151" y="2295526"/>
              <a:ext cx="388938" cy="411163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4C873D5-B681-4F45-80D5-2B4EBF923307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137651" y="2436813"/>
              <a:ext cx="184150" cy="401638"/>
            </a:xfrm>
            <a:custGeom>
              <a:avLst/>
              <a:gdLst>
                <a:gd name="T0" fmla="*/ 72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8 w 118"/>
                <a:gd name="T11" fmla="*/ 16 h 221"/>
                <a:gd name="T12" fmla="*/ 89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2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1 w 118"/>
                <a:gd name="T37" fmla="*/ 163 h 221"/>
                <a:gd name="T38" fmla="*/ 103 w 118"/>
                <a:gd name="T39" fmla="*/ 170 h 221"/>
                <a:gd name="T40" fmla="*/ 57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2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8" y="16"/>
                  </a:lnTo>
                  <a:cubicBezTo>
                    <a:pt x="88" y="14"/>
                    <a:pt x="89" y="12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2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1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4" y="192"/>
                    <a:pt x="76" y="211"/>
                    <a:pt x="57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6" y="180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3151A861-30D8-4D26-8778-2874015A2FD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9434513" y="2017713"/>
              <a:ext cx="179388" cy="90487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C29B08C7-6853-469D-8749-4F6F15393E2D}"/>
              </a:ext>
            </a:extLst>
          </p:cNvPr>
          <p:cNvSpPr txBox="1">
            <a:spLocks/>
          </p:cNvSpPr>
          <p:nvPr/>
        </p:nvSpPr>
        <p:spPr>
          <a:xfrm>
            <a:off x="2424883" y="3706578"/>
            <a:ext cx="3108589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Franklin Gothic Book" panose="020B0503020102020204" pitchFamily="34" charset="0"/>
              </a:rPr>
              <a:t>Nonlinear</a:t>
            </a:r>
            <a:r>
              <a:rPr lang="en-US" sz="3600" dirty="0"/>
              <a:t> RNN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C0BDBB-FA76-4442-BB7B-A3535AB8665C}"/>
              </a:ext>
            </a:extLst>
          </p:cNvPr>
          <p:cNvCxnSpPr>
            <a:cxnSpLocks/>
          </p:cNvCxnSpPr>
          <p:nvPr/>
        </p:nvCxnSpPr>
        <p:spPr>
          <a:xfrm flipH="1">
            <a:off x="3415189" y="1894371"/>
            <a:ext cx="1496404" cy="6297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66B09A-04AC-4D3C-BE61-918042C2E6E9}"/>
              </a:ext>
            </a:extLst>
          </p:cNvPr>
          <p:cNvCxnSpPr>
            <a:cxnSpLocks/>
          </p:cNvCxnSpPr>
          <p:nvPr/>
        </p:nvCxnSpPr>
        <p:spPr>
          <a:xfrm>
            <a:off x="5972432" y="1894371"/>
            <a:ext cx="493456" cy="5334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57645616-4C80-46A2-8D87-E6A2F17C9DAB}"/>
              </a:ext>
            </a:extLst>
          </p:cNvPr>
          <p:cNvSpPr txBox="1">
            <a:spLocks/>
          </p:cNvSpPr>
          <p:nvPr/>
        </p:nvSpPr>
        <p:spPr>
          <a:xfrm>
            <a:off x="4970397" y="1660725"/>
            <a:ext cx="1184407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states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B0212F7-BCAE-442B-83AA-1287B54DC43D}"/>
              </a:ext>
            </a:extLst>
          </p:cNvPr>
          <p:cNvCxnSpPr>
            <a:cxnSpLocks/>
          </p:cNvCxnSpPr>
          <p:nvPr/>
        </p:nvCxnSpPr>
        <p:spPr>
          <a:xfrm>
            <a:off x="8978900" y="2100649"/>
            <a:ext cx="0" cy="4838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B2C261BD-E91A-4E1C-A262-62647CAC6D9A}"/>
              </a:ext>
            </a:extLst>
          </p:cNvPr>
          <p:cNvSpPr txBox="1">
            <a:spLocks/>
          </p:cNvSpPr>
          <p:nvPr/>
        </p:nvSpPr>
        <p:spPr>
          <a:xfrm>
            <a:off x="8473409" y="1660725"/>
            <a:ext cx="1184407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inputs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82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 descr="\documentclass{article}&#10;\usepackage{amsmath}&#10;\pagestyle{empty}&#10;\begin{document}&#10;&#10;$h_{t+1} = \rho(A h_t + B x_t)$&#10;&#10;&#10;\end{document}" title="IguanaTex Vector Display">
            <a:extLst>
              <a:ext uri="{FF2B5EF4-FFF2-40B4-BE49-F238E27FC236}">
                <a16:creationId xmlns:a16="http://schemas.microsoft.com/office/drawing/2014/main" id="{DED43C7F-0932-46A4-B559-D4F937A3B97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79688" y="2524125"/>
            <a:ext cx="7034213" cy="904875"/>
            <a:chOff x="2579688" y="2017713"/>
            <a:chExt cx="7034213" cy="904875"/>
          </a:xfrm>
        </p:grpSpPr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28BF749-23C0-43BD-BD01-091EF2D7DBAF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579688" y="2068513"/>
              <a:ext cx="382588" cy="638175"/>
            </a:xfrm>
            <a:custGeom>
              <a:avLst/>
              <a:gdLst>
                <a:gd name="T0" fmla="*/ 116 w 245"/>
                <a:gd name="T1" fmla="*/ 5 h 351"/>
                <a:gd name="T2" fmla="*/ 109 w 245"/>
                <a:gd name="T3" fmla="*/ 0 h 351"/>
                <a:gd name="T4" fmla="*/ 49 w 245"/>
                <a:gd name="T5" fmla="*/ 5 h 351"/>
                <a:gd name="T6" fmla="*/ 39 w 245"/>
                <a:gd name="T7" fmla="*/ 15 h 351"/>
                <a:gd name="T8" fmla="*/ 51 w 245"/>
                <a:gd name="T9" fmla="*/ 21 h 351"/>
                <a:gd name="T10" fmla="*/ 76 w 245"/>
                <a:gd name="T11" fmla="*/ 29 h 351"/>
                <a:gd name="T12" fmla="*/ 74 w 245"/>
                <a:gd name="T13" fmla="*/ 39 h 351"/>
                <a:gd name="T14" fmla="*/ 2 w 245"/>
                <a:gd name="T15" fmla="*/ 326 h 351"/>
                <a:gd name="T16" fmla="*/ 0 w 245"/>
                <a:gd name="T17" fmla="*/ 337 h 351"/>
                <a:gd name="T18" fmla="*/ 15 w 245"/>
                <a:gd name="T19" fmla="*/ 351 h 351"/>
                <a:gd name="T20" fmla="*/ 33 w 245"/>
                <a:gd name="T21" fmla="*/ 338 h 351"/>
                <a:gd name="T22" fmla="*/ 43 w 245"/>
                <a:gd name="T23" fmla="*/ 300 h 351"/>
                <a:gd name="T24" fmla="*/ 54 w 245"/>
                <a:gd name="T25" fmla="*/ 255 h 351"/>
                <a:gd name="T26" fmla="*/ 62 w 245"/>
                <a:gd name="T27" fmla="*/ 222 h 351"/>
                <a:gd name="T28" fmla="*/ 67 w 245"/>
                <a:gd name="T29" fmla="*/ 200 h 351"/>
                <a:gd name="T30" fmla="*/ 101 w 245"/>
                <a:gd name="T31" fmla="*/ 154 h 351"/>
                <a:gd name="T32" fmla="*/ 149 w 245"/>
                <a:gd name="T33" fmla="*/ 136 h 351"/>
                <a:gd name="T34" fmla="*/ 176 w 245"/>
                <a:gd name="T35" fmla="*/ 171 h 351"/>
                <a:gd name="T36" fmla="*/ 145 w 245"/>
                <a:gd name="T37" fmla="*/ 283 h 351"/>
                <a:gd name="T38" fmla="*/ 139 w 245"/>
                <a:gd name="T39" fmla="*/ 310 h 351"/>
                <a:gd name="T40" fmla="*/ 180 w 245"/>
                <a:gd name="T41" fmla="*/ 351 h 351"/>
                <a:gd name="T42" fmla="*/ 245 w 245"/>
                <a:gd name="T43" fmla="*/ 274 h 351"/>
                <a:gd name="T44" fmla="*/ 239 w 245"/>
                <a:gd name="T45" fmla="*/ 269 h 351"/>
                <a:gd name="T46" fmla="*/ 232 w 245"/>
                <a:gd name="T47" fmla="*/ 278 h 351"/>
                <a:gd name="T48" fmla="*/ 181 w 245"/>
                <a:gd name="T49" fmla="*/ 340 h 351"/>
                <a:gd name="T50" fmla="*/ 169 w 245"/>
                <a:gd name="T51" fmla="*/ 324 h 351"/>
                <a:gd name="T52" fmla="*/ 178 w 245"/>
                <a:gd name="T53" fmla="*/ 288 h 351"/>
                <a:gd name="T54" fmla="*/ 208 w 245"/>
                <a:gd name="T55" fmla="*/ 179 h 351"/>
                <a:gd name="T56" fmla="*/ 151 w 245"/>
                <a:gd name="T57" fmla="*/ 125 h 351"/>
                <a:gd name="T58" fmla="*/ 77 w 245"/>
                <a:gd name="T59" fmla="*/ 164 h 351"/>
                <a:gd name="T60" fmla="*/ 116 w 245"/>
                <a:gd name="T61" fmla="*/ 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1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6"/>
                  </a:lnTo>
                  <a:cubicBezTo>
                    <a:pt x="0" y="333"/>
                    <a:pt x="0" y="334"/>
                    <a:pt x="0" y="337"/>
                  </a:cubicBezTo>
                  <a:cubicBezTo>
                    <a:pt x="0" y="349"/>
                    <a:pt x="10" y="351"/>
                    <a:pt x="15" y="351"/>
                  </a:cubicBezTo>
                  <a:cubicBezTo>
                    <a:pt x="23" y="351"/>
                    <a:pt x="31" y="345"/>
                    <a:pt x="33" y="338"/>
                  </a:cubicBezTo>
                  <a:lnTo>
                    <a:pt x="43" y="300"/>
                  </a:lnTo>
                  <a:lnTo>
                    <a:pt x="54" y="255"/>
                  </a:lnTo>
                  <a:cubicBezTo>
                    <a:pt x="57" y="244"/>
                    <a:pt x="59" y="234"/>
                    <a:pt x="62" y="222"/>
                  </a:cubicBezTo>
                  <a:cubicBezTo>
                    <a:pt x="63" y="219"/>
                    <a:pt x="67" y="203"/>
                    <a:pt x="67" y="200"/>
                  </a:cubicBezTo>
                  <a:cubicBezTo>
                    <a:pt x="69" y="195"/>
                    <a:pt x="84" y="167"/>
                    <a:pt x="101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2"/>
                    <a:pt x="145" y="283"/>
                  </a:cubicBezTo>
                  <a:cubicBezTo>
                    <a:pt x="141" y="294"/>
                    <a:pt x="139" y="300"/>
                    <a:pt x="139" y="310"/>
                  </a:cubicBezTo>
                  <a:cubicBezTo>
                    <a:pt x="139" y="334"/>
                    <a:pt x="156" y="351"/>
                    <a:pt x="180" y="351"/>
                  </a:cubicBezTo>
                  <a:cubicBezTo>
                    <a:pt x="227" y="351"/>
                    <a:pt x="245" y="278"/>
                    <a:pt x="245" y="274"/>
                  </a:cubicBezTo>
                  <a:cubicBezTo>
                    <a:pt x="245" y="269"/>
                    <a:pt x="241" y="269"/>
                    <a:pt x="239" y="269"/>
                  </a:cubicBezTo>
                  <a:cubicBezTo>
                    <a:pt x="234" y="269"/>
                    <a:pt x="234" y="271"/>
                    <a:pt x="232" y="278"/>
                  </a:cubicBezTo>
                  <a:cubicBezTo>
                    <a:pt x="224" y="305"/>
                    <a:pt x="208" y="340"/>
                    <a:pt x="181" y="340"/>
                  </a:cubicBezTo>
                  <a:cubicBezTo>
                    <a:pt x="172" y="340"/>
                    <a:pt x="169" y="335"/>
                    <a:pt x="169" y="324"/>
                  </a:cubicBezTo>
                  <a:cubicBezTo>
                    <a:pt x="169" y="311"/>
                    <a:pt x="173" y="299"/>
                    <a:pt x="178" y="288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7BB9C7"/>
                </a:solidFill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E1D59E9-E5E5-4B83-8005-114836CBD9B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006726" y="2436813"/>
              <a:ext cx="184150" cy="401638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6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1DBE56C-6E10-45D3-AAF4-2D3974087F20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259138" y="2439988"/>
              <a:ext cx="398463" cy="468313"/>
            </a:xfrm>
            <a:custGeom>
              <a:avLst/>
              <a:gdLst>
                <a:gd name="T0" fmla="*/ 137 w 256"/>
                <a:gd name="T1" fmla="*/ 137 h 257"/>
                <a:gd name="T2" fmla="*/ 243 w 256"/>
                <a:gd name="T3" fmla="*/ 137 h 257"/>
                <a:gd name="T4" fmla="*/ 256 w 256"/>
                <a:gd name="T5" fmla="*/ 128 h 257"/>
                <a:gd name="T6" fmla="*/ 243 w 256"/>
                <a:gd name="T7" fmla="*/ 120 h 257"/>
                <a:gd name="T8" fmla="*/ 137 w 256"/>
                <a:gd name="T9" fmla="*/ 120 h 257"/>
                <a:gd name="T10" fmla="*/ 137 w 256"/>
                <a:gd name="T11" fmla="*/ 13 h 257"/>
                <a:gd name="T12" fmla="*/ 128 w 256"/>
                <a:gd name="T13" fmla="*/ 0 h 257"/>
                <a:gd name="T14" fmla="*/ 120 w 256"/>
                <a:gd name="T15" fmla="*/ 13 h 257"/>
                <a:gd name="T16" fmla="*/ 120 w 256"/>
                <a:gd name="T17" fmla="*/ 120 h 257"/>
                <a:gd name="T18" fmla="*/ 13 w 256"/>
                <a:gd name="T19" fmla="*/ 120 h 257"/>
                <a:gd name="T20" fmla="*/ 0 w 256"/>
                <a:gd name="T21" fmla="*/ 128 h 257"/>
                <a:gd name="T22" fmla="*/ 13 w 256"/>
                <a:gd name="T23" fmla="*/ 137 h 257"/>
                <a:gd name="T24" fmla="*/ 120 w 256"/>
                <a:gd name="T25" fmla="*/ 137 h 257"/>
                <a:gd name="T26" fmla="*/ 120 w 256"/>
                <a:gd name="T27" fmla="*/ 244 h 257"/>
                <a:gd name="T28" fmla="*/ 128 w 256"/>
                <a:gd name="T29" fmla="*/ 257 h 257"/>
                <a:gd name="T30" fmla="*/ 137 w 256"/>
                <a:gd name="T31" fmla="*/ 244 h 257"/>
                <a:gd name="T32" fmla="*/ 137 w 256"/>
                <a:gd name="T33" fmla="*/ 1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6" h="257">
                  <a:moveTo>
                    <a:pt x="137" y="137"/>
                  </a:moveTo>
                  <a:lnTo>
                    <a:pt x="243" y="137"/>
                  </a:lnTo>
                  <a:cubicBezTo>
                    <a:pt x="248" y="137"/>
                    <a:pt x="256" y="137"/>
                    <a:pt x="256" y="128"/>
                  </a:cubicBezTo>
                  <a:cubicBezTo>
                    <a:pt x="256" y="120"/>
                    <a:pt x="248" y="120"/>
                    <a:pt x="243" y="120"/>
                  </a:cubicBezTo>
                  <a:lnTo>
                    <a:pt x="137" y="120"/>
                  </a:lnTo>
                  <a:lnTo>
                    <a:pt x="137" y="13"/>
                  </a:lnTo>
                  <a:cubicBezTo>
                    <a:pt x="137" y="8"/>
                    <a:pt x="137" y="0"/>
                    <a:pt x="128" y="0"/>
                  </a:cubicBezTo>
                  <a:cubicBezTo>
                    <a:pt x="120" y="0"/>
                    <a:pt x="120" y="8"/>
                    <a:pt x="120" y="13"/>
                  </a:cubicBezTo>
                  <a:lnTo>
                    <a:pt x="120" y="120"/>
                  </a:lnTo>
                  <a:lnTo>
                    <a:pt x="13" y="120"/>
                  </a:lnTo>
                  <a:cubicBezTo>
                    <a:pt x="8" y="120"/>
                    <a:pt x="0" y="120"/>
                    <a:pt x="0" y="128"/>
                  </a:cubicBezTo>
                  <a:cubicBezTo>
                    <a:pt x="0" y="137"/>
                    <a:pt x="8" y="137"/>
                    <a:pt x="13" y="137"/>
                  </a:cubicBezTo>
                  <a:lnTo>
                    <a:pt x="120" y="137"/>
                  </a:lnTo>
                  <a:lnTo>
                    <a:pt x="120" y="244"/>
                  </a:lnTo>
                  <a:cubicBezTo>
                    <a:pt x="120" y="248"/>
                    <a:pt x="120" y="257"/>
                    <a:pt x="128" y="257"/>
                  </a:cubicBezTo>
                  <a:cubicBezTo>
                    <a:pt x="137" y="257"/>
                    <a:pt x="137" y="249"/>
                    <a:pt x="137" y="244"/>
                  </a:cubicBezTo>
                  <a:lnTo>
                    <a:pt x="137" y="137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41D6302-75EC-43C4-9B2E-E3969EF59860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756026" y="2411413"/>
              <a:ext cx="198438" cy="42227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8" y="0"/>
                    <a:pt x="69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2165675-3922-4C53-8E00-C09949221771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4305301" y="2363788"/>
              <a:ext cx="517525" cy="211138"/>
            </a:xfrm>
            <a:custGeom>
              <a:avLst/>
              <a:gdLst>
                <a:gd name="T0" fmla="*/ 314 w 331"/>
                <a:gd name="T1" fmla="*/ 20 h 116"/>
                <a:gd name="T2" fmla="*/ 331 w 331"/>
                <a:gd name="T3" fmla="*/ 10 h 116"/>
                <a:gd name="T4" fmla="*/ 315 w 331"/>
                <a:gd name="T5" fmla="*/ 0 h 116"/>
                <a:gd name="T6" fmla="*/ 16 w 331"/>
                <a:gd name="T7" fmla="*/ 0 h 116"/>
                <a:gd name="T8" fmla="*/ 0 w 331"/>
                <a:gd name="T9" fmla="*/ 10 h 116"/>
                <a:gd name="T10" fmla="*/ 17 w 331"/>
                <a:gd name="T11" fmla="*/ 20 h 116"/>
                <a:gd name="T12" fmla="*/ 314 w 331"/>
                <a:gd name="T13" fmla="*/ 20 h 116"/>
                <a:gd name="T14" fmla="*/ 315 w 331"/>
                <a:gd name="T15" fmla="*/ 116 h 116"/>
                <a:gd name="T16" fmla="*/ 331 w 331"/>
                <a:gd name="T17" fmla="*/ 106 h 116"/>
                <a:gd name="T18" fmla="*/ 314 w 331"/>
                <a:gd name="T19" fmla="*/ 96 h 116"/>
                <a:gd name="T20" fmla="*/ 17 w 331"/>
                <a:gd name="T21" fmla="*/ 96 h 116"/>
                <a:gd name="T22" fmla="*/ 0 w 331"/>
                <a:gd name="T23" fmla="*/ 106 h 116"/>
                <a:gd name="T24" fmla="*/ 16 w 331"/>
                <a:gd name="T25" fmla="*/ 116 h 116"/>
                <a:gd name="T26" fmla="*/ 315 w 331"/>
                <a:gd name="T2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6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6"/>
                  </a:moveTo>
                  <a:cubicBezTo>
                    <a:pt x="322" y="116"/>
                    <a:pt x="331" y="116"/>
                    <a:pt x="331" y="106"/>
                  </a:cubicBezTo>
                  <a:cubicBezTo>
                    <a:pt x="331" y="96"/>
                    <a:pt x="322" y="96"/>
                    <a:pt x="314" y="96"/>
                  </a:cubicBezTo>
                  <a:lnTo>
                    <a:pt x="17" y="96"/>
                  </a:lnTo>
                  <a:cubicBezTo>
                    <a:pt x="9" y="96"/>
                    <a:pt x="0" y="96"/>
                    <a:pt x="0" y="106"/>
                  </a:cubicBezTo>
                  <a:cubicBezTo>
                    <a:pt x="0" y="116"/>
                    <a:pt x="9" y="116"/>
                    <a:pt x="16" y="116"/>
                  </a:cubicBezTo>
                  <a:lnTo>
                    <a:pt x="315" y="1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C9E6DD3-9247-4BA5-8758-CFB8AA4B89C3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5106988" y="2295526"/>
              <a:ext cx="366713" cy="595313"/>
            </a:xfrm>
            <a:custGeom>
              <a:avLst/>
              <a:gdLst>
                <a:gd name="T0" fmla="*/ 1 w 235"/>
                <a:gd name="T1" fmla="*/ 307 h 328"/>
                <a:gd name="T2" fmla="*/ 0 w 235"/>
                <a:gd name="T3" fmla="*/ 315 h 328"/>
                <a:gd name="T4" fmla="*/ 14 w 235"/>
                <a:gd name="T5" fmla="*/ 328 h 328"/>
                <a:gd name="T6" fmla="*/ 31 w 235"/>
                <a:gd name="T7" fmla="*/ 318 h 328"/>
                <a:gd name="T8" fmla="*/ 63 w 235"/>
                <a:gd name="T9" fmla="*/ 193 h 328"/>
                <a:gd name="T10" fmla="*/ 113 w 235"/>
                <a:gd name="T11" fmla="*/ 226 h 328"/>
                <a:gd name="T12" fmla="*/ 235 w 235"/>
                <a:gd name="T13" fmla="*/ 82 h 328"/>
                <a:gd name="T14" fmla="*/ 166 w 235"/>
                <a:gd name="T15" fmla="*/ 0 h 328"/>
                <a:gd name="T16" fmla="*/ 50 w 235"/>
                <a:gd name="T17" fmla="*/ 111 h 328"/>
                <a:gd name="T18" fmla="*/ 1 w 235"/>
                <a:gd name="T19" fmla="*/ 307 h 328"/>
                <a:gd name="T20" fmla="*/ 112 w 235"/>
                <a:gd name="T21" fmla="*/ 215 h 328"/>
                <a:gd name="T22" fmla="*/ 69 w 235"/>
                <a:gd name="T23" fmla="*/ 171 h 328"/>
                <a:gd name="T24" fmla="*/ 73 w 235"/>
                <a:gd name="T25" fmla="*/ 152 h 328"/>
                <a:gd name="T26" fmla="*/ 103 w 235"/>
                <a:gd name="T27" fmla="*/ 59 h 328"/>
                <a:gd name="T28" fmla="*/ 165 w 235"/>
                <a:gd name="T29" fmla="*/ 11 h 328"/>
                <a:gd name="T30" fmla="*/ 199 w 235"/>
                <a:gd name="T31" fmla="*/ 60 h 328"/>
                <a:gd name="T32" fmla="*/ 171 w 235"/>
                <a:gd name="T33" fmla="*/ 168 h 328"/>
                <a:gd name="T34" fmla="*/ 112 w 235"/>
                <a:gd name="T35" fmla="*/ 21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" h="328">
                  <a:moveTo>
                    <a:pt x="1" y="307"/>
                  </a:moveTo>
                  <a:cubicBezTo>
                    <a:pt x="0" y="313"/>
                    <a:pt x="0" y="314"/>
                    <a:pt x="0" y="315"/>
                  </a:cubicBezTo>
                  <a:cubicBezTo>
                    <a:pt x="0" y="322"/>
                    <a:pt x="5" y="328"/>
                    <a:pt x="14" y="328"/>
                  </a:cubicBezTo>
                  <a:cubicBezTo>
                    <a:pt x="24" y="328"/>
                    <a:pt x="30" y="319"/>
                    <a:pt x="31" y="318"/>
                  </a:cubicBezTo>
                  <a:cubicBezTo>
                    <a:pt x="34" y="313"/>
                    <a:pt x="50" y="247"/>
                    <a:pt x="63" y="193"/>
                  </a:cubicBezTo>
                  <a:cubicBezTo>
                    <a:pt x="73" y="213"/>
                    <a:pt x="89" y="226"/>
                    <a:pt x="113" y="226"/>
                  </a:cubicBezTo>
                  <a:cubicBezTo>
                    <a:pt x="171" y="226"/>
                    <a:pt x="235" y="156"/>
                    <a:pt x="235" y="82"/>
                  </a:cubicBezTo>
                  <a:cubicBezTo>
                    <a:pt x="235" y="29"/>
                    <a:pt x="202" y="0"/>
                    <a:pt x="166" y="0"/>
                  </a:cubicBezTo>
                  <a:cubicBezTo>
                    <a:pt x="117" y="0"/>
                    <a:pt x="65" y="50"/>
                    <a:pt x="50" y="111"/>
                  </a:cubicBezTo>
                  <a:lnTo>
                    <a:pt x="1" y="307"/>
                  </a:lnTo>
                  <a:close/>
                  <a:moveTo>
                    <a:pt x="112" y="215"/>
                  </a:moveTo>
                  <a:cubicBezTo>
                    <a:pt x="77" y="215"/>
                    <a:pt x="69" y="175"/>
                    <a:pt x="69" y="171"/>
                  </a:cubicBezTo>
                  <a:cubicBezTo>
                    <a:pt x="69" y="169"/>
                    <a:pt x="72" y="159"/>
                    <a:pt x="73" y="152"/>
                  </a:cubicBezTo>
                  <a:cubicBezTo>
                    <a:pt x="87" y="97"/>
                    <a:pt x="92" y="79"/>
                    <a:pt x="103" y="59"/>
                  </a:cubicBezTo>
                  <a:cubicBezTo>
                    <a:pt x="124" y="22"/>
                    <a:pt x="149" y="11"/>
                    <a:pt x="165" y="11"/>
                  </a:cubicBezTo>
                  <a:cubicBezTo>
                    <a:pt x="183" y="11"/>
                    <a:pt x="199" y="26"/>
                    <a:pt x="199" y="60"/>
                  </a:cubicBezTo>
                  <a:cubicBezTo>
                    <a:pt x="199" y="88"/>
                    <a:pt x="185" y="143"/>
                    <a:pt x="171" y="168"/>
                  </a:cubicBezTo>
                  <a:cubicBezTo>
                    <a:pt x="155" y="199"/>
                    <a:pt x="131" y="215"/>
                    <a:pt x="112" y="215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C66C422-748C-4A30-B0BA-6FA01EAED6DC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562601" y="2017713"/>
              <a:ext cx="179388" cy="904875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1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1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F5222CFB-72E7-4AC3-A30B-AD5F2D5D2F82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815013" y="2047876"/>
              <a:ext cx="533400" cy="649288"/>
            </a:xfrm>
            <a:custGeom>
              <a:avLst/>
              <a:gdLst>
                <a:gd name="T0" fmla="*/ 71 w 342"/>
                <a:gd name="T1" fmla="*/ 299 h 357"/>
                <a:gd name="T2" fmla="*/ 10 w 342"/>
                <a:gd name="T3" fmla="*/ 341 h 357"/>
                <a:gd name="T4" fmla="*/ 0 w 342"/>
                <a:gd name="T5" fmla="*/ 351 h 357"/>
                <a:gd name="T6" fmla="*/ 6 w 342"/>
                <a:gd name="T7" fmla="*/ 357 h 357"/>
                <a:gd name="T8" fmla="*/ 49 w 342"/>
                <a:gd name="T9" fmla="*/ 355 h 357"/>
                <a:gd name="T10" fmla="*/ 99 w 342"/>
                <a:gd name="T11" fmla="*/ 357 h 357"/>
                <a:gd name="T12" fmla="*/ 108 w 342"/>
                <a:gd name="T13" fmla="*/ 347 h 357"/>
                <a:gd name="T14" fmla="*/ 100 w 342"/>
                <a:gd name="T15" fmla="*/ 341 h 357"/>
                <a:gd name="T16" fmla="*/ 77 w 342"/>
                <a:gd name="T17" fmla="*/ 324 h 357"/>
                <a:gd name="T18" fmla="*/ 84 w 342"/>
                <a:gd name="T19" fmla="*/ 305 h 357"/>
                <a:gd name="T20" fmla="*/ 122 w 342"/>
                <a:gd name="T21" fmla="*/ 242 h 357"/>
                <a:gd name="T22" fmla="*/ 247 w 342"/>
                <a:gd name="T23" fmla="*/ 242 h 357"/>
                <a:gd name="T24" fmla="*/ 255 w 342"/>
                <a:gd name="T25" fmla="*/ 325 h 357"/>
                <a:gd name="T26" fmla="*/ 219 w 342"/>
                <a:gd name="T27" fmla="*/ 341 h 357"/>
                <a:gd name="T28" fmla="*/ 207 w 342"/>
                <a:gd name="T29" fmla="*/ 351 h 357"/>
                <a:gd name="T30" fmla="*/ 214 w 342"/>
                <a:gd name="T31" fmla="*/ 357 h 357"/>
                <a:gd name="T32" fmla="*/ 276 w 342"/>
                <a:gd name="T33" fmla="*/ 355 h 357"/>
                <a:gd name="T34" fmla="*/ 333 w 342"/>
                <a:gd name="T35" fmla="*/ 357 h 357"/>
                <a:gd name="T36" fmla="*/ 342 w 342"/>
                <a:gd name="T37" fmla="*/ 347 h 357"/>
                <a:gd name="T38" fmla="*/ 330 w 342"/>
                <a:gd name="T39" fmla="*/ 341 h 357"/>
                <a:gd name="T40" fmla="*/ 298 w 342"/>
                <a:gd name="T41" fmla="*/ 323 h 357"/>
                <a:gd name="T42" fmla="*/ 267 w 342"/>
                <a:gd name="T43" fmla="*/ 12 h 357"/>
                <a:gd name="T44" fmla="*/ 258 w 342"/>
                <a:gd name="T45" fmla="*/ 0 h 357"/>
                <a:gd name="T46" fmla="*/ 245 w 342"/>
                <a:gd name="T47" fmla="*/ 8 h 357"/>
                <a:gd name="T48" fmla="*/ 71 w 342"/>
                <a:gd name="T49" fmla="*/ 299 h 357"/>
                <a:gd name="T50" fmla="*/ 131 w 342"/>
                <a:gd name="T51" fmla="*/ 226 h 357"/>
                <a:gd name="T52" fmla="*/ 229 w 342"/>
                <a:gd name="T53" fmla="*/ 62 h 357"/>
                <a:gd name="T54" fmla="*/ 245 w 342"/>
                <a:gd name="T55" fmla="*/ 226 h 357"/>
                <a:gd name="T56" fmla="*/ 131 w 342"/>
                <a:gd name="T57" fmla="*/ 22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" h="357">
                  <a:moveTo>
                    <a:pt x="71" y="299"/>
                  </a:moveTo>
                  <a:cubicBezTo>
                    <a:pt x="51" y="333"/>
                    <a:pt x="32" y="340"/>
                    <a:pt x="10" y="341"/>
                  </a:cubicBezTo>
                  <a:cubicBezTo>
                    <a:pt x="4" y="342"/>
                    <a:pt x="0" y="342"/>
                    <a:pt x="0" y="351"/>
                  </a:cubicBezTo>
                  <a:cubicBezTo>
                    <a:pt x="0" y="354"/>
                    <a:pt x="2" y="357"/>
                    <a:pt x="6" y="357"/>
                  </a:cubicBezTo>
                  <a:cubicBezTo>
                    <a:pt x="20" y="357"/>
                    <a:pt x="35" y="355"/>
                    <a:pt x="49" y="355"/>
                  </a:cubicBezTo>
                  <a:cubicBezTo>
                    <a:pt x="65" y="355"/>
                    <a:pt x="83" y="357"/>
                    <a:pt x="99" y="357"/>
                  </a:cubicBezTo>
                  <a:cubicBezTo>
                    <a:pt x="102" y="357"/>
                    <a:pt x="108" y="357"/>
                    <a:pt x="108" y="347"/>
                  </a:cubicBezTo>
                  <a:cubicBezTo>
                    <a:pt x="108" y="342"/>
                    <a:pt x="104" y="341"/>
                    <a:pt x="100" y="341"/>
                  </a:cubicBezTo>
                  <a:cubicBezTo>
                    <a:pt x="89" y="340"/>
                    <a:pt x="77" y="336"/>
                    <a:pt x="77" y="324"/>
                  </a:cubicBezTo>
                  <a:cubicBezTo>
                    <a:pt x="77" y="318"/>
                    <a:pt x="80" y="312"/>
                    <a:pt x="84" y="305"/>
                  </a:cubicBezTo>
                  <a:lnTo>
                    <a:pt x="122" y="242"/>
                  </a:lnTo>
                  <a:lnTo>
                    <a:pt x="247" y="242"/>
                  </a:lnTo>
                  <a:cubicBezTo>
                    <a:pt x="248" y="252"/>
                    <a:pt x="255" y="320"/>
                    <a:pt x="255" y="325"/>
                  </a:cubicBezTo>
                  <a:cubicBezTo>
                    <a:pt x="255" y="340"/>
                    <a:pt x="229" y="341"/>
                    <a:pt x="219" y="341"/>
                  </a:cubicBezTo>
                  <a:cubicBezTo>
                    <a:pt x="212" y="341"/>
                    <a:pt x="207" y="341"/>
                    <a:pt x="207" y="351"/>
                  </a:cubicBezTo>
                  <a:cubicBezTo>
                    <a:pt x="207" y="357"/>
                    <a:pt x="213" y="357"/>
                    <a:pt x="214" y="357"/>
                  </a:cubicBezTo>
                  <a:cubicBezTo>
                    <a:pt x="234" y="357"/>
                    <a:pt x="256" y="355"/>
                    <a:pt x="276" y="355"/>
                  </a:cubicBezTo>
                  <a:cubicBezTo>
                    <a:pt x="289" y="355"/>
                    <a:pt x="320" y="357"/>
                    <a:pt x="333" y="357"/>
                  </a:cubicBezTo>
                  <a:cubicBezTo>
                    <a:pt x="336" y="357"/>
                    <a:pt x="342" y="357"/>
                    <a:pt x="342" y="347"/>
                  </a:cubicBezTo>
                  <a:cubicBezTo>
                    <a:pt x="342" y="341"/>
                    <a:pt x="337" y="341"/>
                    <a:pt x="330" y="341"/>
                  </a:cubicBezTo>
                  <a:cubicBezTo>
                    <a:pt x="299" y="341"/>
                    <a:pt x="299" y="338"/>
                    <a:pt x="298" y="323"/>
                  </a:cubicBezTo>
                  <a:lnTo>
                    <a:pt x="267" y="12"/>
                  </a:lnTo>
                  <a:cubicBezTo>
                    <a:pt x="266" y="2"/>
                    <a:pt x="266" y="0"/>
                    <a:pt x="258" y="0"/>
                  </a:cubicBezTo>
                  <a:cubicBezTo>
                    <a:pt x="250" y="0"/>
                    <a:pt x="248" y="3"/>
                    <a:pt x="245" y="8"/>
                  </a:cubicBezTo>
                  <a:lnTo>
                    <a:pt x="71" y="299"/>
                  </a:lnTo>
                  <a:close/>
                  <a:moveTo>
                    <a:pt x="131" y="226"/>
                  </a:moveTo>
                  <a:lnTo>
                    <a:pt x="229" y="62"/>
                  </a:lnTo>
                  <a:lnTo>
                    <a:pt x="245" y="226"/>
                  </a:lnTo>
                  <a:lnTo>
                    <a:pt x="131" y="22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1FEA364-CCB2-4DB9-9DE9-E03FC7AFE802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413501" y="2068513"/>
              <a:ext cx="381000" cy="638175"/>
            </a:xfrm>
            <a:custGeom>
              <a:avLst/>
              <a:gdLst>
                <a:gd name="T0" fmla="*/ 116 w 245"/>
                <a:gd name="T1" fmla="*/ 5 h 351"/>
                <a:gd name="T2" fmla="*/ 109 w 245"/>
                <a:gd name="T3" fmla="*/ 0 h 351"/>
                <a:gd name="T4" fmla="*/ 49 w 245"/>
                <a:gd name="T5" fmla="*/ 5 h 351"/>
                <a:gd name="T6" fmla="*/ 39 w 245"/>
                <a:gd name="T7" fmla="*/ 15 h 351"/>
                <a:gd name="T8" fmla="*/ 51 w 245"/>
                <a:gd name="T9" fmla="*/ 21 h 351"/>
                <a:gd name="T10" fmla="*/ 76 w 245"/>
                <a:gd name="T11" fmla="*/ 29 h 351"/>
                <a:gd name="T12" fmla="*/ 74 w 245"/>
                <a:gd name="T13" fmla="*/ 39 h 351"/>
                <a:gd name="T14" fmla="*/ 2 w 245"/>
                <a:gd name="T15" fmla="*/ 326 h 351"/>
                <a:gd name="T16" fmla="*/ 0 w 245"/>
                <a:gd name="T17" fmla="*/ 337 h 351"/>
                <a:gd name="T18" fmla="*/ 15 w 245"/>
                <a:gd name="T19" fmla="*/ 351 h 351"/>
                <a:gd name="T20" fmla="*/ 33 w 245"/>
                <a:gd name="T21" fmla="*/ 338 h 351"/>
                <a:gd name="T22" fmla="*/ 43 w 245"/>
                <a:gd name="T23" fmla="*/ 300 h 351"/>
                <a:gd name="T24" fmla="*/ 54 w 245"/>
                <a:gd name="T25" fmla="*/ 255 h 351"/>
                <a:gd name="T26" fmla="*/ 62 w 245"/>
                <a:gd name="T27" fmla="*/ 222 h 351"/>
                <a:gd name="T28" fmla="*/ 68 w 245"/>
                <a:gd name="T29" fmla="*/ 200 h 351"/>
                <a:gd name="T30" fmla="*/ 101 w 245"/>
                <a:gd name="T31" fmla="*/ 154 h 351"/>
                <a:gd name="T32" fmla="*/ 149 w 245"/>
                <a:gd name="T33" fmla="*/ 136 h 351"/>
                <a:gd name="T34" fmla="*/ 176 w 245"/>
                <a:gd name="T35" fmla="*/ 171 h 351"/>
                <a:gd name="T36" fmla="*/ 145 w 245"/>
                <a:gd name="T37" fmla="*/ 283 h 351"/>
                <a:gd name="T38" fmla="*/ 139 w 245"/>
                <a:gd name="T39" fmla="*/ 310 h 351"/>
                <a:gd name="T40" fmla="*/ 180 w 245"/>
                <a:gd name="T41" fmla="*/ 351 h 351"/>
                <a:gd name="T42" fmla="*/ 245 w 245"/>
                <a:gd name="T43" fmla="*/ 274 h 351"/>
                <a:gd name="T44" fmla="*/ 239 w 245"/>
                <a:gd name="T45" fmla="*/ 269 h 351"/>
                <a:gd name="T46" fmla="*/ 232 w 245"/>
                <a:gd name="T47" fmla="*/ 278 h 351"/>
                <a:gd name="T48" fmla="*/ 181 w 245"/>
                <a:gd name="T49" fmla="*/ 340 h 351"/>
                <a:gd name="T50" fmla="*/ 169 w 245"/>
                <a:gd name="T51" fmla="*/ 324 h 351"/>
                <a:gd name="T52" fmla="*/ 178 w 245"/>
                <a:gd name="T53" fmla="*/ 288 h 351"/>
                <a:gd name="T54" fmla="*/ 208 w 245"/>
                <a:gd name="T55" fmla="*/ 179 h 351"/>
                <a:gd name="T56" fmla="*/ 151 w 245"/>
                <a:gd name="T57" fmla="*/ 125 h 351"/>
                <a:gd name="T58" fmla="*/ 77 w 245"/>
                <a:gd name="T59" fmla="*/ 164 h 351"/>
                <a:gd name="T60" fmla="*/ 116 w 245"/>
                <a:gd name="T61" fmla="*/ 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1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6"/>
                  </a:lnTo>
                  <a:cubicBezTo>
                    <a:pt x="0" y="333"/>
                    <a:pt x="0" y="334"/>
                    <a:pt x="0" y="337"/>
                  </a:cubicBezTo>
                  <a:cubicBezTo>
                    <a:pt x="0" y="349"/>
                    <a:pt x="10" y="351"/>
                    <a:pt x="15" y="351"/>
                  </a:cubicBezTo>
                  <a:cubicBezTo>
                    <a:pt x="23" y="351"/>
                    <a:pt x="31" y="345"/>
                    <a:pt x="33" y="338"/>
                  </a:cubicBezTo>
                  <a:lnTo>
                    <a:pt x="43" y="300"/>
                  </a:lnTo>
                  <a:lnTo>
                    <a:pt x="54" y="255"/>
                  </a:lnTo>
                  <a:cubicBezTo>
                    <a:pt x="57" y="244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4" y="167"/>
                    <a:pt x="101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2"/>
                    <a:pt x="145" y="283"/>
                  </a:cubicBezTo>
                  <a:cubicBezTo>
                    <a:pt x="141" y="294"/>
                    <a:pt x="139" y="300"/>
                    <a:pt x="139" y="310"/>
                  </a:cubicBezTo>
                  <a:cubicBezTo>
                    <a:pt x="139" y="334"/>
                    <a:pt x="156" y="351"/>
                    <a:pt x="180" y="351"/>
                  </a:cubicBezTo>
                  <a:cubicBezTo>
                    <a:pt x="227" y="351"/>
                    <a:pt x="245" y="278"/>
                    <a:pt x="245" y="274"/>
                  </a:cubicBezTo>
                  <a:cubicBezTo>
                    <a:pt x="245" y="269"/>
                    <a:pt x="241" y="269"/>
                    <a:pt x="239" y="269"/>
                  </a:cubicBezTo>
                  <a:cubicBezTo>
                    <a:pt x="234" y="269"/>
                    <a:pt x="234" y="271"/>
                    <a:pt x="232" y="278"/>
                  </a:cubicBezTo>
                  <a:cubicBezTo>
                    <a:pt x="224" y="305"/>
                    <a:pt x="208" y="340"/>
                    <a:pt x="181" y="340"/>
                  </a:cubicBezTo>
                  <a:cubicBezTo>
                    <a:pt x="172" y="340"/>
                    <a:pt x="169" y="335"/>
                    <a:pt x="169" y="324"/>
                  </a:cubicBezTo>
                  <a:cubicBezTo>
                    <a:pt x="169" y="311"/>
                    <a:pt x="173" y="299"/>
                    <a:pt x="178" y="288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1C7AA9AE-EFA4-4ACB-9F13-25FC39EC8E75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840538" y="2436813"/>
              <a:ext cx="184150" cy="401638"/>
            </a:xfrm>
            <a:custGeom>
              <a:avLst/>
              <a:gdLst>
                <a:gd name="T0" fmla="*/ 72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8 w 118"/>
                <a:gd name="T11" fmla="*/ 16 h 221"/>
                <a:gd name="T12" fmla="*/ 89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2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6 w 118"/>
                <a:gd name="T33" fmla="*/ 221 h 221"/>
                <a:gd name="T34" fmla="*/ 116 w 118"/>
                <a:gd name="T35" fmla="*/ 168 h 221"/>
                <a:gd name="T36" fmla="*/ 111 w 118"/>
                <a:gd name="T37" fmla="*/ 163 h 221"/>
                <a:gd name="T38" fmla="*/ 103 w 118"/>
                <a:gd name="T39" fmla="*/ 170 h 221"/>
                <a:gd name="T40" fmla="*/ 57 w 118"/>
                <a:gd name="T41" fmla="*/ 211 h 221"/>
                <a:gd name="T42" fmla="*/ 44 w 118"/>
                <a:gd name="T43" fmla="*/ 194 h 221"/>
                <a:gd name="T44" fmla="*/ 47 w 118"/>
                <a:gd name="T45" fmla="*/ 180 h 221"/>
                <a:gd name="T46" fmla="*/ 72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8" y="16"/>
                  </a:lnTo>
                  <a:cubicBezTo>
                    <a:pt x="88" y="14"/>
                    <a:pt x="89" y="12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3" y="7"/>
                    <a:pt x="47" y="67"/>
                  </a:cubicBezTo>
                  <a:lnTo>
                    <a:pt x="12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6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1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4" y="192"/>
                    <a:pt x="76" y="211"/>
                    <a:pt x="57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7" y="180"/>
                  </a:cubicBezTo>
                  <a:lnTo>
                    <a:pt x="72" y="80"/>
                  </a:lnTo>
                </a:path>
              </a:pathLst>
            </a:custGeom>
            <a:solidFill>
              <a:srgbClr val="7BB9C7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7BB9C7"/>
                </a:solidFill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2A7836D1-E229-46C2-B1E0-17D8A21A730B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308851" y="2168526"/>
              <a:ext cx="515938" cy="603250"/>
            </a:xfrm>
            <a:custGeom>
              <a:avLst/>
              <a:gdLst>
                <a:gd name="T0" fmla="*/ 176 w 331"/>
                <a:gd name="T1" fmla="*/ 176 h 332"/>
                <a:gd name="T2" fmla="*/ 315 w 331"/>
                <a:gd name="T3" fmla="*/ 176 h 332"/>
                <a:gd name="T4" fmla="*/ 331 w 331"/>
                <a:gd name="T5" fmla="*/ 166 h 332"/>
                <a:gd name="T6" fmla="*/ 315 w 331"/>
                <a:gd name="T7" fmla="*/ 156 h 332"/>
                <a:gd name="T8" fmla="*/ 176 w 331"/>
                <a:gd name="T9" fmla="*/ 156 h 332"/>
                <a:gd name="T10" fmla="*/ 176 w 331"/>
                <a:gd name="T11" fmla="*/ 16 h 332"/>
                <a:gd name="T12" fmla="*/ 166 w 331"/>
                <a:gd name="T13" fmla="*/ 0 h 332"/>
                <a:gd name="T14" fmla="*/ 156 w 331"/>
                <a:gd name="T15" fmla="*/ 16 h 332"/>
                <a:gd name="T16" fmla="*/ 156 w 331"/>
                <a:gd name="T17" fmla="*/ 156 h 332"/>
                <a:gd name="T18" fmla="*/ 16 w 331"/>
                <a:gd name="T19" fmla="*/ 156 h 332"/>
                <a:gd name="T20" fmla="*/ 0 w 331"/>
                <a:gd name="T21" fmla="*/ 166 h 332"/>
                <a:gd name="T22" fmla="*/ 16 w 331"/>
                <a:gd name="T23" fmla="*/ 176 h 332"/>
                <a:gd name="T24" fmla="*/ 156 w 331"/>
                <a:gd name="T25" fmla="*/ 176 h 332"/>
                <a:gd name="T26" fmla="*/ 156 w 331"/>
                <a:gd name="T27" fmla="*/ 316 h 332"/>
                <a:gd name="T28" fmla="*/ 166 w 331"/>
                <a:gd name="T29" fmla="*/ 332 h 332"/>
                <a:gd name="T30" fmla="*/ 176 w 331"/>
                <a:gd name="T31" fmla="*/ 316 h 332"/>
                <a:gd name="T32" fmla="*/ 176 w 331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1" h="332">
                  <a:moveTo>
                    <a:pt x="176" y="176"/>
                  </a:moveTo>
                  <a:lnTo>
                    <a:pt x="315" y="176"/>
                  </a:lnTo>
                  <a:cubicBezTo>
                    <a:pt x="322" y="176"/>
                    <a:pt x="331" y="176"/>
                    <a:pt x="331" y="166"/>
                  </a:cubicBezTo>
                  <a:cubicBezTo>
                    <a:pt x="331" y="156"/>
                    <a:pt x="322" y="156"/>
                    <a:pt x="315" y="156"/>
                  </a:cubicBezTo>
                  <a:lnTo>
                    <a:pt x="176" y="156"/>
                  </a:lnTo>
                  <a:lnTo>
                    <a:pt x="176" y="16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6"/>
                  </a:cubicBezTo>
                  <a:lnTo>
                    <a:pt x="156" y="156"/>
                  </a:lnTo>
                  <a:lnTo>
                    <a:pt x="16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6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AAE809C5-5863-41F7-BAAC-7980C7B68EB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075613" y="2078038"/>
              <a:ext cx="555625" cy="619125"/>
            </a:xfrm>
            <a:custGeom>
              <a:avLst/>
              <a:gdLst>
                <a:gd name="T0" fmla="*/ 59 w 356"/>
                <a:gd name="T1" fmla="*/ 302 h 341"/>
                <a:gd name="T2" fmla="*/ 14 w 356"/>
                <a:gd name="T3" fmla="*/ 325 h 341"/>
                <a:gd name="T4" fmla="*/ 0 w 356"/>
                <a:gd name="T5" fmla="*/ 335 h 341"/>
                <a:gd name="T6" fmla="*/ 14 w 356"/>
                <a:gd name="T7" fmla="*/ 341 h 341"/>
                <a:gd name="T8" fmla="*/ 192 w 356"/>
                <a:gd name="T9" fmla="*/ 341 h 341"/>
                <a:gd name="T10" fmla="*/ 329 w 356"/>
                <a:gd name="T11" fmla="*/ 233 h 341"/>
                <a:gd name="T12" fmla="*/ 252 w 356"/>
                <a:gd name="T13" fmla="*/ 163 h 341"/>
                <a:gd name="T14" fmla="*/ 356 w 356"/>
                <a:gd name="T15" fmla="*/ 69 h 341"/>
                <a:gd name="T16" fmla="*/ 263 w 356"/>
                <a:gd name="T17" fmla="*/ 0 h 341"/>
                <a:gd name="T18" fmla="*/ 96 w 356"/>
                <a:gd name="T19" fmla="*/ 0 h 341"/>
                <a:gd name="T20" fmla="*/ 81 w 356"/>
                <a:gd name="T21" fmla="*/ 10 h 341"/>
                <a:gd name="T22" fmla="*/ 95 w 356"/>
                <a:gd name="T23" fmla="*/ 16 h 341"/>
                <a:gd name="T24" fmla="*/ 114 w 356"/>
                <a:gd name="T25" fmla="*/ 17 h 341"/>
                <a:gd name="T26" fmla="*/ 128 w 356"/>
                <a:gd name="T27" fmla="*/ 25 h 341"/>
                <a:gd name="T28" fmla="*/ 126 w 356"/>
                <a:gd name="T29" fmla="*/ 34 h 341"/>
                <a:gd name="T30" fmla="*/ 59 w 356"/>
                <a:gd name="T31" fmla="*/ 302 h 341"/>
                <a:gd name="T32" fmla="*/ 134 w 356"/>
                <a:gd name="T33" fmla="*/ 158 h 341"/>
                <a:gd name="T34" fmla="*/ 165 w 356"/>
                <a:gd name="T35" fmla="*/ 35 h 341"/>
                <a:gd name="T36" fmla="*/ 192 w 356"/>
                <a:gd name="T37" fmla="*/ 16 h 341"/>
                <a:gd name="T38" fmla="*/ 256 w 356"/>
                <a:gd name="T39" fmla="*/ 16 h 341"/>
                <a:gd name="T40" fmla="*/ 311 w 356"/>
                <a:gd name="T41" fmla="*/ 67 h 341"/>
                <a:gd name="T42" fmla="*/ 207 w 356"/>
                <a:gd name="T43" fmla="*/ 158 h 341"/>
                <a:gd name="T44" fmla="*/ 134 w 356"/>
                <a:gd name="T45" fmla="*/ 158 h 341"/>
                <a:gd name="T46" fmla="*/ 112 w 356"/>
                <a:gd name="T47" fmla="*/ 325 h 341"/>
                <a:gd name="T48" fmla="*/ 101 w 356"/>
                <a:gd name="T49" fmla="*/ 325 h 341"/>
                <a:gd name="T50" fmla="*/ 94 w 356"/>
                <a:gd name="T51" fmla="*/ 320 h 341"/>
                <a:gd name="T52" fmla="*/ 97 w 356"/>
                <a:gd name="T53" fmla="*/ 308 h 341"/>
                <a:gd name="T54" fmla="*/ 131 w 356"/>
                <a:gd name="T55" fmla="*/ 169 h 341"/>
                <a:gd name="T56" fmla="*/ 225 w 356"/>
                <a:gd name="T57" fmla="*/ 169 h 341"/>
                <a:gd name="T58" fmla="*/ 283 w 356"/>
                <a:gd name="T59" fmla="*/ 228 h 341"/>
                <a:gd name="T60" fmla="*/ 180 w 356"/>
                <a:gd name="T61" fmla="*/ 325 h 341"/>
                <a:gd name="T62" fmla="*/ 112 w 356"/>
                <a:gd name="T63" fmla="*/ 325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6" h="341">
                  <a:moveTo>
                    <a:pt x="59" y="302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5"/>
                  </a:cubicBezTo>
                  <a:cubicBezTo>
                    <a:pt x="0" y="341"/>
                    <a:pt x="5" y="341"/>
                    <a:pt x="14" y="341"/>
                  </a:cubicBezTo>
                  <a:lnTo>
                    <a:pt x="192" y="341"/>
                  </a:lnTo>
                  <a:cubicBezTo>
                    <a:pt x="270" y="341"/>
                    <a:pt x="329" y="282"/>
                    <a:pt x="329" y="233"/>
                  </a:cubicBezTo>
                  <a:cubicBezTo>
                    <a:pt x="329" y="197"/>
                    <a:pt x="300" y="168"/>
                    <a:pt x="252" y="163"/>
                  </a:cubicBezTo>
                  <a:cubicBezTo>
                    <a:pt x="304" y="153"/>
                    <a:pt x="356" y="116"/>
                    <a:pt x="356" y="69"/>
                  </a:cubicBezTo>
                  <a:cubicBezTo>
                    <a:pt x="356" y="32"/>
                    <a:pt x="323" y="0"/>
                    <a:pt x="263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10"/>
                  </a:cubicBezTo>
                  <a:cubicBezTo>
                    <a:pt x="81" y="16"/>
                    <a:pt x="86" y="16"/>
                    <a:pt x="95" y="16"/>
                  </a:cubicBezTo>
                  <a:cubicBezTo>
                    <a:pt x="96" y="16"/>
                    <a:pt x="106" y="16"/>
                    <a:pt x="114" y="17"/>
                  </a:cubicBezTo>
                  <a:cubicBezTo>
                    <a:pt x="123" y="18"/>
                    <a:pt x="128" y="18"/>
                    <a:pt x="128" y="25"/>
                  </a:cubicBezTo>
                  <a:cubicBezTo>
                    <a:pt x="128" y="27"/>
                    <a:pt x="127" y="28"/>
                    <a:pt x="126" y="34"/>
                  </a:cubicBezTo>
                  <a:lnTo>
                    <a:pt x="59" y="302"/>
                  </a:lnTo>
                  <a:close/>
                  <a:moveTo>
                    <a:pt x="134" y="158"/>
                  </a:moveTo>
                  <a:lnTo>
                    <a:pt x="165" y="35"/>
                  </a:lnTo>
                  <a:cubicBezTo>
                    <a:pt x="170" y="17"/>
                    <a:pt x="171" y="16"/>
                    <a:pt x="192" y="16"/>
                  </a:cubicBezTo>
                  <a:lnTo>
                    <a:pt x="256" y="16"/>
                  </a:lnTo>
                  <a:cubicBezTo>
                    <a:pt x="300" y="16"/>
                    <a:pt x="311" y="45"/>
                    <a:pt x="311" y="67"/>
                  </a:cubicBezTo>
                  <a:cubicBezTo>
                    <a:pt x="311" y="111"/>
                    <a:pt x="268" y="158"/>
                    <a:pt x="207" y="158"/>
                  </a:cubicBezTo>
                  <a:lnTo>
                    <a:pt x="134" y="158"/>
                  </a:lnTo>
                  <a:close/>
                  <a:moveTo>
                    <a:pt x="112" y="325"/>
                  </a:moveTo>
                  <a:cubicBezTo>
                    <a:pt x="105" y="325"/>
                    <a:pt x="104" y="325"/>
                    <a:pt x="101" y="325"/>
                  </a:cubicBezTo>
                  <a:cubicBezTo>
                    <a:pt x="96" y="324"/>
                    <a:pt x="94" y="324"/>
                    <a:pt x="94" y="320"/>
                  </a:cubicBezTo>
                  <a:cubicBezTo>
                    <a:pt x="94" y="318"/>
                    <a:pt x="94" y="317"/>
                    <a:pt x="97" y="308"/>
                  </a:cubicBezTo>
                  <a:lnTo>
                    <a:pt x="131" y="169"/>
                  </a:lnTo>
                  <a:lnTo>
                    <a:pt x="225" y="169"/>
                  </a:lnTo>
                  <a:cubicBezTo>
                    <a:pt x="273" y="169"/>
                    <a:pt x="283" y="206"/>
                    <a:pt x="283" y="228"/>
                  </a:cubicBezTo>
                  <a:cubicBezTo>
                    <a:pt x="283" y="277"/>
                    <a:pt x="238" y="325"/>
                    <a:pt x="180" y="325"/>
                  </a:cubicBezTo>
                  <a:lnTo>
                    <a:pt x="112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AECAFC1B-DC44-4F7F-8C47-F81EB009B482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693151" y="2295526"/>
              <a:ext cx="388938" cy="411163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8 h 226"/>
                <a:gd name="T6" fmla="*/ 203 w 249"/>
                <a:gd name="T7" fmla="*/ 45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7 h 226"/>
                <a:gd name="T20" fmla="*/ 22 w 249"/>
                <a:gd name="T21" fmla="*/ 82 h 226"/>
                <a:gd name="T22" fmla="*/ 28 w 249"/>
                <a:gd name="T23" fmla="*/ 77 h 226"/>
                <a:gd name="T24" fmla="*/ 95 w 249"/>
                <a:gd name="T25" fmla="*/ 11 h 226"/>
                <a:gd name="T26" fmla="*/ 122 w 249"/>
                <a:gd name="T27" fmla="*/ 45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9 h 226"/>
                <a:gd name="T34" fmla="*/ 46 w 249"/>
                <a:gd name="T35" fmla="*/ 182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50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8"/>
                  </a:cubicBezTo>
                  <a:cubicBezTo>
                    <a:pt x="213" y="20"/>
                    <a:pt x="203" y="33"/>
                    <a:pt x="203" y="45"/>
                  </a:cubicBezTo>
                  <a:cubicBezTo>
                    <a:pt x="203" y="53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7"/>
                    <a:pt x="150" y="38"/>
                  </a:cubicBezTo>
                  <a:cubicBezTo>
                    <a:pt x="137" y="5"/>
                    <a:pt x="111" y="0"/>
                    <a:pt x="96" y="0"/>
                  </a:cubicBezTo>
                  <a:cubicBezTo>
                    <a:pt x="44" y="0"/>
                    <a:pt x="16" y="65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7"/>
                  </a:cubicBezTo>
                  <a:cubicBezTo>
                    <a:pt x="45" y="24"/>
                    <a:pt x="78" y="11"/>
                    <a:pt x="95" y="11"/>
                  </a:cubicBezTo>
                  <a:cubicBezTo>
                    <a:pt x="105" y="11"/>
                    <a:pt x="122" y="16"/>
                    <a:pt x="122" y="45"/>
                  </a:cubicBezTo>
                  <a:cubicBezTo>
                    <a:pt x="122" y="60"/>
                    <a:pt x="114" y="94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7"/>
                    <a:pt x="123" y="226"/>
                    <a:pt x="153" y="226"/>
                  </a:cubicBezTo>
                  <a:cubicBezTo>
                    <a:pt x="205" y="226"/>
                    <a:pt x="233" y="162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4C873D5-B681-4F45-80D5-2B4EBF923307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9137651" y="2436813"/>
              <a:ext cx="184150" cy="401638"/>
            </a:xfrm>
            <a:custGeom>
              <a:avLst/>
              <a:gdLst>
                <a:gd name="T0" fmla="*/ 72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8 w 118"/>
                <a:gd name="T11" fmla="*/ 16 h 221"/>
                <a:gd name="T12" fmla="*/ 89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2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1 w 118"/>
                <a:gd name="T37" fmla="*/ 163 h 221"/>
                <a:gd name="T38" fmla="*/ 103 w 118"/>
                <a:gd name="T39" fmla="*/ 170 h 221"/>
                <a:gd name="T40" fmla="*/ 57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2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8" y="16"/>
                  </a:lnTo>
                  <a:cubicBezTo>
                    <a:pt x="88" y="14"/>
                    <a:pt x="89" y="12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2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8"/>
                    <a:pt x="36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2" y="163"/>
                    <a:pt x="111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4" y="192"/>
                    <a:pt x="76" y="211"/>
                    <a:pt x="57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6" y="180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3151A861-30D8-4D26-8778-2874015A2FD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9434513" y="2017713"/>
              <a:ext cx="179388" cy="904875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4" y="464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C29B08C7-6853-469D-8749-4F6F15393E2D}"/>
              </a:ext>
            </a:extLst>
          </p:cNvPr>
          <p:cNvSpPr txBox="1">
            <a:spLocks/>
          </p:cNvSpPr>
          <p:nvPr/>
        </p:nvSpPr>
        <p:spPr>
          <a:xfrm>
            <a:off x="2424883" y="3706578"/>
            <a:ext cx="5399906" cy="638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7BB9C7"/>
                </a:solidFill>
                <a:latin typeface="Franklin Gothic Book" panose="020B0503020102020204" pitchFamily="34" charset="0"/>
              </a:rPr>
              <a:t>Linear Dynamical System</a:t>
            </a:r>
            <a:endParaRPr lang="en-US" sz="3600" dirty="0">
              <a:solidFill>
                <a:srgbClr val="7BB9C7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AC0BDBB-FA76-4442-BB7B-A3535AB8665C}"/>
              </a:ext>
            </a:extLst>
          </p:cNvPr>
          <p:cNvCxnSpPr>
            <a:cxnSpLocks/>
          </p:cNvCxnSpPr>
          <p:nvPr/>
        </p:nvCxnSpPr>
        <p:spPr>
          <a:xfrm flipH="1">
            <a:off x="3415189" y="1894371"/>
            <a:ext cx="1496404" cy="6297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66B09A-04AC-4D3C-BE61-918042C2E6E9}"/>
              </a:ext>
            </a:extLst>
          </p:cNvPr>
          <p:cNvCxnSpPr>
            <a:cxnSpLocks/>
          </p:cNvCxnSpPr>
          <p:nvPr/>
        </p:nvCxnSpPr>
        <p:spPr>
          <a:xfrm>
            <a:off x="5972432" y="1894371"/>
            <a:ext cx="493456" cy="5334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57645616-4C80-46A2-8D87-E6A2F17C9DAB}"/>
              </a:ext>
            </a:extLst>
          </p:cNvPr>
          <p:cNvSpPr txBox="1">
            <a:spLocks/>
          </p:cNvSpPr>
          <p:nvPr/>
        </p:nvSpPr>
        <p:spPr>
          <a:xfrm>
            <a:off x="4970397" y="1660725"/>
            <a:ext cx="1184407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states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B0212F7-BCAE-442B-83AA-1287B54DC43D}"/>
              </a:ext>
            </a:extLst>
          </p:cNvPr>
          <p:cNvCxnSpPr>
            <a:cxnSpLocks/>
          </p:cNvCxnSpPr>
          <p:nvPr/>
        </p:nvCxnSpPr>
        <p:spPr>
          <a:xfrm>
            <a:off x="8978900" y="2100649"/>
            <a:ext cx="0" cy="48380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B2C261BD-E91A-4E1C-A262-62647CAC6D9A}"/>
              </a:ext>
            </a:extLst>
          </p:cNvPr>
          <p:cNvSpPr txBox="1">
            <a:spLocks/>
          </p:cNvSpPr>
          <p:nvPr/>
        </p:nvSpPr>
        <p:spPr>
          <a:xfrm>
            <a:off x="8473409" y="1660725"/>
            <a:ext cx="1184407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inputs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55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D4EF-C5A9-4731-886B-767E5C1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05" y="1481011"/>
            <a:ext cx="873349" cy="59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RNN</a:t>
            </a:r>
          </a:p>
        </p:txBody>
      </p:sp>
      <p:grpSp>
        <p:nvGrpSpPr>
          <p:cNvPr id="189" name="Group 188" descr="\documentclass{article}&#10;\usepackage{amsmath}&#10;\pagestyle{empty}&#10;\begin{document}&#10;&#10;$h_t$&#10;&#10;\end{document}" title="IguanaTex Vector Display">
            <a:extLst>
              <a:ext uri="{FF2B5EF4-FFF2-40B4-BE49-F238E27FC236}">
                <a16:creationId xmlns:a16="http://schemas.microsoft.com/office/drawing/2014/main" id="{0883D0D5-6703-4795-8B9F-4885EFC870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5261" y="2561719"/>
            <a:ext cx="495300" cy="501651"/>
            <a:chOff x="2841628" y="3849687"/>
            <a:chExt cx="495300" cy="501651"/>
          </a:xfrm>
        </p:grpSpPr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E927C8D-8E9F-488E-838D-3C233AB9FDF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841628" y="3849687"/>
              <a:ext cx="307975" cy="415925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5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2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6 h 352"/>
                <a:gd name="T34" fmla="*/ 176 w 245"/>
                <a:gd name="T35" fmla="*/ 171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5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5" y="167"/>
                    <a:pt x="102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6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C3E41699-F584-46CF-B5B6-B99780558DF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187703" y="4089400"/>
              <a:ext cx="149225" cy="261938"/>
            </a:xfrm>
            <a:custGeom>
              <a:avLst/>
              <a:gdLst>
                <a:gd name="T0" fmla="*/ 71 w 118"/>
                <a:gd name="T1" fmla="*/ 80 h 222"/>
                <a:gd name="T2" fmla="*/ 106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4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752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D4EF-C5A9-4731-886B-767E5C1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06" y="1481011"/>
            <a:ext cx="873349" cy="59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RNN</a:t>
            </a:r>
          </a:p>
        </p:txBody>
      </p:sp>
      <p:grpSp>
        <p:nvGrpSpPr>
          <p:cNvPr id="189" name="Group 188" descr="\documentclass{article}&#10;\usepackage{amsmath}&#10;\pagestyle{empty}&#10;\begin{document}&#10;&#10;$h_t$&#10;&#10;\end{document}" title="IguanaTex Vector Display">
            <a:extLst>
              <a:ext uri="{FF2B5EF4-FFF2-40B4-BE49-F238E27FC236}">
                <a16:creationId xmlns:a16="http://schemas.microsoft.com/office/drawing/2014/main" id="{0883D0D5-6703-4795-8B9F-4885EFC870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5262" y="2561719"/>
            <a:ext cx="495300" cy="501651"/>
            <a:chOff x="2841628" y="3849687"/>
            <a:chExt cx="495300" cy="501651"/>
          </a:xfrm>
        </p:grpSpPr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E927C8D-8E9F-488E-838D-3C233AB9FDF3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841628" y="3849687"/>
              <a:ext cx="307975" cy="415925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5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2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6 h 352"/>
                <a:gd name="T34" fmla="*/ 176 w 245"/>
                <a:gd name="T35" fmla="*/ 171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5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5" y="167"/>
                    <a:pt x="102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6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C3E41699-F584-46CF-B5B6-B99780558DF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187703" y="4089400"/>
              <a:ext cx="149225" cy="261938"/>
            </a:xfrm>
            <a:custGeom>
              <a:avLst/>
              <a:gdLst>
                <a:gd name="T0" fmla="*/ 71 w 118"/>
                <a:gd name="T1" fmla="*/ 80 h 222"/>
                <a:gd name="T2" fmla="*/ 106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4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C0F364-E33A-4EF1-8C3A-CFB00B52BA77}"/>
              </a:ext>
            </a:extLst>
          </p:cNvPr>
          <p:cNvCxnSpPr>
            <a:cxnSpLocks/>
          </p:cNvCxnSpPr>
          <p:nvPr/>
        </p:nvCxnSpPr>
        <p:spPr>
          <a:xfrm flipH="1">
            <a:off x="1710263" y="2800510"/>
            <a:ext cx="120426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 descr="\documentclass{article}&#10;\usepackage{amsmath}&#10;\pagestyle{empty}&#10;\begin{document}&#10;&#10;$h^{(\Delta)}_t$&#10;&#10;\end{document}" title="IguanaTex Vector Display">
            <a:extLst>
              <a:ext uri="{FF2B5EF4-FFF2-40B4-BE49-F238E27FC236}">
                <a16:creationId xmlns:a16="http://schemas.microsoft.com/office/drawing/2014/main" id="{BD874805-B544-4EB1-806B-C6EA01B0B25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187192" y="2354121"/>
            <a:ext cx="993775" cy="763588"/>
            <a:chOff x="4506910" y="3398837"/>
            <a:chExt cx="993775" cy="763588"/>
          </a:xfrm>
        </p:grpSpPr>
        <p:sp>
          <p:nvSpPr>
            <p:cNvPr id="263" name="Freeform 102">
              <a:extLst>
                <a:ext uri="{FF2B5EF4-FFF2-40B4-BE49-F238E27FC236}">
                  <a16:creationId xmlns:a16="http://schemas.microsoft.com/office/drawing/2014/main" id="{2D035CFE-8E15-42BB-AD95-CAAD151704B4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506910" y="3605212"/>
              <a:ext cx="284163" cy="414338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3">
              <a:extLst>
                <a:ext uri="{FF2B5EF4-FFF2-40B4-BE49-F238E27FC236}">
                  <a16:creationId xmlns:a16="http://schemas.microsoft.com/office/drawing/2014/main" id="{8D68379C-4A74-4156-B264-8C1BD0358469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854573" y="3398837"/>
              <a:ext cx="104775" cy="411163"/>
            </a:xfrm>
            <a:custGeom>
              <a:avLst/>
              <a:gdLst>
                <a:gd name="T0" fmla="*/ 84 w 91"/>
                <a:gd name="T1" fmla="*/ 0 h 349"/>
                <a:gd name="T2" fmla="*/ 0 w 91"/>
                <a:gd name="T3" fmla="*/ 175 h 349"/>
                <a:gd name="T4" fmla="*/ 84 w 91"/>
                <a:gd name="T5" fmla="*/ 349 h 349"/>
                <a:gd name="T6" fmla="*/ 91 w 91"/>
                <a:gd name="T7" fmla="*/ 345 h 349"/>
                <a:gd name="T8" fmla="*/ 87 w 91"/>
                <a:gd name="T9" fmla="*/ 340 h 349"/>
                <a:gd name="T10" fmla="*/ 24 w 91"/>
                <a:gd name="T11" fmla="*/ 175 h 349"/>
                <a:gd name="T12" fmla="*/ 88 w 91"/>
                <a:gd name="T13" fmla="*/ 9 h 349"/>
                <a:gd name="T14" fmla="*/ 91 w 91"/>
                <a:gd name="T15" fmla="*/ 4 h 349"/>
                <a:gd name="T16" fmla="*/ 84 w 91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49">
                  <a:moveTo>
                    <a:pt x="84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5" y="300"/>
                    <a:pt x="84" y="349"/>
                  </a:cubicBezTo>
                  <a:cubicBezTo>
                    <a:pt x="86" y="349"/>
                    <a:pt x="91" y="349"/>
                    <a:pt x="91" y="345"/>
                  </a:cubicBezTo>
                  <a:cubicBezTo>
                    <a:pt x="91" y="343"/>
                    <a:pt x="90" y="342"/>
                    <a:pt x="87" y="340"/>
                  </a:cubicBezTo>
                  <a:cubicBezTo>
                    <a:pt x="41" y="298"/>
                    <a:pt x="24" y="238"/>
                    <a:pt x="24" y="175"/>
                  </a:cubicBezTo>
                  <a:cubicBezTo>
                    <a:pt x="24" y="81"/>
                    <a:pt x="60" y="34"/>
                    <a:pt x="88" y="9"/>
                  </a:cubicBezTo>
                  <a:cubicBezTo>
                    <a:pt x="90" y="7"/>
                    <a:pt x="91" y="6"/>
                    <a:pt x="91" y="4"/>
                  </a:cubicBezTo>
                  <a:cubicBezTo>
                    <a:pt x="91" y="0"/>
                    <a:pt x="86" y="0"/>
                    <a:pt x="84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4">
              <a:extLst>
                <a:ext uri="{FF2B5EF4-FFF2-40B4-BE49-F238E27FC236}">
                  <a16:creationId xmlns:a16="http://schemas.microsoft.com/office/drawing/2014/main" id="{EEC55FA0-744C-44E6-A8B0-97E60D40DC7E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013323" y="3414712"/>
              <a:ext cx="328613" cy="293688"/>
            </a:xfrm>
            <a:custGeom>
              <a:avLst/>
              <a:gdLst>
                <a:gd name="T0" fmla="*/ 153 w 284"/>
                <a:gd name="T1" fmla="*/ 8 h 249"/>
                <a:gd name="T2" fmla="*/ 142 w 284"/>
                <a:gd name="T3" fmla="*/ 0 h 249"/>
                <a:gd name="T4" fmla="*/ 131 w 284"/>
                <a:gd name="T5" fmla="*/ 7 h 249"/>
                <a:gd name="T6" fmla="*/ 2 w 284"/>
                <a:gd name="T7" fmla="*/ 241 h 249"/>
                <a:gd name="T8" fmla="*/ 0 w 284"/>
                <a:gd name="T9" fmla="*/ 246 h 249"/>
                <a:gd name="T10" fmla="*/ 8 w 284"/>
                <a:gd name="T11" fmla="*/ 249 h 249"/>
                <a:gd name="T12" fmla="*/ 276 w 284"/>
                <a:gd name="T13" fmla="*/ 249 h 249"/>
                <a:gd name="T14" fmla="*/ 284 w 284"/>
                <a:gd name="T15" fmla="*/ 246 h 249"/>
                <a:gd name="T16" fmla="*/ 282 w 284"/>
                <a:gd name="T17" fmla="*/ 241 h 249"/>
                <a:gd name="T18" fmla="*/ 153 w 284"/>
                <a:gd name="T19" fmla="*/ 8 h 249"/>
                <a:gd name="T20" fmla="*/ 130 w 284"/>
                <a:gd name="T21" fmla="*/ 34 h 249"/>
                <a:gd name="T22" fmla="*/ 233 w 284"/>
                <a:gd name="T23" fmla="*/ 221 h 249"/>
                <a:gd name="T24" fmla="*/ 28 w 284"/>
                <a:gd name="T25" fmla="*/ 221 h 249"/>
                <a:gd name="T26" fmla="*/ 130 w 284"/>
                <a:gd name="T27" fmla="*/ 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49">
                  <a:moveTo>
                    <a:pt x="153" y="8"/>
                  </a:moveTo>
                  <a:cubicBezTo>
                    <a:pt x="150" y="2"/>
                    <a:pt x="149" y="0"/>
                    <a:pt x="142" y="0"/>
                  </a:cubicBezTo>
                  <a:cubicBezTo>
                    <a:pt x="138" y="0"/>
                    <a:pt x="134" y="1"/>
                    <a:pt x="131" y="7"/>
                  </a:cubicBezTo>
                  <a:lnTo>
                    <a:pt x="2" y="241"/>
                  </a:lnTo>
                  <a:cubicBezTo>
                    <a:pt x="0" y="245"/>
                    <a:pt x="0" y="245"/>
                    <a:pt x="0" y="246"/>
                  </a:cubicBezTo>
                  <a:cubicBezTo>
                    <a:pt x="0" y="249"/>
                    <a:pt x="3" y="249"/>
                    <a:pt x="8" y="249"/>
                  </a:cubicBezTo>
                  <a:lnTo>
                    <a:pt x="276" y="249"/>
                  </a:lnTo>
                  <a:cubicBezTo>
                    <a:pt x="281" y="249"/>
                    <a:pt x="284" y="249"/>
                    <a:pt x="284" y="246"/>
                  </a:cubicBezTo>
                  <a:cubicBezTo>
                    <a:pt x="284" y="245"/>
                    <a:pt x="284" y="245"/>
                    <a:pt x="282" y="241"/>
                  </a:cubicBezTo>
                  <a:lnTo>
                    <a:pt x="153" y="8"/>
                  </a:lnTo>
                  <a:close/>
                  <a:moveTo>
                    <a:pt x="130" y="34"/>
                  </a:moveTo>
                  <a:lnTo>
                    <a:pt x="233" y="221"/>
                  </a:lnTo>
                  <a:lnTo>
                    <a:pt x="28" y="221"/>
                  </a:lnTo>
                  <a:lnTo>
                    <a:pt x="13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5">
              <a:extLst>
                <a:ext uri="{FF2B5EF4-FFF2-40B4-BE49-F238E27FC236}">
                  <a16:creationId xmlns:a16="http://schemas.microsoft.com/office/drawing/2014/main" id="{67EE14EE-E16A-45DF-9132-46D287E14175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5395910" y="3398837"/>
              <a:ext cx="104775" cy="411163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">
              <a:extLst>
                <a:ext uri="{FF2B5EF4-FFF2-40B4-BE49-F238E27FC236}">
                  <a16:creationId xmlns:a16="http://schemas.microsoft.com/office/drawing/2014/main" id="{A2EBF4DB-4A2E-4D9C-92B5-6FE972C3E708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4824410" y="3900487"/>
              <a:ext cx="136525" cy="261938"/>
            </a:xfrm>
            <a:custGeom>
              <a:avLst/>
              <a:gdLst>
                <a:gd name="T0" fmla="*/ 72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8 w 118"/>
                <a:gd name="T11" fmla="*/ 16 h 222"/>
                <a:gd name="T12" fmla="*/ 89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2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6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7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2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8" y="16"/>
                  </a:lnTo>
                  <a:cubicBezTo>
                    <a:pt x="88" y="14"/>
                    <a:pt x="89" y="13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3" y="7"/>
                    <a:pt x="47" y="68"/>
                  </a:cubicBezTo>
                  <a:lnTo>
                    <a:pt x="12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6" y="222"/>
                    <a:pt x="56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4" y="192"/>
                    <a:pt x="76" y="212"/>
                    <a:pt x="57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 descr="\documentclass{article}&#10;\usepackage{amsmath}&#10;\pagestyle{empty}&#10;\begin{document}&#10;&#10;$h^{(0)}_t$&#10;&#10;\end{document}" title="IguanaTex Vector Display">
            <a:extLst>
              <a:ext uri="{FF2B5EF4-FFF2-40B4-BE49-F238E27FC236}">
                <a16:creationId xmlns:a16="http://schemas.microsoft.com/office/drawing/2014/main" id="{B1DAA697-F015-4D49-A4AB-E69947ACF7F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182435" y="4870872"/>
            <a:ext cx="823913" cy="763587"/>
            <a:chOff x="4502153" y="4943476"/>
            <a:chExt cx="823913" cy="763587"/>
          </a:xfrm>
        </p:grpSpPr>
        <p:sp>
          <p:nvSpPr>
            <p:cNvPr id="217" name="Freeform 80 1">
              <a:extLst>
                <a:ext uri="{FF2B5EF4-FFF2-40B4-BE49-F238E27FC236}">
                  <a16:creationId xmlns:a16="http://schemas.microsoft.com/office/drawing/2014/main" id="{753534BB-782A-4FCA-B201-CC11CD52A0F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502153" y="514985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1 1">
              <a:extLst>
                <a:ext uri="{FF2B5EF4-FFF2-40B4-BE49-F238E27FC236}">
                  <a16:creationId xmlns:a16="http://schemas.microsoft.com/office/drawing/2014/main" id="{A30AF845-11C4-4D70-975E-405FF3D58BDA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840291" y="494347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2 1">
              <a:extLst>
                <a:ext uri="{FF2B5EF4-FFF2-40B4-BE49-F238E27FC236}">
                  <a16:creationId xmlns:a16="http://schemas.microsoft.com/office/drawing/2014/main" id="{4480E441-3264-45F2-8D2C-52AEB136F65D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4991103" y="4979988"/>
              <a:ext cx="182563" cy="280987"/>
            </a:xfrm>
            <a:custGeom>
              <a:avLst/>
              <a:gdLst>
                <a:gd name="T0" fmla="*/ 162 w 162"/>
                <a:gd name="T1" fmla="*/ 121 h 239"/>
                <a:gd name="T2" fmla="*/ 142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5 w 162"/>
                <a:gd name="T23" fmla="*/ 42 h 239"/>
                <a:gd name="T24" fmla="*/ 131 w 162"/>
                <a:gd name="T25" fmla="*/ 116 h 239"/>
                <a:gd name="T26" fmla="*/ 126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8" y="55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5" y="17"/>
                    <a:pt x="67" y="10"/>
                    <a:pt x="81" y="10"/>
                  </a:cubicBezTo>
                  <a:cubicBezTo>
                    <a:pt x="100" y="10"/>
                    <a:pt x="118" y="22"/>
                    <a:pt x="125" y="42"/>
                  </a:cubicBezTo>
                  <a:cubicBezTo>
                    <a:pt x="130" y="61"/>
                    <a:pt x="131" y="86"/>
                    <a:pt x="131" y="116"/>
                  </a:cubicBezTo>
                  <a:cubicBezTo>
                    <a:pt x="131" y="142"/>
                    <a:pt x="131" y="168"/>
                    <a:pt x="126" y="190"/>
                  </a:cubicBezTo>
                  <a:cubicBezTo>
                    <a:pt x="119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3 1">
              <a:extLst>
                <a:ext uri="{FF2B5EF4-FFF2-40B4-BE49-F238E27FC236}">
                  <a16:creationId xmlns:a16="http://schemas.microsoft.com/office/drawing/2014/main" id="{4B6C5A7D-F080-4996-A907-80EC93E8E8B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5224466" y="494347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4 1">
              <a:extLst>
                <a:ext uri="{FF2B5EF4-FFF2-40B4-BE49-F238E27FC236}">
                  <a16:creationId xmlns:a16="http://schemas.microsoft.com/office/drawing/2014/main" id="{01669FC5-83BA-41D8-94E5-5A5F66052961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811716" y="544512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 descr="\documentclass{article}&#10;\usepackage{amsmath}&#10;\pagestyle{empty}&#10;\begin{document}&#10;&#10;$h^{(1)}_t$&#10;&#10;\end{document}" title="IguanaTex Vector Display">
            <a:extLst>
              <a:ext uri="{FF2B5EF4-FFF2-40B4-BE49-F238E27FC236}">
                <a16:creationId xmlns:a16="http://schemas.microsoft.com/office/drawing/2014/main" id="{C3718A2D-7FAD-4DBC-88F0-8C7B9C9EA10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212597" y="3902621"/>
            <a:ext cx="823913" cy="763587"/>
            <a:chOff x="4532315" y="4606926"/>
            <a:chExt cx="823913" cy="763587"/>
          </a:xfrm>
        </p:grpSpPr>
        <p:sp>
          <p:nvSpPr>
            <p:cNvPr id="243" name="Freeform 91 1">
              <a:extLst>
                <a:ext uri="{FF2B5EF4-FFF2-40B4-BE49-F238E27FC236}">
                  <a16:creationId xmlns:a16="http://schemas.microsoft.com/office/drawing/2014/main" id="{54120405-C834-4F09-9A31-94FBC10F295F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4532315" y="481330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2 1">
              <a:extLst>
                <a:ext uri="{FF2B5EF4-FFF2-40B4-BE49-F238E27FC236}">
                  <a16:creationId xmlns:a16="http://schemas.microsoft.com/office/drawing/2014/main" id="{E272F81F-D35C-4DDC-BDED-2C726B631E9E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870453" y="460692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3 1">
              <a:extLst>
                <a:ext uri="{FF2B5EF4-FFF2-40B4-BE49-F238E27FC236}">
                  <a16:creationId xmlns:a16="http://schemas.microsoft.com/office/drawing/2014/main" id="{6EFD49AE-8688-4E95-A752-A21942698B11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043490" y="4643438"/>
              <a:ext cx="144463" cy="27305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4 1">
              <a:extLst>
                <a:ext uri="{FF2B5EF4-FFF2-40B4-BE49-F238E27FC236}">
                  <a16:creationId xmlns:a16="http://schemas.microsoft.com/office/drawing/2014/main" id="{E334EF28-44BF-405E-89C4-EC0B000D4FC1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254628" y="460692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5 1">
              <a:extLst>
                <a:ext uri="{FF2B5EF4-FFF2-40B4-BE49-F238E27FC236}">
                  <a16:creationId xmlns:a16="http://schemas.microsoft.com/office/drawing/2014/main" id="{B819D8C7-FB5D-4222-A941-375F5D6F9F6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841878" y="510857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oup 310" descr="\documentclass{article}&#10;\usepackage{amsmath}&#10;\pagestyle{empty}&#10;\begin{document}&#10;&#10;$\vdots$&#10;&#10;\end{document}" title="IguanaTex Vector Display">
            <a:extLst>
              <a:ext uri="{FF2B5EF4-FFF2-40B4-BE49-F238E27FC236}">
                <a16:creationId xmlns:a16="http://schemas.microsoft.com/office/drawing/2014/main" id="{222E25DC-A820-426F-9DE1-557176E3721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46504" y="3311984"/>
            <a:ext cx="62943" cy="569913"/>
            <a:chOff x="2779713" y="2538412"/>
            <a:chExt cx="1809750" cy="569913"/>
          </a:xfrm>
        </p:grpSpPr>
        <p:sp>
          <p:nvSpPr>
            <p:cNvPr id="307" name="Oval 122">
              <a:extLst>
                <a:ext uri="{FF2B5EF4-FFF2-40B4-BE49-F238E27FC236}">
                  <a16:creationId xmlns:a16="http://schemas.microsoft.com/office/drawing/2014/main" id="{92CAB812-1372-4577-9606-AC44D4911EE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79713" y="2538412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23">
              <a:extLst>
                <a:ext uri="{FF2B5EF4-FFF2-40B4-BE49-F238E27FC236}">
                  <a16:creationId xmlns:a16="http://schemas.microsoft.com/office/drawing/2014/main" id="{207B4AD0-B360-4204-8C1C-69961A8AA21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779713" y="2790825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24">
              <a:extLst>
                <a:ext uri="{FF2B5EF4-FFF2-40B4-BE49-F238E27FC236}">
                  <a16:creationId xmlns:a16="http://schemas.microsoft.com/office/drawing/2014/main" id="{2B494B40-4C38-4FD4-A250-C992357D521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79713" y="3041650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3" name="Content Placeholder 2">
            <a:extLst>
              <a:ext uri="{FF2B5EF4-FFF2-40B4-BE49-F238E27FC236}">
                <a16:creationId xmlns:a16="http://schemas.microsoft.com/office/drawing/2014/main" id="{A34A0211-26C5-416E-9ED0-F2BA4EF6A866}"/>
              </a:ext>
            </a:extLst>
          </p:cNvPr>
          <p:cNvSpPr txBox="1">
            <a:spLocks/>
          </p:cNvSpPr>
          <p:nvPr/>
        </p:nvSpPr>
        <p:spPr>
          <a:xfrm>
            <a:off x="2312397" y="1092906"/>
            <a:ext cx="1801815" cy="9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Stack of MIMO LDS</a:t>
            </a:r>
          </a:p>
        </p:txBody>
      </p:sp>
      <p:sp>
        <p:nvSpPr>
          <p:cNvPr id="498" name="Content Placeholder 2">
            <a:extLst>
              <a:ext uri="{FF2B5EF4-FFF2-40B4-BE49-F238E27FC236}">
                <a16:creationId xmlns:a16="http://schemas.microsoft.com/office/drawing/2014/main" id="{5D38C13B-7212-46E0-B04A-3A5A0D82CB41}"/>
              </a:ext>
            </a:extLst>
          </p:cNvPr>
          <p:cNvSpPr txBox="1">
            <a:spLocks/>
          </p:cNvSpPr>
          <p:nvPr/>
        </p:nvSpPr>
        <p:spPr>
          <a:xfrm>
            <a:off x="1810608" y="2515050"/>
            <a:ext cx="112517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approximation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1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1D4EF-C5A9-4731-886B-767E5C1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06" y="1481011"/>
            <a:ext cx="873349" cy="59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RNN</a:t>
            </a:r>
          </a:p>
        </p:txBody>
      </p:sp>
      <p:grpSp>
        <p:nvGrpSpPr>
          <p:cNvPr id="189" name="Group 188" descr="\documentclass{article}&#10;\usepackage{amsmath}&#10;\pagestyle{empty}&#10;\begin{document}&#10;&#10;$h_t$&#10;&#10;\end{document}" title="IguanaTex Vector Display">
            <a:extLst>
              <a:ext uri="{FF2B5EF4-FFF2-40B4-BE49-F238E27FC236}">
                <a16:creationId xmlns:a16="http://schemas.microsoft.com/office/drawing/2014/main" id="{0883D0D5-6703-4795-8B9F-4885EFC870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5262" y="2561719"/>
            <a:ext cx="495300" cy="501651"/>
            <a:chOff x="2841628" y="3849687"/>
            <a:chExt cx="495300" cy="501651"/>
          </a:xfrm>
        </p:grpSpPr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E927C8D-8E9F-488E-838D-3C233AB9FDF3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2841628" y="3849687"/>
              <a:ext cx="307975" cy="415925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5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2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6 h 352"/>
                <a:gd name="T34" fmla="*/ 176 w 245"/>
                <a:gd name="T35" fmla="*/ 171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5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5" y="167"/>
                    <a:pt x="102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6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C3E41699-F584-46CF-B5B6-B99780558DF2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187703" y="4089400"/>
              <a:ext cx="149225" cy="261938"/>
            </a:xfrm>
            <a:custGeom>
              <a:avLst/>
              <a:gdLst>
                <a:gd name="T0" fmla="*/ 71 w 118"/>
                <a:gd name="T1" fmla="*/ 80 h 222"/>
                <a:gd name="T2" fmla="*/ 106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4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C0F364-E33A-4EF1-8C3A-CFB00B52BA77}"/>
              </a:ext>
            </a:extLst>
          </p:cNvPr>
          <p:cNvCxnSpPr>
            <a:cxnSpLocks/>
          </p:cNvCxnSpPr>
          <p:nvPr/>
        </p:nvCxnSpPr>
        <p:spPr>
          <a:xfrm flipH="1">
            <a:off x="1710263" y="2800510"/>
            <a:ext cx="120426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D2AF474F-F6E3-45C8-ADF0-2F58F17C56D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48867" y="2122633"/>
            <a:ext cx="323851" cy="306388"/>
            <a:chOff x="6826250" y="1911351"/>
            <a:chExt cx="323851" cy="306388"/>
          </a:xfrm>
        </p:grpSpPr>
        <p:sp>
          <p:nvSpPr>
            <p:cNvPr id="361" name="Freeform 139 1">
              <a:extLst>
                <a:ext uri="{FF2B5EF4-FFF2-40B4-BE49-F238E27FC236}">
                  <a16:creationId xmlns:a16="http://schemas.microsoft.com/office/drawing/2014/main" id="{E36DC3CD-5B3C-4850-A002-26257D76B4C4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40 1">
              <a:extLst>
                <a:ext uri="{FF2B5EF4-FFF2-40B4-BE49-F238E27FC236}">
                  <a16:creationId xmlns:a16="http://schemas.microsoft.com/office/drawing/2014/main" id="{84B4DD64-5A32-4587-9C90-0C7B05560FAB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9" name="Group 268" descr="\documentclass{article}&#10;\usepackage{amsmath}&#10;\pagestyle{empty}&#10;\begin{document}&#10;&#10;$h^{(\Delta)}_t$&#10;&#10;\end{document}" title="IguanaTex Vector Display">
            <a:extLst>
              <a:ext uri="{FF2B5EF4-FFF2-40B4-BE49-F238E27FC236}">
                <a16:creationId xmlns:a16="http://schemas.microsoft.com/office/drawing/2014/main" id="{BD874805-B544-4EB1-806B-C6EA01B0B25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187192" y="2354121"/>
            <a:ext cx="993775" cy="763588"/>
            <a:chOff x="4506910" y="3398837"/>
            <a:chExt cx="993775" cy="763588"/>
          </a:xfrm>
        </p:grpSpPr>
        <p:sp>
          <p:nvSpPr>
            <p:cNvPr id="263" name="Freeform 102">
              <a:extLst>
                <a:ext uri="{FF2B5EF4-FFF2-40B4-BE49-F238E27FC236}">
                  <a16:creationId xmlns:a16="http://schemas.microsoft.com/office/drawing/2014/main" id="{2D035CFE-8E15-42BB-AD95-CAAD151704B4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4506910" y="3605212"/>
              <a:ext cx="284163" cy="414338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3">
              <a:extLst>
                <a:ext uri="{FF2B5EF4-FFF2-40B4-BE49-F238E27FC236}">
                  <a16:creationId xmlns:a16="http://schemas.microsoft.com/office/drawing/2014/main" id="{8D68379C-4A74-4156-B264-8C1BD0358469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4854573" y="3398837"/>
              <a:ext cx="104775" cy="411163"/>
            </a:xfrm>
            <a:custGeom>
              <a:avLst/>
              <a:gdLst>
                <a:gd name="T0" fmla="*/ 84 w 91"/>
                <a:gd name="T1" fmla="*/ 0 h 349"/>
                <a:gd name="T2" fmla="*/ 0 w 91"/>
                <a:gd name="T3" fmla="*/ 175 h 349"/>
                <a:gd name="T4" fmla="*/ 84 w 91"/>
                <a:gd name="T5" fmla="*/ 349 h 349"/>
                <a:gd name="T6" fmla="*/ 91 w 91"/>
                <a:gd name="T7" fmla="*/ 345 h 349"/>
                <a:gd name="T8" fmla="*/ 87 w 91"/>
                <a:gd name="T9" fmla="*/ 340 h 349"/>
                <a:gd name="T10" fmla="*/ 24 w 91"/>
                <a:gd name="T11" fmla="*/ 175 h 349"/>
                <a:gd name="T12" fmla="*/ 88 w 91"/>
                <a:gd name="T13" fmla="*/ 9 h 349"/>
                <a:gd name="T14" fmla="*/ 91 w 91"/>
                <a:gd name="T15" fmla="*/ 4 h 349"/>
                <a:gd name="T16" fmla="*/ 84 w 91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49">
                  <a:moveTo>
                    <a:pt x="84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5" y="300"/>
                    <a:pt x="84" y="349"/>
                  </a:cubicBezTo>
                  <a:cubicBezTo>
                    <a:pt x="86" y="349"/>
                    <a:pt x="91" y="349"/>
                    <a:pt x="91" y="345"/>
                  </a:cubicBezTo>
                  <a:cubicBezTo>
                    <a:pt x="91" y="343"/>
                    <a:pt x="90" y="342"/>
                    <a:pt x="87" y="340"/>
                  </a:cubicBezTo>
                  <a:cubicBezTo>
                    <a:pt x="41" y="298"/>
                    <a:pt x="24" y="238"/>
                    <a:pt x="24" y="175"/>
                  </a:cubicBezTo>
                  <a:cubicBezTo>
                    <a:pt x="24" y="81"/>
                    <a:pt x="60" y="34"/>
                    <a:pt x="88" y="9"/>
                  </a:cubicBezTo>
                  <a:cubicBezTo>
                    <a:pt x="90" y="7"/>
                    <a:pt x="91" y="6"/>
                    <a:pt x="91" y="4"/>
                  </a:cubicBezTo>
                  <a:cubicBezTo>
                    <a:pt x="91" y="0"/>
                    <a:pt x="86" y="0"/>
                    <a:pt x="84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4">
              <a:extLst>
                <a:ext uri="{FF2B5EF4-FFF2-40B4-BE49-F238E27FC236}">
                  <a16:creationId xmlns:a16="http://schemas.microsoft.com/office/drawing/2014/main" id="{EEC55FA0-744C-44E6-A8B0-97E60D40DC7E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013323" y="3414712"/>
              <a:ext cx="328613" cy="293688"/>
            </a:xfrm>
            <a:custGeom>
              <a:avLst/>
              <a:gdLst>
                <a:gd name="T0" fmla="*/ 153 w 284"/>
                <a:gd name="T1" fmla="*/ 8 h 249"/>
                <a:gd name="T2" fmla="*/ 142 w 284"/>
                <a:gd name="T3" fmla="*/ 0 h 249"/>
                <a:gd name="T4" fmla="*/ 131 w 284"/>
                <a:gd name="T5" fmla="*/ 7 h 249"/>
                <a:gd name="T6" fmla="*/ 2 w 284"/>
                <a:gd name="T7" fmla="*/ 241 h 249"/>
                <a:gd name="T8" fmla="*/ 0 w 284"/>
                <a:gd name="T9" fmla="*/ 246 h 249"/>
                <a:gd name="T10" fmla="*/ 8 w 284"/>
                <a:gd name="T11" fmla="*/ 249 h 249"/>
                <a:gd name="T12" fmla="*/ 276 w 284"/>
                <a:gd name="T13" fmla="*/ 249 h 249"/>
                <a:gd name="T14" fmla="*/ 284 w 284"/>
                <a:gd name="T15" fmla="*/ 246 h 249"/>
                <a:gd name="T16" fmla="*/ 282 w 284"/>
                <a:gd name="T17" fmla="*/ 241 h 249"/>
                <a:gd name="T18" fmla="*/ 153 w 284"/>
                <a:gd name="T19" fmla="*/ 8 h 249"/>
                <a:gd name="T20" fmla="*/ 130 w 284"/>
                <a:gd name="T21" fmla="*/ 34 h 249"/>
                <a:gd name="T22" fmla="*/ 233 w 284"/>
                <a:gd name="T23" fmla="*/ 221 h 249"/>
                <a:gd name="T24" fmla="*/ 28 w 284"/>
                <a:gd name="T25" fmla="*/ 221 h 249"/>
                <a:gd name="T26" fmla="*/ 130 w 284"/>
                <a:gd name="T27" fmla="*/ 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49">
                  <a:moveTo>
                    <a:pt x="153" y="8"/>
                  </a:moveTo>
                  <a:cubicBezTo>
                    <a:pt x="150" y="2"/>
                    <a:pt x="149" y="0"/>
                    <a:pt x="142" y="0"/>
                  </a:cubicBezTo>
                  <a:cubicBezTo>
                    <a:pt x="138" y="0"/>
                    <a:pt x="134" y="1"/>
                    <a:pt x="131" y="7"/>
                  </a:cubicBezTo>
                  <a:lnTo>
                    <a:pt x="2" y="241"/>
                  </a:lnTo>
                  <a:cubicBezTo>
                    <a:pt x="0" y="245"/>
                    <a:pt x="0" y="245"/>
                    <a:pt x="0" y="246"/>
                  </a:cubicBezTo>
                  <a:cubicBezTo>
                    <a:pt x="0" y="249"/>
                    <a:pt x="3" y="249"/>
                    <a:pt x="8" y="249"/>
                  </a:cubicBezTo>
                  <a:lnTo>
                    <a:pt x="276" y="249"/>
                  </a:lnTo>
                  <a:cubicBezTo>
                    <a:pt x="281" y="249"/>
                    <a:pt x="284" y="249"/>
                    <a:pt x="284" y="246"/>
                  </a:cubicBezTo>
                  <a:cubicBezTo>
                    <a:pt x="284" y="245"/>
                    <a:pt x="284" y="245"/>
                    <a:pt x="282" y="241"/>
                  </a:cubicBezTo>
                  <a:lnTo>
                    <a:pt x="153" y="8"/>
                  </a:lnTo>
                  <a:close/>
                  <a:moveTo>
                    <a:pt x="130" y="34"/>
                  </a:moveTo>
                  <a:lnTo>
                    <a:pt x="233" y="221"/>
                  </a:lnTo>
                  <a:lnTo>
                    <a:pt x="28" y="221"/>
                  </a:lnTo>
                  <a:lnTo>
                    <a:pt x="13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5">
              <a:extLst>
                <a:ext uri="{FF2B5EF4-FFF2-40B4-BE49-F238E27FC236}">
                  <a16:creationId xmlns:a16="http://schemas.microsoft.com/office/drawing/2014/main" id="{67EE14EE-E16A-45DF-9132-46D287E14175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5395910" y="3398837"/>
              <a:ext cx="104775" cy="411163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">
              <a:extLst>
                <a:ext uri="{FF2B5EF4-FFF2-40B4-BE49-F238E27FC236}">
                  <a16:creationId xmlns:a16="http://schemas.microsoft.com/office/drawing/2014/main" id="{A2EBF4DB-4A2E-4D9C-92B5-6FE972C3E708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4824410" y="3900487"/>
              <a:ext cx="136525" cy="261938"/>
            </a:xfrm>
            <a:custGeom>
              <a:avLst/>
              <a:gdLst>
                <a:gd name="T0" fmla="*/ 72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8 w 118"/>
                <a:gd name="T11" fmla="*/ 16 h 222"/>
                <a:gd name="T12" fmla="*/ 89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2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6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7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2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8" y="16"/>
                  </a:lnTo>
                  <a:cubicBezTo>
                    <a:pt x="88" y="14"/>
                    <a:pt x="89" y="13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3" y="7"/>
                    <a:pt x="47" y="68"/>
                  </a:cubicBezTo>
                  <a:lnTo>
                    <a:pt x="12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6" y="222"/>
                    <a:pt x="56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4" y="192"/>
                    <a:pt x="76" y="212"/>
                    <a:pt x="57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 descr="\documentclass{article}&#10;\usepackage{amsmath}&#10;\pagestyle{empty}&#10;\begin{document}&#10;&#10;$h^{(0)}_t$&#10;&#10;\end{document}" title="IguanaTex Vector Display">
            <a:extLst>
              <a:ext uri="{FF2B5EF4-FFF2-40B4-BE49-F238E27FC236}">
                <a16:creationId xmlns:a16="http://schemas.microsoft.com/office/drawing/2014/main" id="{B1DAA697-F015-4D49-A4AB-E69947ACF7F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182435" y="4870872"/>
            <a:ext cx="823913" cy="763587"/>
            <a:chOff x="4502153" y="4943476"/>
            <a:chExt cx="823913" cy="763587"/>
          </a:xfrm>
        </p:grpSpPr>
        <p:sp>
          <p:nvSpPr>
            <p:cNvPr id="217" name="Freeform 80 1">
              <a:extLst>
                <a:ext uri="{FF2B5EF4-FFF2-40B4-BE49-F238E27FC236}">
                  <a16:creationId xmlns:a16="http://schemas.microsoft.com/office/drawing/2014/main" id="{753534BB-782A-4FCA-B201-CC11CD52A0F0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502153" y="514985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1 1">
              <a:extLst>
                <a:ext uri="{FF2B5EF4-FFF2-40B4-BE49-F238E27FC236}">
                  <a16:creationId xmlns:a16="http://schemas.microsoft.com/office/drawing/2014/main" id="{A30AF845-11C4-4D70-975E-405FF3D58BDA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840291" y="494347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2 1">
              <a:extLst>
                <a:ext uri="{FF2B5EF4-FFF2-40B4-BE49-F238E27FC236}">
                  <a16:creationId xmlns:a16="http://schemas.microsoft.com/office/drawing/2014/main" id="{4480E441-3264-45F2-8D2C-52AEB136F65D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4991103" y="4979988"/>
              <a:ext cx="182563" cy="280987"/>
            </a:xfrm>
            <a:custGeom>
              <a:avLst/>
              <a:gdLst>
                <a:gd name="T0" fmla="*/ 162 w 162"/>
                <a:gd name="T1" fmla="*/ 121 h 239"/>
                <a:gd name="T2" fmla="*/ 142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5 w 162"/>
                <a:gd name="T23" fmla="*/ 42 h 239"/>
                <a:gd name="T24" fmla="*/ 131 w 162"/>
                <a:gd name="T25" fmla="*/ 116 h 239"/>
                <a:gd name="T26" fmla="*/ 126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8" y="55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5" y="17"/>
                    <a:pt x="67" y="10"/>
                    <a:pt x="81" y="10"/>
                  </a:cubicBezTo>
                  <a:cubicBezTo>
                    <a:pt x="100" y="10"/>
                    <a:pt x="118" y="22"/>
                    <a:pt x="125" y="42"/>
                  </a:cubicBezTo>
                  <a:cubicBezTo>
                    <a:pt x="130" y="61"/>
                    <a:pt x="131" y="86"/>
                    <a:pt x="131" y="116"/>
                  </a:cubicBezTo>
                  <a:cubicBezTo>
                    <a:pt x="131" y="142"/>
                    <a:pt x="131" y="168"/>
                    <a:pt x="126" y="190"/>
                  </a:cubicBezTo>
                  <a:cubicBezTo>
                    <a:pt x="119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3 1">
              <a:extLst>
                <a:ext uri="{FF2B5EF4-FFF2-40B4-BE49-F238E27FC236}">
                  <a16:creationId xmlns:a16="http://schemas.microsoft.com/office/drawing/2014/main" id="{4B6C5A7D-F080-4996-A907-80EC93E8E8B2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5224466" y="494347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4 1">
              <a:extLst>
                <a:ext uri="{FF2B5EF4-FFF2-40B4-BE49-F238E27FC236}">
                  <a16:creationId xmlns:a16="http://schemas.microsoft.com/office/drawing/2014/main" id="{01669FC5-83BA-41D8-94E5-5A5F66052961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4811716" y="544512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 descr="\documentclass{article}&#10;\usepackage{amsmath}&#10;\pagestyle{empty}&#10;\begin{document}&#10;&#10;$h^{(1)}_t$&#10;&#10;\end{document}" title="IguanaTex Vector Display">
            <a:extLst>
              <a:ext uri="{FF2B5EF4-FFF2-40B4-BE49-F238E27FC236}">
                <a16:creationId xmlns:a16="http://schemas.microsoft.com/office/drawing/2014/main" id="{C3718A2D-7FAD-4DBC-88F0-8C7B9C9EA10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212597" y="3902621"/>
            <a:ext cx="823913" cy="763587"/>
            <a:chOff x="4532315" y="4606926"/>
            <a:chExt cx="823913" cy="763587"/>
          </a:xfrm>
        </p:grpSpPr>
        <p:sp>
          <p:nvSpPr>
            <p:cNvPr id="243" name="Freeform 91 1">
              <a:extLst>
                <a:ext uri="{FF2B5EF4-FFF2-40B4-BE49-F238E27FC236}">
                  <a16:creationId xmlns:a16="http://schemas.microsoft.com/office/drawing/2014/main" id="{54120405-C834-4F09-9A31-94FBC10F295F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532315" y="481330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2 1">
              <a:extLst>
                <a:ext uri="{FF2B5EF4-FFF2-40B4-BE49-F238E27FC236}">
                  <a16:creationId xmlns:a16="http://schemas.microsoft.com/office/drawing/2014/main" id="{E272F81F-D35C-4DDC-BDED-2C726B631E9E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4870453" y="460692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3 1">
              <a:extLst>
                <a:ext uri="{FF2B5EF4-FFF2-40B4-BE49-F238E27FC236}">
                  <a16:creationId xmlns:a16="http://schemas.microsoft.com/office/drawing/2014/main" id="{6EFD49AE-8688-4E95-A752-A21942698B11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5043490" y="4643438"/>
              <a:ext cx="144463" cy="27305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4 1">
              <a:extLst>
                <a:ext uri="{FF2B5EF4-FFF2-40B4-BE49-F238E27FC236}">
                  <a16:creationId xmlns:a16="http://schemas.microsoft.com/office/drawing/2014/main" id="{E334EF28-44BF-405E-89C4-EC0B000D4FC1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5254628" y="460692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5 1">
              <a:extLst>
                <a:ext uri="{FF2B5EF4-FFF2-40B4-BE49-F238E27FC236}">
                  <a16:creationId xmlns:a16="http://schemas.microsoft.com/office/drawing/2014/main" id="{B819D8C7-FB5D-4222-A941-375F5D6F9F67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841878" y="510857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oup 310" descr="\documentclass{article}&#10;\usepackage{amsmath}&#10;\pagestyle{empty}&#10;\begin{document}&#10;&#10;$\vdots$&#10;&#10;\end{document}" title="IguanaTex Vector Display">
            <a:extLst>
              <a:ext uri="{FF2B5EF4-FFF2-40B4-BE49-F238E27FC236}">
                <a16:creationId xmlns:a16="http://schemas.microsoft.com/office/drawing/2014/main" id="{222E25DC-A820-426F-9DE1-557176E37217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46504" y="3311984"/>
            <a:ext cx="62943" cy="569913"/>
            <a:chOff x="2779713" y="2538412"/>
            <a:chExt cx="1809750" cy="569913"/>
          </a:xfrm>
        </p:grpSpPr>
        <p:sp>
          <p:nvSpPr>
            <p:cNvPr id="307" name="Oval 122">
              <a:extLst>
                <a:ext uri="{FF2B5EF4-FFF2-40B4-BE49-F238E27FC236}">
                  <a16:creationId xmlns:a16="http://schemas.microsoft.com/office/drawing/2014/main" id="{92CAB812-1372-4577-9606-AC44D4911EE0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79713" y="2538412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23">
              <a:extLst>
                <a:ext uri="{FF2B5EF4-FFF2-40B4-BE49-F238E27FC236}">
                  <a16:creationId xmlns:a16="http://schemas.microsoft.com/office/drawing/2014/main" id="{207B4AD0-B360-4204-8C1C-69961A8AA212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79713" y="2790825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24">
              <a:extLst>
                <a:ext uri="{FF2B5EF4-FFF2-40B4-BE49-F238E27FC236}">
                  <a16:creationId xmlns:a16="http://schemas.microsoft.com/office/drawing/2014/main" id="{2B494B40-4C38-4FD4-A250-C992357D5215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9713" y="3041650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406DFB4-B409-4827-908E-B422D9B2F385}"/>
              </a:ext>
            </a:extLst>
          </p:cNvPr>
          <p:cNvCxnSpPr>
            <a:cxnSpLocks/>
          </p:cNvCxnSpPr>
          <p:nvPr/>
        </p:nvCxnSpPr>
        <p:spPr>
          <a:xfrm flipH="1">
            <a:off x="4356715" y="2753046"/>
            <a:ext cx="9784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A8AB42F-55C2-43CC-B517-C8A75EDF1F05}"/>
              </a:ext>
            </a:extLst>
          </p:cNvPr>
          <p:cNvCxnSpPr>
            <a:cxnSpLocks/>
          </p:cNvCxnSpPr>
          <p:nvPr/>
        </p:nvCxnSpPr>
        <p:spPr>
          <a:xfrm flipH="1">
            <a:off x="4353063" y="2284335"/>
            <a:ext cx="982087" cy="3659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1B77DFC3-0892-4ED2-A9AE-451D8D12E4FC}"/>
              </a:ext>
            </a:extLst>
          </p:cNvPr>
          <p:cNvCxnSpPr>
            <a:cxnSpLocks/>
          </p:cNvCxnSpPr>
          <p:nvPr/>
        </p:nvCxnSpPr>
        <p:spPr>
          <a:xfrm flipH="1" flipV="1">
            <a:off x="4353063" y="2855771"/>
            <a:ext cx="982087" cy="3659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59730565-FFB1-42CC-9C5E-063E2F8025A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448867" y="2602768"/>
            <a:ext cx="323851" cy="306388"/>
            <a:chOff x="6826250" y="1911351"/>
            <a:chExt cx="323851" cy="306388"/>
          </a:xfrm>
        </p:grpSpPr>
        <p:sp>
          <p:nvSpPr>
            <p:cNvPr id="369" name="Freeform 139 2">
              <a:extLst>
                <a:ext uri="{FF2B5EF4-FFF2-40B4-BE49-F238E27FC236}">
                  <a16:creationId xmlns:a16="http://schemas.microsoft.com/office/drawing/2014/main" id="{76E1539F-7017-431A-8FA5-DF63515BA6C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40 2">
              <a:extLst>
                <a:ext uri="{FF2B5EF4-FFF2-40B4-BE49-F238E27FC236}">
                  <a16:creationId xmlns:a16="http://schemas.microsoft.com/office/drawing/2014/main" id="{EEED5104-07D6-4FB4-8EDB-FF4FD884B34E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1" name="Group 370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BE9496C2-91D9-477D-A0AE-858A1FF0BA05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5448867" y="3080544"/>
            <a:ext cx="323851" cy="306388"/>
            <a:chOff x="6826250" y="1911351"/>
            <a:chExt cx="323851" cy="306388"/>
          </a:xfrm>
        </p:grpSpPr>
        <p:sp>
          <p:nvSpPr>
            <p:cNvPr id="372" name="Freeform 139 3">
              <a:extLst>
                <a:ext uri="{FF2B5EF4-FFF2-40B4-BE49-F238E27FC236}">
                  <a16:creationId xmlns:a16="http://schemas.microsoft.com/office/drawing/2014/main" id="{26D3ED95-D423-4BE7-9E7F-94DC7F6CCC59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40 3">
              <a:extLst>
                <a:ext uri="{FF2B5EF4-FFF2-40B4-BE49-F238E27FC236}">
                  <a16:creationId xmlns:a16="http://schemas.microsoft.com/office/drawing/2014/main" id="{68F65045-D31D-4880-9E41-C21C907D952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3" name="Content Placeholder 2">
            <a:extLst>
              <a:ext uri="{FF2B5EF4-FFF2-40B4-BE49-F238E27FC236}">
                <a16:creationId xmlns:a16="http://schemas.microsoft.com/office/drawing/2014/main" id="{A34A0211-26C5-416E-9ED0-F2BA4EF6A866}"/>
              </a:ext>
            </a:extLst>
          </p:cNvPr>
          <p:cNvSpPr txBox="1">
            <a:spLocks/>
          </p:cNvSpPr>
          <p:nvPr/>
        </p:nvSpPr>
        <p:spPr>
          <a:xfrm>
            <a:off x="2312397" y="1092906"/>
            <a:ext cx="1801815" cy="9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Stack of MIMO LDS</a:t>
            </a:r>
          </a:p>
        </p:txBody>
      </p:sp>
      <p:sp>
        <p:nvSpPr>
          <p:cNvPr id="456" name="Content Placeholder 2">
            <a:extLst>
              <a:ext uri="{FF2B5EF4-FFF2-40B4-BE49-F238E27FC236}">
                <a16:creationId xmlns:a16="http://schemas.microsoft.com/office/drawing/2014/main" id="{0B7330E5-1726-4216-9940-561381EDA6AA}"/>
              </a:ext>
            </a:extLst>
          </p:cNvPr>
          <p:cNvSpPr txBox="1">
            <a:spLocks/>
          </p:cNvSpPr>
          <p:nvPr/>
        </p:nvSpPr>
        <p:spPr>
          <a:xfrm>
            <a:off x="4069460" y="1079770"/>
            <a:ext cx="1801815" cy="95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Combined SIMO LDS</a:t>
            </a: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221CD0B2-0803-4933-8678-FEE87F53C9FC}"/>
              </a:ext>
            </a:extLst>
          </p:cNvPr>
          <p:cNvCxnSpPr>
            <a:cxnSpLocks/>
          </p:cNvCxnSpPr>
          <p:nvPr/>
        </p:nvCxnSpPr>
        <p:spPr>
          <a:xfrm flipH="1">
            <a:off x="4353345" y="4350608"/>
            <a:ext cx="805558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76ED5F01-C09E-46E7-A9E2-66836AF95123}"/>
              </a:ext>
            </a:extLst>
          </p:cNvPr>
          <p:cNvCxnSpPr>
            <a:cxnSpLocks/>
          </p:cNvCxnSpPr>
          <p:nvPr/>
        </p:nvCxnSpPr>
        <p:spPr>
          <a:xfrm flipH="1">
            <a:off x="4349692" y="3975322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A0507083-9588-401E-A463-CC71859746E1}"/>
              </a:ext>
            </a:extLst>
          </p:cNvPr>
          <p:cNvCxnSpPr>
            <a:cxnSpLocks/>
          </p:cNvCxnSpPr>
          <p:nvPr/>
        </p:nvCxnSpPr>
        <p:spPr>
          <a:xfrm flipH="1" flipV="1">
            <a:off x="4356715" y="4453332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C71C9EBA-A566-416C-97AD-E1D5AE8763AE}"/>
              </a:ext>
            </a:extLst>
          </p:cNvPr>
          <p:cNvCxnSpPr>
            <a:cxnSpLocks/>
          </p:cNvCxnSpPr>
          <p:nvPr/>
        </p:nvCxnSpPr>
        <p:spPr>
          <a:xfrm flipH="1">
            <a:off x="4360368" y="5316251"/>
            <a:ext cx="805558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AC10B27-B257-4417-B622-30BD2713887B}"/>
              </a:ext>
            </a:extLst>
          </p:cNvPr>
          <p:cNvCxnSpPr>
            <a:cxnSpLocks/>
          </p:cNvCxnSpPr>
          <p:nvPr/>
        </p:nvCxnSpPr>
        <p:spPr>
          <a:xfrm flipH="1">
            <a:off x="4356715" y="4940965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35C2C97E-AB67-448B-9924-F31065881154}"/>
              </a:ext>
            </a:extLst>
          </p:cNvPr>
          <p:cNvCxnSpPr>
            <a:cxnSpLocks/>
          </p:cNvCxnSpPr>
          <p:nvPr/>
        </p:nvCxnSpPr>
        <p:spPr>
          <a:xfrm flipH="1" flipV="1">
            <a:off x="4363738" y="5418975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Content Placeholder 2">
            <a:extLst>
              <a:ext uri="{FF2B5EF4-FFF2-40B4-BE49-F238E27FC236}">
                <a16:creationId xmlns:a16="http://schemas.microsoft.com/office/drawing/2014/main" id="{5D38C13B-7212-46E0-B04A-3A5A0D82CB41}"/>
              </a:ext>
            </a:extLst>
          </p:cNvPr>
          <p:cNvSpPr txBox="1">
            <a:spLocks/>
          </p:cNvSpPr>
          <p:nvPr/>
        </p:nvSpPr>
        <p:spPr>
          <a:xfrm>
            <a:off x="1810608" y="2515050"/>
            <a:ext cx="112517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approximation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6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 1">
            <a:extLst>
              <a:ext uri="{FF2B5EF4-FFF2-40B4-BE49-F238E27FC236}">
                <a16:creationId xmlns:a16="http://schemas.microsoft.com/office/drawing/2014/main" id="{46A1D4EF-C5A9-4731-886B-767E5C1E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04" y="1481011"/>
            <a:ext cx="873349" cy="596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RNN</a:t>
            </a:r>
          </a:p>
        </p:txBody>
      </p:sp>
      <p:grpSp>
        <p:nvGrpSpPr>
          <p:cNvPr id="189" name="Group 188" descr="\documentclass{article}&#10;\usepackage{amsmath}&#10;\pagestyle{empty}&#10;\begin{document}&#10;&#10;$h_t$&#10;&#10;\end{document}" title="IguanaTex Vector Display">
            <a:extLst>
              <a:ext uri="{FF2B5EF4-FFF2-40B4-BE49-F238E27FC236}">
                <a16:creationId xmlns:a16="http://schemas.microsoft.com/office/drawing/2014/main" id="{0883D0D5-6703-4795-8B9F-4885EFC870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45260" y="2561719"/>
            <a:ext cx="495300" cy="501651"/>
            <a:chOff x="2841628" y="3849687"/>
            <a:chExt cx="495300" cy="501651"/>
          </a:xfrm>
        </p:grpSpPr>
        <p:sp>
          <p:nvSpPr>
            <p:cNvPr id="186" name="Freeform 72">
              <a:extLst>
                <a:ext uri="{FF2B5EF4-FFF2-40B4-BE49-F238E27FC236}">
                  <a16:creationId xmlns:a16="http://schemas.microsoft.com/office/drawing/2014/main" id="{DE927C8D-8E9F-488E-838D-3C233AB9FDF3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2841628" y="3849687"/>
              <a:ext cx="307975" cy="415925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5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2 h 352"/>
                <a:gd name="T28" fmla="*/ 68 w 245"/>
                <a:gd name="T29" fmla="*/ 200 h 352"/>
                <a:gd name="T30" fmla="*/ 102 w 245"/>
                <a:gd name="T31" fmla="*/ 154 h 352"/>
                <a:gd name="T32" fmla="*/ 149 w 245"/>
                <a:gd name="T33" fmla="*/ 136 h 352"/>
                <a:gd name="T34" fmla="*/ 176 w 245"/>
                <a:gd name="T35" fmla="*/ 171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5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5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2"/>
                  </a:cubicBezTo>
                  <a:cubicBezTo>
                    <a:pt x="63" y="219"/>
                    <a:pt x="67" y="203"/>
                    <a:pt x="68" y="200"/>
                  </a:cubicBezTo>
                  <a:cubicBezTo>
                    <a:pt x="69" y="195"/>
                    <a:pt x="85" y="167"/>
                    <a:pt x="102" y="154"/>
                  </a:cubicBezTo>
                  <a:cubicBezTo>
                    <a:pt x="112" y="146"/>
                    <a:pt x="128" y="136"/>
                    <a:pt x="149" y="136"/>
                  </a:cubicBezTo>
                  <a:cubicBezTo>
                    <a:pt x="171" y="136"/>
                    <a:pt x="176" y="153"/>
                    <a:pt x="176" y="171"/>
                  </a:cubicBezTo>
                  <a:cubicBezTo>
                    <a:pt x="176" y="198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6"/>
                    <a:pt x="188" y="125"/>
                    <a:pt x="151" y="125"/>
                  </a:cubicBezTo>
                  <a:cubicBezTo>
                    <a:pt x="119" y="125"/>
                    <a:pt x="96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3">
              <a:extLst>
                <a:ext uri="{FF2B5EF4-FFF2-40B4-BE49-F238E27FC236}">
                  <a16:creationId xmlns:a16="http://schemas.microsoft.com/office/drawing/2014/main" id="{C3E41699-F584-46CF-B5B6-B99780558DF2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187703" y="4089400"/>
              <a:ext cx="149225" cy="261938"/>
            </a:xfrm>
            <a:custGeom>
              <a:avLst/>
              <a:gdLst>
                <a:gd name="T0" fmla="*/ 71 w 118"/>
                <a:gd name="T1" fmla="*/ 80 h 222"/>
                <a:gd name="T2" fmla="*/ 106 w 118"/>
                <a:gd name="T3" fmla="*/ 80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6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0 w 118"/>
                <a:gd name="T25" fmla="*/ 80 h 222"/>
                <a:gd name="T26" fmla="*/ 43 w 118"/>
                <a:gd name="T27" fmla="*/ 80 h 222"/>
                <a:gd name="T28" fmla="*/ 23 w 118"/>
                <a:gd name="T29" fmla="*/ 163 h 222"/>
                <a:gd name="T30" fmla="*/ 17 w 118"/>
                <a:gd name="T31" fmla="*/ 189 h 222"/>
                <a:gd name="T32" fmla="*/ 55 w 118"/>
                <a:gd name="T33" fmla="*/ 222 h 222"/>
                <a:gd name="T34" fmla="*/ 115 w 118"/>
                <a:gd name="T35" fmla="*/ 168 h 222"/>
                <a:gd name="T36" fmla="*/ 110 w 118"/>
                <a:gd name="T37" fmla="*/ 164 h 222"/>
                <a:gd name="T38" fmla="*/ 103 w 118"/>
                <a:gd name="T39" fmla="*/ 171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8" y="80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2"/>
                    <a:pt x="17" y="184"/>
                    <a:pt x="17" y="189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4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1"/>
                  </a:cubicBezTo>
                  <a:cubicBezTo>
                    <a:pt x="93" y="193"/>
                    <a:pt x="75" y="212"/>
                    <a:pt x="56" y="212"/>
                  </a:cubicBezTo>
                  <a:cubicBezTo>
                    <a:pt x="48" y="212"/>
                    <a:pt x="44" y="208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C0F364-E33A-4EF1-8C3A-CFB00B52BA77}"/>
              </a:ext>
            </a:extLst>
          </p:cNvPr>
          <p:cNvCxnSpPr>
            <a:cxnSpLocks/>
          </p:cNvCxnSpPr>
          <p:nvPr/>
        </p:nvCxnSpPr>
        <p:spPr>
          <a:xfrm flipH="1">
            <a:off x="1710261" y="2800510"/>
            <a:ext cx="120426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Group 363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D2AF474F-F6E3-45C8-ADF0-2F58F17C56D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448865" y="2122633"/>
            <a:ext cx="323851" cy="306388"/>
            <a:chOff x="6826250" y="1911351"/>
            <a:chExt cx="323851" cy="306388"/>
          </a:xfrm>
        </p:grpSpPr>
        <p:sp>
          <p:nvSpPr>
            <p:cNvPr id="361" name="Freeform 139 1">
              <a:extLst>
                <a:ext uri="{FF2B5EF4-FFF2-40B4-BE49-F238E27FC236}">
                  <a16:creationId xmlns:a16="http://schemas.microsoft.com/office/drawing/2014/main" id="{E36DC3CD-5B3C-4850-A002-26257D76B4C4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40 1">
              <a:extLst>
                <a:ext uri="{FF2B5EF4-FFF2-40B4-BE49-F238E27FC236}">
                  <a16:creationId xmlns:a16="http://schemas.microsoft.com/office/drawing/2014/main" id="{84B4DD64-5A32-4587-9C90-0C7B05560FAB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9" name="Group 268" descr="\documentclass{article}&#10;\usepackage{amsmath}&#10;\pagestyle{empty}&#10;\begin{document}&#10;&#10;$h^{(\Delta)}_t$&#10;&#10;\end{document}" title="IguanaTex Vector Display">
            <a:extLst>
              <a:ext uri="{FF2B5EF4-FFF2-40B4-BE49-F238E27FC236}">
                <a16:creationId xmlns:a16="http://schemas.microsoft.com/office/drawing/2014/main" id="{BD874805-B544-4EB1-806B-C6EA01B0B25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187190" y="2354121"/>
            <a:ext cx="993775" cy="763588"/>
            <a:chOff x="4506910" y="3398837"/>
            <a:chExt cx="993775" cy="763588"/>
          </a:xfrm>
        </p:grpSpPr>
        <p:sp>
          <p:nvSpPr>
            <p:cNvPr id="263" name="Freeform 102">
              <a:extLst>
                <a:ext uri="{FF2B5EF4-FFF2-40B4-BE49-F238E27FC236}">
                  <a16:creationId xmlns:a16="http://schemas.microsoft.com/office/drawing/2014/main" id="{2D035CFE-8E15-42BB-AD95-CAAD151704B4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4506910" y="3605212"/>
              <a:ext cx="284163" cy="414338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8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60" y="234"/>
                    <a:pt x="62" y="223"/>
                  </a:cubicBezTo>
                  <a:cubicBezTo>
                    <a:pt x="63" y="220"/>
                    <a:pt x="67" y="203"/>
                    <a:pt x="68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1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3">
              <a:extLst>
                <a:ext uri="{FF2B5EF4-FFF2-40B4-BE49-F238E27FC236}">
                  <a16:creationId xmlns:a16="http://schemas.microsoft.com/office/drawing/2014/main" id="{8D68379C-4A74-4156-B264-8C1BD0358469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854573" y="3398837"/>
              <a:ext cx="104775" cy="411163"/>
            </a:xfrm>
            <a:custGeom>
              <a:avLst/>
              <a:gdLst>
                <a:gd name="T0" fmla="*/ 84 w 91"/>
                <a:gd name="T1" fmla="*/ 0 h 349"/>
                <a:gd name="T2" fmla="*/ 0 w 91"/>
                <a:gd name="T3" fmla="*/ 175 h 349"/>
                <a:gd name="T4" fmla="*/ 84 w 91"/>
                <a:gd name="T5" fmla="*/ 349 h 349"/>
                <a:gd name="T6" fmla="*/ 91 w 91"/>
                <a:gd name="T7" fmla="*/ 345 h 349"/>
                <a:gd name="T8" fmla="*/ 87 w 91"/>
                <a:gd name="T9" fmla="*/ 340 h 349"/>
                <a:gd name="T10" fmla="*/ 24 w 91"/>
                <a:gd name="T11" fmla="*/ 175 h 349"/>
                <a:gd name="T12" fmla="*/ 88 w 91"/>
                <a:gd name="T13" fmla="*/ 9 h 349"/>
                <a:gd name="T14" fmla="*/ 91 w 91"/>
                <a:gd name="T15" fmla="*/ 4 h 349"/>
                <a:gd name="T16" fmla="*/ 84 w 91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349">
                  <a:moveTo>
                    <a:pt x="84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5" y="300"/>
                    <a:pt x="84" y="349"/>
                  </a:cubicBezTo>
                  <a:cubicBezTo>
                    <a:pt x="86" y="349"/>
                    <a:pt x="91" y="349"/>
                    <a:pt x="91" y="345"/>
                  </a:cubicBezTo>
                  <a:cubicBezTo>
                    <a:pt x="91" y="343"/>
                    <a:pt x="90" y="342"/>
                    <a:pt x="87" y="340"/>
                  </a:cubicBezTo>
                  <a:cubicBezTo>
                    <a:pt x="41" y="298"/>
                    <a:pt x="24" y="238"/>
                    <a:pt x="24" y="175"/>
                  </a:cubicBezTo>
                  <a:cubicBezTo>
                    <a:pt x="24" y="81"/>
                    <a:pt x="60" y="34"/>
                    <a:pt x="88" y="9"/>
                  </a:cubicBezTo>
                  <a:cubicBezTo>
                    <a:pt x="90" y="7"/>
                    <a:pt x="91" y="6"/>
                    <a:pt x="91" y="4"/>
                  </a:cubicBezTo>
                  <a:cubicBezTo>
                    <a:pt x="91" y="0"/>
                    <a:pt x="86" y="0"/>
                    <a:pt x="84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4">
              <a:extLst>
                <a:ext uri="{FF2B5EF4-FFF2-40B4-BE49-F238E27FC236}">
                  <a16:creationId xmlns:a16="http://schemas.microsoft.com/office/drawing/2014/main" id="{EEC55FA0-744C-44E6-A8B0-97E60D40DC7E}"/>
                </a:ext>
              </a:extLst>
            </p:cNvPr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5013323" y="3414712"/>
              <a:ext cx="328613" cy="293688"/>
            </a:xfrm>
            <a:custGeom>
              <a:avLst/>
              <a:gdLst>
                <a:gd name="T0" fmla="*/ 153 w 284"/>
                <a:gd name="T1" fmla="*/ 8 h 249"/>
                <a:gd name="T2" fmla="*/ 142 w 284"/>
                <a:gd name="T3" fmla="*/ 0 h 249"/>
                <a:gd name="T4" fmla="*/ 131 w 284"/>
                <a:gd name="T5" fmla="*/ 7 h 249"/>
                <a:gd name="T6" fmla="*/ 2 w 284"/>
                <a:gd name="T7" fmla="*/ 241 h 249"/>
                <a:gd name="T8" fmla="*/ 0 w 284"/>
                <a:gd name="T9" fmla="*/ 246 h 249"/>
                <a:gd name="T10" fmla="*/ 8 w 284"/>
                <a:gd name="T11" fmla="*/ 249 h 249"/>
                <a:gd name="T12" fmla="*/ 276 w 284"/>
                <a:gd name="T13" fmla="*/ 249 h 249"/>
                <a:gd name="T14" fmla="*/ 284 w 284"/>
                <a:gd name="T15" fmla="*/ 246 h 249"/>
                <a:gd name="T16" fmla="*/ 282 w 284"/>
                <a:gd name="T17" fmla="*/ 241 h 249"/>
                <a:gd name="T18" fmla="*/ 153 w 284"/>
                <a:gd name="T19" fmla="*/ 8 h 249"/>
                <a:gd name="T20" fmla="*/ 130 w 284"/>
                <a:gd name="T21" fmla="*/ 34 h 249"/>
                <a:gd name="T22" fmla="*/ 233 w 284"/>
                <a:gd name="T23" fmla="*/ 221 h 249"/>
                <a:gd name="T24" fmla="*/ 28 w 284"/>
                <a:gd name="T25" fmla="*/ 221 h 249"/>
                <a:gd name="T26" fmla="*/ 130 w 284"/>
                <a:gd name="T27" fmla="*/ 3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249">
                  <a:moveTo>
                    <a:pt x="153" y="8"/>
                  </a:moveTo>
                  <a:cubicBezTo>
                    <a:pt x="150" y="2"/>
                    <a:pt x="149" y="0"/>
                    <a:pt x="142" y="0"/>
                  </a:cubicBezTo>
                  <a:cubicBezTo>
                    <a:pt x="138" y="0"/>
                    <a:pt x="134" y="1"/>
                    <a:pt x="131" y="7"/>
                  </a:cubicBezTo>
                  <a:lnTo>
                    <a:pt x="2" y="241"/>
                  </a:lnTo>
                  <a:cubicBezTo>
                    <a:pt x="0" y="245"/>
                    <a:pt x="0" y="245"/>
                    <a:pt x="0" y="246"/>
                  </a:cubicBezTo>
                  <a:cubicBezTo>
                    <a:pt x="0" y="249"/>
                    <a:pt x="3" y="249"/>
                    <a:pt x="8" y="249"/>
                  </a:cubicBezTo>
                  <a:lnTo>
                    <a:pt x="276" y="249"/>
                  </a:lnTo>
                  <a:cubicBezTo>
                    <a:pt x="281" y="249"/>
                    <a:pt x="284" y="249"/>
                    <a:pt x="284" y="246"/>
                  </a:cubicBezTo>
                  <a:cubicBezTo>
                    <a:pt x="284" y="245"/>
                    <a:pt x="284" y="245"/>
                    <a:pt x="282" y="241"/>
                  </a:cubicBezTo>
                  <a:lnTo>
                    <a:pt x="153" y="8"/>
                  </a:lnTo>
                  <a:close/>
                  <a:moveTo>
                    <a:pt x="130" y="34"/>
                  </a:moveTo>
                  <a:lnTo>
                    <a:pt x="233" y="221"/>
                  </a:lnTo>
                  <a:lnTo>
                    <a:pt x="28" y="221"/>
                  </a:lnTo>
                  <a:lnTo>
                    <a:pt x="130" y="3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5">
              <a:extLst>
                <a:ext uri="{FF2B5EF4-FFF2-40B4-BE49-F238E27FC236}">
                  <a16:creationId xmlns:a16="http://schemas.microsoft.com/office/drawing/2014/main" id="{67EE14EE-E16A-45DF-9132-46D287E14175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395910" y="3398837"/>
              <a:ext cx="104775" cy="411163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">
              <a:extLst>
                <a:ext uri="{FF2B5EF4-FFF2-40B4-BE49-F238E27FC236}">
                  <a16:creationId xmlns:a16="http://schemas.microsoft.com/office/drawing/2014/main" id="{A2EBF4DB-4A2E-4D9C-92B5-6FE972C3E708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824410" y="3900487"/>
              <a:ext cx="136525" cy="261938"/>
            </a:xfrm>
            <a:custGeom>
              <a:avLst/>
              <a:gdLst>
                <a:gd name="T0" fmla="*/ 72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8 w 118"/>
                <a:gd name="T11" fmla="*/ 16 h 222"/>
                <a:gd name="T12" fmla="*/ 89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2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6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7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2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2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8" y="16"/>
                  </a:lnTo>
                  <a:cubicBezTo>
                    <a:pt x="88" y="14"/>
                    <a:pt x="89" y="13"/>
                    <a:pt x="89" y="11"/>
                  </a:cubicBezTo>
                  <a:cubicBezTo>
                    <a:pt x="89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3" y="7"/>
                    <a:pt x="47" y="68"/>
                  </a:cubicBezTo>
                  <a:lnTo>
                    <a:pt x="12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5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6" y="222"/>
                    <a:pt x="56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4" y="192"/>
                    <a:pt x="76" y="212"/>
                    <a:pt x="57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2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" name="Group 222" descr="\documentclass{article}&#10;\usepackage{amsmath}&#10;\pagestyle{empty}&#10;\begin{document}&#10;&#10;$h^{(0)}_t$&#10;&#10;\end{document}" title="IguanaTex Vector Display">
            <a:extLst>
              <a:ext uri="{FF2B5EF4-FFF2-40B4-BE49-F238E27FC236}">
                <a16:creationId xmlns:a16="http://schemas.microsoft.com/office/drawing/2014/main" id="{B1DAA697-F015-4D49-A4AB-E69947ACF7F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182433" y="4870872"/>
            <a:ext cx="823913" cy="763587"/>
            <a:chOff x="4502153" y="4943476"/>
            <a:chExt cx="823913" cy="763587"/>
          </a:xfrm>
        </p:grpSpPr>
        <p:sp>
          <p:nvSpPr>
            <p:cNvPr id="217" name="Freeform 80 1">
              <a:extLst>
                <a:ext uri="{FF2B5EF4-FFF2-40B4-BE49-F238E27FC236}">
                  <a16:creationId xmlns:a16="http://schemas.microsoft.com/office/drawing/2014/main" id="{753534BB-782A-4FCA-B201-CC11CD52A0F0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502153" y="514985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81 1">
              <a:extLst>
                <a:ext uri="{FF2B5EF4-FFF2-40B4-BE49-F238E27FC236}">
                  <a16:creationId xmlns:a16="http://schemas.microsoft.com/office/drawing/2014/main" id="{A30AF845-11C4-4D70-975E-405FF3D58BDA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840291" y="494347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2 1">
              <a:extLst>
                <a:ext uri="{FF2B5EF4-FFF2-40B4-BE49-F238E27FC236}">
                  <a16:creationId xmlns:a16="http://schemas.microsoft.com/office/drawing/2014/main" id="{4480E441-3264-45F2-8D2C-52AEB136F65D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991103" y="4979988"/>
              <a:ext cx="182563" cy="280987"/>
            </a:xfrm>
            <a:custGeom>
              <a:avLst/>
              <a:gdLst>
                <a:gd name="T0" fmla="*/ 162 w 162"/>
                <a:gd name="T1" fmla="*/ 121 h 239"/>
                <a:gd name="T2" fmla="*/ 142 w 162"/>
                <a:gd name="T3" fmla="*/ 30 h 239"/>
                <a:gd name="T4" fmla="*/ 81 w 162"/>
                <a:gd name="T5" fmla="*/ 0 h 239"/>
                <a:gd name="T6" fmla="*/ 0 w 162"/>
                <a:gd name="T7" fmla="*/ 121 h 239"/>
                <a:gd name="T8" fmla="*/ 81 w 162"/>
                <a:gd name="T9" fmla="*/ 239 h 239"/>
                <a:gd name="T10" fmla="*/ 162 w 162"/>
                <a:gd name="T11" fmla="*/ 121 h 239"/>
                <a:gd name="T12" fmla="*/ 81 w 162"/>
                <a:gd name="T13" fmla="*/ 229 h 239"/>
                <a:gd name="T14" fmla="*/ 37 w 162"/>
                <a:gd name="T15" fmla="*/ 191 h 239"/>
                <a:gd name="T16" fmla="*/ 32 w 162"/>
                <a:gd name="T17" fmla="*/ 116 h 239"/>
                <a:gd name="T18" fmla="*/ 37 w 162"/>
                <a:gd name="T19" fmla="*/ 45 h 239"/>
                <a:gd name="T20" fmla="*/ 81 w 162"/>
                <a:gd name="T21" fmla="*/ 10 h 239"/>
                <a:gd name="T22" fmla="*/ 125 w 162"/>
                <a:gd name="T23" fmla="*/ 42 h 239"/>
                <a:gd name="T24" fmla="*/ 131 w 162"/>
                <a:gd name="T25" fmla="*/ 116 h 239"/>
                <a:gd name="T26" fmla="*/ 126 w 162"/>
                <a:gd name="T27" fmla="*/ 190 h 239"/>
                <a:gd name="T28" fmla="*/ 81 w 162"/>
                <a:gd name="T29" fmla="*/ 22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239">
                  <a:moveTo>
                    <a:pt x="162" y="121"/>
                  </a:moveTo>
                  <a:cubicBezTo>
                    <a:pt x="162" y="82"/>
                    <a:pt x="158" y="55"/>
                    <a:pt x="142" y="30"/>
                  </a:cubicBezTo>
                  <a:cubicBezTo>
                    <a:pt x="131" y="14"/>
                    <a:pt x="109" y="0"/>
                    <a:pt x="81" y="0"/>
                  </a:cubicBezTo>
                  <a:cubicBezTo>
                    <a:pt x="0" y="0"/>
                    <a:pt x="0" y="96"/>
                    <a:pt x="0" y="121"/>
                  </a:cubicBezTo>
                  <a:cubicBezTo>
                    <a:pt x="0" y="146"/>
                    <a:pt x="0" y="239"/>
                    <a:pt x="81" y="239"/>
                  </a:cubicBezTo>
                  <a:cubicBezTo>
                    <a:pt x="162" y="239"/>
                    <a:pt x="162" y="146"/>
                    <a:pt x="162" y="121"/>
                  </a:cubicBezTo>
                  <a:close/>
                  <a:moveTo>
                    <a:pt x="81" y="229"/>
                  </a:moveTo>
                  <a:cubicBezTo>
                    <a:pt x="65" y="229"/>
                    <a:pt x="44" y="220"/>
                    <a:pt x="37" y="191"/>
                  </a:cubicBezTo>
                  <a:cubicBezTo>
                    <a:pt x="32" y="171"/>
                    <a:pt x="32" y="142"/>
                    <a:pt x="32" y="116"/>
                  </a:cubicBezTo>
                  <a:cubicBezTo>
                    <a:pt x="32" y="91"/>
                    <a:pt x="32" y="64"/>
                    <a:pt x="37" y="45"/>
                  </a:cubicBezTo>
                  <a:cubicBezTo>
                    <a:pt x="45" y="17"/>
                    <a:pt x="67" y="10"/>
                    <a:pt x="81" y="10"/>
                  </a:cubicBezTo>
                  <a:cubicBezTo>
                    <a:pt x="100" y="10"/>
                    <a:pt x="118" y="22"/>
                    <a:pt x="125" y="42"/>
                  </a:cubicBezTo>
                  <a:cubicBezTo>
                    <a:pt x="130" y="61"/>
                    <a:pt x="131" y="86"/>
                    <a:pt x="131" y="116"/>
                  </a:cubicBezTo>
                  <a:cubicBezTo>
                    <a:pt x="131" y="142"/>
                    <a:pt x="131" y="168"/>
                    <a:pt x="126" y="190"/>
                  </a:cubicBezTo>
                  <a:cubicBezTo>
                    <a:pt x="119" y="222"/>
                    <a:pt x="95" y="229"/>
                    <a:pt x="81" y="22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3 1">
              <a:extLst>
                <a:ext uri="{FF2B5EF4-FFF2-40B4-BE49-F238E27FC236}">
                  <a16:creationId xmlns:a16="http://schemas.microsoft.com/office/drawing/2014/main" id="{4B6C5A7D-F080-4996-A907-80EC93E8E8B2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224466" y="494347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4 1">
              <a:extLst>
                <a:ext uri="{FF2B5EF4-FFF2-40B4-BE49-F238E27FC236}">
                  <a16:creationId xmlns:a16="http://schemas.microsoft.com/office/drawing/2014/main" id="{01669FC5-83BA-41D8-94E5-5A5F66052961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811716" y="544512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9" name="Group 248" descr="\documentclass{article}&#10;\usepackage{amsmath}&#10;\pagestyle{empty}&#10;\begin{document}&#10;&#10;$h^{(1)}_t$&#10;&#10;\end{document}" title="IguanaTex Vector Display">
            <a:extLst>
              <a:ext uri="{FF2B5EF4-FFF2-40B4-BE49-F238E27FC236}">
                <a16:creationId xmlns:a16="http://schemas.microsoft.com/office/drawing/2014/main" id="{C3718A2D-7FAD-4DBC-88F0-8C7B9C9EA10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212595" y="3902621"/>
            <a:ext cx="823913" cy="763587"/>
            <a:chOff x="4532315" y="4606926"/>
            <a:chExt cx="823913" cy="763587"/>
          </a:xfrm>
        </p:grpSpPr>
        <p:sp>
          <p:nvSpPr>
            <p:cNvPr id="243" name="Freeform 91 1">
              <a:extLst>
                <a:ext uri="{FF2B5EF4-FFF2-40B4-BE49-F238E27FC236}">
                  <a16:creationId xmlns:a16="http://schemas.microsoft.com/office/drawing/2014/main" id="{54120405-C834-4F09-9A31-94FBC10F295F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4532315" y="4813301"/>
              <a:ext cx="276225" cy="414337"/>
            </a:xfrm>
            <a:custGeom>
              <a:avLst/>
              <a:gdLst>
                <a:gd name="T0" fmla="*/ 116 w 245"/>
                <a:gd name="T1" fmla="*/ 5 h 352"/>
                <a:gd name="T2" fmla="*/ 109 w 245"/>
                <a:gd name="T3" fmla="*/ 0 h 352"/>
                <a:gd name="T4" fmla="*/ 49 w 245"/>
                <a:gd name="T5" fmla="*/ 5 h 352"/>
                <a:gd name="T6" fmla="*/ 39 w 245"/>
                <a:gd name="T7" fmla="*/ 15 h 352"/>
                <a:gd name="T8" fmla="*/ 51 w 245"/>
                <a:gd name="T9" fmla="*/ 21 h 352"/>
                <a:gd name="T10" fmla="*/ 76 w 245"/>
                <a:gd name="T11" fmla="*/ 29 h 352"/>
                <a:gd name="T12" fmla="*/ 74 w 245"/>
                <a:gd name="T13" fmla="*/ 39 h 352"/>
                <a:gd name="T14" fmla="*/ 2 w 245"/>
                <a:gd name="T15" fmla="*/ 327 h 352"/>
                <a:gd name="T16" fmla="*/ 0 w 245"/>
                <a:gd name="T17" fmla="*/ 338 h 352"/>
                <a:gd name="T18" fmla="*/ 15 w 245"/>
                <a:gd name="T19" fmla="*/ 352 h 352"/>
                <a:gd name="T20" fmla="*/ 33 w 245"/>
                <a:gd name="T21" fmla="*/ 339 h 352"/>
                <a:gd name="T22" fmla="*/ 43 w 245"/>
                <a:gd name="T23" fmla="*/ 301 h 352"/>
                <a:gd name="T24" fmla="*/ 54 w 245"/>
                <a:gd name="T25" fmla="*/ 256 h 352"/>
                <a:gd name="T26" fmla="*/ 62 w 245"/>
                <a:gd name="T27" fmla="*/ 223 h 352"/>
                <a:gd name="T28" fmla="*/ 67 w 245"/>
                <a:gd name="T29" fmla="*/ 200 h 352"/>
                <a:gd name="T30" fmla="*/ 101 w 245"/>
                <a:gd name="T31" fmla="*/ 154 h 352"/>
                <a:gd name="T32" fmla="*/ 149 w 245"/>
                <a:gd name="T33" fmla="*/ 137 h 352"/>
                <a:gd name="T34" fmla="*/ 176 w 245"/>
                <a:gd name="T35" fmla="*/ 172 h 352"/>
                <a:gd name="T36" fmla="*/ 145 w 245"/>
                <a:gd name="T37" fmla="*/ 283 h 352"/>
                <a:gd name="T38" fmla="*/ 139 w 245"/>
                <a:gd name="T39" fmla="*/ 311 h 352"/>
                <a:gd name="T40" fmla="*/ 180 w 245"/>
                <a:gd name="T41" fmla="*/ 352 h 352"/>
                <a:gd name="T42" fmla="*/ 245 w 245"/>
                <a:gd name="T43" fmla="*/ 275 h 352"/>
                <a:gd name="T44" fmla="*/ 239 w 245"/>
                <a:gd name="T45" fmla="*/ 270 h 352"/>
                <a:gd name="T46" fmla="*/ 232 w 245"/>
                <a:gd name="T47" fmla="*/ 279 h 352"/>
                <a:gd name="T48" fmla="*/ 181 w 245"/>
                <a:gd name="T49" fmla="*/ 341 h 352"/>
                <a:gd name="T50" fmla="*/ 169 w 245"/>
                <a:gd name="T51" fmla="*/ 324 h 352"/>
                <a:gd name="T52" fmla="*/ 178 w 245"/>
                <a:gd name="T53" fmla="*/ 289 h 352"/>
                <a:gd name="T54" fmla="*/ 208 w 245"/>
                <a:gd name="T55" fmla="*/ 179 h 352"/>
                <a:gd name="T56" fmla="*/ 151 w 245"/>
                <a:gd name="T57" fmla="*/ 126 h 352"/>
                <a:gd name="T58" fmla="*/ 77 w 245"/>
                <a:gd name="T59" fmla="*/ 164 h 352"/>
                <a:gd name="T60" fmla="*/ 116 w 245"/>
                <a:gd name="T61" fmla="*/ 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5" h="352">
                  <a:moveTo>
                    <a:pt x="116" y="5"/>
                  </a:moveTo>
                  <a:cubicBezTo>
                    <a:pt x="116" y="5"/>
                    <a:pt x="116" y="0"/>
                    <a:pt x="109" y="0"/>
                  </a:cubicBezTo>
                  <a:cubicBezTo>
                    <a:pt x="98" y="0"/>
                    <a:pt x="62" y="4"/>
                    <a:pt x="49" y="5"/>
                  </a:cubicBezTo>
                  <a:cubicBezTo>
                    <a:pt x="45" y="5"/>
                    <a:pt x="39" y="6"/>
                    <a:pt x="39" y="15"/>
                  </a:cubicBezTo>
                  <a:cubicBezTo>
                    <a:pt x="39" y="21"/>
                    <a:pt x="44" y="21"/>
                    <a:pt x="51" y="21"/>
                  </a:cubicBezTo>
                  <a:cubicBezTo>
                    <a:pt x="75" y="21"/>
                    <a:pt x="76" y="24"/>
                    <a:pt x="76" y="29"/>
                  </a:cubicBezTo>
                  <a:lnTo>
                    <a:pt x="74" y="39"/>
                  </a:lnTo>
                  <a:lnTo>
                    <a:pt x="2" y="327"/>
                  </a:lnTo>
                  <a:cubicBezTo>
                    <a:pt x="0" y="334"/>
                    <a:pt x="0" y="335"/>
                    <a:pt x="0" y="338"/>
                  </a:cubicBezTo>
                  <a:cubicBezTo>
                    <a:pt x="0" y="349"/>
                    <a:pt x="10" y="352"/>
                    <a:pt x="15" y="352"/>
                  </a:cubicBezTo>
                  <a:cubicBezTo>
                    <a:pt x="23" y="352"/>
                    <a:pt x="31" y="346"/>
                    <a:pt x="33" y="339"/>
                  </a:cubicBezTo>
                  <a:lnTo>
                    <a:pt x="43" y="301"/>
                  </a:lnTo>
                  <a:lnTo>
                    <a:pt x="54" y="256"/>
                  </a:lnTo>
                  <a:cubicBezTo>
                    <a:pt x="57" y="245"/>
                    <a:pt x="59" y="234"/>
                    <a:pt x="62" y="223"/>
                  </a:cubicBezTo>
                  <a:cubicBezTo>
                    <a:pt x="63" y="220"/>
                    <a:pt x="67" y="203"/>
                    <a:pt x="67" y="200"/>
                  </a:cubicBezTo>
                  <a:cubicBezTo>
                    <a:pt x="69" y="196"/>
                    <a:pt x="84" y="168"/>
                    <a:pt x="101" y="154"/>
                  </a:cubicBezTo>
                  <a:cubicBezTo>
                    <a:pt x="112" y="146"/>
                    <a:pt x="128" y="137"/>
                    <a:pt x="149" y="137"/>
                  </a:cubicBezTo>
                  <a:cubicBezTo>
                    <a:pt x="171" y="137"/>
                    <a:pt x="176" y="154"/>
                    <a:pt x="176" y="172"/>
                  </a:cubicBezTo>
                  <a:cubicBezTo>
                    <a:pt x="176" y="199"/>
                    <a:pt x="157" y="253"/>
                    <a:pt x="145" y="283"/>
                  </a:cubicBezTo>
                  <a:cubicBezTo>
                    <a:pt x="141" y="295"/>
                    <a:pt x="139" y="301"/>
                    <a:pt x="139" y="311"/>
                  </a:cubicBezTo>
                  <a:cubicBezTo>
                    <a:pt x="139" y="334"/>
                    <a:pt x="156" y="352"/>
                    <a:pt x="180" y="352"/>
                  </a:cubicBezTo>
                  <a:cubicBezTo>
                    <a:pt x="227" y="352"/>
                    <a:pt x="245" y="279"/>
                    <a:pt x="245" y="275"/>
                  </a:cubicBezTo>
                  <a:cubicBezTo>
                    <a:pt x="245" y="270"/>
                    <a:pt x="240" y="270"/>
                    <a:pt x="239" y="270"/>
                  </a:cubicBezTo>
                  <a:cubicBezTo>
                    <a:pt x="234" y="270"/>
                    <a:pt x="234" y="271"/>
                    <a:pt x="232" y="279"/>
                  </a:cubicBezTo>
                  <a:cubicBezTo>
                    <a:pt x="224" y="305"/>
                    <a:pt x="208" y="341"/>
                    <a:pt x="181" y="341"/>
                  </a:cubicBezTo>
                  <a:cubicBezTo>
                    <a:pt x="172" y="341"/>
                    <a:pt x="169" y="336"/>
                    <a:pt x="169" y="324"/>
                  </a:cubicBezTo>
                  <a:cubicBezTo>
                    <a:pt x="169" y="312"/>
                    <a:pt x="173" y="300"/>
                    <a:pt x="178" y="289"/>
                  </a:cubicBezTo>
                  <a:cubicBezTo>
                    <a:pt x="186" y="267"/>
                    <a:pt x="208" y="208"/>
                    <a:pt x="208" y="179"/>
                  </a:cubicBezTo>
                  <a:cubicBezTo>
                    <a:pt x="208" y="147"/>
                    <a:pt x="188" y="126"/>
                    <a:pt x="151" y="126"/>
                  </a:cubicBezTo>
                  <a:cubicBezTo>
                    <a:pt x="119" y="126"/>
                    <a:pt x="95" y="141"/>
                    <a:pt x="77" y="164"/>
                  </a:cubicBezTo>
                  <a:lnTo>
                    <a:pt x="11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92 1">
              <a:extLst>
                <a:ext uri="{FF2B5EF4-FFF2-40B4-BE49-F238E27FC236}">
                  <a16:creationId xmlns:a16="http://schemas.microsoft.com/office/drawing/2014/main" id="{E272F81F-D35C-4DDC-BDED-2C726B631E9E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870453" y="4606926"/>
              <a:ext cx="101600" cy="411162"/>
            </a:xfrm>
            <a:custGeom>
              <a:avLst/>
              <a:gdLst>
                <a:gd name="T0" fmla="*/ 83 w 90"/>
                <a:gd name="T1" fmla="*/ 0 h 349"/>
                <a:gd name="T2" fmla="*/ 0 w 90"/>
                <a:gd name="T3" fmla="*/ 175 h 349"/>
                <a:gd name="T4" fmla="*/ 83 w 90"/>
                <a:gd name="T5" fmla="*/ 349 h 349"/>
                <a:gd name="T6" fmla="*/ 90 w 90"/>
                <a:gd name="T7" fmla="*/ 345 h 349"/>
                <a:gd name="T8" fmla="*/ 87 w 90"/>
                <a:gd name="T9" fmla="*/ 340 h 349"/>
                <a:gd name="T10" fmla="*/ 23 w 90"/>
                <a:gd name="T11" fmla="*/ 175 h 349"/>
                <a:gd name="T12" fmla="*/ 88 w 90"/>
                <a:gd name="T13" fmla="*/ 9 h 349"/>
                <a:gd name="T14" fmla="*/ 90 w 90"/>
                <a:gd name="T15" fmla="*/ 4 h 349"/>
                <a:gd name="T16" fmla="*/ 83 w 90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349">
                  <a:moveTo>
                    <a:pt x="83" y="0"/>
                  </a:moveTo>
                  <a:cubicBezTo>
                    <a:pt x="17" y="47"/>
                    <a:pt x="0" y="121"/>
                    <a:pt x="0" y="175"/>
                  </a:cubicBezTo>
                  <a:cubicBezTo>
                    <a:pt x="0" y="224"/>
                    <a:pt x="14" y="300"/>
                    <a:pt x="83" y="349"/>
                  </a:cubicBezTo>
                  <a:cubicBezTo>
                    <a:pt x="86" y="349"/>
                    <a:pt x="90" y="349"/>
                    <a:pt x="90" y="345"/>
                  </a:cubicBezTo>
                  <a:cubicBezTo>
                    <a:pt x="90" y="343"/>
                    <a:pt x="89" y="342"/>
                    <a:pt x="87" y="340"/>
                  </a:cubicBezTo>
                  <a:cubicBezTo>
                    <a:pt x="41" y="298"/>
                    <a:pt x="23" y="238"/>
                    <a:pt x="23" y="175"/>
                  </a:cubicBezTo>
                  <a:cubicBezTo>
                    <a:pt x="23" y="81"/>
                    <a:pt x="59" y="34"/>
                    <a:pt x="88" y="9"/>
                  </a:cubicBezTo>
                  <a:cubicBezTo>
                    <a:pt x="89" y="7"/>
                    <a:pt x="90" y="6"/>
                    <a:pt x="90" y="4"/>
                  </a:cubicBezTo>
                  <a:cubicBezTo>
                    <a:pt x="90" y="0"/>
                    <a:pt x="86" y="0"/>
                    <a:pt x="83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3 1">
              <a:extLst>
                <a:ext uri="{FF2B5EF4-FFF2-40B4-BE49-F238E27FC236}">
                  <a16:creationId xmlns:a16="http://schemas.microsoft.com/office/drawing/2014/main" id="{6EFD49AE-8688-4E95-A752-A21942698B11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043490" y="4643438"/>
              <a:ext cx="144463" cy="273050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4 h 232"/>
                <a:gd name="T12" fmla="*/ 16 w 127"/>
                <a:gd name="T13" fmla="*/ 220 h 232"/>
                <a:gd name="T14" fmla="*/ 3 w 127"/>
                <a:gd name="T15" fmla="*/ 220 h 232"/>
                <a:gd name="T16" fmla="*/ 3 w 127"/>
                <a:gd name="T17" fmla="*/ 232 h 232"/>
                <a:gd name="T18" fmla="*/ 65 w 127"/>
                <a:gd name="T19" fmla="*/ 231 h 232"/>
                <a:gd name="T20" fmla="*/ 127 w 127"/>
                <a:gd name="T21" fmla="*/ 232 h 232"/>
                <a:gd name="T22" fmla="*/ 127 w 127"/>
                <a:gd name="T23" fmla="*/ 220 h 232"/>
                <a:gd name="T24" fmla="*/ 114 w 127"/>
                <a:gd name="T25" fmla="*/ 220 h 232"/>
                <a:gd name="T26" fmla="*/ 79 w 127"/>
                <a:gd name="T27" fmla="*/ 204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3"/>
                    <a:pt x="0" y="23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4"/>
                  </a:lnTo>
                  <a:cubicBezTo>
                    <a:pt x="51" y="215"/>
                    <a:pt x="51" y="220"/>
                    <a:pt x="16" y="220"/>
                  </a:cubicBezTo>
                  <a:lnTo>
                    <a:pt x="3" y="220"/>
                  </a:lnTo>
                  <a:lnTo>
                    <a:pt x="3" y="232"/>
                  </a:lnTo>
                  <a:cubicBezTo>
                    <a:pt x="9" y="232"/>
                    <a:pt x="52" y="231"/>
                    <a:pt x="65" y="231"/>
                  </a:cubicBezTo>
                  <a:cubicBezTo>
                    <a:pt x="76" y="231"/>
                    <a:pt x="120" y="232"/>
                    <a:pt x="127" y="232"/>
                  </a:cubicBezTo>
                  <a:lnTo>
                    <a:pt x="127" y="220"/>
                  </a:lnTo>
                  <a:lnTo>
                    <a:pt x="114" y="220"/>
                  </a:lnTo>
                  <a:cubicBezTo>
                    <a:pt x="79" y="220"/>
                    <a:pt x="79" y="215"/>
                    <a:pt x="79" y="204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94 1">
              <a:extLst>
                <a:ext uri="{FF2B5EF4-FFF2-40B4-BE49-F238E27FC236}">
                  <a16:creationId xmlns:a16="http://schemas.microsoft.com/office/drawing/2014/main" id="{E334EF28-44BF-405E-89C4-EC0B000D4FC1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5254628" y="4606926"/>
              <a:ext cx="101600" cy="411162"/>
            </a:xfrm>
            <a:custGeom>
              <a:avLst/>
              <a:gdLst>
                <a:gd name="T0" fmla="*/ 6 w 90"/>
                <a:gd name="T1" fmla="*/ 0 h 349"/>
                <a:gd name="T2" fmla="*/ 0 w 90"/>
                <a:gd name="T3" fmla="*/ 4 h 349"/>
                <a:gd name="T4" fmla="*/ 3 w 90"/>
                <a:gd name="T5" fmla="*/ 10 h 349"/>
                <a:gd name="T6" fmla="*/ 66 w 90"/>
                <a:gd name="T7" fmla="*/ 175 h 349"/>
                <a:gd name="T8" fmla="*/ 6 w 90"/>
                <a:gd name="T9" fmla="*/ 337 h 349"/>
                <a:gd name="T10" fmla="*/ 0 w 90"/>
                <a:gd name="T11" fmla="*/ 345 h 349"/>
                <a:gd name="T12" fmla="*/ 4 w 90"/>
                <a:gd name="T13" fmla="*/ 349 h 349"/>
                <a:gd name="T14" fmla="*/ 65 w 90"/>
                <a:gd name="T15" fmla="*/ 282 h 349"/>
                <a:gd name="T16" fmla="*/ 90 w 90"/>
                <a:gd name="T17" fmla="*/ 175 h 349"/>
                <a:gd name="T18" fmla="*/ 6 w 90"/>
                <a:gd name="T19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349">
                  <a:moveTo>
                    <a:pt x="6" y="0"/>
                  </a:moveTo>
                  <a:cubicBezTo>
                    <a:pt x="4" y="0"/>
                    <a:pt x="0" y="0"/>
                    <a:pt x="0" y="4"/>
                  </a:cubicBezTo>
                  <a:cubicBezTo>
                    <a:pt x="0" y="6"/>
                    <a:pt x="1" y="7"/>
                    <a:pt x="3" y="10"/>
                  </a:cubicBezTo>
                  <a:cubicBezTo>
                    <a:pt x="33" y="37"/>
                    <a:pt x="66" y="84"/>
                    <a:pt x="66" y="175"/>
                  </a:cubicBezTo>
                  <a:cubicBezTo>
                    <a:pt x="66" y="247"/>
                    <a:pt x="44" y="303"/>
                    <a:pt x="6" y="337"/>
                  </a:cubicBezTo>
                  <a:cubicBezTo>
                    <a:pt x="0" y="343"/>
                    <a:pt x="0" y="343"/>
                    <a:pt x="0" y="345"/>
                  </a:cubicBezTo>
                  <a:cubicBezTo>
                    <a:pt x="0" y="347"/>
                    <a:pt x="1" y="349"/>
                    <a:pt x="4" y="349"/>
                  </a:cubicBezTo>
                  <a:cubicBezTo>
                    <a:pt x="8" y="349"/>
                    <a:pt x="42" y="326"/>
                    <a:pt x="65" y="282"/>
                  </a:cubicBezTo>
                  <a:cubicBezTo>
                    <a:pt x="80" y="253"/>
                    <a:pt x="90" y="216"/>
                    <a:pt x="90" y="175"/>
                  </a:cubicBezTo>
                  <a:cubicBezTo>
                    <a:pt x="90" y="126"/>
                    <a:pt x="75" y="49"/>
                    <a:pt x="6" y="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95 1">
              <a:extLst>
                <a:ext uri="{FF2B5EF4-FFF2-40B4-BE49-F238E27FC236}">
                  <a16:creationId xmlns:a16="http://schemas.microsoft.com/office/drawing/2014/main" id="{B819D8C7-FB5D-4222-A941-375F5D6F9F67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4841878" y="5108576"/>
              <a:ext cx="133350" cy="261937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3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1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6" y="164"/>
                    <a:pt x="103" y="170"/>
                  </a:cubicBezTo>
                  <a:cubicBezTo>
                    <a:pt x="93" y="192"/>
                    <a:pt x="76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1" name="Group 310" descr="\documentclass{article}&#10;\usepackage{amsmath}&#10;\pagestyle{empty}&#10;\begin{document}&#10;&#10;$\vdots$&#10;&#10;\end{document}" title="IguanaTex Vector Display">
            <a:extLst>
              <a:ext uri="{FF2B5EF4-FFF2-40B4-BE49-F238E27FC236}">
                <a16:creationId xmlns:a16="http://schemas.microsoft.com/office/drawing/2014/main" id="{222E25DC-A820-426F-9DE1-557176E37217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46502" y="3311984"/>
            <a:ext cx="62943" cy="569913"/>
            <a:chOff x="2779713" y="2538412"/>
            <a:chExt cx="1809750" cy="569913"/>
          </a:xfrm>
        </p:grpSpPr>
        <p:sp>
          <p:nvSpPr>
            <p:cNvPr id="307" name="Oval 122">
              <a:extLst>
                <a:ext uri="{FF2B5EF4-FFF2-40B4-BE49-F238E27FC236}">
                  <a16:creationId xmlns:a16="http://schemas.microsoft.com/office/drawing/2014/main" id="{92CAB812-1372-4577-9606-AC44D4911EE0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779713" y="2538412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123">
              <a:extLst>
                <a:ext uri="{FF2B5EF4-FFF2-40B4-BE49-F238E27FC236}">
                  <a16:creationId xmlns:a16="http://schemas.microsoft.com/office/drawing/2014/main" id="{207B4AD0-B360-4204-8C1C-69961A8AA212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779713" y="2790825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Oval 124">
              <a:extLst>
                <a:ext uri="{FF2B5EF4-FFF2-40B4-BE49-F238E27FC236}">
                  <a16:creationId xmlns:a16="http://schemas.microsoft.com/office/drawing/2014/main" id="{2B494B40-4C38-4FD4-A250-C992357D5215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779713" y="3041650"/>
              <a:ext cx="1809750" cy="666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406DFB4-B409-4827-908E-B422D9B2F385}"/>
              </a:ext>
            </a:extLst>
          </p:cNvPr>
          <p:cNvCxnSpPr>
            <a:cxnSpLocks/>
          </p:cNvCxnSpPr>
          <p:nvPr/>
        </p:nvCxnSpPr>
        <p:spPr>
          <a:xfrm flipH="1">
            <a:off x="4356713" y="2753046"/>
            <a:ext cx="9784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A8AB42F-55C2-43CC-B517-C8A75EDF1F05}"/>
              </a:ext>
            </a:extLst>
          </p:cNvPr>
          <p:cNvCxnSpPr>
            <a:cxnSpLocks/>
          </p:cNvCxnSpPr>
          <p:nvPr/>
        </p:nvCxnSpPr>
        <p:spPr>
          <a:xfrm flipH="1">
            <a:off x="4353061" y="2284335"/>
            <a:ext cx="982087" cy="3659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1B77DFC3-0892-4ED2-A9AE-451D8D12E4FC}"/>
              </a:ext>
            </a:extLst>
          </p:cNvPr>
          <p:cNvCxnSpPr>
            <a:cxnSpLocks/>
          </p:cNvCxnSpPr>
          <p:nvPr/>
        </p:nvCxnSpPr>
        <p:spPr>
          <a:xfrm flipH="1" flipV="1">
            <a:off x="4353061" y="2855771"/>
            <a:ext cx="982087" cy="3659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59730565-FFB1-42CC-9C5E-063E2F8025A2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5448865" y="2602768"/>
            <a:ext cx="323851" cy="306388"/>
            <a:chOff x="6826250" y="1911351"/>
            <a:chExt cx="323851" cy="306388"/>
          </a:xfrm>
        </p:grpSpPr>
        <p:sp>
          <p:nvSpPr>
            <p:cNvPr id="369" name="Freeform 139 2">
              <a:extLst>
                <a:ext uri="{FF2B5EF4-FFF2-40B4-BE49-F238E27FC236}">
                  <a16:creationId xmlns:a16="http://schemas.microsoft.com/office/drawing/2014/main" id="{76E1539F-7017-431A-8FA5-DF63515BA6C8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40 2">
              <a:extLst>
                <a:ext uri="{FF2B5EF4-FFF2-40B4-BE49-F238E27FC236}">
                  <a16:creationId xmlns:a16="http://schemas.microsoft.com/office/drawing/2014/main" id="{EEED5104-07D6-4FB4-8EDB-FF4FD884B34E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1" name="Group 370" descr="\documentclass{article}&#10;\usepackage{amsmath}&#10;\pagestyle{empty}&#10;\begin{document}&#10;&#10;$s_t$&#10;&#10;\end{document}" title="IguanaTex Vector Display">
            <a:extLst>
              <a:ext uri="{FF2B5EF4-FFF2-40B4-BE49-F238E27FC236}">
                <a16:creationId xmlns:a16="http://schemas.microsoft.com/office/drawing/2014/main" id="{BE9496C2-91D9-477D-A0AE-858A1FF0BA05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5448865" y="3080544"/>
            <a:ext cx="323851" cy="306388"/>
            <a:chOff x="6826250" y="1911351"/>
            <a:chExt cx="323851" cy="306388"/>
          </a:xfrm>
        </p:grpSpPr>
        <p:sp>
          <p:nvSpPr>
            <p:cNvPr id="372" name="Freeform 139 3">
              <a:extLst>
                <a:ext uri="{FF2B5EF4-FFF2-40B4-BE49-F238E27FC236}">
                  <a16:creationId xmlns:a16="http://schemas.microsoft.com/office/drawing/2014/main" id="{26D3ED95-D423-4BE7-9E7F-94DC7F6CCC59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6826250" y="1911351"/>
              <a:ext cx="174625" cy="231775"/>
            </a:xfrm>
            <a:custGeom>
              <a:avLst/>
              <a:gdLst>
                <a:gd name="T0" fmla="*/ 169 w 183"/>
                <a:gd name="T1" fmla="*/ 34 h 227"/>
                <a:gd name="T2" fmla="*/ 145 w 183"/>
                <a:gd name="T3" fmla="*/ 57 h 227"/>
                <a:gd name="T4" fmla="*/ 160 w 183"/>
                <a:gd name="T5" fmla="*/ 71 h 227"/>
                <a:gd name="T6" fmla="*/ 183 w 183"/>
                <a:gd name="T7" fmla="*/ 43 h 227"/>
                <a:gd name="T8" fmla="*/ 124 w 183"/>
                <a:gd name="T9" fmla="*/ 0 h 227"/>
                <a:gd name="T10" fmla="*/ 40 w 183"/>
                <a:gd name="T11" fmla="*/ 73 h 227"/>
                <a:gd name="T12" fmla="*/ 91 w 183"/>
                <a:gd name="T13" fmla="*/ 123 h 227"/>
                <a:gd name="T14" fmla="*/ 143 w 183"/>
                <a:gd name="T15" fmla="*/ 161 h 227"/>
                <a:gd name="T16" fmla="*/ 72 w 183"/>
                <a:gd name="T17" fmla="*/ 216 h 227"/>
                <a:gd name="T18" fmla="*/ 15 w 183"/>
                <a:gd name="T19" fmla="*/ 189 h 227"/>
                <a:gd name="T20" fmla="*/ 46 w 183"/>
                <a:gd name="T21" fmla="*/ 163 h 227"/>
                <a:gd name="T22" fmla="*/ 28 w 183"/>
                <a:gd name="T23" fmla="*/ 145 h 227"/>
                <a:gd name="T24" fmla="*/ 0 w 183"/>
                <a:gd name="T25" fmla="*/ 178 h 227"/>
                <a:gd name="T26" fmla="*/ 71 w 183"/>
                <a:gd name="T27" fmla="*/ 227 h 227"/>
                <a:gd name="T28" fmla="*/ 171 w 183"/>
                <a:gd name="T29" fmla="*/ 144 h 227"/>
                <a:gd name="T30" fmla="*/ 156 w 183"/>
                <a:gd name="T31" fmla="*/ 107 h 227"/>
                <a:gd name="T32" fmla="*/ 106 w 183"/>
                <a:gd name="T33" fmla="*/ 86 h 227"/>
                <a:gd name="T34" fmla="*/ 68 w 183"/>
                <a:gd name="T35" fmla="*/ 56 h 227"/>
                <a:gd name="T36" fmla="*/ 124 w 183"/>
                <a:gd name="T37" fmla="*/ 11 h 227"/>
                <a:gd name="T38" fmla="*/ 169 w 183"/>
                <a:gd name="T39" fmla="*/ 3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7">
                  <a:moveTo>
                    <a:pt x="169" y="34"/>
                  </a:moveTo>
                  <a:cubicBezTo>
                    <a:pt x="155" y="35"/>
                    <a:pt x="145" y="46"/>
                    <a:pt x="145" y="57"/>
                  </a:cubicBezTo>
                  <a:cubicBezTo>
                    <a:pt x="145" y="64"/>
                    <a:pt x="149" y="71"/>
                    <a:pt x="160" y="71"/>
                  </a:cubicBezTo>
                  <a:cubicBezTo>
                    <a:pt x="171" y="71"/>
                    <a:pt x="183" y="63"/>
                    <a:pt x="183" y="43"/>
                  </a:cubicBezTo>
                  <a:cubicBezTo>
                    <a:pt x="183" y="21"/>
                    <a:pt x="162" y="0"/>
                    <a:pt x="124" y="0"/>
                  </a:cubicBezTo>
                  <a:cubicBezTo>
                    <a:pt x="58" y="0"/>
                    <a:pt x="40" y="51"/>
                    <a:pt x="40" y="73"/>
                  </a:cubicBezTo>
                  <a:cubicBezTo>
                    <a:pt x="40" y="112"/>
                    <a:pt x="77" y="120"/>
                    <a:pt x="91" y="123"/>
                  </a:cubicBezTo>
                  <a:cubicBezTo>
                    <a:pt x="117" y="128"/>
                    <a:pt x="143" y="133"/>
                    <a:pt x="143" y="161"/>
                  </a:cubicBezTo>
                  <a:cubicBezTo>
                    <a:pt x="143" y="174"/>
                    <a:pt x="131" y="216"/>
                    <a:pt x="72" y="216"/>
                  </a:cubicBezTo>
                  <a:cubicBezTo>
                    <a:pt x="65" y="216"/>
                    <a:pt x="26" y="216"/>
                    <a:pt x="15" y="189"/>
                  </a:cubicBezTo>
                  <a:cubicBezTo>
                    <a:pt x="34" y="192"/>
                    <a:pt x="46" y="177"/>
                    <a:pt x="46" y="163"/>
                  </a:cubicBezTo>
                  <a:cubicBezTo>
                    <a:pt x="46" y="151"/>
                    <a:pt x="38" y="145"/>
                    <a:pt x="28" y="145"/>
                  </a:cubicBezTo>
                  <a:cubicBezTo>
                    <a:pt x="15" y="145"/>
                    <a:pt x="0" y="156"/>
                    <a:pt x="0" y="178"/>
                  </a:cubicBezTo>
                  <a:cubicBezTo>
                    <a:pt x="0" y="207"/>
                    <a:pt x="28" y="227"/>
                    <a:pt x="71" y="227"/>
                  </a:cubicBezTo>
                  <a:cubicBezTo>
                    <a:pt x="152" y="227"/>
                    <a:pt x="171" y="166"/>
                    <a:pt x="171" y="144"/>
                  </a:cubicBezTo>
                  <a:cubicBezTo>
                    <a:pt x="171" y="126"/>
                    <a:pt x="162" y="113"/>
                    <a:pt x="156" y="107"/>
                  </a:cubicBezTo>
                  <a:cubicBezTo>
                    <a:pt x="142" y="93"/>
                    <a:pt x="128" y="91"/>
                    <a:pt x="106" y="86"/>
                  </a:cubicBezTo>
                  <a:cubicBezTo>
                    <a:pt x="88" y="82"/>
                    <a:pt x="68" y="79"/>
                    <a:pt x="68" y="56"/>
                  </a:cubicBezTo>
                  <a:cubicBezTo>
                    <a:pt x="68" y="42"/>
                    <a:pt x="80" y="11"/>
                    <a:pt x="124" y="11"/>
                  </a:cubicBezTo>
                  <a:cubicBezTo>
                    <a:pt x="136" y="11"/>
                    <a:pt x="161" y="15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40 3">
              <a:extLst>
                <a:ext uri="{FF2B5EF4-FFF2-40B4-BE49-F238E27FC236}">
                  <a16:creationId xmlns:a16="http://schemas.microsoft.com/office/drawing/2014/main" id="{68F65045-D31D-4880-9E41-C21C907D9527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037388" y="1990726"/>
              <a:ext cx="112713" cy="227013"/>
            </a:xfrm>
            <a:custGeom>
              <a:avLst/>
              <a:gdLst>
                <a:gd name="T0" fmla="*/ 71 w 118"/>
                <a:gd name="T1" fmla="*/ 80 h 222"/>
                <a:gd name="T2" fmla="*/ 107 w 118"/>
                <a:gd name="T3" fmla="*/ 80 h 222"/>
                <a:gd name="T4" fmla="*/ 118 w 118"/>
                <a:gd name="T5" fmla="*/ 73 h 222"/>
                <a:gd name="T6" fmla="*/ 108 w 118"/>
                <a:gd name="T7" fmla="*/ 68 h 222"/>
                <a:gd name="T8" fmla="*/ 75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7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5 h 222"/>
                <a:gd name="T24" fmla="*/ 11 w 118"/>
                <a:gd name="T25" fmla="*/ 80 h 222"/>
                <a:gd name="T26" fmla="*/ 44 w 118"/>
                <a:gd name="T27" fmla="*/ 80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1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3"/>
                  </a:cubicBezTo>
                  <a:cubicBezTo>
                    <a:pt x="118" y="68"/>
                    <a:pt x="114" y="68"/>
                    <a:pt x="108" y="68"/>
                  </a:cubicBezTo>
                  <a:lnTo>
                    <a:pt x="75" y="68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5" y="68"/>
                    <a:pt x="0" y="68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2" y="164"/>
                    <a:pt x="111" y="164"/>
                  </a:cubicBezTo>
                  <a:cubicBezTo>
                    <a:pt x="106" y="164"/>
                    <a:pt x="106" y="165"/>
                    <a:pt x="103" y="170"/>
                  </a:cubicBezTo>
                  <a:cubicBezTo>
                    <a:pt x="93" y="193"/>
                    <a:pt x="76" y="212"/>
                    <a:pt x="56" y="212"/>
                  </a:cubicBezTo>
                  <a:cubicBezTo>
                    <a:pt x="49" y="212"/>
                    <a:pt x="44" y="208"/>
                    <a:pt x="44" y="195"/>
                  </a:cubicBezTo>
                  <a:cubicBezTo>
                    <a:pt x="44" y="191"/>
                    <a:pt x="46" y="184"/>
                    <a:pt x="46" y="181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 descr="\documentclass{article}&#10;\usepackage{amsmath}&#10;\pagestyle{empty}&#10;\begin{document}&#10;&#10;$s'_t = \lambda_{t-1} \circ s'_{t-1} + b_{t-1}$&#10;&#10;\end{document}" title="IguanaTex Vector Display">
            <a:extLst>
              <a:ext uri="{FF2B5EF4-FFF2-40B4-BE49-F238E27FC236}">
                <a16:creationId xmlns:a16="http://schemas.microsoft.com/office/drawing/2014/main" id="{A9320E42-72D1-4A6D-B879-2F3077D0FA15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6878637" y="1984376"/>
            <a:ext cx="4551363" cy="460376"/>
            <a:chOff x="7488238" y="1984376"/>
            <a:chExt cx="4551363" cy="46037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8B75A66-466B-4BC8-835C-A7C0463267B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488238" y="2127251"/>
              <a:ext cx="171450" cy="207963"/>
            </a:xfrm>
            <a:custGeom>
              <a:avLst/>
              <a:gdLst>
                <a:gd name="T0" fmla="*/ 169 w 183"/>
                <a:gd name="T1" fmla="*/ 34 h 226"/>
                <a:gd name="T2" fmla="*/ 145 w 183"/>
                <a:gd name="T3" fmla="*/ 56 h 226"/>
                <a:gd name="T4" fmla="*/ 160 w 183"/>
                <a:gd name="T5" fmla="*/ 70 h 226"/>
                <a:gd name="T6" fmla="*/ 183 w 183"/>
                <a:gd name="T7" fmla="*/ 43 h 226"/>
                <a:gd name="T8" fmla="*/ 124 w 183"/>
                <a:gd name="T9" fmla="*/ 0 h 226"/>
                <a:gd name="T10" fmla="*/ 40 w 183"/>
                <a:gd name="T11" fmla="*/ 72 h 226"/>
                <a:gd name="T12" fmla="*/ 91 w 183"/>
                <a:gd name="T13" fmla="*/ 122 h 226"/>
                <a:gd name="T14" fmla="*/ 143 w 183"/>
                <a:gd name="T15" fmla="*/ 160 h 226"/>
                <a:gd name="T16" fmla="*/ 71 w 183"/>
                <a:gd name="T17" fmla="*/ 215 h 226"/>
                <a:gd name="T18" fmla="*/ 15 w 183"/>
                <a:gd name="T19" fmla="*/ 188 h 226"/>
                <a:gd name="T20" fmla="*/ 46 w 183"/>
                <a:gd name="T21" fmla="*/ 162 h 226"/>
                <a:gd name="T22" fmla="*/ 28 w 183"/>
                <a:gd name="T23" fmla="*/ 144 h 226"/>
                <a:gd name="T24" fmla="*/ 0 w 183"/>
                <a:gd name="T25" fmla="*/ 177 h 226"/>
                <a:gd name="T26" fmla="*/ 71 w 183"/>
                <a:gd name="T27" fmla="*/ 226 h 226"/>
                <a:gd name="T28" fmla="*/ 171 w 183"/>
                <a:gd name="T29" fmla="*/ 143 h 226"/>
                <a:gd name="T30" fmla="*/ 156 w 183"/>
                <a:gd name="T31" fmla="*/ 106 h 226"/>
                <a:gd name="T32" fmla="*/ 106 w 183"/>
                <a:gd name="T33" fmla="*/ 85 h 226"/>
                <a:gd name="T34" fmla="*/ 68 w 183"/>
                <a:gd name="T35" fmla="*/ 55 h 226"/>
                <a:gd name="T36" fmla="*/ 124 w 183"/>
                <a:gd name="T37" fmla="*/ 11 h 226"/>
                <a:gd name="T38" fmla="*/ 169 w 183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3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49" y="70"/>
                    <a:pt x="160" y="70"/>
                  </a:cubicBezTo>
                  <a:cubicBezTo>
                    <a:pt x="171" y="70"/>
                    <a:pt x="183" y="62"/>
                    <a:pt x="183" y="43"/>
                  </a:cubicBezTo>
                  <a:cubicBezTo>
                    <a:pt x="183" y="20"/>
                    <a:pt x="162" y="0"/>
                    <a:pt x="124" y="0"/>
                  </a:cubicBezTo>
                  <a:cubicBezTo>
                    <a:pt x="58" y="0"/>
                    <a:pt x="40" y="50"/>
                    <a:pt x="40" y="72"/>
                  </a:cubicBezTo>
                  <a:cubicBezTo>
                    <a:pt x="40" y="111"/>
                    <a:pt x="76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1" y="215"/>
                    <a:pt x="71" y="215"/>
                  </a:cubicBezTo>
                  <a:cubicBezTo>
                    <a:pt x="64" y="215"/>
                    <a:pt x="26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8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8" y="226"/>
                    <a:pt x="71" y="226"/>
                  </a:cubicBezTo>
                  <a:cubicBezTo>
                    <a:pt x="152" y="226"/>
                    <a:pt x="171" y="165"/>
                    <a:pt x="171" y="143"/>
                  </a:cubicBezTo>
                  <a:cubicBezTo>
                    <a:pt x="171" y="125"/>
                    <a:pt x="162" y="112"/>
                    <a:pt x="156" y="106"/>
                  </a:cubicBezTo>
                  <a:cubicBezTo>
                    <a:pt x="142" y="92"/>
                    <a:pt x="128" y="90"/>
                    <a:pt x="106" y="85"/>
                  </a:cubicBezTo>
                  <a:cubicBezTo>
                    <a:pt x="88" y="81"/>
                    <a:pt x="68" y="78"/>
                    <a:pt x="68" y="55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6" y="11"/>
                    <a:pt x="161" y="14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B35264-5DF3-4491-A58E-FD2A603DE41E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7697788" y="1984376"/>
              <a:ext cx="80963" cy="166688"/>
            </a:xfrm>
            <a:custGeom>
              <a:avLst/>
              <a:gdLst>
                <a:gd name="T0" fmla="*/ 84 w 87"/>
                <a:gd name="T1" fmla="*/ 31 h 181"/>
                <a:gd name="T2" fmla="*/ 87 w 87"/>
                <a:gd name="T3" fmla="*/ 20 h 181"/>
                <a:gd name="T4" fmla="*/ 67 w 87"/>
                <a:gd name="T5" fmla="*/ 0 h 181"/>
                <a:gd name="T6" fmla="*/ 48 w 87"/>
                <a:gd name="T7" fmla="*/ 17 h 181"/>
                <a:gd name="T8" fmla="*/ 2 w 87"/>
                <a:gd name="T9" fmla="*/ 168 h 181"/>
                <a:gd name="T10" fmla="*/ 0 w 87"/>
                <a:gd name="T11" fmla="*/ 173 h 181"/>
                <a:gd name="T12" fmla="*/ 14 w 87"/>
                <a:gd name="T13" fmla="*/ 181 h 181"/>
                <a:gd name="T14" fmla="*/ 19 w 87"/>
                <a:gd name="T15" fmla="*/ 175 h 181"/>
                <a:gd name="T16" fmla="*/ 84 w 87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81">
                  <a:moveTo>
                    <a:pt x="84" y="31"/>
                  </a:moveTo>
                  <a:cubicBezTo>
                    <a:pt x="87" y="25"/>
                    <a:pt x="87" y="22"/>
                    <a:pt x="87" y="20"/>
                  </a:cubicBezTo>
                  <a:cubicBezTo>
                    <a:pt x="87" y="9"/>
                    <a:pt x="78" y="0"/>
                    <a:pt x="67" y="0"/>
                  </a:cubicBezTo>
                  <a:cubicBezTo>
                    <a:pt x="54" y="0"/>
                    <a:pt x="49" y="11"/>
                    <a:pt x="48" y="17"/>
                  </a:cubicBezTo>
                  <a:lnTo>
                    <a:pt x="2" y="168"/>
                  </a:lnTo>
                  <a:cubicBezTo>
                    <a:pt x="1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6" y="180"/>
                    <a:pt x="19" y="175"/>
                  </a:cubicBezTo>
                  <a:lnTo>
                    <a:pt x="84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2D9F478-2B31-41A6-9CC3-303D3971FBEB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7696201" y="2241551"/>
              <a:ext cx="111125" cy="203200"/>
            </a:xfrm>
            <a:custGeom>
              <a:avLst/>
              <a:gdLst>
                <a:gd name="T0" fmla="*/ 71 w 118"/>
                <a:gd name="T1" fmla="*/ 81 h 222"/>
                <a:gd name="T2" fmla="*/ 107 w 118"/>
                <a:gd name="T3" fmla="*/ 81 h 222"/>
                <a:gd name="T4" fmla="*/ 118 w 118"/>
                <a:gd name="T5" fmla="*/ 73 h 222"/>
                <a:gd name="T6" fmla="*/ 107 w 118"/>
                <a:gd name="T7" fmla="*/ 68 h 222"/>
                <a:gd name="T8" fmla="*/ 74 w 118"/>
                <a:gd name="T9" fmla="*/ 68 h 222"/>
                <a:gd name="T10" fmla="*/ 87 w 118"/>
                <a:gd name="T11" fmla="*/ 16 h 222"/>
                <a:gd name="T12" fmla="*/ 88 w 118"/>
                <a:gd name="T13" fmla="*/ 11 h 222"/>
                <a:gd name="T14" fmla="*/ 76 w 118"/>
                <a:gd name="T15" fmla="*/ 0 h 222"/>
                <a:gd name="T16" fmla="*/ 60 w 118"/>
                <a:gd name="T17" fmla="*/ 15 h 222"/>
                <a:gd name="T18" fmla="*/ 47 w 118"/>
                <a:gd name="T19" fmla="*/ 68 h 222"/>
                <a:gd name="T20" fmla="*/ 11 w 118"/>
                <a:gd name="T21" fmla="*/ 68 h 222"/>
                <a:gd name="T22" fmla="*/ 0 w 118"/>
                <a:gd name="T23" fmla="*/ 76 h 222"/>
                <a:gd name="T24" fmla="*/ 10 w 118"/>
                <a:gd name="T25" fmla="*/ 81 h 222"/>
                <a:gd name="T26" fmla="*/ 43 w 118"/>
                <a:gd name="T27" fmla="*/ 81 h 222"/>
                <a:gd name="T28" fmla="*/ 23 w 118"/>
                <a:gd name="T29" fmla="*/ 163 h 222"/>
                <a:gd name="T30" fmla="*/ 18 w 118"/>
                <a:gd name="T31" fmla="*/ 189 h 222"/>
                <a:gd name="T32" fmla="*/ 55 w 118"/>
                <a:gd name="T33" fmla="*/ 222 h 222"/>
                <a:gd name="T34" fmla="*/ 116 w 118"/>
                <a:gd name="T35" fmla="*/ 168 h 222"/>
                <a:gd name="T36" fmla="*/ 110 w 118"/>
                <a:gd name="T37" fmla="*/ 164 h 222"/>
                <a:gd name="T38" fmla="*/ 103 w 118"/>
                <a:gd name="T39" fmla="*/ 170 h 222"/>
                <a:gd name="T40" fmla="*/ 56 w 118"/>
                <a:gd name="T41" fmla="*/ 212 h 222"/>
                <a:gd name="T42" fmla="*/ 44 w 118"/>
                <a:gd name="T43" fmla="*/ 195 h 222"/>
                <a:gd name="T44" fmla="*/ 46 w 118"/>
                <a:gd name="T45" fmla="*/ 181 h 222"/>
                <a:gd name="T46" fmla="*/ 71 w 118"/>
                <a:gd name="T47" fmla="*/ 8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2">
                  <a:moveTo>
                    <a:pt x="71" y="81"/>
                  </a:moveTo>
                  <a:lnTo>
                    <a:pt x="107" y="81"/>
                  </a:lnTo>
                  <a:cubicBezTo>
                    <a:pt x="113" y="81"/>
                    <a:pt x="118" y="81"/>
                    <a:pt x="118" y="73"/>
                  </a:cubicBezTo>
                  <a:cubicBezTo>
                    <a:pt x="118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5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7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6"/>
                  </a:cubicBezTo>
                  <a:cubicBezTo>
                    <a:pt x="0" y="81"/>
                    <a:pt x="4" y="81"/>
                    <a:pt x="10" y="81"/>
                  </a:cubicBezTo>
                  <a:lnTo>
                    <a:pt x="43" y="81"/>
                  </a:lnTo>
                  <a:lnTo>
                    <a:pt x="23" y="163"/>
                  </a:lnTo>
                  <a:cubicBezTo>
                    <a:pt x="21" y="172"/>
                    <a:pt x="18" y="184"/>
                    <a:pt x="18" y="189"/>
                  </a:cubicBezTo>
                  <a:cubicBezTo>
                    <a:pt x="18" y="209"/>
                    <a:pt x="35" y="222"/>
                    <a:pt x="55" y="222"/>
                  </a:cubicBezTo>
                  <a:cubicBezTo>
                    <a:pt x="94" y="222"/>
                    <a:pt x="116" y="173"/>
                    <a:pt x="116" y="168"/>
                  </a:cubicBezTo>
                  <a:cubicBezTo>
                    <a:pt x="116" y="164"/>
                    <a:pt x="111" y="164"/>
                    <a:pt x="110" y="164"/>
                  </a:cubicBezTo>
                  <a:cubicBezTo>
                    <a:pt x="106" y="164"/>
                    <a:pt x="105" y="165"/>
                    <a:pt x="103" y="170"/>
                  </a:cubicBezTo>
                  <a:cubicBezTo>
                    <a:pt x="93" y="192"/>
                    <a:pt x="75" y="212"/>
                    <a:pt x="56" y="212"/>
                  </a:cubicBezTo>
                  <a:cubicBezTo>
                    <a:pt x="49" y="212"/>
                    <a:pt x="44" y="207"/>
                    <a:pt x="44" y="195"/>
                  </a:cubicBezTo>
                  <a:cubicBezTo>
                    <a:pt x="44" y="191"/>
                    <a:pt x="45" y="184"/>
                    <a:pt x="46" y="181"/>
                  </a:cubicBezTo>
                  <a:lnTo>
                    <a:pt x="71" y="8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EEF8AE37-F724-46F1-9BE9-2542D023E872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002588" y="2162176"/>
              <a:ext cx="309563" cy="106363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EBDCED46-25C8-4F9C-88E5-FEB0A4898C88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8493126" y="2012951"/>
              <a:ext cx="230188" cy="322263"/>
            </a:xfrm>
            <a:custGeom>
              <a:avLst/>
              <a:gdLst>
                <a:gd name="T0" fmla="*/ 152 w 247"/>
                <a:gd name="T1" fmla="*/ 200 h 353"/>
                <a:gd name="T2" fmla="*/ 204 w 247"/>
                <a:gd name="T3" fmla="*/ 341 h 353"/>
                <a:gd name="T4" fmla="*/ 231 w 247"/>
                <a:gd name="T5" fmla="*/ 352 h 353"/>
                <a:gd name="T6" fmla="*/ 242 w 247"/>
                <a:gd name="T7" fmla="*/ 352 h 353"/>
                <a:gd name="T8" fmla="*/ 247 w 247"/>
                <a:gd name="T9" fmla="*/ 347 h 353"/>
                <a:gd name="T10" fmla="*/ 245 w 247"/>
                <a:gd name="T11" fmla="*/ 342 h 353"/>
                <a:gd name="T12" fmla="*/ 233 w 247"/>
                <a:gd name="T13" fmla="*/ 319 h 353"/>
                <a:gd name="T14" fmla="*/ 131 w 247"/>
                <a:gd name="T15" fmla="*/ 35 h 353"/>
                <a:gd name="T16" fmla="*/ 70 w 247"/>
                <a:gd name="T17" fmla="*/ 0 h 353"/>
                <a:gd name="T18" fmla="*/ 62 w 247"/>
                <a:gd name="T19" fmla="*/ 5 h 353"/>
                <a:gd name="T20" fmla="*/ 66 w 247"/>
                <a:gd name="T21" fmla="*/ 10 h 353"/>
                <a:gd name="T22" fmla="*/ 98 w 247"/>
                <a:gd name="T23" fmla="*/ 50 h 353"/>
                <a:gd name="T24" fmla="*/ 147 w 247"/>
                <a:gd name="T25" fmla="*/ 186 h 353"/>
                <a:gd name="T26" fmla="*/ 9 w 247"/>
                <a:gd name="T27" fmla="*/ 323 h 353"/>
                <a:gd name="T28" fmla="*/ 0 w 247"/>
                <a:gd name="T29" fmla="*/ 338 h 353"/>
                <a:gd name="T30" fmla="*/ 15 w 247"/>
                <a:gd name="T31" fmla="*/ 353 h 353"/>
                <a:gd name="T32" fmla="*/ 32 w 247"/>
                <a:gd name="T33" fmla="*/ 342 h 353"/>
                <a:gd name="T34" fmla="*/ 152 w 247"/>
                <a:gd name="T35" fmla="*/ 20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7" h="353">
                  <a:moveTo>
                    <a:pt x="152" y="200"/>
                  </a:moveTo>
                  <a:cubicBezTo>
                    <a:pt x="172" y="253"/>
                    <a:pt x="196" y="329"/>
                    <a:pt x="204" y="341"/>
                  </a:cubicBezTo>
                  <a:cubicBezTo>
                    <a:pt x="212" y="352"/>
                    <a:pt x="217" y="352"/>
                    <a:pt x="231" y="352"/>
                  </a:cubicBezTo>
                  <a:lnTo>
                    <a:pt x="242" y="352"/>
                  </a:lnTo>
                  <a:cubicBezTo>
                    <a:pt x="246" y="351"/>
                    <a:pt x="247" y="348"/>
                    <a:pt x="247" y="347"/>
                  </a:cubicBezTo>
                  <a:cubicBezTo>
                    <a:pt x="247" y="345"/>
                    <a:pt x="246" y="344"/>
                    <a:pt x="245" y="342"/>
                  </a:cubicBezTo>
                  <a:cubicBezTo>
                    <a:pt x="240" y="337"/>
                    <a:pt x="237" y="329"/>
                    <a:pt x="233" y="319"/>
                  </a:cubicBezTo>
                  <a:lnTo>
                    <a:pt x="131" y="35"/>
                  </a:lnTo>
                  <a:cubicBezTo>
                    <a:pt x="121" y="6"/>
                    <a:pt x="94" y="0"/>
                    <a:pt x="70" y="0"/>
                  </a:cubicBezTo>
                  <a:cubicBezTo>
                    <a:pt x="68" y="0"/>
                    <a:pt x="62" y="0"/>
                    <a:pt x="62" y="5"/>
                  </a:cubicBezTo>
                  <a:cubicBezTo>
                    <a:pt x="62" y="9"/>
                    <a:pt x="65" y="10"/>
                    <a:pt x="66" y="10"/>
                  </a:cubicBezTo>
                  <a:cubicBezTo>
                    <a:pt x="82" y="13"/>
                    <a:pt x="86" y="16"/>
                    <a:pt x="98" y="50"/>
                  </a:cubicBezTo>
                  <a:lnTo>
                    <a:pt x="147" y="186"/>
                  </a:lnTo>
                  <a:lnTo>
                    <a:pt x="9" y="323"/>
                  </a:lnTo>
                  <a:cubicBezTo>
                    <a:pt x="3" y="329"/>
                    <a:pt x="0" y="332"/>
                    <a:pt x="0" y="338"/>
                  </a:cubicBezTo>
                  <a:cubicBezTo>
                    <a:pt x="0" y="347"/>
                    <a:pt x="7" y="353"/>
                    <a:pt x="15" y="353"/>
                  </a:cubicBezTo>
                  <a:cubicBezTo>
                    <a:pt x="23" y="353"/>
                    <a:pt x="28" y="347"/>
                    <a:pt x="32" y="342"/>
                  </a:cubicBezTo>
                  <a:lnTo>
                    <a:pt x="152" y="20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658BC61-13CF-4687-8A69-67269D40A39D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753476" y="2198689"/>
              <a:ext cx="111125" cy="201613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7 w 118"/>
                <a:gd name="T7" fmla="*/ 67 h 221"/>
                <a:gd name="T8" fmla="*/ 74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6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2"/>
                  </a:cubicBezTo>
                  <a:cubicBezTo>
                    <a:pt x="118" y="67"/>
                    <a:pt x="113" y="67"/>
                    <a:pt x="107" y="67"/>
                  </a:cubicBezTo>
                  <a:lnTo>
                    <a:pt x="74" y="67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8" y="0"/>
                    <a:pt x="62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9"/>
                    <a:pt x="35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1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5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5" y="183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0C09CEF9-EB0E-49E2-8F74-6B3C8568743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8915401" y="2309814"/>
              <a:ext cx="222250" cy="1587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8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9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8FBE1EBB-8A82-446C-A7C9-2AB435CAB962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9207501" y="2185989"/>
              <a:ext cx="119063" cy="211138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C693C9A-464B-48BB-8E26-2CD3F30627B5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10713" y="2127251"/>
              <a:ext cx="182563" cy="176213"/>
            </a:xfrm>
            <a:custGeom>
              <a:avLst/>
              <a:gdLst>
                <a:gd name="T0" fmla="*/ 194 w 194"/>
                <a:gd name="T1" fmla="*/ 96 h 193"/>
                <a:gd name="T2" fmla="*/ 97 w 194"/>
                <a:gd name="T3" fmla="*/ 0 h 193"/>
                <a:gd name="T4" fmla="*/ 0 w 194"/>
                <a:gd name="T5" fmla="*/ 96 h 193"/>
                <a:gd name="T6" fmla="*/ 97 w 194"/>
                <a:gd name="T7" fmla="*/ 193 h 193"/>
                <a:gd name="T8" fmla="*/ 194 w 194"/>
                <a:gd name="T9" fmla="*/ 96 h 193"/>
                <a:gd name="T10" fmla="*/ 97 w 194"/>
                <a:gd name="T11" fmla="*/ 173 h 193"/>
                <a:gd name="T12" fmla="*/ 20 w 194"/>
                <a:gd name="T13" fmla="*/ 96 h 193"/>
                <a:gd name="T14" fmla="*/ 97 w 194"/>
                <a:gd name="T15" fmla="*/ 20 h 193"/>
                <a:gd name="T16" fmla="*/ 174 w 194"/>
                <a:gd name="T17" fmla="*/ 96 h 193"/>
                <a:gd name="T18" fmla="*/ 97 w 194"/>
                <a:gd name="T19" fmla="*/ 17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93">
                  <a:moveTo>
                    <a:pt x="194" y="96"/>
                  </a:moveTo>
                  <a:cubicBezTo>
                    <a:pt x="194" y="43"/>
                    <a:pt x="149" y="0"/>
                    <a:pt x="97" y="0"/>
                  </a:cubicBezTo>
                  <a:cubicBezTo>
                    <a:pt x="43" y="0"/>
                    <a:pt x="0" y="44"/>
                    <a:pt x="0" y="96"/>
                  </a:cubicBezTo>
                  <a:cubicBezTo>
                    <a:pt x="0" y="149"/>
                    <a:pt x="43" y="193"/>
                    <a:pt x="97" y="193"/>
                  </a:cubicBezTo>
                  <a:cubicBezTo>
                    <a:pt x="149" y="193"/>
                    <a:pt x="194" y="150"/>
                    <a:pt x="194" y="96"/>
                  </a:cubicBezTo>
                  <a:close/>
                  <a:moveTo>
                    <a:pt x="97" y="173"/>
                  </a:moveTo>
                  <a:cubicBezTo>
                    <a:pt x="54" y="173"/>
                    <a:pt x="20" y="138"/>
                    <a:pt x="20" y="96"/>
                  </a:cubicBezTo>
                  <a:cubicBezTo>
                    <a:pt x="20" y="54"/>
                    <a:pt x="54" y="20"/>
                    <a:pt x="97" y="20"/>
                  </a:cubicBezTo>
                  <a:cubicBezTo>
                    <a:pt x="138" y="20"/>
                    <a:pt x="174" y="53"/>
                    <a:pt x="174" y="96"/>
                  </a:cubicBezTo>
                  <a:cubicBezTo>
                    <a:pt x="174" y="139"/>
                    <a:pt x="138" y="173"/>
                    <a:pt x="97" y="17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C021FE2-AE2B-4EA2-A0FA-E505450CED4D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9847263" y="2127251"/>
              <a:ext cx="171450" cy="207963"/>
            </a:xfrm>
            <a:custGeom>
              <a:avLst/>
              <a:gdLst>
                <a:gd name="T0" fmla="*/ 169 w 184"/>
                <a:gd name="T1" fmla="*/ 34 h 226"/>
                <a:gd name="T2" fmla="*/ 145 w 184"/>
                <a:gd name="T3" fmla="*/ 56 h 226"/>
                <a:gd name="T4" fmla="*/ 161 w 184"/>
                <a:gd name="T5" fmla="*/ 70 h 226"/>
                <a:gd name="T6" fmla="*/ 184 w 184"/>
                <a:gd name="T7" fmla="*/ 43 h 226"/>
                <a:gd name="T8" fmla="*/ 124 w 184"/>
                <a:gd name="T9" fmla="*/ 0 h 226"/>
                <a:gd name="T10" fmla="*/ 40 w 184"/>
                <a:gd name="T11" fmla="*/ 72 h 226"/>
                <a:gd name="T12" fmla="*/ 91 w 184"/>
                <a:gd name="T13" fmla="*/ 122 h 226"/>
                <a:gd name="T14" fmla="*/ 143 w 184"/>
                <a:gd name="T15" fmla="*/ 160 h 226"/>
                <a:gd name="T16" fmla="*/ 72 w 184"/>
                <a:gd name="T17" fmla="*/ 215 h 226"/>
                <a:gd name="T18" fmla="*/ 15 w 184"/>
                <a:gd name="T19" fmla="*/ 188 h 226"/>
                <a:gd name="T20" fmla="*/ 46 w 184"/>
                <a:gd name="T21" fmla="*/ 162 h 226"/>
                <a:gd name="T22" fmla="*/ 28 w 184"/>
                <a:gd name="T23" fmla="*/ 144 h 226"/>
                <a:gd name="T24" fmla="*/ 0 w 184"/>
                <a:gd name="T25" fmla="*/ 177 h 226"/>
                <a:gd name="T26" fmla="*/ 71 w 184"/>
                <a:gd name="T27" fmla="*/ 226 h 226"/>
                <a:gd name="T28" fmla="*/ 172 w 184"/>
                <a:gd name="T29" fmla="*/ 143 h 226"/>
                <a:gd name="T30" fmla="*/ 156 w 184"/>
                <a:gd name="T31" fmla="*/ 106 h 226"/>
                <a:gd name="T32" fmla="*/ 106 w 184"/>
                <a:gd name="T33" fmla="*/ 85 h 226"/>
                <a:gd name="T34" fmla="*/ 68 w 184"/>
                <a:gd name="T35" fmla="*/ 55 h 226"/>
                <a:gd name="T36" fmla="*/ 124 w 184"/>
                <a:gd name="T37" fmla="*/ 11 h 226"/>
                <a:gd name="T38" fmla="*/ 169 w 184"/>
                <a:gd name="T39" fmla="*/ 3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226">
                  <a:moveTo>
                    <a:pt x="169" y="34"/>
                  </a:moveTo>
                  <a:cubicBezTo>
                    <a:pt x="155" y="34"/>
                    <a:pt x="145" y="45"/>
                    <a:pt x="145" y="56"/>
                  </a:cubicBezTo>
                  <a:cubicBezTo>
                    <a:pt x="145" y="63"/>
                    <a:pt x="150" y="70"/>
                    <a:pt x="161" y="70"/>
                  </a:cubicBezTo>
                  <a:cubicBezTo>
                    <a:pt x="172" y="70"/>
                    <a:pt x="184" y="62"/>
                    <a:pt x="184" y="43"/>
                  </a:cubicBezTo>
                  <a:cubicBezTo>
                    <a:pt x="184" y="20"/>
                    <a:pt x="162" y="0"/>
                    <a:pt x="124" y="0"/>
                  </a:cubicBezTo>
                  <a:cubicBezTo>
                    <a:pt x="58" y="0"/>
                    <a:pt x="40" y="50"/>
                    <a:pt x="40" y="72"/>
                  </a:cubicBezTo>
                  <a:cubicBezTo>
                    <a:pt x="40" y="111"/>
                    <a:pt x="77" y="119"/>
                    <a:pt x="91" y="122"/>
                  </a:cubicBezTo>
                  <a:cubicBezTo>
                    <a:pt x="117" y="127"/>
                    <a:pt x="143" y="132"/>
                    <a:pt x="143" y="160"/>
                  </a:cubicBezTo>
                  <a:cubicBezTo>
                    <a:pt x="143" y="173"/>
                    <a:pt x="132" y="215"/>
                    <a:pt x="72" y="215"/>
                  </a:cubicBezTo>
                  <a:cubicBezTo>
                    <a:pt x="65" y="215"/>
                    <a:pt x="27" y="215"/>
                    <a:pt x="15" y="188"/>
                  </a:cubicBezTo>
                  <a:cubicBezTo>
                    <a:pt x="34" y="191"/>
                    <a:pt x="46" y="176"/>
                    <a:pt x="46" y="162"/>
                  </a:cubicBezTo>
                  <a:cubicBezTo>
                    <a:pt x="46" y="150"/>
                    <a:pt x="38" y="144"/>
                    <a:pt x="28" y="144"/>
                  </a:cubicBezTo>
                  <a:cubicBezTo>
                    <a:pt x="15" y="144"/>
                    <a:pt x="0" y="155"/>
                    <a:pt x="0" y="177"/>
                  </a:cubicBezTo>
                  <a:cubicBezTo>
                    <a:pt x="0" y="206"/>
                    <a:pt x="29" y="226"/>
                    <a:pt x="71" y="226"/>
                  </a:cubicBezTo>
                  <a:cubicBezTo>
                    <a:pt x="152" y="226"/>
                    <a:pt x="172" y="165"/>
                    <a:pt x="172" y="143"/>
                  </a:cubicBezTo>
                  <a:cubicBezTo>
                    <a:pt x="172" y="125"/>
                    <a:pt x="162" y="112"/>
                    <a:pt x="156" y="106"/>
                  </a:cubicBezTo>
                  <a:cubicBezTo>
                    <a:pt x="143" y="92"/>
                    <a:pt x="128" y="90"/>
                    <a:pt x="106" y="85"/>
                  </a:cubicBezTo>
                  <a:cubicBezTo>
                    <a:pt x="88" y="81"/>
                    <a:pt x="68" y="78"/>
                    <a:pt x="68" y="55"/>
                  </a:cubicBezTo>
                  <a:cubicBezTo>
                    <a:pt x="68" y="41"/>
                    <a:pt x="80" y="11"/>
                    <a:pt x="124" y="11"/>
                  </a:cubicBezTo>
                  <a:cubicBezTo>
                    <a:pt x="137" y="11"/>
                    <a:pt x="162" y="14"/>
                    <a:pt x="169" y="3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9E2A344-42AF-4361-857B-606F11E33543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0056813" y="1984376"/>
              <a:ext cx="82550" cy="166688"/>
            </a:xfrm>
            <a:custGeom>
              <a:avLst/>
              <a:gdLst>
                <a:gd name="T0" fmla="*/ 85 w 88"/>
                <a:gd name="T1" fmla="*/ 31 h 181"/>
                <a:gd name="T2" fmla="*/ 88 w 88"/>
                <a:gd name="T3" fmla="*/ 20 h 181"/>
                <a:gd name="T4" fmla="*/ 67 w 88"/>
                <a:gd name="T5" fmla="*/ 0 h 181"/>
                <a:gd name="T6" fmla="*/ 48 w 88"/>
                <a:gd name="T7" fmla="*/ 17 h 181"/>
                <a:gd name="T8" fmla="*/ 2 w 88"/>
                <a:gd name="T9" fmla="*/ 168 h 181"/>
                <a:gd name="T10" fmla="*/ 0 w 88"/>
                <a:gd name="T11" fmla="*/ 173 h 181"/>
                <a:gd name="T12" fmla="*/ 14 w 88"/>
                <a:gd name="T13" fmla="*/ 181 h 181"/>
                <a:gd name="T14" fmla="*/ 19 w 88"/>
                <a:gd name="T15" fmla="*/ 175 h 181"/>
                <a:gd name="T16" fmla="*/ 85 w 88"/>
                <a:gd name="T1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81">
                  <a:moveTo>
                    <a:pt x="85" y="31"/>
                  </a:moveTo>
                  <a:cubicBezTo>
                    <a:pt x="88" y="25"/>
                    <a:pt x="88" y="22"/>
                    <a:pt x="88" y="20"/>
                  </a:cubicBezTo>
                  <a:cubicBezTo>
                    <a:pt x="88" y="9"/>
                    <a:pt x="78" y="0"/>
                    <a:pt x="67" y="0"/>
                  </a:cubicBezTo>
                  <a:cubicBezTo>
                    <a:pt x="54" y="0"/>
                    <a:pt x="50" y="11"/>
                    <a:pt x="48" y="17"/>
                  </a:cubicBezTo>
                  <a:lnTo>
                    <a:pt x="2" y="168"/>
                  </a:lnTo>
                  <a:cubicBezTo>
                    <a:pt x="2" y="168"/>
                    <a:pt x="0" y="173"/>
                    <a:pt x="0" y="173"/>
                  </a:cubicBezTo>
                  <a:cubicBezTo>
                    <a:pt x="0" y="177"/>
                    <a:pt x="11" y="181"/>
                    <a:pt x="14" y="181"/>
                  </a:cubicBezTo>
                  <a:cubicBezTo>
                    <a:pt x="16" y="181"/>
                    <a:pt x="17" y="180"/>
                    <a:pt x="19" y="175"/>
                  </a:cubicBezTo>
                  <a:lnTo>
                    <a:pt x="85" y="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36D70D4-C9DD-49AB-8A64-9E4B992778DE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0055226" y="2243139"/>
              <a:ext cx="109538" cy="201613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5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4" y="80"/>
                    <a:pt x="118" y="80"/>
                    <a:pt x="118" y="72"/>
                  </a:cubicBezTo>
                  <a:cubicBezTo>
                    <a:pt x="118" y="67"/>
                    <a:pt x="114" y="67"/>
                    <a:pt x="108" y="67"/>
                  </a:cubicBezTo>
                  <a:lnTo>
                    <a:pt x="75" y="67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9"/>
                    <a:pt x="35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1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6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6" y="183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28FE0D1E-1D33-4A72-8E36-61923CF5DF0F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0217151" y="2354264"/>
              <a:ext cx="220663" cy="15875"/>
            </a:xfrm>
            <a:custGeom>
              <a:avLst/>
              <a:gdLst>
                <a:gd name="T0" fmla="*/ 221 w 235"/>
                <a:gd name="T1" fmla="*/ 17 h 17"/>
                <a:gd name="T2" fmla="*/ 235 w 235"/>
                <a:gd name="T3" fmla="*/ 8 h 17"/>
                <a:gd name="T4" fmla="*/ 221 w 235"/>
                <a:gd name="T5" fmla="*/ 0 h 17"/>
                <a:gd name="T6" fmla="*/ 14 w 235"/>
                <a:gd name="T7" fmla="*/ 0 h 17"/>
                <a:gd name="T8" fmla="*/ 0 w 235"/>
                <a:gd name="T9" fmla="*/ 8 h 17"/>
                <a:gd name="T10" fmla="*/ 14 w 235"/>
                <a:gd name="T11" fmla="*/ 17 h 17"/>
                <a:gd name="T12" fmla="*/ 221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1" y="17"/>
                  </a:moveTo>
                  <a:cubicBezTo>
                    <a:pt x="227" y="17"/>
                    <a:pt x="235" y="17"/>
                    <a:pt x="235" y="8"/>
                  </a:cubicBezTo>
                  <a:cubicBezTo>
                    <a:pt x="235" y="0"/>
                    <a:pt x="227" y="0"/>
                    <a:pt x="221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1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EB9AB141-843C-4A5B-AC5F-D523EDF4A7F9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0509251" y="2230439"/>
              <a:ext cx="117475" cy="212725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0"/>
                    <a:pt x="79" y="0"/>
                    <a:pt x="69" y="0"/>
                  </a:cubicBezTo>
                  <a:cubicBezTo>
                    <a:pt x="47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4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20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BC8ECF0-46A4-43DF-9A6C-706312FC5034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0812463" y="2062164"/>
              <a:ext cx="309563" cy="304800"/>
            </a:xfrm>
            <a:custGeom>
              <a:avLst/>
              <a:gdLst>
                <a:gd name="T0" fmla="*/ 176 w 332"/>
                <a:gd name="T1" fmla="*/ 176 h 332"/>
                <a:gd name="T2" fmla="*/ 316 w 332"/>
                <a:gd name="T3" fmla="*/ 176 h 332"/>
                <a:gd name="T4" fmla="*/ 332 w 332"/>
                <a:gd name="T5" fmla="*/ 166 h 332"/>
                <a:gd name="T6" fmla="*/ 316 w 332"/>
                <a:gd name="T7" fmla="*/ 156 h 332"/>
                <a:gd name="T8" fmla="*/ 176 w 332"/>
                <a:gd name="T9" fmla="*/ 156 h 332"/>
                <a:gd name="T10" fmla="*/ 176 w 332"/>
                <a:gd name="T11" fmla="*/ 17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6 h 332"/>
                <a:gd name="T28" fmla="*/ 166 w 332"/>
                <a:gd name="T29" fmla="*/ 332 h 332"/>
                <a:gd name="T30" fmla="*/ 176 w 332"/>
                <a:gd name="T31" fmla="*/ 316 h 332"/>
                <a:gd name="T32" fmla="*/ 176 w 332"/>
                <a:gd name="T3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6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6" y="156"/>
                  </a:cubicBezTo>
                  <a:lnTo>
                    <a:pt x="176" y="156"/>
                  </a:lnTo>
                  <a:lnTo>
                    <a:pt x="176" y="17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10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10" y="156"/>
                    <a:pt x="0" y="156"/>
                    <a:pt x="0" y="166"/>
                  </a:cubicBezTo>
                  <a:cubicBezTo>
                    <a:pt x="0" y="176"/>
                    <a:pt x="10" y="176"/>
                    <a:pt x="17" y="176"/>
                  </a:cubicBezTo>
                  <a:lnTo>
                    <a:pt x="156" y="176"/>
                  </a:lnTo>
                  <a:lnTo>
                    <a:pt x="156" y="316"/>
                  </a:lnTo>
                  <a:cubicBezTo>
                    <a:pt x="156" y="323"/>
                    <a:pt x="156" y="332"/>
                    <a:pt x="166" y="332"/>
                  </a:cubicBezTo>
                  <a:cubicBezTo>
                    <a:pt x="176" y="332"/>
                    <a:pt x="176" y="323"/>
                    <a:pt x="176" y="316"/>
                  </a:cubicBez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C2083ECE-B389-4199-A9ED-5FD2E104E0E9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11274426" y="2012951"/>
              <a:ext cx="173038" cy="322263"/>
            </a:xfrm>
            <a:custGeom>
              <a:avLst/>
              <a:gdLst>
                <a:gd name="T0" fmla="*/ 96 w 184"/>
                <a:gd name="T1" fmla="*/ 5 h 352"/>
                <a:gd name="T2" fmla="*/ 89 w 184"/>
                <a:gd name="T3" fmla="*/ 0 h 352"/>
                <a:gd name="T4" fmla="*/ 29 w 184"/>
                <a:gd name="T5" fmla="*/ 5 h 352"/>
                <a:gd name="T6" fmla="*/ 19 w 184"/>
                <a:gd name="T7" fmla="*/ 15 h 352"/>
                <a:gd name="T8" fmla="*/ 31 w 184"/>
                <a:gd name="T9" fmla="*/ 21 h 352"/>
                <a:gd name="T10" fmla="*/ 56 w 184"/>
                <a:gd name="T11" fmla="*/ 29 h 352"/>
                <a:gd name="T12" fmla="*/ 49 w 184"/>
                <a:gd name="T13" fmla="*/ 60 h 352"/>
                <a:gd name="T14" fmla="*/ 8 w 184"/>
                <a:gd name="T15" fmla="*/ 223 h 352"/>
                <a:gd name="T16" fmla="*/ 0 w 184"/>
                <a:gd name="T17" fmla="*/ 273 h 352"/>
                <a:gd name="T18" fmla="*/ 63 w 184"/>
                <a:gd name="T19" fmla="*/ 352 h 352"/>
                <a:gd name="T20" fmla="*/ 184 w 184"/>
                <a:gd name="T21" fmla="*/ 205 h 352"/>
                <a:gd name="T22" fmla="*/ 117 w 184"/>
                <a:gd name="T23" fmla="*/ 126 h 352"/>
                <a:gd name="T24" fmla="*/ 59 w 184"/>
                <a:gd name="T25" fmla="*/ 156 h 352"/>
                <a:gd name="T26" fmla="*/ 96 w 184"/>
                <a:gd name="T27" fmla="*/ 5 h 352"/>
                <a:gd name="T28" fmla="*/ 49 w 184"/>
                <a:gd name="T29" fmla="*/ 194 h 352"/>
                <a:gd name="T30" fmla="*/ 56 w 184"/>
                <a:gd name="T31" fmla="*/ 176 h 352"/>
                <a:gd name="T32" fmla="*/ 116 w 184"/>
                <a:gd name="T33" fmla="*/ 137 h 352"/>
                <a:gd name="T34" fmla="*/ 148 w 184"/>
                <a:gd name="T35" fmla="*/ 183 h 352"/>
                <a:gd name="T36" fmla="*/ 122 w 184"/>
                <a:gd name="T37" fmla="*/ 289 h 352"/>
                <a:gd name="T38" fmla="*/ 63 w 184"/>
                <a:gd name="T39" fmla="*/ 341 h 352"/>
                <a:gd name="T40" fmla="*/ 30 w 184"/>
                <a:gd name="T41" fmla="*/ 290 h 352"/>
                <a:gd name="T42" fmla="*/ 38 w 184"/>
                <a:gd name="T43" fmla="*/ 240 h 352"/>
                <a:gd name="T44" fmla="*/ 49 w 184"/>
                <a:gd name="T45" fmla="*/ 19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4" h="352">
                  <a:moveTo>
                    <a:pt x="96" y="5"/>
                  </a:moveTo>
                  <a:cubicBezTo>
                    <a:pt x="96" y="5"/>
                    <a:pt x="96" y="0"/>
                    <a:pt x="89" y="0"/>
                  </a:cubicBezTo>
                  <a:cubicBezTo>
                    <a:pt x="78" y="0"/>
                    <a:pt x="42" y="4"/>
                    <a:pt x="29" y="5"/>
                  </a:cubicBezTo>
                  <a:cubicBezTo>
                    <a:pt x="25" y="5"/>
                    <a:pt x="19" y="6"/>
                    <a:pt x="19" y="15"/>
                  </a:cubicBezTo>
                  <a:cubicBezTo>
                    <a:pt x="19" y="21"/>
                    <a:pt x="24" y="21"/>
                    <a:pt x="31" y="21"/>
                  </a:cubicBezTo>
                  <a:cubicBezTo>
                    <a:pt x="55" y="21"/>
                    <a:pt x="56" y="24"/>
                    <a:pt x="56" y="29"/>
                  </a:cubicBezTo>
                  <a:cubicBezTo>
                    <a:pt x="56" y="33"/>
                    <a:pt x="51" y="50"/>
                    <a:pt x="49" y="60"/>
                  </a:cubicBezTo>
                  <a:lnTo>
                    <a:pt x="8" y="223"/>
                  </a:lnTo>
                  <a:cubicBezTo>
                    <a:pt x="2" y="248"/>
                    <a:pt x="0" y="256"/>
                    <a:pt x="0" y="273"/>
                  </a:cubicBezTo>
                  <a:cubicBezTo>
                    <a:pt x="0" y="321"/>
                    <a:pt x="27" y="352"/>
                    <a:pt x="63" y="352"/>
                  </a:cubicBezTo>
                  <a:cubicBezTo>
                    <a:pt x="122" y="352"/>
                    <a:pt x="184" y="277"/>
                    <a:pt x="184" y="205"/>
                  </a:cubicBezTo>
                  <a:cubicBezTo>
                    <a:pt x="184" y="160"/>
                    <a:pt x="157" y="126"/>
                    <a:pt x="117" y="126"/>
                  </a:cubicBezTo>
                  <a:cubicBezTo>
                    <a:pt x="94" y="126"/>
                    <a:pt x="74" y="140"/>
                    <a:pt x="59" y="156"/>
                  </a:cubicBezTo>
                  <a:lnTo>
                    <a:pt x="96" y="5"/>
                  </a:lnTo>
                  <a:close/>
                  <a:moveTo>
                    <a:pt x="49" y="194"/>
                  </a:moveTo>
                  <a:cubicBezTo>
                    <a:pt x="52" y="183"/>
                    <a:pt x="52" y="182"/>
                    <a:pt x="56" y="176"/>
                  </a:cubicBezTo>
                  <a:cubicBezTo>
                    <a:pt x="81" y="144"/>
                    <a:pt x="103" y="137"/>
                    <a:pt x="116" y="137"/>
                  </a:cubicBezTo>
                  <a:cubicBezTo>
                    <a:pt x="134" y="137"/>
                    <a:pt x="148" y="152"/>
                    <a:pt x="148" y="183"/>
                  </a:cubicBezTo>
                  <a:cubicBezTo>
                    <a:pt x="148" y="213"/>
                    <a:pt x="131" y="270"/>
                    <a:pt x="122" y="289"/>
                  </a:cubicBezTo>
                  <a:cubicBezTo>
                    <a:pt x="106" y="323"/>
                    <a:pt x="83" y="341"/>
                    <a:pt x="63" y="341"/>
                  </a:cubicBezTo>
                  <a:cubicBezTo>
                    <a:pt x="46" y="341"/>
                    <a:pt x="30" y="327"/>
                    <a:pt x="30" y="290"/>
                  </a:cubicBezTo>
                  <a:cubicBezTo>
                    <a:pt x="30" y="281"/>
                    <a:pt x="30" y="271"/>
                    <a:pt x="38" y="240"/>
                  </a:cubicBezTo>
                  <a:lnTo>
                    <a:pt x="49" y="1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0B9B40B4-AFC2-44B0-9FA7-DD92CCF2340F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1466513" y="2198689"/>
              <a:ext cx="111125" cy="201613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8 w 118"/>
                <a:gd name="T7" fmla="*/ 67 h 221"/>
                <a:gd name="T8" fmla="*/ 74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7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1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2"/>
                  </a:cubicBezTo>
                  <a:cubicBezTo>
                    <a:pt x="118" y="67"/>
                    <a:pt x="113" y="67"/>
                    <a:pt x="108" y="67"/>
                  </a:cubicBezTo>
                  <a:lnTo>
                    <a:pt x="74" y="67"/>
                  </a:lnTo>
                  <a:lnTo>
                    <a:pt x="87" y="16"/>
                  </a:lnTo>
                  <a:cubicBezTo>
                    <a:pt x="88" y="14"/>
                    <a:pt x="88" y="12"/>
                    <a:pt x="88" y="11"/>
                  </a:cubicBezTo>
                  <a:cubicBezTo>
                    <a:pt x="88" y="5"/>
                    <a:pt x="84" y="0"/>
                    <a:pt x="77" y="0"/>
                  </a:cubicBezTo>
                  <a:cubicBezTo>
                    <a:pt x="68" y="0"/>
                    <a:pt x="63" y="6"/>
                    <a:pt x="60" y="15"/>
                  </a:cubicBezTo>
                  <a:cubicBezTo>
                    <a:pt x="58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5" y="67"/>
                    <a:pt x="0" y="67"/>
                    <a:pt x="0" y="75"/>
                  </a:cubicBezTo>
                  <a:cubicBezTo>
                    <a:pt x="0" y="80"/>
                    <a:pt x="4" y="80"/>
                    <a:pt x="11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3"/>
                    <a:pt x="18" y="188"/>
                  </a:cubicBezTo>
                  <a:cubicBezTo>
                    <a:pt x="18" y="209"/>
                    <a:pt x="35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1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5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5" y="183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1F056A1-7607-4B70-A0D8-5B98B6CE6B77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1630026" y="2309814"/>
              <a:ext cx="219075" cy="15875"/>
            </a:xfrm>
            <a:custGeom>
              <a:avLst/>
              <a:gdLst>
                <a:gd name="T0" fmla="*/ 221 w 235"/>
                <a:gd name="T1" fmla="*/ 17 h 17"/>
                <a:gd name="T2" fmla="*/ 235 w 235"/>
                <a:gd name="T3" fmla="*/ 9 h 17"/>
                <a:gd name="T4" fmla="*/ 221 w 235"/>
                <a:gd name="T5" fmla="*/ 0 h 17"/>
                <a:gd name="T6" fmla="*/ 13 w 235"/>
                <a:gd name="T7" fmla="*/ 0 h 17"/>
                <a:gd name="T8" fmla="*/ 0 w 235"/>
                <a:gd name="T9" fmla="*/ 8 h 17"/>
                <a:gd name="T10" fmla="*/ 13 w 235"/>
                <a:gd name="T11" fmla="*/ 17 h 17"/>
                <a:gd name="T12" fmla="*/ 221 w 235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7">
                  <a:moveTo>
                    <a:pt x="221" y="17"/>
                  </a:moveTo>
                  <a:cubicBezTo>
                    <a:pt x="227" y="17"/>
                    <a:pt x="235" y="17"/>
                    <a:pt x="235" y="9"/>
                  </a:cubicBezTo>
                  <a:cubicBezTo>
                    <a:pt x="235" y="0"/>
                    <a:pt x="227" y="0"/>
                    <a:pt x="221" y="0"/>
                  </a:cubicBezTo>
                  <a:lnTo>
                    <a:pt x="13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3" y="17"/>
                  </a:cubicBezTo>
                  <a:lnTo>
                    <a:pt x="221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B4ABA02-F75B-4CE9-B100-86BA0B83D888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1920538" y="2185989"/>
              <a:ext cx="119063" cy="211138"/>
            </a:xfrm>
            <a:custGeom>
              <a:avLst/>
              <a:gdLst>
                <a:gd name="T0" fmla="*/ 79 w 127"/>
                <a:gd name="T1" fmla="*/ 10 h 232"/>
                <a:gd name="T2" fmla="*/ 69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3 w 127"/>
                <a:gd name="T15" fmla="*/ 219 h 232"/>
                <a:gd name="T16" fmla="*/ 3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9" y="0"/>
                  </a:cubicBezTo>
                  <a:cubicBezTo>
                    <a:pt x="46" y="22"/>
                    <a:pt x="15" y="22"/>
                    <a:pt x="0" y="22"/>
                  </a:cubicBezTo>
                  <a:lnTo>
                    <a:pt x="0" y="35"/>
                  </a:lnTo>
                  <a:cubicBezTo>
                    <a:pt x="9" y="35"/>
                    <a:pt x="32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3" y="219"/>
                  </a:lnTo>
                  <a:lnTo>
                    <a:pt x="3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6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A018569-075E-4A50-B7A0-862CD7F104BC}"/>
              </a:ext>
            </a:extLst>
          </p:cNvPr>
          <p:cNvGrpSpPr/>
          <p:nvPr/>
        </p:nvGrpSpPr>
        <p:grpSpPr>
          <a:xfrm>
            <a:off x="5956279" y="2052779"/>
            <a:ext cx="802992" cy="802992"/>
            <a:chOff x="7247131" y="1976354"/>
            <a:chExt cx="802992" cy="802992"/>
          </a:xfrm>
        </p:grpSpPr>
        <p:sp>
          <p:nvSpPr>
            <p:cNvPr id="446" name="Arc 445">
              <a:extLst>
                <a:ext uri="{FF2B5EF4-FFF2-40B4-BE49-F238E27FC236}">
                  <a16:creationId xmlns:a16="http://schemas.microsoft.com/office/drawing/2014/main" id="{8328D4C1-1E3E-4AD5-B91E-7D91BA6519C5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0A4A26F7-47A0-41E3-AB4F-3E73E2F47944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5FA65B14-55D7-4C43-96C5-A5E228942849}"/>
              </a:ext>
            </a:extLst>
          </p:cNvPr>
          <p:cNvGrpSpPr/>
          <p:nvPr/>
        </p:nvGrpSpPr>
        <p:grpSpPr>
          <a:xfrm rot="10800000">
            <a:off x="5982312" y="1618133"/>
            <a:ext cx="802992" cy="802992"/>
            <a:chOff x="7247131" y="1976354"/>
            <a:chExt cx="802992" cy="802992"/>
          </a:xfrm>
        </p:grpSpPr>
        <p:sp>
          <p:nvSpPr>
            <p:cNvPr id="451" name="Arc 450">
              <a:extLst>
                <a:ext uri="{FF2B5EF4-FFF2-40B4-BE49-F238E27FC236}">
                  <a16:creationId xmlns:a16="http://schemas.microsoft.com/office/drawing/2014/main" id="{EDEB5D28-0544-46F9-86F3-57852A693B6A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EACD6975-6720-4767-9B90-9B67120330AF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Content Placeholder 2 2">
            <a:extLst>
              <a:ext uri="{FF2B5EF4-FFF2-40B4-BE49-F238E27FC236}">
                <a16:creationId xmlns:a16="http://schemas.microsoft.com/office/drawing/2014/main" id="{A34A0211-26C5-416E-9ED0-F2BA4EF6A866}"/>
              </a:ext>
            </a:extLst>
          </p:cNvPr>
          <p:cNvSpPr txBox="1">
            <a:spLocks/>
          </p:cNvSpPr>
          <p:nvPr/>
        </p:nvSpPr>
        <p:spPr>
          <a:xfrm>
            <a:off x="2312395" y="1092906"/>
            <a:ext cx="1801815" cy="95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Stack of MIMO LDS</a:t>
            </a:r>
          </a:p>
        </p:txBody>
      </p:sp>
      <p:sp>
        <p:nvSpPr>
          <p:cNvPr id="456" name="Content Placeholder 2 3">
            <a:extLst>
              <a:ext uri="{FF2B5EF4-FFF2-40B4-BE49-F238E27FC236}">
                <a16:creationId xmlns:a16="http://schemas.microsoft.com/office/drawing/2014/main" id="{0B7330E5-1726-4216-9940-561381EDA6AA}"/>
              </a:ext>
            </a:extLst>
          </p:cNvPr>
          <p:cNvSpPr txBox="1">
            <a:spLocks/>
          </p:cNvSpPr>
          <p:nvPr/>
        </p:nvSpPr>
        <p:spPr>
          <a:xfrm>
            <a:off x="4069458" y="1079770"/>
            <a:ext cx="1801815" cy="95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Combined SIMO LDS</a:t>
            </a:r>
          </a:p>
        </p:txBody>
      </p:sp>
      <p:sp>
        <p:nvSpPr>
          <p:cNvPr id="460" name="Content Placeholder 2 4">
            <a:extLst>
              <a:ext uri="{FF2B5EF4-FFF2-40B4-BE49-F238E27FC236}">
                <a16:creationId xmlns:a16="http://schemas.microsoft.com/office/drawing/2014/main" id="{643AE493-FD61-4A2E-8EC9-5F13CB3862F1}"/>
              </a:ext>
            </a:extLst>
          </p:cNvPr>
          <p:cNvSpPr txBox="1">
            <a:spLocks/>
          </p:cNvSpPr>
          <p:nvPr/>
        </p:nvSpPr>
        <p:spPr>
          <a:xfrm>
            <a:off x="7394975" y="1076772"/>
            <a:ext cx="2742407" cy="958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600" dirty="0">
                <a:latin typeface="Franklin Gothic Book" panose="020B0503020102020204" pitchFamily="34" charset="0"/>
              </a:rPr>
              <a:t>(Parallel) Linear Recurrence</a:t>
            </a: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221CD0B2-0803-4933-8678-FEE87F53C9FC}"/>
              </a:ext>
            </a:extLst>
          </p:cNvPr>
          <p:cNvCxnSpPr>
            <a:cxnSpLocks/>
          </p:cNvCxnSpPr>
          <p:nvPr/>
        </p:nvCxnSpPr>
        <p:spPr>
          <a:xfrm flipH="1">
            <a:off x="4353343" y="4350608"/>
            <a:ext cx="805558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76ED5F01-C09E-46E7-A9E2-66836AF95123}"/>
              </a:ext>
            </a:extLst>
          </p:cNvPr>
          <p:cNvCxnSpPr>
            <a:cxnSpLocks/>
          </p:cNvCxnSpPr>
          <p:nvPr/>
        </p:nvCxnSpPr>
        <p:spPr>
          <a:xfrm flipH="1">
            <a:off x="4349690" y="3975322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A0507083-9588-401E-A463-CC71859746E1}"/>
              </a:ext>
            </a:extLst>
          </p:cNvPr>
          <p:cNvCxnSpPr>
            <a:cxnSpLocks/>
          </p:cNvCxnSpPr>
          <p:nvPr/>
        </p:nvCxnSpPr>
        <p:spPr>
          <a:xfrm flipH="1" flipV="1">
            <a:off x="4356713" y="4453332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C71C9EBA-A566-416C-97AD-E1D5AE8763AE}"/>
              </a:ext>
            </a:extLst>
          </p:cNvPr>
          <p:cNvCxnSpPr>
            <a:cxnSpLocks/>
          </p:cNvCxnSpPr>
          <p:nvPr/>
        </p:nvCxnSpPr>
        <p:spPr>
          <a:xfrm flipH="1">
            <a:off x="4360366" y="5316251"/>
            <a:ext cx="805558" cy="0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tx1">
                    <a:lumMod val="95000"/>
                    <a:lumOff val="5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AC10B27-B257-4417-B622-30BD2713887B}"/>
              </a:ext>
            </a:extLst>
          </p:cNvPr>
          <p:cNvCxnSpPr>
            <a:cxnSpLocks/>
          </p:cNvCxnSpPr>
          <p:nvPr/>
        </p:nvCxnSpPr>
        <p:spPr>
          <a:xfrm flipH="1">
            <a:off x="4356713" y="4940965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35C2C97E-AB67-448B-9924-F31065881154}"/>
              </a:ext>
            </a:extLst>
          </p:cNvPr>
          <p:cNvCxnSpPr>
            <a:cxnSpLocks/>
          </p:cNvCxnSpPr>
          <p:nvPr/>
        </p:nvCxnSpPr>
        <p:spPr>
          <a:xfrm flipH="1" flipV="1">
            <a:off x="4363736" y="5418975"/>
            <a:ext cx="731390" cy="272563"/>
          </a:xfrm>
          <a:prstGeom prst="straightConnector1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E5B21F03-B860-44A9-8B2A-424C5E2B08D7}"/>
              </a:ext>
            </a:extLst>
          </p:cNvPr>
          <p:cNvGrpSpPr/>
          <p:nvPr/>
        </p:nvGrpSpPr>
        <p:grpSpPr>
          <a:xfrm>
            <a:off x="5962268" y="2528808"/>
            <a:ext cx="802992" cy="802992"/>
            <a:chOff x="7247131" y="1976354"/>
            <a:chExt cx="802992" cy="802992"/>
          </a:xfrm>
        </p:grpSpPr>
        <p:sp>
          <p:nvSpPr>
            <p:cNvPr id="476" name="Arc 475">
              <a:extLst>
                <a:ext uri="{FF2B5EF4-FFF2-40B4-BE49-F238E27FC236}">
                  <a16:creationId xmlns:a16="http://schemas.microsoft.com/office/drawing/2014/main" id="{C80EB8D8-F4C6-49FF-AAC6-397BBD8683BC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tx1">
                      <a:lumMod val="95000"/>
                      <a:lumOff val="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8FF8E755-CDB8-4CFC-8F8A-9A874A6449FC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  <a:alpha val="4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0447A803-6858-4252-AFDC-67F7A9374D2A}"/>
              </a:ext>
            </a:extLst>
          </p:cNvPr>
          <p:cNvGrpSpPr/>
          <p:nvPr/>
        </p:nvGrpSpPr>
        <p:grpSpPr>
          <a:xfrm rot="10800000">
            <a:off x="5988301" y="2094162"/>
            <a:ext cx="802992" cy="802992"/>
            <a:chOff x="7247131" y="1976354"/>
            <a:chExt cx="802992" cy="802992"/>
          </a:xfrm>
        </p:grpSpPr>
        <p:sp>
          <p:nvSpPr>
            <p:cNvPr id="479" name="Arc 478">
              <a:extLst>
                <a:ext uri="{FF2B5EF4-FFF2-40B4-BE49-F238E27FC236}">
                  <a16:creationId xmlns:a16="http://schemas.microsoft.com/office/drawing/2014/main" id="{1A1B11FC-658E-4F55-BA1C-6EE7C5881BFD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6000">
                    <a:schemeClr val="tx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AFDF60E1-7A65-44F1-A8ED-94C5722DDCFF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59B99D0-CC51-4597-A44D-E5493FED6A72}"/>
              </a:ext>
            </a:extLst>
          </p:cNvPr>
          <p:cNvGrpSpPr/>
          <p:nvPr/>
        </p:nvGrpSpPr>
        <p:grpSpPr>
          <a:xfrm>
            <a:off x="5958783" y="3013154"/>
            <a:ext cx="802992" cy="802992"/>
            <a:chOff x="7247131" y="1976354"/>
            <a:chExt cx="802992" cy="802992"/>
          </a:xfrm>
        </p:grpSpPr>
        <p:sp>
          <p:nvSpPr>
            <p:cNvPr id="488" name="Arc 487">
              <a:extLst>
                <a:ext uri="{FF2B5EF4-FFF2-40B4-BE49-F238E27FC236}">
                  <a16:creationId xmlns:a16="http://schemas.microsoft.com/office/drawing/2014/main" id="{CAD62C74-716F-462D-9503-D7A3B3D6AC62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tx1">
                      <a:lumMod val="95000"/>
                      <a:lumOff val="5000"/>
                    </a:schemeClr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89" name="Straight Arrow Connector 488">
              <a:extLst>
                <a:ext uri="{FF2B5EF4-FFF2-40B4-BE49-F238E27FC236}">
                  <a16:creationId xmlns:a16="http://schemas.microsoft.com/office/drawing/2014/main" id="{BDF41AE7-AA5C-46CA-A7E6-2453EB3E7083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  <a:alpha val="4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992ECB95-02A3-4660-BD9D-5305F907B464}"/>
              </a:ext>
            </a:extLst>
          </p:cNvPr>
          <p:cNvGrpSpPr/>
          <p:nvPr/>
        </p:nvGrpSpPr>
        <p:grpSpPr>
          <a:xfrm rot="10800000">
            <a:off x="5984816" y="2578508"/>
            <a:ext cx="802992" cy="802992"/>
            <a:chOff x="7247131" y="1976354"/>
            <a:chExt cx="802992" cy="802992"/>
          </a:xfrm>
        </p:grpSpPr>
        <p:sp>
          <p:nvSpPr>
            <p:cNvPr id="491" name="Arc 490">
              <a:extLst>
                <a:ext uri="{FF2B5EF4-FFF2-40B4-BE49-F238E27FC236}">
                  <a16:creationId xmlns:a16="http://schemas.microsoft.com/office/drawing/2014/main" id="{5FA8A0D6-1252-44C0-8D09-EC625B0EFDEF}"/>
                </a:ext>
              </a:extLst>
            </p:cNvPr>
            <p:cNvSpPr/>
            <p:nvPr/>
          </p:nvSpPr>
          <p:spPr>
            <a:xfrm rot="18900424">
              <a:off x="7247131" y="1976354"/>
              <a:ext cx="802992" cy="802992"/>
            </a:xfrm>
            <a:prstGeom prst="arc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6000">
                    <a:schemeClr val="tx1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69EF8A11-EA2A-4FD5-9F8A-B06F172C7F57}"/>
                </a:ext>
              </a:extLst>
            </p:cNvPr>
            <p:cNvCxnSpPr>
              <a:cxnSpLocks/>
            </p:cNvCxnSpPr>
            <p:nvPr/>
          </p:nvCxnSpPr>
          <p:spPr>
            <a:xfrm rot="1980000">
              <a:off x="7907269" y="2095087"/>
              <a:ext cx="69882" cy="552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4" name="Content Placeholder 2 5">
            <a:extLst>
              <a:ext uri="{FF2B5EF4-FFF2-40B4-BE49-F238E27FC236}">
                <a16:creationId xmlns:a16="http://schemas.microsoft.com/office/drawing/2014/main" id="{CD88B7D7-4C5F-4FC8-A8A8-C89FE58F6E3C}"/>
              </a:ext>
            </a:extLst>
          </p:cNvPr>
          <p:cNvSpPr txBox="1">
            <a:spLocks/>
          </p:cNvSpPr>
          <p:nvPr/>
        </p:nvSpPr>
        <p:spPr>
          <a:xfrm>
            <a:off x="8528050" y="2425176"/>
            <a:ext cx="968917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entrywise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 product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6" name="Content Placeholder 2 6">
            <a:extLst>
              <a:ext uri="{FF2B5EF4-FFF2-40B4-BE49-F238E27FC236}">
                <a16:creationId xmlns:a16="http://schemas.microsoft.com/office/drawing/2014/main" id="{8D219B88-4054-4230-A18B-F0FFD1AE17EB}"/>
              </a:ext>
            </a:extLst>
          </p:cNvPr>
          <p:cNvSpPr txBox="1">
            <a:spLocks/>
          </p:cNvSpPr>
          <p:nvPr/>
        </p:nvSpPr>
        <p:spPr>
          <a:xfrm>
            <a:off x="5788992" y="3471920"/>
            <a:ext cx="118766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diagonalization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8" name="Content Placeholder 2 7">
            <a:extLst>
              <a:ext uri="{FF2B5EF4-FFF2-40B4-BE49-F238E27FC236}">
                <a16:creationId xmlns:a16="http://schemas.microsoft.com/office/drawing/2014/main" id="{5D38C13B-7212-46E0-B04A-3A5A0D82CB41}"/>
              </a:ext>
            </a:extLst>
          </p:cNvPr>
          <p:cNvSpPr txBox="1">
            <a:spLocks/>
          </p:cNvSpPr>
          <p:nvPr/>
        </p:nvSpPr>
        <p:spPr>
          <a:xfrm>
            <a:off x="1810606" y="2515050"/>
            <a:ext cx="1125179" cy="53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rPr>
              <a:t>approximation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65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16683"/>
  <p:tag name="ORIGINALWIDTH" val="33.88021"/>
  <p:tag name="LATEXADDIN" val="\documentclass{article}&#10;\usepackage{amsmath}&#10;\pagestyle{empty}&#10;\begin{document}&#10;&#10;$h_1, \ldots, h_T$&#10;&#10;\end{document}"/>
  <p:tag name="IGUANATEXSIZE" val="48"/>
  <p:tag name="IGUANATEXCURSOR" val="100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3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38"/>
  <p:tag name="ORIGINALWIDTH" val="1.944444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76"/>
  <p:tag name="ORIGINALWIDTH" val="4.143526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2416"/>
  <p:tag name="ORIGINALWIDTH" val="4.791674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3"/>
  <p:tag name="ORIGINALWIDTH" val="1.990741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4819"/>
  <p:tag name="ORIGINALWIDTH" val="4.49074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4"/>
  <p:tag name="ORIGINALWIDTH" val="2.175926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4835"/>
  <p:tag name="ORIGINALWIDTH" val="7.222221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7"/>
  <p:tag name="ORIGINALWIDTH" val="14.49074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019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3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4"/>
  <p:tag name="ORIGINALWIDTH" val="4.02777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1484"/>
  <p:tag name="ORIGINALWIDTH" val="2.106489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4"/>
  <p:tag name="ORIGINALWIDTH" val="1.944445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2"/>
  <p:tag name="ORIGINALWIDTH" val="4.027778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3"/>
  <p:tag name="ORIGINALWIDTH" val="0.9374999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7216"/>
  <p:tag name="ORIGINALWIDTH" val="2.662044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38"/>
  <p:tag name="ORIGINALWIDTH" val="1.944444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76"/>
  <p:tag name="ORIGINALWIDTH" val="4.143526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2416"/>
  <p:tag name="ORIGINALWIDTH" val="4.791674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3"/>
  <p:tag name="ORIGINALWIDTH" val="1.990741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02083"/>
  <p:tag name="ORIGINALWIDTH" val="3.854167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4819"/>
  <p:tag name="ORIGINALWIDTH" val="4.49074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4"/>
  <p:tag name="ORIGINALWIDTH" val="2.175926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4835"/>
  <p:tag name="ORIGINALWIDTH" val="7.222221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7"/>
  <p:tag name="ORIGINALWIDTH" val="14.49074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019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75"/>
  <p:tag name="ORIGINALWIDTH" val="4.0885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2521"/>
  <p:tag name="ORIGINALWIDTH" val="74.57629"/>
  <p:tag name="LATEXADDIN" val="\documentclass{article}&#10;\usepackage{amsmath}&#10;\pagestyle{empty}&#10;\begin{document}&#10;&#10;$s'_t = \lambda_{t-1} \circ s'_{t-1} + b_{t-1}$&#10;&#10;\end{document}"/>
  <p:tag name="IGUANATEXSIZE" val="40"/>
  <p:tag name="IGUANATEXCURSOR" val="12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376"/>
  <p:tag name="ORIGINALWIDTH" val="2.809291"/>
  <p:tag name="LATEXADDIN" val="\documentclass{article}&#10;\usepackage{amsmath}&#10;\pagestyle{empty}&#10;\begin{document}&#10;&#10;$s'_t = \lambda_{t-1} \circ s'_{t-1} + b_{t-1}$&#10;&#10;\end{document}"/>
  <p:tag name="IGUANATEXSIZE" val="40"/>
  <p:tag name="IGUANATEXCURSOR" val="12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6"/>
  <p:tag name="ORIGINALWIDTH" val="1.326618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1.820837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9376"/>
  <p:tag name="ORIGINALWIDTH" val="5.07234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376"/>
  <p:tag name="ORIGINALWIDTH" val="3.771742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876"/>
  <p:tag name="ORIGINALWIDTH" val="1.820837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3.641674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5626"/>
  <p:tag name="ORIGINALWIDTH" val="1.950905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46876"/>
  <p:tag name="ORIGINALWIDTH" val="2.991383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4688"/>
  <p:tag name="ORIGINALWIDTH" val="33.85418"/>
  <p:tag name="LATEXADDIN" val="\documentclass{article}&#10;\usepackage{amsmath}&#10;\pagestyle{empty}&#10;\begin{document}&#10;&#10;$\hat{h}_1, \ldots, \hat{h}_T$&#10;&#10;\end{document}"/>
  <p:tag name="IGUANATEXSIZE" val="48"/>
  <p:tag name="IGUANATEXCURSOR" val="10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376"/>
  <p:tag name="ORIGINALWIDTH" val="2.809291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8126"/>
  <p:tag name="ORIGINALWIDTH" val="1.352622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876"/>
  <p:tag name="ORIGINALWIDTH" val="1.794833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3.61567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875"/>
  <p:tag name="ORIGINALWIDTH" val="1.924885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"/>
  <p:tag name="ORIGINALWIDTH" val="5.07234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4376"/>
  <p:tag name="ORIGINALWIDTH" val="2.835311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876"/>
  <p:tag name="ORIGINALWIDTH" val="1.820837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"/>
  <p:tag name="ORIGINALWIDTH" val="3.5896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5626"/>
  <p:tag name="ORIGINALWIDTH" val="1.950905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7.94271"/>
  <p:tag name="LATEXADDIN" val="\documentclass{article}&#10;\usepackage{amsmath}&#10;\pagestyle{empty}&#10;\begin{document}&#10;&#10;$O(T)$ &#10;&#10;\end{document}"/>
  <p:tag name="IGUANATEXSIZE" val="48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4"/>
  <p:tag name="ORIGINALWIDTH" val="4.02777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1484"/>
  <p:tag name="ORIGINALWIDTH" val="2.106489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28.38541"/>
  <p:tag name="LATEXADDIN" val="\documentclass{article}&#10;\usepackage{amsmath}&#10;\pagestyle{empty}&#10;\begin{document}&#10;&#10;$O(\log T)$ &#10;&#10;\end{document}"/>
  <p:tag name="IGUANATEXSIZE" val="48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4"/>
  <p:tag name="ORIGINALWIDTH" val="1.944445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2"/>
  <p:tag name="ORIGINALWIDTH" val="4.027778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7216"/>
  <p:tag name="ORIGINALWIDTH" val="2.662044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38"/>
  <p:tag name="ORIGINALWIDTH" val="1.944444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76"/>
  <p:tag name="ORIGINALWIDTH" val="4.143526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2416"/>
  <p:tag name="ORIGINALWIDTH" val="4.79167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895844"/>
  <p:tag name="ORIGINALWIDTH" val="25.62502"/>
  <p:tag name="LATEXADDIN" val="\documentclass{article}&#10;\usepackage{amsmath}&#10;\pagestyle{empty}&#10;\begin{document}&#10;&#10;$\hat{h}_t \to h_t$&#10;&#10;\end{document}"/>
  <p:tag name="IGUANATEXSIZE" val="36"/>
  <p:tag name="IGUANATEXCURSOR" val="9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79"/>
  <p:tag name="ORIGINALWIDTH" val="1.527778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3"/>
  <p:tag name="ORIGINALWIDTH" val="1.990741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4819"/>
  <p:tag name="ORIGINALWIDTH" val="4.49074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4"/>
  <p:tag name="ORIGINALWIDTH" val="2.175926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5626"/>
  <p:tag name="ORIGINALWIDTH" val="12.00002"/>
  <p:tag name="LATEXADDIN" val="\documentclass{article}&#10;\usepackage{amsmath}&#10;\pagestyle{empty}&#10;\begin{document}&#10;&#10;$h^{(0)}$ &#10;&#10;\end{document}"/>
  <p:tag name="IGUANATEXSIZE" val="40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626"/>
  <p:tag name="ORIGINALWIDTH" val="4.03126"/>
  <p:tag name="LATEXADDIN" val="\documentclass{article}&#10;\usepackage{amsmath}&#10;\pagestyle{empty}&#10;\begin{document}&#10;&#10;$h^{(0)}$ &#10;&#10;\end{document}"/>
  <p:tag name="IGUANATEXSIZE" val="40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7.94271"/>
  <p:tag name="LATEXADDIN" val="\documentclass{article}&#10;\usepackage{amsmath}&#10;\pagestyle{empty}&#10;\begin{document}&#10;&#10;$O(T)$ &#10;&#10;\end{document}"/>
  <p:tag name="IGUANATEXSIZE" val="48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354178"/>
  <p:tag name="ORIGINALWIDTH" val="2.083333"/>
  <p:tag name="LATEXADDIN" val="\documentclass{article}&#10;\usepackage{amsmath}&#10;\pagestyle{empty}&#10;\begin{document}&#10;&#10;$\hat{h}_t \to h_t$&#10;&#10;\end{document}"/>
  <p:tag name="IGUANATEXSIZE" val="36"/>
  <p:tag name="IGUANATEXCURSOR" val="9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"/>
  <p:tag name="ORIGINALWIDTH" val="1.46876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4376"/>
  <p:tag name="ORIGINALWIDTH" val="2.6875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"/>
  <p:tag name="ORIGINALWIDTH" val="1.46876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5626"/>
  <p:tag name="ORIGINALWIDTH" val="12.00002"/>
  <p:tag name="LATEXADDIN" val="\documentclass{article}&#10;\usepackage{amsmath}&#10;\pagestyle{empty}&#10;\begin{document}&#10;&#10;$h^{(0)}$ &#10;&#10;\end{document}"/>
  <p:tag name="IGUANATEXSIZE" val="40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626"/>
  <p:tag name="ORIGINALWIDTH" val="4.03126"/>
  <p:tag name="LATEXADDIN" val="\documentclass{article}&#10;\usepackage{amsmath}&#10;\pagestyle{empty}&#10;\begin{document}&#10;&#10;$h^{(0)}$ &#10;&#10;\end{document}"/>
  <p:tag name="IGUANATEXSIZE" val="40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"/>
  <p:tag name="ORIGINALWIDTH" val="1.46876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4376"/>
  <p:tag name="ORIGINALWIDTH" val="2.6875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5"/>
  <p:tag name="ORIGINALWIDTH" val="1.46876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854178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34669"/>
  <p:tag name="ORIGINALWIDTH" val="12.01386"/>
  <p:tag name="LATEXADDIN" val="\documentclass{article}&#10;\usepackage{amsmath}&#10;\pagestyle{empty}&#10;\begin{document}&#10;&#10;$h^{(1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727"/>
  <p:tag name="ORIGINALWIDTH" val="4.023926"/>
  <p:tag name="LATEXADDIN" val="\documentclass{article}&#10;\usepackage{amsmath}&#10;\pagestyle{empty}&#10;\begin{document}&#10;&#10;$h^{(1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29"/>
  <p:tag name="ORIGINALWIDTH" val="1.5053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76"/>
  <p:tag name="ORIGINALWIDTH" val="2.084331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29"/>
  <p:tag name="ORIGINALWIDTH" val="1.47641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34669"/>
  <p:tag name="ORIGINALWIDTH" val="12.01386"/>
  <p:tag name="LATEXADDIN" val="\documentclass{article}&#10;\usepackage{amsmath}&#10;\pagestyle{empty}&#10;\begin{document}&#10;&#10;$h^{(2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727"/>
  <p:tag name="ORIGINALWIDTH" val="4.023926"/>
  <p:tag name="LATEXADDIN" val="\documentclass{article}&#10;\usepackage{amsmath}&#10;\pagestyle{empty}&#10;\begin{document}&#10;&#10;$h^{(2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29"/>
  <p:tag name="ORIGINALWIDTH" val="1.50535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976"/>
  <p:tag name="ORIGINALWIDTH" val="2.51857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33"/>
  <p:tag name="ORIGINALWIDTH" val="1.87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29"/>
  <p:tag name="ORIGINALWIDTH" val="1.47641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34687"/>
  <p:tag name="ORIGINALWIDTH" val="12.0428"/>
  <p:tag name="LATEXADDIN" val="\documentclass{article}&#10;\usepackage{amsmath}&#10;\pagestyle{empty}&#10;\begin{document}&#10;&#10;$h^{(3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746"/>
  <p:tag name="ORIGINALWIDTH" val="4.023926"/>
  <p:tag name="LATEXADDIN" val="\documentclass{article}&#10;\usepackage{amsmath}&#10;\pagestyle{empty}&#10;\begin{document}&#10;&#10;$h^{(3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48"/>
  <p:tag name="ORIGINALWIDTH" val="1.47641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13415"/>
  <p:tag name="ORIGINALWIDTH" val="2.663312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39848"/>
  <p:tag name="ORIGINALWIDTH" val="1.50535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125"/>
  <p:tag name="ORIGINALWIDTH" val="5.09376"/>
  <p:tag name="LATEXADDIN" val="\documentclass{article}&#10;\usepackage{amsmath}&#10;\pagestyle{empty}&#10;\begin{document}&#10;&#10;$h$ &#10;&#10;\end{document}"/>
  <p:tag name="IGUANATEXSIZE" val="4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34687"/>
  <p:tag name="ORIGINALWIDTH" val="12.0428"/>
  <p:tag name="LATEXADDIN" val="\documentclass{article}&#10;\usepackage{amsmath}&#10;\pagestyle{empty}&#10;\begin{document}&#10;&#10;$h^{(4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7746"/>
  <p:tag name="ORIGINALWIDTH" val="4.023926"/>
  <p:tag name="LATEXADDIN" val="\documentclass{article}&#10;\usepackage{amsmath}&#10;\pagestyle{empty}&#10;\begin{document}&#10;&#10;$h^{(4)}$ &#10;&#10;\end{document}"/>
  <p:tag name="IGUANATEXSIZE" val="40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52778"/>
  <p:tag name="ORIGINALWIDTH" val="6.979178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0889"/>
  <p:tag name="ORIGINALWIDTH" val="1.47641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5517"/>
  <p:tag name="ORIGINALWIDTH" val="2.837006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0889"/>
  <p:tag name="ORIGINALWIDTH" val="1.50535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7"/>
  <p:tag name="ORIGINALWIDTH" val="28.14815"/>
  <p:tag name="LATEXADDIN" val="\documentclass{article}&#10;\usepackage{amsmath,amssymb}&#10;\pagestyle{empty}&#10;\begin{document}&#10;&#10;$h^{(i)}_t \approx \mathbf{E}$&#10;&#10;\end{document}"/>
  <p:tag name="IGUANATEXSIZE" val="54"/>
  <p:tag name="IGUANATEXCURSOR" val="11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3126"/>
  <p:tag name="ORIGINALWIDTH" val="6.37502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625"/>
  <p:tag name="ORIGINALWIDTH" val="25.96876"/>
  <p:tag name="LATEXADDIN" val="\documentclass{article}&#10;\usepackage{amsmath,amssymb}&#10;\pagestyle{empty}&#10;\begin{document}&#10;&#10;$x_t \in \mathbb{R}^d$&#10;&#10;\end{document}"/>
  <p:tag name="IGUANATEXSIZE" val="40"/>
  <p:tag name="IGUANATEXCURSOR" val="5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3"/>
  <p:tag name="ORIGINALWIDTH" val="39.69792"/>
  <p:tag name="LATEXADDIN" val="\documentclass{article}&#10;\usepackage{amsmath}&#10;\pagestyle{empty}&#10;\begin{document}&#10;&#10;$[$ &#10;&#10;\end{document}"/>
  <p:tag name="IGUANATEXSIZE" val="12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626"/>
  <p:tag name="ORIGINALWIDTH" val="6.46876"/>
  <p:tag name="LATEXADDIN" val="\documentclass{article}&#10;\usepackage{amsmath,amssymb}&#10;\pagestyle{empty}&#10;\begin{document}&#10;&#10;$\mathbb{R}$&#10;&#10;\end{document}"/>
  <p:tag name="IGUANATEXSIZE" val="40"/>
  <p:tag name="IGUANATEXCURSOR" val="90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854178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625"/>
  <p:tag name="ORIGINALWIDTH" val="3.96876"/>
  <p:tag name="LATEXADDIN" val="\documentclass{article}&#10;\usepackage{amsmath,amssymb}&#10;\pagestyle{empty}&#10;\begin{document}&#10;&#10;$x_t \in \mathbb{R}^d$&#10;&#10;\end{document}"/>
  <p:tag name="IGUANATEXSIZE" val="40"/>
  <p:tag name="IGUANATEXCURSOR" val="5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1.90626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21876"/>
  <p:tag name="ORIGINALWIDTH" val="4.03126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5626"/>
  <p:tag name="ORIGINALWIDTH" val="5.53126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"/>
  <p:tag name="ORIGINALWIDTH" val="2.90626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78"/>
  <p:tag name="ORIGINALWIDTH" val="3.912044"/>
  <p:tag name="LATEXADDIN" val="\documentclass{article}&#10;\usepackage{amsmath,amssymb}&#10;\pagestyle{empty}&#10;\begin{document}&#10;&#10;$h^{(i)}_t \approx \mathbf{E}$&#10;&#10;\end{document}"/>
  <p:tag name="IGUANATEXSIZE" val="54"/>
  <p:tag name="IGUANATEXCURSOR" val="11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8333"/>
  <p:tag name="ORIGINALWIDTH" val="1.840289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81"/>
  <p:tag name="ORIGINALWIDTH" val="1.435185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50936"/>
  <p:tag name="ORIGINALWIDTH" val="1.68982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81"/>
  <p:tag name="ORIGINALWIDTH" val="1.43518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4"/>
  <p:tag name="ORIGINALWIDTH" val="1.875007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65741"/>
  <p:tag name="ORIGINALWIDTH" val="5.324074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33337"/>
  <p:tag name="ORIGINALWIDTH" val="5.462963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625"/>
  <p:tag name="ORIGINALWIDTH" val="3.4375"/>
  <p:tag name="LATEXADDIN" val="\documentclass{article}&#10;\usepackage{amsmath}&#10;\pagestyle{empty}&#10;\begin{document}&#10;&#10;$s_t$&#10;&#10;\end{document}"/>
  <p:tag name="IGUANATEXSIZE" val="40"/>
  <p:tag name="IGUANATEXCURSOR" val="8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2.21876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9574"/>
  <p:tag name="ORIGINALWIDTH" val="5.242699"/>
  <p:tag name="LATEXADDIN" val="\documentclass{article}&#10;\usepackage{amsmath}&#10;\pagestyle{empty}&#10;\begin{document}&#10;&#10;$($ &#10;&#10;\end{document}"/>
  <p:tag name="IGUANATEXSIZE" val="12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9574"/>
  <p:tag name="ORIGINALWIDTH" val="5.242699"/>
  <p:tag name="LATEXADDIN" val="\documentclass{article}&#10;\usepackage{amsmath}&#10;\pagestyle{empty}&#10;\begin{document}&#10;&#10;$($ &#10;&#10;\end{document}"/>
  <p:tag name="IGUANATEXSIZE" val="12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0417"/>
  <p:tag name="ORIGINALWIDTH" val="5.468748"/>
  <p:tag name="LATEXADDIN" val="\documentclass{article}&#10;\usepackage{amsmath}&#10;\pagestyle{empty}&#10;\begin{document}&#10;&#10;$O(\log T)$ &#10;&#10;\end{document}"/>
  <p:tag name="IGUANATEXSIZE" val="48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9574"/>
  <p:tag name="ORIGINALWIDTH" val="5.242699"/>
  <p:tag name="LATEXADDIN" val="\documentclass{article}&#10;\usepackage{amsmath}&#10;\pagestyle{empty}&#10;\begin{document}&#10;&#10;$($ &#10;&#10;\end{document}"/>
  <p:tag name="IGUANATEXSIZE" val="12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9574"/>
  <p:tag name="ORIGINALWIDTH" val="5.242699"/>
  <p:tag name="LATEXADDIN" val="\documentclass{article}&#10;\usepackage{amsmath}&#10;\pagestyle{empty}&#10;\begin{document}&#10;&#10;$($ &#10;&#10;\end{document}"/>
  <p:tag name="IGUANATEXSIZE" val="120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6"/>
  <p:tag name="ORIGINALWIDTH" val="19.68752"/>
  <p:tag name="LATEXADDIN" val="\documentclass{article}&#10;\usepackage{amsmath}&#10;\pagestyle{empty}&#10;\begin{document}&#10;&#10;$(A | B)$&#10;&#10;\end{document}"/>
  <p:tag name="IGUANATEXSIZE" val="40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90626"/>
  <p:tag name="ORIGINALWIDTH" val="19.68752"/>
  <p:tag name="LATEXADDIN" val="\documentclass{article}&#10;\usepackage{amsmath}&#10;\pagestyle{empty}&#10;\begin{document}&#10;&#10;$(\tilde{A} | B)$&#10;&#10;\end{document}"/>
  <p:tag name="IGUANATEXSIZE" val="40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59376"/>
  <p:tag name="ORIGINALWIDTH" val="21.90626"/>
  <p:tag name="LATEXADDIN" val="\documentclass{article}&#10;\usepackage{amsmath}&#10;\pagestyle{empty}&#10;\begin{document}&#10;&#10;$\tilde{A} \approx A$&#10;&#10;\end{document}"/>
  <p:tag name="IGUANATEXSIZE" val="40"/>
  <p:tag name="IGUANATEXCURSOR" val="10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750001"/>
  <p:tag name="ORIGINALWIDTH" val="2.625"/>
  <p:tag name="LATEXADDIN" val="\documentclass{article}&#10;\usepackage{amsmath}&#10;\pagestyle{empty}&#10;\begin{document}&#10;&#10;$\tilde{A} \approx A$&#10;&#10;\end{document}"/>
  <p:tag name="IGUANATEXSIZE" val="40"/>
  <p:tag name="IGUANATEXCURSOR" val="10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"/>
  <p:tag name="ORIGINALWIDTH" val="5.4375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876"/>
  <p:tag name="ORIGINALWIDTH" val="5.28126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875"/>
  <p:tag name="ORIGINALWIDTH" val="5.4375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6876"/>
  <p:tag name="ORIGINALWIDTH" val="1.90626"/>
  <p:tag name="LATEXADDIN" val="\documentclass{article}&#10;\usepackage{amsmath}&#10;\pagestyle{empty}&#10;\begin{document}&#10;&#10;$(\tilde{A} | B)$&#10;&#10;\end{document}"/>
  <p:tag name="IGUANATEXSIZE" val="40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848966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7812599"/>
  <p:tag name="ORIGINALWIDTH" val="2.71876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376"/>
  <p:tag name="ORIGINALWIDTH" val="5.59376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6876"/>
  <p:tag name="ORIGINALWIDTH" val="0.3125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125"/>
  <p:tag name="ORIGINALWIDTH" val="5.84376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6876"/>
  <p:tag name="ORIGINALWIDTH" val="1.90626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6"/>
  <p:tag name="ORIGINALWIDTH" val="1.906259"/>
  <p:tag name="LATEXADDIN" val="\documentclass{article}&#10;\usepackage{amsmath}&#10;\pagestyle{empty}&#10;\begin{document}&#10;&#10;$(A | B)$&#10;&#10;\end{document}"/>
  <p:tag name="IGUANATEXSIZE" val="40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5.593759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6"/>
  <p:tag name="ORIGINALWIDTH" val="0.3124999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376"/>
  <p:tag name="ORIGINALWIDTH" val="5.843759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6"/>
  <p:tag name="ORIGINALWIDTH" val="1.906259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1883"/>
  <p:tag name="ORIGINALWIDTH" val="1.770833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9984"/>
  <p:tag name="ORIGINALWIDTH" val="6.950016"/>
  <p:tag name="LATEXADDIN" val="\documentclass{article}&#10;\usepackage{amsmath}&#10;\pagestyle{empty}&#10;\begin{document}&#10;&#10;$V$&#10;&#10;\end{document}"/>
  <p:tag name="IGUANATEXSIZE" val="25"/>
  <p:tag name="IGUANATEXCURSOR" val="83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50016"/>
  <p:tag name="ORIGINALWIDTH" val="14.25002"/>
  <p:tag name="LATEXADDIN" val="\documentclass{article}&#10;\usepackage{amsmath}&#10;\pagestyle{empty}&#10;\begin{document}&#10;&#10;$V^{-1}$&#10;&#10;\end{document}"/>
  <p:tag name="IGUANATEXSIZE" val="25"/>
  <p:tag name="IGUANATEXCURSOR" val="8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043827"/>
  <p:tag name="ORIGINALWIDTH" val="73.66586"/>
  <p:tag name="LATEXADDIN" val="\documentclass{article}&#10;\usepackage{amsmath}&#10;\pagestyle{empty}&#10;\begin{document}&#10;&#10;$s_{t+1} = A s_t + B x_t + k_t$&#10;&#10;\end{document}"/>
  <p:tag name="IGUANATEXSIZE" val="40"/>
  <p:tag name="IGUANATEXCURSOR" val="10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0268"/>
  <p:tag name="ORIGINALWIDTH" val="34.64286"/>
  <p:tag name="LATEXADDIN" val="\documentclass{article}&#10;\usepackage{amsmath}&#10;\pagestyle{empty}&#10;\begin{document}&#10;&#10;$V_{ij} = \lambda_i^{j-1}$&#10;&#10;\end{document}"/>
  <p:tag name="IGUANATEXSIZE" val="28"/>
  <p:tag name="IGUANATEXCURSOR" val="8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04465"/>
  <p:tag name="ORIGINALWIDTH" val="145.475"/>
  <p:tag name="LATEXADDIN" val="\documentclass{article}&#10;\usepackage{amsmath}&#10;\pagestyle{empty}&#10;\begin{document}&#10;&#10;$s_{t+1} = V^{-1} (\textrm{diag} \lambda) V s_t + [1,0,\ldots,0]^T x_t + k_t$&#10;&#10;\end{document}"/>
  <p:tag name="IGUANATEXSIZE" val="40"/>
  <p:tag name="IGUANATEXCURSOR" val="15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0626"/>
  <p:tag name="ORIGINALWIDTH" val="56.28988"/>
  <p:tag name="LATEXADDIN" val="\documentclass{article}&#10;\usepackage{amsmath}&#10;\pagestyle{empty}&#10;\begin{document}&#10;&#10;$s'_{t+1} = \lambda \circ s'_t + b_t$&#10;&#10;\end{document}"/>
  <p:tag name="IGUANATEXSIZE" val="40"/>
  <p:tag name="IGUANATEXCURSOR" val="100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28.38541"/>
  <p:tag name="LATEXADDIN" val="\documentclass{article}&#10;\usepackage{amsmath}&#10;\pagestyle{empty}&#10;\begin{document}&#10;&#10;$O(\log T)$ &#10;&#10;\end{document}"/>
  <p:tag name="IGUANATEXSIZE" val="48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13032"/>
  <p:tag name="ORIGINALWIDTH" val="29.95482"/>
  <p:tag name="LATEXADDIN" val="\documentclass{article}&#10;\usepackage{amsmath}&#10;\pagestyle{empty}&#10;\begin{document}&#10;&#10;$O(n^2)\ \ n$ &#10;&#10;\end{document}"/>
  <p:tag name="IGUANATEXSIZE" val="48"/>
  <p:tag name="IGUANATEXCURSOR" val="8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69558"/>
  <p:tag name="ORIGINALWIDTH" val="5.443105"/>
  <p:tag name="LATEXADDIN" val="\documentclass{article}&#10;\usepackage{amsmath}&#10;\pagestyle{empty}&#10;\begin{document}&#10;&#10;$O(n^2)\ \ n$ &#10;&#10;\end{document}"/>
  <p:tag name="IGUANATEXSIZE" val="48"/>
  <p:tag name="IGUANATEXCURSOR" val="8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3468"/>
  <p:tag name="ORIGINALWIDTH" val="1.84994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8855"/>
  <p:tag name="ORIGINALWIDTH" val="3.489582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6092"/>
  <p:tag name="ORIGINALWIDTH" val="4.269093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17386"/>
  <p:tag name="ORIGINALWIDTH" val="2.45474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43468"/>
  <p:tag name="ORIGINALWIDTH" val="1.84994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26092"/>
  <p:tag name="ORIGINALWIDTH" val="4.233529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0417"/>
  <p:tag name="ORIGINALWIDTH" val="5.468748"/>
  <p:tag name="LATEXADDIN" val="\documentclass{article}&#10;\usepackage{amsmath}&#10;\pagestyle{empty}&#10;\begin{document}&#10;&#10;$O(\log T)$ &#10;&#10;\end{document}"/>
  <p:tag name="IGUANATEXSIZE" val="48"/>
  <p:tag name="IGUANATEXCURSOR" val="8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848966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71883"/>
  <p:tag name="ORIGINALWIDTH" val="1.770833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8855"/>
  <p:tag name="ORIGINALWIDTH" val="3.489582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59383"/>
  <p:tag name="ORIGINALWIDTH" val="3.593749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7"/>
  <p:tag name="ORIGINALWIDTH" val="5.364582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0417"/>
  <p:tag name="ORIGINALWIDTH" val="5.8073"/>
  <p:tag name="LATEXADDIN" val="\documentclass{article}&#10;\usepackage{amsmath}&#10;\pagestyle{empty}&#10;\begin{document}&#10;&#10;$O(T)$ &#10;&#10;\end{document}"/>
  <p:tag name="IGUANATEXSIZE" val="48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59383"/>
  <p:tag name="ORIGINALWIDTH" val="3.593749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822916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"/>
  <p:tag name="ORIGINALWIDTH" val="2.809292"/>
  <p:tag name="LATEXADDIN" val="\documentclass{article}&#10;\usepackage{amsmath}&#10;\pagestyle{empty}&#10;\begin{document}&#10;&#10;$s'_{t+1} = \lambda \circ s'_t + b_t$&#10;&#10;\end{document}"/>
  <p:tag name="IGUANATEXSIZE" val="40"/>
  <p:tag name="IGUANATEXCURSOR" val="100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626"/>
  <p:tag name="ORIGINALWIDTH" val="1.326618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794833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876"/>
  <p:tag name="ORIGINALWIDTH" val="3.927814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3126"/>
  <p:tag name="ORIGINALWIDTH" val="1.950905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3126"/>
  <p:tag name="ORIGINALWIDTH" val="5.07234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771742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4376"/>
  <p:tag name="ORIGINALWIDTH" val="2.965363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375"/>
  <p:tag name="ORIGINALWIDTH" val="2.80929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7"/>
  <p:tag name="ORIGINALWIDTH" val="5.364582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5626"/>
  <p:tag name="ORIGINALWIDTH" val="1.326618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75"/>
  <p:tag name="ORIGINALWIDTH" val="1.820837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8126"/>
  <p:tag name="ORIGINALWIDTH" val="5.07234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2.783288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4376"/>
  <p:tag name="ORIGINALWIDTH" val="1.820837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1597"/>
  <p:tag name="ORIGINALWIDTH" val="2.769898"/>
  <p:tag name="LATEXADDIN" val="\documentclass{article}&#10;\usepackage{amsmath}&#10;\pagestyle{empty}&#10;\begin{document}&#10;&#10;$s_{t+1} = V^{-1} (\textrm{diag} \lambda) V s_t + [1,0,\ldots,0]^T x_t + k_t$&#10;&#10;\end{document}"/>
  <p:tag name="IGUANATEXSIZE" val="40"/>
  <p:tag name="IGUANATEXCURSOR" val="15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8363"/>
  <p:tag name="ORIGINALWIDTH" val="1.800442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66432"/>
  <p:tag name="ORIGINALWIDTH" val="3.905565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94813"/>
  <p:tag name="ORIGINALWIDTH" val="1.911238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25157"/>
  <p:tag name="ORIGINALWIDTH" val="5.013524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822916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3187"/>
  <p:tag name="ORIGINALWIDTH" val="5.373601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051681"/>
  <p:tag name="ORIGINALWIDTH" val="3.573177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22564"/>
  <p:tag name="ORIGINALWIDTH" val="1.911238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5429"/>
  <p:tag name="ORIGINALWIDTH" val="1.745044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3187"/>
  <p:tag name="ORIGINALWIDTH" val="3.711663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98037"/>
  <p:tag name="ORIGINALWIDTH" val="1.606541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6708"/>
  <p:tag name="ORIGINALWIDTH" val="3.406983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687069"/>
  <p:tag name="ORIGINALWIDTH" val="3.434673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3187"/>
  <p:tag name="ORIGINALWIDTH" val="3.739371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5429"/>
  <p:tag name="ORIGINALWIDTH" val="1.745044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0417"/>
  <p:tag name="ORIGINALWIDTH" val="5.8073"/>
  <p:tag name="LATEXADDIN" val="\documentclass{article}&#10;\usepackage{amsmath}&#10;\pagestyle{empty}&#10;\begin{document}&#10;&#10;$O(T)$ &#10;&#10;\end{document}"/>
  <p:tag name="IGUANATEXSIZE" val="48"/>
  <p:tag name="IGUANATEXCURSOR" val="84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3187"/>
  <p:tag name="ORIGINALWIDTH" val="5.373601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1597"/>
  <p:tag name="ORIGINALWIDTH" val="2.769898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8363"/>
  <p:tag name="ORIGINALWIDTH" val="1.772735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0286"/>
  <p:tag name="ORIGINALWIDTH" val="5.013524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5429"/>
  <p:tag name="ORIGINALWIDTH" val="1.024871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42553"/>
  <p:tag name="ORIGINALWIDTH" val="2.492908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992"/>
  <p:tag name="ORIGINALWIDTH" val="0.858677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6736"/>
  <p:tag name="ORIGINALWIDTH" val="3.157683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992"/>
  <p:tag name="ORIGINALWIDTH" val="0.858677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877363"/>
  <p:tag name="ORIGINALWIDTH" val="0.803279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953133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877363"/>
  <p:tag name="ORIGINALWIDTH" val="0.803279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8877363"/>
  <p:tag name="ORIGINALWIDTH" val="0.803279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579992"/>
  <p:tag name="ORIGINALWIDTH" val="0.8863673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6736"/>
  <p:tag name="ORIGINALWIDTH" val="3.157683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5429"/>
  <p:tag name="ORIGINALWIDTH" val="1.024871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578"/>
  <p:tag name="ORIGINALWIDTH" val="3.933255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11597"/>
  <p:tag name="ORIGINALWIDTH" val="3.767061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8363"/>
  <p:tag name="ORIGINALWIDTH" val="1.772735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770286"/>
  <p:tag name="ORIGINALWIDTH" val="4.985816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03187"/>
  <p:tag name="ORIGINALWIDTH" val="3.406983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7"/>
  <p:tag name="ORIGINALWIDTH" val="5.703133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28363"/>
  <p:tag name="ORIGINALWIDTH" val="1.772735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4657"/>
  <p:tag name="ORIGINALWIDTH" val="5.491086"/>
  <p:tag name="LATEXADDIN" val="\documentclass{article}&#10;\usepackage{amsmath}&#10;\pagestyle{empty}&#10;\begin{document}&#10;&#10;$V_{ij} = \lambda_i^{j-1}$&#10;&#10;\end{document}"/>
  <p:tag name="IGUANATEXSIZE" val="28"/>
  <p:tag name="IGUANATEXCURSOR" val="81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1086"/>
  <p:tag name="ORIGINALWIDTH" val="1.607143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46429"/>
  <p:tag name="ORIGINALWIDTH" val="2.366086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98228"/>
  <p:tag name="ORIGINALWIDTH" val="5.178572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94657"/>
  <p:tag name="ORIGINALWIDTH" val="3.839286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018"/>
  <p:tag name="ORIGINALWIDTH" val="2.366086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125141"/>
  <p:tag name="ORIGINALWIDTH" val="3.660714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07143"/>
  <p:tag name="ORIGINALWIDTH" val="1.964286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518"/>
  <p:tag name="ORIGINALWIDTH" val="1.6518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95313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7713"/>
  <p:tag name="ORIGINALWIDTH" val="2.809291"/>
  <p:tag name="LATEXADDIN" val="\documentclass{article}&#10;\usepackage{amsmath}&#10;\pagestyle{empty}&#10;\begin{document}&#10;&#10;$s_{t+1} = A s_t + B x_t + k_t$&#10;&#10;\end{document}"/>
  <p:tag name="IGUANATEXSIZE" val="40"/>
  <p:tag name="IGUANATEXCURSOR" val="109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4496"/>
  <p:tag name="ORIGINALWIDTH" val="1.794833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0298"/>
  <p:tag name="ORIGINALWIDTH" val="3.953817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868"/>
  <p:tag name="ORIGINALWIDTH" val="1.950905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1934"/>
  <p:tag name="ORIGINALWIDTH" val="5.098343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447"/>
  <p:tag name="ORIGINALWIDTH" val="5.228412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7713"/>
  <p:tag name="ORIGINALWIDTH" val="2.783288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4496"/>
  <p:tag name="ORIGINALWIDTH" val="1.820837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2869"/>
  <p:tag name="ORIGINALWIDTH" val="5.07234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932"/>
  <p:tag name="ORIGINALWIDTH" val="5.462511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0625"/>
  <p:tag name="ORIGINALWIDTH" val="2.109383"/>
  <p:tag name="LATEXADDIN" val="\documentclass{article}&#10;\usepackage{amsmath}&#10;\pagestyle{empty}&#10;\begin{document}&#10;&#10;$\hat{h}_1, \ldots, \hat{h}_T$&#10;&#10;\end{document}"/>
  <p:tag name="IGUANATEXSIZE" val="48"/>
  <p:tag name="IGUANATEXCURSOR" val="10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7713"/>
  <p:tag name="ORIGINALWIDTH" val="3.797746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4496"/>
  <p:tag name="ORIGINALWIDTH" val="1.794833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52869"/>
  <p:tag name="ORIGINALWIDTH" val="5.098343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1253"/>
  <p:tag name="ORIGINALWIDTH" val="3.459599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44496"/>
  <p:tag name="ORIGINALWIDTH" val="1.820837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950016"/>
  <p:tag name="ORIGINALWIDTH" val="5.950016"/>
  <p:tag name="LATEXADDIN" val="\documentclass{article}&#10;\usepackage{amsmath}&#10;\pagestyle{empty}&#10;\begin{document}&#10;&#10;$V^{-1}$&#10;&#10;\end{document}"/>
  <p:tag name="IGUANATEXSIZE" val="25"/>
  <p:tag name="IGUANATEXCURSOR" val="88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500158"/>
  <p:tag name="ORIGINALWIDTH" val="3.950016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50015"/>
  <p:tag name="ORIGINALWIDTH" val="2.150016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8333"/>
  <p:tag name="ORIGINALWIDTH" val="3.85416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1875"/>
  <p:tag name="ORIGINALWIDTH" val="1.979166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953133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34383"/>
  <p:tag name="ORIGINALWIDTH" val="0.9374998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1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635499"/>
  <p:tag name="ORIGINALWIDTH" val="0.8333331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34383"/>
  <p:tag name="ORIGINALWIDTH" val="0.9114664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40625"/>
  <p:tag name="ORIGINALWIDTH" val="2.109383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8333"/>
  <p:tag name="ORIGINALWIDTH" val="3.854166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22917"/>
  <p:tag name="ORIGINALWIDTH" val="4.088549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69.23438"/>
  <p:tag name="LATEXADDIN" val="\documentclass{article}&#10;\usepackage{amsmath}&#10;\pagestyle{empty}&#10;\begin{document}&#10;&#10;$h_{t+1} = \rho(A h_t + B x_t)$&#10;&#10;&#10;\end{document}"/>
  <p:tag name="IGUANATEXSIZE" val="80"/>
  <p:tag name="IGUANATEXCURSOR" val="11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125"/>
  <p:tag name="ORIGINALWIDTH" val="3.76563"/>
  <p:tag name="LATEXADDIN" val="\documentclass{article}&#10;\usepackage{amsmath}&#10;\pagestyle{empty}&#10;\begin{document}&#10;&#10;$h_{t+1} = \rho(A h_t + B x_t)$&#10;&#10;&#10;\end{document}"/>
  <p:tag name="IGUANATEXSIZE" val="80"/>
  <p:tag name="IGUANATEXCURSOR" val="11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7"/>
  <p:tag name="ORIGINALWIDTH" val="5.703133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38"/>
  <p:tag name="ORIGINALWIDTH" val="3.92188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5625"/>
  <p:tag name="ORIGINALWIDTH" val="1.9531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7813"/>
  <p:tag name="ORIGINALWIDTH" val="5.09375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5938"/>
  <p:tag name="ORIGINALWIDTH" val="3.60938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76563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3"/>
  <p:tag name="ORIGINALWIDTH" val="5.25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125"/>
  <p:tag name="ORIGINALWIDTH" val="3.75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5.07813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953133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375"/>
  <p:tag name="ORIGINALWIDTH" val="5.4687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88"/>
  <p:tag name="ORIGINALWIDTH" val="3.82813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76563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69.23438"/>
  <p:tag name="LATEXADDIN" val="\documentclass{article}&#10;\usepackage{amsmath}&#10;\pagestyle{empty}&#10;\begin{document}&#10;&#10;$h_{t+1} = \rho(A h_t + B x_t)$&#10;&#10;&#10;\end{document}"/>
  <p:tag name="IGUANATEXSIZE" val="80"/>
  <p:tag name="IGUANATEXCURSOR" val="11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125"/>
  <p:tag name="ORIGINALWIDTH" val="3.76563"/>
  <p:tag name="LATEXADDIN" val="\documentclass{article}&#10;\usepackage{amsmath}&#10;\pagestyle{empty}&#10;\begin{document}&#10;&#10;$h_{t+1} = \rho(A h_t + B x_t)$&#10;&#10;&#10;\end{document}"/>
  <p:tag name="IGUANATEXSIZE" val="80"/>
  <p:tag name="IGUANATEXCURSOR" val="11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0938"/>
  <p:tag name="ORIGINALWIDTH" val="3.92188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5625"/>
  <p:tag name="ORIGINALWIDTH" val="1.95313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07813"/>
  <p:tag name="ORIGINALWIDTH" val="5.0937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02083"/>
  <p:tag name="ORIGINALWIDTH" val="3.854167"/>
  <p:tag name="LATEXADDIN" val="\documentclass{article}&#10;\usepackage{amsmath}&#10;\pagestyle{empty}&#10;\begin{document}&#10;&#10;$h_1, \ldots, h_T$&#10;&#10;\end{document}"/>
  <p:tag name="IGUANATEXSIZE" val="48"/>
  <p:tag name="IGUANATEXCURSOR" val="100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5938"/>
  <p:tag name="ORIGINALWIDTH" val="3.60938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76563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9063"/>
  <p:tag name="ORIGINALWIDTH" val="5.25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8125"/>
  <p:tag name="ORIGINALWIDTH" val="3.7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"/>
  <p:tag name="ORIGINALWIDTH" val="5.07813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375"/>
  <p:tag name="ORIGINALWIDTH" val="5.46875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688"/>
  <p:tag name="ORIGINALWIDTH" val="3.82813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5313"/>
  <p:tag name="ORIGINALWIDTH" val="1.8125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0625"/>
  <p:tag name="ORIGINALWIDTH" val="1.76563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40633"/>
  <p:tag name="ORIGINALWIDTH" val="1.979167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4835"/>
  <p:tag name="ORIGINALWIDTH" val="7.222221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64819"/>
  <p:tag name="ORIGINALWIDTH" val="4.49074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54"/>
  <p:tag name="ORIGINALWIDTH" val="2.175926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4835"/>
  <p:tag name="ORIGINALWIDTH" val="7.222221"/>
  <p:tag name="LATEXADDIN" val="\documentclass{article}&#10;\usepackage{amsmath}&#10;\pagestyle{empty}&#10;\begin{document}&#10;&#10;$h_t$&#10;&#10;\end{document}"/>
  <p:tag name="IGUANATEXSIZE" val="54"/>
  <p:tag name="IGUANATEXCURSOR" val="85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7"/>
  <p:tag name="ORIGINALWIDTH" val="14.49074"/>
  <p:tag name="LATEXADDIN" val="\documentclass{article}&#10;\usepackage{amsmath}&#10;\pagestyle{empty}&#10;\begin{document}&#10;&#10;$h^{(\Delta)}_t$&#10;&#10;\end{document}"/>
  <p:tag name="IGUANATEXSIZE" val="54"/>
  <p:tag name="IGUANATEXCURSOR" val="92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13426"/>
  <p:tag name="ORIGINALWIDTH" val="12.013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019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LATEXADDIN" val="\documentclass{article}&#10;\usepackage{amsmath}&#10;\pagestyle{empty}&#10;\begin{document}&#10;&#10;$\vdots$&#10;&#10;\end{document}"/>
  <p:tag name="IGUANATEXSIZE" val="54"/>
  <p:tag name="IGUANATEXCURSOR" val="90"/>
  <p:tag name="TRANSPARENCY" val="True"/>
  <p:tag name="FILENAME" val=""/>
  <p:tag name="LATEXENGINEID" val="0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823"/>
  <p:tag name="ORIGINALWIDTH" val="0.9374999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22222"/>
  <p:tag name="ORIGINALWIDTH" val="26.38889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4"/>
  <p:tag name="ORIGINALWIDTH" val="4.027779"/>
  <p:tag name="LATEXADDIN" val="\documentclass{article}&#10;\usepackage{amsmath}&#10;\pagestyle{empty}&#10;\begin{document}&#10;&#10;$h^{(1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1484"/>
  <p:tag name="ORIGINALWIDTH" val="2.106489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8"/>
  <p:tag name="ORIGINALWIDTH" val="1.48148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81944"/>
  <p:tag name="ORIGINALWIDTH" val="1.944445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41662"/>
  <p:tag name="ORIGINALWIDTH" val="4.027778"/>
  <p:tag name="LATEXADDIN" val="\documentclass{article}&#10;\usepackage{amsmath}&#10;\pagestyle{empty}&#10;\begin{document}&#10;&#10;$h^{(0)}_t$&#10;&#10;\end{document}"/>
  <p:tag name="IGUANATEXSIZE" val="54"/>
  <p:tag name="IGUANATEXCURSOR" val="87"/>
  <p:tag name="TRANSPARENCY" val="True"/>
  <p:tag name="FILENAME" val=""/>
  <p:tag name="LATEXENGINEID" val="1"/>
  <p:tag name="TEMPFOLDER" val="c:\users\rkkau\Downloads\tmp\"/>
  <p:tag name="LATEXFORMHEIGHT" val="312"/>
  <p:tag name="LATEXFORMWIDTH" val="384"/>
  <p:tag name="LATEXFORMWRAP" val="True"/>
  <p:tag name="BITMAPVECTOR" val="1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97216"/>
  <p:tag name="ORIGINALWIDTH" val="2.662044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5365"/>
  <p:tag name="ORIGINALWIDTH" val="1.481481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152</Words>
  <Application>Microsoft Office PowerPoint</Application>
  <PresentationFormat>Widescreen</PresentationFormat>
  <Paragraphs>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Office Theme</vt:lpstr>
      <vt:lpstr>Linear Dynamical Systems as a Core Computational Primitive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Kaul</dc:creator>
  <cp:lastModifiedBy>Shiva Kaul</cp:lastModifiedBy>
  <cp:revision>29</cp:revision>
  <dcterms:created xsi:type="dcterms:W3CDTF">2020-10-13T02:23:21Z</dcterms:created>
  <dcterms:modified xsi:type="dcterms:W3CDTF">2020-10-28T19:36:45Z</dcterms:modified>
</cp:coreProperties>
</file>