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71522-8109-4D57-8942-CDAE6449B13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DAF423-8F6D-447F-B740-79B0C496B90B}">
      <dgm:prSet phldrT="[Text]"/>
      <dgm:spPr/>
      <dgm:t>
        <a:bodyPr/>
        <a:lstStyle/>
        <a:p>
          <a:r>
            <a:rPr lang="en-IN" b="0" dirty="0">
              <a:solidFill>
                <a:schemeClr val="tx1"/>
              </a:solidFill>
            </a:rPr>
            <a:t>Housing prices</a:t>
          </a:r>
        </a:p>
      </dgm:t>
    </dgm:pt>
    <dgm:pt modelId="{398AA32D-FC6D-43DA-AD57-0BEBD6900EA5}" type="parTrans" cxnId="{42675029-720A-4724-941B-4E6EC176C027}">
      <dgm:prSet/>
      <dgm:spPr/>
      <dgm:t>
        <a:bodyPr/>
        <a:lstStyle/>
        <a:p>
          <a:endParaRPr lang="en-IN"/>
        </a:p>
      </dgm:t>
    </dgm:pt>
    <dgm:pt modelId="{3260A10F-60BD-451D-9A1E-FC7B29A4C569}" type="sibTrans" cxnId="{42675029-720A-4724-941B-4E6EC176C027}">
      <dgm:prSet/>
      <dgm:spPr/>
      <dgm:t>
        <a:bodyPr/>
        <a:lstStyle/>
        <a:p>
          <a:endParaRPr lang="en-IN"/>
        </a:p>
      </dgm:t>
    </dgm:pt>
    <dgm:pt modelId="{AEB24D62-0E41-451D-8F26-5A7EE026BB67}">
      <dgm:prSet phldrT="[Text]"/>
      <dgm:spPr/>
      <dgm:t>
        <a:bodyPr/>
        <a:lstStyle/>
        <a:p>
          <a:r>
            <a:rPr lang="en-IN" dirty="0"/>
            <a:t>supply</a:t>
          </a:r>
        </a:p>
      </dgm:t>
    </dgm:pt>
    <dgm:pt modelId="{0BED9B92-C123-4EB1-A393-F523FD43E368}" type="parTrans" cxnId="{CF8E0620-6F79-4AE4-88E6-F4CE3F7D0AA4}">
      <dgm:prSet/>
      <dgm:spPr/>
      <dgm:t>
        <a:bodyPr/>
        <a:lstStyle/>
        <a:p>
          <a:endParaRPr lang="en-IN"/>
        </a:p>
      </dgm:t>
    </dgm:pt>
    <dgm:pt modelId="{5CF7F6CC-FDE2-42A0-830D-69E17D9D196E}" type="sibTrans" cxnId="{CF8E0620-6F79-4AE4-88E6-F4CE3F7D0AA4}">
      <dgm:prSet/>
      <dgm:spPr/>
      <dgm:t>
        <a:bodyPr/>
        <a:lstStyle/>
        <a:p>
          <a:endParaRPr lang="en-IN"/>
        </a:p>
      </dgm:t>
    </dgm:pt>
    <dgm:pt modelId="{F00ABD4C-87AC-4C6E-964E-C139D7C6238F}">
      <dgm:prSet phldrT="[Text]"/>
      <dgm:spPr/>
      <dgm:t>
        <a:bodyPr/>
        <a:lstStyle/>
        <a:p>
          <a:r>
            <a:rPr lang="en-IN" dirty="0"/>
            <a:t>Permission to build</a:t>
          </a:r>
        </a:p>
      </dgm:t>
    </dgm:pt>
    <dgm:pt modelId="{305FBDB5-F972-4568-B7A8-143CF7358BFD}" type="parTrans" cxnId="{BA2AB457-8A8D-48BE-BAAF-24553E275CC0}">
      <dgm:prSet/>
      <dgm:spPr/>
      <dgm:t>
        <a:bodyPr/>
        <a:lstStyle/>
        <a:p>
          <a:endParaRPr lang="en-IN"/>
        </a:p>
      </dgm:t>
    </dgm:pt>
    <dgm:pt modelId="{56462A46-4DF4-41EF-8683-B5143EC3F2A1}" type="sibTrans" cxnId="{BA2AB457-8A8D-48BE-BAAF-24553E275CC0}">
      <dgm:prSet/>
      <dgm:spPr/>
      <dgm:t>
        <a:bodyPr/>
        <a:lstStyle/>
        <a:p>
          <a:endParaRPr lang="en-IN"/>
        </a:p>
      </dgm:t>
    </dgm:pt>
    <dgm:pt modelId="{31BAEA6B-80D8-48FB-8633-140601D577DA}">
      <dgm:prSet phldrT="[Text]"/>
      <dgm:spPr/>
      <dgm:t>
        <a:bodyPr/>
        <a:lstStyle/>
        <a:p>
          <a:r>
            <a:rPr lang="en-IN" dirty="0"/>
            <a:t>Time and cost to build</a:t>
          </a:r>
        </a:p>
      </dgm:t>
    </dgm:pt>
    <dgm:pt modelId="{5A6BD814-0A25-4576-86AC-595429BCA27C}" type="parTrans" cxnId="{5DA6557E-4F27-454D-987C-4018FF0CCB01}">
      <dgm:prSet/>
      <dgm:spPr/>
      <dgm:t>
        <a:bodyPr/>
        <a:lstStyle/>
        <a:p>
          <a:endParaRPr lang="en-IN"/>
        </a:p>
      </dgm:t>
    </dgm:pt>
    <dgm:pt modelId="{C0DC6289-B9A6-4D32-BE0A-20326BEBE83E}" type="sibTrans" cxnId="{5DA6557E-4F27-454D-987C-4018FF0CCB01}">
      <dgm:prSet/>
      <dgm:spPr/>
      <dgm:t>
        <a:bodyPr/>
        <a:lstStyle/>
        <a:p>
          <a:endParaRPr lang="en-IN"/>
        </a:p>
      </dgm:t>
    </dgm:pt>
    <dgm:pt modelId="{41B213D5-FCF3-4ADD-9773-0D22C0539403}">
      <dgm:prSet phldrT="[Text]"/>
      <dgm:spPr/>
      <dgm:t>
        <a:bodyPr/>
        <a:lstStyle/>
        <a:p>
          <a:r>
            <a:rPr lang="en-IN" dirty="0"/>
            <a:t>Demand</a:t>
          </a:r>
        </a:p>
      </dgm:t>
    </dgm:pt>
    <dgm:pt modelId="{25989E83-B751-46EC-B40B-696EA36675F6}" type="parTrans" cxnId="{6E931A98-65CD-4A74-8F0C-E2D931230682}">
      <dgm:prSet/>
      <dgm:spPr/>
      <dgm:t>
        <a:bodyPr/>
        <a:lstStyle/>
        <a:p>
          <a:endParaRPr lang="en-IN"/>
        </a:p>
      </dgm:t>
    </dgm:pt>
    <dgm:pt modelId="{3C2BE9D0-DDF1-406D-A724-840A5946076C}" type="sibTrans" cxnId="{6E931A98-65CD-4A74-8F0C-E2D931230682}">
      <dgm:prSet/>
      <dgm:spPr/>
      <dgm:t>
        <a:bodyPr/>
        <a:lstStyle/>
        <a:p>
          <a:endParaRPr lang="en-IN"/>
        </a:p>
      </dgm:t>
    </dgm:pt>
    <dgm:pt modelId="{9063E4E8-2A92-4253-B771-7498E9899252}">
      <dgm:prSet phldrT="[Text]"/>
      <dgm:spPr/>
      <dgm:t>
        <a:bodyPr/>
        <a:lstStyle/>
        <a:p>
          <a:r>
            <a:rPr lang="en-IN" dirty="0"/>
            <a:t>wage</a:t>
          </a:r>
        </a:p>
      </dgm:t>
    </dgm:pt>
    <dgm:pt modelId="{6764F508-C666-4ACE-82B5-6AD604D1521A}" type="parTrans" cxnId="{CC43FB16-BFAC-4B22-BFAC-792E16495717}">
      <dgm:prSet/>
      <dgm:spPr/>
      <dgm:t>
        <a:bodyPr/>
        <a:lstStyle/>
        <a:p>
          <a:endParaRPr lang="en-IN"/>
        </a:p>
      </dgm:t>
    </dgm:pt>
    <dgm:pt modelId="{05EA09D3-8711-47DB-997E-B8EFBD745F25}" type="sibTrans" cxnId="{CC43FB16-BFAC-4B22-BFAC-792E16495717}">
      <dgm:prSet/>
      <dgm:spPr/>
      <dgm:t>
        <a:bodyPr/>
        <a:lstStyle/>
        <a:p>
          <a:endParaRPr lang="en-IN"/>
        </a:p>
      </dgm:t>
    </dgm:pt>
    <dgm:pt modelId="{D9EAE938-25BF-4144-A36C-7E82DAB5CEF4}">
      <dgm:prSet/>
      <dgm:spPr/>
      <dgm:t>
        <a:bodyPr/>
        <a:lstStyle/>
        <a:p>
          <a:r>
            <a:rPr lang="en-IN" dirty="0"/>
            <a:t>Trends</a:t>
          </a:r>
        </a:p>
      </dgm:t>
    </dgm:pt>
    <dgm:pt modelId="{48FDD4B2-BC51-4199-93F4-354983C120A1}" type="parTrans" cxnId="{691B7B34-E169-4564-A2DA-D250CF2E436B}">
      <dgm:prSet/>
      <dgm:spPr/>
      <dgm:t>
        <a:bodyPr/>
        <a:lstStyle/>
        <a:p>
          <a:endParaRPr lang="en-IN"/>
        </a:p>
      </dgm:t>
    </dgm:pt>
    <dgm:pt modelId="{16FBC87C-B123-4438-B816-2B49BB13CE80}" type="sibTrans" cxnId="{691B7B34-E169-4564-A2DA-D250CF2E436B}">
      <dgm:prSet/>
      <dgm:spPr/>
      <dgm:t>
        <a:bodyPr/>
        <a:lstStyle/>
        <a:p>
          <a:endParaRPr lang="en-IN"/>
        </a:p>
      </dgm:t>
    </dgm:pt>
    <dgm:pt modelId="{1CFAB648-B0B1-4730-97BA-ECFCDA12F0CF}" type="pres">
      <dgm:prSet presAssocID="{B4A71522-8109-4D57-8942-CDAE6449B1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AE8E0C-6A79-4A10-9E6F-D22533455722}" type="pres">
      <dgm:prSet presAssocID="{18DAF423-8F6D-447F-B740-79B0C496B90B}" presName="hierRoot1" presStyleCnt="0"/>
      <dgm:spPr/>
    </dgm:pt>
    <dgm:pt modelId="{FD724301-FA54-4410-89A3-36183409FC3A}" type="pres">
      <dgm:prSet presAssocID="{18DAF423-8F6D-447F-B740-79B0C496B90B}" presName="composite" presStyleCnt="0"/>
      <dgm:spPr/>
    </dgm:pt>
    <dgm:pt modelId="{44CA6D48-7056-4BC2-92B7-05B546EBB170}" type="pres">
      <dgm:prSet presAssocID="{18DAF423-8F6D-447F-B740-79B0C496B90B}" presName="background" presStyleLbl="node0" presStyleIdx="0" presStyleCnt="1"/>
      <dgm:spPr/>
    </dgm:pt>
    <dgm:pt modelId="{2F0766DC-B2D1-49C6-B4CE-580A2672E515}" type="pres">
      <dgm:prSet presAssocID="{18DAF423-8F6D-447F-B740-79B0C496B90B}" presName="text" presStyleLbl="fgAcc0" presStyleIdx="0" presStyleCnt="1">
        <dgm:presLayoutVars>
          <dgm:chPref val="3"/>
        </dgm:presLayoutVars>
      </dgm:prSet>
      <dgm:spPr/>
    </dgm:pt>
    <dgm:pt modelId="{993877A9-1177-45FA-9E66-4DCF5C48AD27}" type="pres">
      <dgm:prSet presAssocID="{18DAF423-8F6D-447F-B740-79B0C496B90B}" presName="hierChild2" presStyleCnt="0"/>
      <dgm:spPr/>
    </dgm:pt>
    <dgm:pt modelId="{1681C03E-87B5-4C5F-B49A-19FD56ED3727}" type="pres">
      <dgm:prSet presAssocID="{0BED9B92-C123-4EB1-A393-F523FD43E368}" presName="Name10" presStyleLbl="parChTrans1D2" presStyleIdx="0" presStyleCnt="2"/>
      <dgm:spPr/>
    </dgm:pt>
    <dgm:pt modelId="{88E8BA00-0247-415D-AE15-69DB0D2DE3A3}" type="pres">
      <dgm:prSet presAssocID="{AEB24D62-0E41-451D-8F26-5A7EE026BB67}" presName="hierRoot2" presStyleCnt="0"/>
      <dgm:spPr/>
    </dgm:pt>
    <dgm:pt modelId="{C90141D9-500B-4F01-9F84-996EFD18515A}" type="pres">
      <dgm:prSet presAssocID="{AEB24D62-0E41-451D-8F26-5A7EE026BB67}" presName="composite2" presStyleCnt="0"/>
      <dgm:spPr/>
    </dgm:pt>
    <dgm:pt modelId="{A4D6C3B3-654E-47F3-BCD0-1D73B37C30B1}" type="pres">
      <dgm:prSet presAssocID="{AEB24D62-0E41-451D-8F26-5A7EE026BB67}" presName="background2" presStyleLbl="node2" presStyleIdx="0" presStyleCnt="2"/>
      <dgm:spPr/>
    </dgm:pt>
    <dgm:pt modelId="{8ACCB2D3-51F9-428C-A687-43652FA3D2A7}" type="pres">
      <dgm:prSet presAssocID="{AEB24D62-0E41-451D-8F26-5A7EE026BB67}" presName="text2" presStyleLbl="fgAcc2" presStyleIdx="0" presStyleCnt="2">
        <dgm:presLayoutVars>
          <dgm:chPref val="3"/>
        </dgm:presLayoutVars>
      </dgm:prSet>
      <dgm:spPr/>
    </dgm:pt>
    <dgm:pt modelId="{0F22C9C6-73F9-4BC3-A8EC-5F97891E8529}" type="pres">
      <dgm:prSet presAssocID="{AEB24D62-0E41-451D-8F26-5A7EE026BB67}" presName="hierChild3" presStyleCnt="0"/>
      <dgm:spPr/>
    </dgm:pt>
    <dgm:pt modelId="{D466EFD3-4720-4CDB-8172-34B103E5D193}" type="pres">
      <dgm:prSet presAssocID="{305FBDB5-F972-4568-B7A8-143CF7358BFD}" presName="Name17" presStyleLbl="parChTrans1D3" presStyleIdx="0" presStyleCnt="4"/>
      <dgm:spPr/>
    </dgm:pt>
    <dgm:pt modelId="{92AE9815-6156-416D-AA4A-3D2D3CC0F4A8}" type="pres">
      <dgm:prSet presAssocID="{F00ABD4C-87AC-4C6E-964E-C139D7C6238F}" presName="hierRoot3" presStyleCnt="0"/>
      <dgm:spPr/>
    </dgm:pt>
    <dgm:pt modelId="{774448DE-C6E7-47F1-8D56-FCEB4C606097}" type="pres">
      <dgm:prSet presAssocID="{F00ABD4C-87AC-4C6E-964E-C139D7C6238F}" presName="composite3" presStyleCnt="0"/>
      <dgm:spPr/>
    </dgm:pt>
    <dgm:pt modelId="{BF428EFF-6CA1-447D-98BA-5437F821264B}" type="pres">
      <dgm:prSet presAssocID="{F00ABD4C-87AC-4C6E-964E-C139D7C6238F}" presName="background3" presStyleLbl="node3" presStyleIdx="0" presStyleCnt="4"/>
      <dgm:spPr/>
    </dgm:pt>
    <dgm:pt modelId="{3197F7D3-286B-448D-A3C5-467F7F965201}" type="pres">
      <dgm:prSet presAssocID="{F00ABD4C-87AC-4C6E-964E-C139D7C6238F}" presName="text3" presStyleLbl="fgAcc3" presStyleIdx="0" presStyleCnt="4">
        <dgm:presLayoutVars>
          <dgm:chPref val="3"/>
        </dgm:presLayoutVars>
      </dgm:prSet>
      <dgm:spPr/>
    </dgm:pt>
    <dgm:pt modelId="{166703F9-97DE-4520-95CD-CF6C74F67175}" type="pres">
      <dgm:prSet presAssocID="{F00ABD4C-87AC-4C6E-964E-C139D7C6238F}" presName="hierChild4" presStyleCnt="0"/>
      <dgm:spPr/>
    </dgm:pt>
    <dgm:pt modelId="{6AC3D0FE-76D9-49DC-B6E7-71AEBA8E25A7}" type="pres">
      <dgm:prSet presAssocID="{5A6BD814-0A25-4576-86AC-595429BCA27C}" presName="Name17" presStyleLbl="parChTrans1D3" presStyleIdx="1" presStyleCnt="4"/>
      <dgm:spPr/>
    </dgm:pt>
    <dgm:pt modelId="{481F6C1F-5996-42B6-99FB-6BD671213612}" type="pres">
      <dgm:prSet presAssocID="{31BAEA6B-80D8-48FB-8633-140601D577DA}" presName="hierRoot3" presStyleCnt="0"/>
      <dgm:spPr/>
    </dgm:pt>
    <dgm:pt modelId="{A2B28833-9981-4037-8293-9FD09203A2E5}" type="pres">
      <dgm:prSet presAssocID="{31BAEA6B-80D8-48FB-8633-140601D577DA}" presName="composite3" presStyleCnt="0"/>
      <dgm:spPr/>
    </dgm:pt>
    <dgm:pt modelId="{9B2F814A-E068-4404-BBAB-B0E7C642F486}" type="pres">
      <dgm:prSet presAssocID="{31BAEA6B-80D8-48FB-8633-140601D577DA}" presName="background3" presStyleLbl="node3" presStyleIdx="1" presStyleCnt="4"/>
      <dgm:spPr/>
    </dgm:pt>
    <dgm:pt modelId="{2E58E505-F813-423D-812F-502365A2FDB4}" type="pres">
      <dgm:prSet presAssocID="{31BAEA6B-80D8-48FB-8633-140601D577DA}" presName="text3" presStyleLbl="fgAcc3" presStyleIdx="1" presStyleCnt="4">
        <dgm:presLayoutVars>
          <dgm:chPref val="3"/>
        </dgm:presLayoutVars>
      </dgm:prSet>
      <dgm:spPr/>
    </dgm:pt>
    <dgm:pt modelId="{EC894A81-6A7A-42B8-ABE8-24B04FFDB16E}" type="pres">
      <dgm:prSet presAssocID="{31BAEA6B-80D8-48FB-8633-140601D577DA}" presName="hierChild4" presStyleCnt="0"/>
      <dgm:spPr/>
    </dgm:pt>
    <dgm:pt modelId="{52E684CA-0EEA-46D3-8277-53AA8C37DDB4}" type="pres">
      <dgm:prSet presAssocID="{25989E83-B751-46EC-B40B-696EA36675F6}" presName="Name10" presStyleLbl="parChTrans1D2" presStyleIdx="1" presStyleCnt="2"/>
      <dgm:spPr/>
    </dgm:pt>
    <dgm:pt modelId="{6BEFD525-5610-45E4-A649-B023A9DFB9F9}" type="pres">
      <dgm:prSet presAssocID="{41B213D5-FCF3-4ADD-9773-0D22C0539403}" presName="hierRoot2" presStyleCnt="0"/>
      <dgm:spPr/>
    </dgm:pt>
    <dgm:pt modelId="{848968A5-89EB-4BA9-B482-F353E98ABC4B}" type="pres">
      <dgm:prSet presAssocID="{41B213D5-FCF3-4ADD-9773-0D22C0539403}" presName="composite2" presStyleCnt="0"/>
      <dgm:spPr/>
    </dgm:pt>
    <dgm:pt modelId="{72F27167-D8B1-4E14-B9EB-F08A86DB20EE}" type="pres">
      <dgm:prSet presAssocID="{41B213D5-FCF3-4ADD-9773-0D22C0539403}" presName="background2" presStyleLbl="node2" presStyleIdx="1" presStyleCnt="2"/>
      <dgm:spPr/>
    </dgm:pt>
    <dgm:pt modelId="{EAF73977-4B37-42DA-BA5F-B2FF34DC6922}" type="pres">
      <dgm:prSet presAssocID="{41B213D5-FCF3-4ADD-9773-0D22C0539403}" presName="text2" presStyleLbl="fgAcc2" presStyleIdx="1" presStyleCnt="2" custScaleX="89127" custScaleY="101702">
        <dgm:presLayoutVars>
          <dgm:chPref val="3"/>
        </dgm:presLayoutVars>
      </dgm:prSet>
      <dgm:spPr/>
    </dgm:pt>
    <dgm:pt modelId="{D0F3CE15-D18C-4133-9974-CFB74363C598}" type="pres">
      <dgm:prSet presAssocID="{41B213D5-FCF3-4ADD-9773-0D22C0539403}" presName="hierChild3" presStyleCnt="0"/>
      <dgm:spPr/>
    </dgm:pt>
    <dgm:pt modelId="{510F6BB6-7D07-4C67-BEAE-D6AD8F0D9CE3}" type="pres">
      <dgm:prSet presAssocID="{6764F508-C666-4ACE-82B5-6AD604D1521A}" presName="Name17" presStyleLbl="parChTrans1D3" presStyleIdx="2" presStyleCnt="4"/>
      <dgm:spPr/>
    </dgm:pt>
    <dgm:pt modelId="{A5823926-6706-4B00-AB9C-0B3304C39352}" type="pres">
      <dgm:prSet presAssocID="{9063E4E8-2A92-4253-B771-7498E9899252}" presName="hierRoot3" presStyleCnt="0"/>
      <dgm:spPr/>
    </dgm:pt>
    <dgm:pt modelId="{97CF9FD9-6E6E-48D2-9F4C-56231329126F}" type="pres">
      <dgm:prSet presAssocID="{9063E4E8-2A92-4253-B771-7498E9899252}" presName="composite3" presStyleCnt="0"/>
      <dgm:spPr/>
    </dgm:pt>
    <dgm:pt modelId="{32EF8765-95FD-4EA6-8CBE-B028DBDEC627}" type="pres">
      <dgm:prSet presAssocID="{9063E4E8-2A92-4253-B771-7498E9899252}" presName="background3" presStyleLbl="node3" presStyleIdx="2" presStyleCnt="4"/>
      <dgm:spPr/>
    </dgm:pt>
    <dgm:pt modelId="{A6101FD2-C236-4556-8203-4340B1317450}" type="pres">
      <dgm:prSet presAssocID="{9063E4E8-2A92-4253-B771-7498E9899252}" presName="text3" presStyleLbl="fgAcc3" presStyleIdx="2" presStyleCnt="4">
        <dgm:presLayoutVars>
          <dgm:chPref val="3"/>
        </dgm:presLayoutVars>
      </dgm:prSet>
      <dgm:spPr/>
    </dgm:pt>
    <dgm:pt modelId="{EDF7E5D5-7AAE-44E6-845D-47A21E908A27}" type="pres">
      <dgm:prSet presAssocID="{9063E4E8-2A92-4253-B771-7498E9899252}" presName="hierChild4" presStyleCnt="0"/>
      <dgm:spPr/>
    </dgm:pt>
    <dgm:pt modelId="{1B05EB39-A972-4863-9EDE-14554E079F53}" type="pres">
      <dgm:prSet presAssocID="{48FDD4B2-BC51-4199-93F4-354983C120A1}" presName="Name17" presStyleLbl="parChTrans1D3" presStyleIdx="3" presStyleCnt="4"/>
      <dgm:spPr/>
    </dgm:pt>
    <dgm:pt modelId="{4FAE5BF0-02CF-4AF6-A31F-1C7D5865FEF2}" type="pres">
      <dgm:prSet presAssocID="{D9EAE938-25BF-4144-A36C-7E82DAB5CEF4}" presName="hierRoot3" presStyleCnt="0"/>
      <dgm:spPr/>
    </dgm:pt>
    <dgm:pt modelId="{2ADAEACE-66B2-4064-A699-368131F4BBCE}" type="pres">
      <dgm:prSet presAssocID="{D9EAE938-25BF-4144-A36C-7E82DAB5CEF4}" presName="composite3" presStyleCnt="0"/>
      <dgm:spPr/>
    </dgm:pt>
    <dgm:pt modelId="{4028EE40-3540-4297-9CCC-300B9A1A9CE3}" type="pres">
      <dgm:prSet presAssocID="{D9EAE938-25BF-4144-A36C-7E82DAB5CEF4}" presName="background3" presStyleLbl="node3" presStyleIdx="3" presStyleCnt="4"/>
      <dgm:spPr/>
    </dgm:pt>
    <dgm:pt modelId="{5BED96C1-2020-451B-98BB-C9A9745B20C8}" type="pres">
      <dgm:prSet presAssocID="{D9EAE938-25BF-4144-A36C-7E82DAB5CEF4}" presName="text3" presStyleLbl="fgAcc3" presStyleIdx="3" presStyleCnt="4">
        <dgm:presLayoutVars>
          <dgm:chPref val="3"/>
        </dgm:presLayoutVars>
      </dgm:prSet>
      <dgm:spPr/>
    </dgm:pt>
    <dgm:pt modelId="{389AA506-14A5-498A-A792-6020ECF6BC13}" type="pres">
      <dgm:prSet presAssocID="{D9EAE938-25BF-4144-A36C-7E82DAB5CEF4}" presName="hierChild4" presStyleCnt="0"/>
      <dgm:spPr/>
    </dgm:pt>
  </dgm:ptLst>
  <dgm:cxnLst>
    <dgm:cxn modelId="{76A7A905-C1A0-4AD5-9732-F3F25EB54879}" type="presOf" srcId="{18DAF423-8F6D-447F-B740-79B0C496B90B}" destId="{2F0766DC-B2D1-49C6-B4CE-580A2672E515}" srcOrd="0" destOrd="0" presId="urn:microsoft.com/office/officeart/2005/8/layout/hierarchy1"/>
    <dgm:cxn modelId="{CC43FB16-BFAC-4B22-BFAC-792E16495717}" srcId="{41B213D5-FCF3-4ADD-9773-0D22C0539403}" destId="{9063E4E8-2A92-4253-B771-7498E9899252}" srcOrd="0" destOrd="0" parTransId="{6764F508-C666-4ACE-82B5-6AD604D1521A}" sibTransId="{05EA09D3-8711-47DB-997E-B8EFBD745F25}"/>
    <dgm:cxn modelId="{F53DC818-C41C-4407-8C12-1156DAA243A8}" type="presOf" srcId="{0BED9B92-C123-4EB1-A393-F523FD43E368}" destId="{1681C03E-87B5-4C5F-B49A-19FD56ED3727}" srcOrd="0" destOrd="0" presId="urn:microsoft.com/office/officeart/2005/8/layout/hierarchy1"/>
    <dgm:cxn modelId="{CF8E0620-6F79-4AE4-88E6-F4CE3F7D0AA4}" srcId="{18DAF423-8F6D-447F-B740-79B0C496B90B}" destId="{AEB24D62-0E41-451D-8F26-5A7EE026BB67}" srcOrd="0" destOrd="0" parTransId="{0BED9B92-C123-4EB1-A393-F523FD43E368}" sibTransId="{5CF7F6CC-FDE2-42A0-830D-69E17D9D196E}"/>
    <dgm:cxn modelId="{F549D923-7BF9-4EB4-BB29-2CE2D8CF0EC0}" type="presOf" srcId="{5A6BD814-0A25-4576-86AC-595429BCA27C}" destId="{6AC3D0FE-76D9-49DC-B6E7-71AEBA8E25A7}" srcOrd="0" destOrd="0" presId="urn:microsoft.com/office/officeart/2005/8/layout/hierarchy1"/>
    <dgm:cxn modelId="{52C19727-53E6-43F7-9F09-2BBEF4E42BE2}" type="presOf" srcId="{25989E83-B751-46EC-B40B-696EA36675F6}" destId="{52E684CA-0EEA-46D3-8277-53AA8C37DDB4}" srcOrd="0" destOrd="0" presId="urn:microsoft.com/office/officeart/2005/8/layout/hierarchy1"/>
    <dgm:cxn modelId="{42675029-720A-4724-941B-4E6EC176C027}" srcId="{B4A71522-8109-4D57-8942-CDAE6449B136}" destId="{18DAF423-8F6D-447F-B740-79B0C496B90B}" srcOrd="0" destOrd="0" parTransId="{398AA32D-FC6D-43DA-AD57-0BEBD6900EA5}" sibTransId="{3260A10F-60BD-451D-9A1E-FC7B29A4C569}"/>
    <dgm:cxn modelId="{691B7B34-E169-4564-A2DA-D250CF2E436B}" srcId="{41B213D5-FCF3-4ADD-9773-0D22C0539403}" destId="{D9EAE938-25BF-4144-A36C-7E82DAB5CEF4}" srcOrd="1" destOrd="0" parTransId="{48FDD4B2-BC51-4199-93F4-354983C120A1}" sibTransId="{16FBC87C-B123-4438-B816-2B49BB13CE80}"/>
    <dgm:cxn modelId="{BF9B4E60-B77A-42DB-8726-A74AA9ADF213}" type="presOf" srcId="{31BAEA6B-80D8-48FB-8633-140601D577DA}" destId="{2E58E505-F813-423D-812F-502365A2FDB4}" srcOrd="0" destOrd="0" presId="urn:microsoft.com/office/officeart/2005/8/layout/hierarchy1"/>
    <dgm:cxn modelId="{A4370042-D22F-430E-B3A4-01DA73BEF855}" type="presOf" srcId="{9063E4E8-2A92-4253-B771-7498E9899252}" destId="{A6101FD2-C236-4556-8203-4340B1317450}" srcOrd="0" destOrd="0" presId="urn:microsoft.com/office/officeart/2005/8/layout/hierarchy1"/>
    <dgm:cxn modelId="{BA2AB457-8A8D-48BE-BAAF-24553E275CC0}" srcId="{AEB24D62-0E41-451D-8F26-5A7EE026BB67}" destId="{F00ABD4C-87AC-4C6E-964E-C139D7C6238F}" srcOrd="0" destOrd="0" parTransId="{305FBDB5-F972-4568-B7A8-143CF7358BFD}" sibTransId="{56462A46-4DF4-41EF-8683-B5143EC3F2A1}"/>
    <dgm:cxn modelId="{5DA6557E-4F27-454D-987C-4018FF0CCB01}" srcId="{AEB24D62-0E41-451D-8F26-5A7EE026BB67}" destId="{31BAEA6B-80D8-48FB-8633-140601D577DA}" srcOrd="1" destOrd="0" parTransId="{5A6BD814-0A25-4576-86AC-595429BCA27C}" sibTransId="{C0DC6289-B9A6-4D32-BE0A-20326BEBE83E}"/>
    <dgm:cxn modelId="{2391EC91-DC05-4AAB-9B11-0820C6028A24}" type="presOf" srcId="{B4A71522-8109-4D57-8942-CDAE6449B136}" destId="{1CFAB648-B0B1-4730-97BA-ECFCDA12F0CF}" srcOrd="0" destOrd="0" presId="urn:microsoft.com/office/officeart/2005/8/layout/hierarchy1"/>
    <dgm:cxn modelId="{6E931A98-65CD-4A74-8F0C-E2D931230682}" srcId="{18DAF423-8F6D-447F-B740-79B0C496B90B}" destId="{41B213D5-FCF3-4ADD-9773-0D22C0539403}" srcOrd="1" destOrd="0" parTransId="{25989E83-B751-46EC-B40B-696EA36675F6}" sibTransId="{3C2BE9D0-DDF1-406D-A724-840A5946076C}"/>
    <dgm:cxn modelId="{48768EA1-F678-4D7F-AF28-6C6B23007A22}" type="presOf" srcId="{F00ABD4C-87AC-4C6E-964E-C139D7C6238F}" destId="{3197F7D3-286B-448D-A3C5-467F7F965201}" srcOrd="0" destOrd="0" presId="urn:microsoft.com/office/officeart/2005/8/layout/hierarchy1"/>
    <dgm:cxn modelId="{273739A3-4145-4207-8D55-0B5FC4C43F02}" type="presOf" srcId="{AEB24D62-0E41-451D-8F26-5A7EE026BB67}" destId="{8ACCB2D3-51F9-428C-A687-43652FA3D2A7}" srcOrd="0" destOrd="0" presId="urn:microsoft.com/office/officeart/2005/8/layout/hierarchy1"/>
    <dgm:cxn modelId="{A2719EAF-B3F4-4507-87BC-0403CC87171D}" type="presOf" srcId="{D9EAE938-25BF-4144-A36C-7E82DAB5CEF4}" destId="{5BED96C1-2020-451B-98BB-C9A9745B20C8}" srcOrd="0" destOrd="0" presId="urn:microsoft.com/office/officeart/2005/8/layout/hierarchy1"/>
    <dgm:cxn modelId="{2F050AB2-BE5C-4FD9-8F43-96584293D949}" type="presOf" srcId="{48FDD4B2-BC51-4199-93F4-354983C120A1}" destId="{1B05EB39-A972-4863-9EDE-14554E079F53}" srcOrd="0" destOrd="0" presId="urn:microsoft.com/office/officeart/2005/8/layout/hierarchy1"/>
    <dgm:cxn modelId="{7DBBAAD2-D1B7-400B-8D89-1184E516F23C}" type="presOf" srcId="{305FBDB5-F972-4568-B7A8-143CF7358BFD}" destId="{D466EFD3-4720-4CDB-8172-34B103E5D193}" srcOrd="0" destOrd="0" presId="urn:microsoft.com/office/officeart/2005/8/layout/hierarchy1"/>
    <dgm:cxn modelId="{D12364DD-0CE9-4576-846A-7E4AC301996B}" type="presOf" srcId="{41B213D5-FCF3-4ADD-9773-0D22C0539403}" destId="{EAF73977-4B37-42DA-BA5F-B2FF34DC6922}" srcOrd="0" destOrd="0" presId="urn:microsoft.com/office/officeart/2005/8/layout/hierarchy1"/>
    <dgm:cxn modelId="{01F316F1-3E02-4399-8DF1-2EAC10AB4812}" type="presOf" srcId="{6764F508-C666-4ACE-82B5-6AD604D1521A}" destId="{510F6BB6-7D07-4C67-BEAE-D6AD8F0D9CE3}" srcOrd="0" destOrd="0" presId="urn:microsoft.com/office/officeart/2005/8/layout/hierarchy1"/>
    <dgm:cxn modelId="{4CF91E45-007A-40E4-AD57-C4229E213FD2}" type="presParOf" srcId="{1CFAB648-B0B1-4730-97BA-ECFCDA12F0CF}" destId="{DAAE8E0C-6A79-4A10-9E6F-D22533455722}" srcOrd="0" destOrd="0" presId="urn:microsoft.com/office/officeart/2005/8/layout/hierarchy1"/>
    <dgm:cxn modelId="{3B052F81-0A43-4F0C-A5B0-D83D1CA496FF}" type="presParOf" srcId="{DAAE8E0C-6A79-4A10-9E6F-D22533455722}" destId="{FD724301-FA54-4410-89A3-36183409FC3A}" srcOrd="0" destOrd="0" presId="urn:microsoft.com/office/officeart/2005/8/layout/hierarchy1"/>
    <dgm:cxn modelId="{EEEC1513-1F7A-4F35-BCFE-B104A6A09488}" type="presParOf" srcId="{FD724301-FA54-4410-89A3-36183409FC3A}" destId="{44CA6D48-7056-4BC2-92B7-05B546EBB170}" srcOrd="0" destOrd="0" presId="urn:microsoft.com/office/officeart/2005/8/layout/hierarchy1"/>
    <dgm:cxn modelId="{4AE75A8D-919F-4720-9D17-E697BB5DA97F}" type="presParOf" srcId="{FD724301-FA54-4410-89A3-36183409FC3A}" destId="{2F0766DC-B2D1-49C6-B4CE-580A2672E515}" srcOrd="1" destOrd="0" presId="urn:microsoft.com/office/officeart/2005/8/layout/hierarchy1"/>
    <dgm:cxn modelId="{71A9E759-4DE4-4554-BA4E-6DEA05681E99}" type="presParOf" srcId="{DAAE8E0C-6A79-4A10-9E6F-D22533455722}" destId="{993877A9-1177-45FA-9E66-4DCF5C48AD27}" srcOrd="1" destOrd="0" presId="urn:microsoft.com/office/officeart/2005/8/layout/hierarchy1"/>
    <dgm:cxn modelId="{549B8F5C-D0ED-4E6E-B7D2-4DEF3E706E10}" type="presParOf" srcId="{993877A9-1177-45FA-9E66-4DCF5C48AD27}" destId="{1681C03E-87B5-4C5F-B49A-19FD56ED3727}" srcOrd="0" destOrd="0" presId="urn:microsoft.com/office/officeart/2005/8/layout/hierarchy1"/>
    <dgm:cxn modelId="{73D0DB6E-3024-4457-BC17-10A0D2539A9A}" type="presParOf" srcId="{993877A9-1177-45FA-9E66-4DCF5C48AD27}" destId="{88E8BA00-0247-415D-AE15-69DB0D2DE3A3}" srcOrd="1" destOrd="0" presId="urn:microsoft.com/office/officeart/2005/8/layout/hierarchy1"/>
    <dgm:cxn modelId="{43EC20C3-10AC-40F1-9C47-38B5F0ABC06F}" type="presParOf" srcId="{88E8BA00-0247-415D-AE15-69DB0D2DE3A3}" destId="{C90141D9-500B-4F01-9F84-996EFD18515A}" srcOrd="0" destOrd="0" presId="urn:microsoft.com/office/officeart/2005/8/layout/hierarchy1"/>
    <dgm:cxn modelId="{B836B1EE-BAB3-4B1F-AE7A-65AC53FC5787}" type="presParOf" srcId="{C90141D9-500B-4F01-9F84-996EFD18515A}" destId="{A4D6C3B3-654E-47F3-BCD0-1D73B37C30B1}" srcOrd="0" destOrd="0" presId="urn:microsoft.com/office/officeart/2005/8/layout/hierarchy1"/>
    <dgm:cxn modelId="{526D03DB-D000-478B-BD89-805D25C617C1}" type="presParOf" srcId="{C90141D9-500B-4F01-9F84-996EFD18515A}" destId="{8ACCB2D3-51F9-428C-A687-43652FA3D2A7}" srcOrd="1" destOrd="0" presId="urn:microsoft.com/office/officeart/2005/8/layout/hierarchy1"/>
    <dgm:cxn modelId="{881DF576-03CC-4936-A1B8-CC2C8A92FB55}" type="presParOf" srcId="{88E8BA00-0247-415D-AE15-69DB0D2DE3A3}" destId="{0F22C9C6-73F9-4BC3-A8EC-5F97891E8529}" srcOrd="1" destOrd="0" presId="urn:microsoft.com/office/officeart/2005/8/layout/hierarchy1"/>
    <dgm:cxn modelId="{BBC774F9-8207-49AC-B7A2-232F2E5FBBE5}" type="presParOf" srcId="{0F22C9C6-73F9-4BC3-A8EC-5F97891E8529}" destId="{D466EFD3-4720-4CDB-8172-34B103E5D193}" srcOrd="0" destOrd="0" presId="urn:microsoft.com/office/officeart/2005/8/layout/hierarchy1"/>
    <dgm:cxn modelId="{09F4ECD1-D72B-4295-823F-218EC99F3AC8}" type="presParOf" srcId="{0F22C9C6-73F9-4BC3-A8EC-5F97891E8529}" destId="{92AE9815-6156-416D-AA4A-3D2D3CC0F4A8}" srcOrd="1" destOrd="0" presId="urn:microsoft.com/office/officeart/2005/8/layout/hierarchy1"/>
    <dgm:cxn modelId="{3BB82A9F-8C92-44F6-8F8A-EA2B283FE0D0}" type="presParOf" srcId="{92AE9815-6156-416D-AA4A-3D2D3CC0F4A8}" destId="{774448DE-C6E7-47F1-8D56-FCEB4C606097}" srcOrd="0" destOrd="0" presId="urn:microsoft.com/office/officeart/2005/8/layout/hierarchy1"/>
    <dgm:cxn modelId="{3D8CD048-B7D8-4E2D-A2F0-7A616A31BA2A}" type="presParOf" srcId="{774448DE-C6E7-47F1-8D56-FCEB4C606097}" destId="{BF428EFF-6CA1-447D-98BA-5437F821264B}" srcOrd="0" destOrd="0" presId="urn:microsoft.com/office/officeart/2005/8/layout/hierarchy1"/>
    <dgm:cxn modelId="{A7A8F1C8-8386-47F0-AAE5-2D8D8737F551}" type="presParOf" srcId="{774448DE-C6E7-47F1-8D56-FCEB4C606097}" destId="{3197F7D3-286B-448D-A3C5-467F7F965201}" srcOrd="1" destOrd="0" presId="urn:microsoft.com/office/officeart/2005/8/layout/hierarchy1"/>
    <dgm:cxn modelId="{CB4A6D65-F10F-44AC-8BC3-9B2A40477615}" type="presParOf" srcId="{92AE9815-6156-416D-AA4A-3D2D3CC0F4A8}" destId="{166703F9-97DE-4520-95CD-CF6C74F67175}" srcOrd="1" destOrd="0" presId="urn:microsoft.com/office/officeart/2005/8/layout/hierarchy1"/>
    <dgm:cxn modelId="{04610190-9BB8-4282-B7FF-1BFDD38CDB2A}" type="presParOf" srcId="{0F22C9C6-73F9-4BC3-A8EC-5F97891E8529}" destId="{6AC3D0FE-76D9-49DC-B6E7-71AEBA8E25A7}" srcOrd="2" destOrd="0" presId="urn:microsoft.com/office/officeart/2005/8/layout/hierarchy1"/>
    <dgm:cxn modelId="{A0D8AEC5-1AB5-41D3-977E-E245A93B3C34}" type="presParOf" srcId="{0F22C9C6-73F9-4BC3-A8EC-5F97891E8529}" destId="{481F6C1F-5996-42B6-99FB-6BD671213612}" srcOrd="3" destOrd="0" presId="urn:microsoft.com/office/officeart/2005/8/layout/hierarchy1"/>
    <dgm:cxn modelId="{51B67730-9307-4F82-951D-9D53C465AEF1}" type="presParOf" srcId="{481F6C1F-5996-42B6-99FB-6BD671213612}" destId="{A2B28833-9981-4037-8293-9FD09203A2E5}" srcOrd="0" destOrd="0" presId="urn:microsoft.com/office/officeart/2005/8/layout/hierarchy1"/>
    <dgm:cxn modelId="{76D7F12A-3FAB-4011-88E2-D61273DD9058}" type="presParOf" srcId="{A2B28833-9981-4037-8293-9FD09203A2E5}" destId="{9B2F814A-E068-4404-BBAB-B0E7C642F486}" srcOrd="0" destOrd="0" presId="urn:microsoft.com/office/officeart/2005/8/layout/hierarchy1"/>
    <dgm:cxn modelId="{19574907-913F-4842-8D9A-18462B6D4D14}" type="presParOf" srcId="{A2B28833-9981-4037-8293-9FD09203A2E5}" destId="{2E58E505-F813-423D-812F-502365A2FDB4}" srcOrd="1" destOrd="0" presId="urn:microsoft.com/office/officeart/2005/8/layout/hierarchy1"/>
    <dgm:cxn modelId="{057D9752-393B-436F-86F8-62CE553A5376}" type="presParOf" srcId="{481F6C1F-5996-42B6-99FB-6BD671213612}" destId="{EC894A81-6A7A-42B8-ABE8-24B04FFDB16E}" srcOrd="1" destOrd="0" presId="urn:microsoft.com/office/officeart/2005/8/layout/hierarchy1"/>
    <dgm:cxn modelId="{2E873ED0-4780-48F3-A5D9-F0203A8E8DB7}" type="presParOf" srcId="{993877A9-1177-45FA-9E66-4DCF5C48AD27}" destId="{52E684CA-0EEA-46D3-8277-53AA8C37DDB4}" srcOrd="2" destOrd="0" presId="urn:microsoft.com/office/officeart/2005/8/layout/hierarchy1"/>
    <dgm:cxn modelId="{98D9D977-B52D-4B07-B057-FE5D9FC91786}" type="presParOf" srcId="{993877A9-1177-45FA-9E66-4DCF5C48AD27}" destId="{6BEFD525-5610-45E4-A649-B023A9DFB9F9}" srcOrd="3" destOrd="0" presId="urn:microsoft.com/office/officeart/2005/8/layout/hierarchy1"/>
    <dgm:cxn modelId="{BE61189D-80A1-4F6F-B84E-538C3B025183}" type="presParOf" srcId="{6BEFD525-5610-45E4-A649-B023A9DFB9F9}" destId="{848968A5-89EB-4BA9-B482-F353E98ABC4B}" srcOrd="0" destOrd="0" presId="urn:microsoft.com/office/officeart/2005/8/layout/hierarchy1"/>
    <dgm:cxn modelId="{432B86D3-06AF-446E-80D8-FE63609FC426}" type="presParOf" srcId="{848968A5-89EB-4BA9-B482-F353E98ABC4B}" destId="{72F27167-D8B1-4E14-B9EB-F08A86DB20EE}" srcOrd="0" destOrd="0" presId="urn:microsoft.com/office/officeart/2005/8/layout/hierarchy1"/>
    <dgm:cxn modelId="{6B2FE306-3B5C-478E-8FD1-940BB3513091}" type="presParOf" srcId="{848968A5-89EB-4BA9-B482-F353E98ABC4B}" destId="{EAF73977-4B37-42DA-BA5F-B2FF34DC6922}" srcOrd="1" destOrd="0" presId="urn:microsoft.com/office/officeart/2005/8/layout/hierarchy1"/>
    <dgm:cxn modelId="{4062576A-89E2-40E4-842C-9182CA22544B}" type="presParOf" srcId="{6BEFD525-5610-45E4-A649-B023A9DFB9F9}" destId="{D0F3CE15-D18C-4133-9974-CFB74363C598}" srcOrd="1" destOrd="0" presId="urn:microsoft.com/office/officeart/2005/8/layout/hierarchy1"/>
    <dgm:cxn modelId="{82043C6C-F4BA-4D9D-9139-70B545FF1687}" type="presParOf" srcId="{D0F3CE15-D18C-4133-9974-CFB74363C598}" destId="{510F6BB6-7D07-4C67-BEAE-D6AD8F0D9CE3}" srcOrd="0" destOrd="0" presId="urn:microsoft.com/office/officeart/2005/8/layout/hierarchy1"/>
    <dgm:cxn modelId="{5A3FBFCD-1117-4002-9FDF-0E6BAA53E0C1}" type="presParOf" srcId="{D0F3CE15-D18C-4133-9974-CFB74363C598}" destId="{A5823926-6706-4B00-AB9C-0B3304C39352}" srcOrd="1" destOrd="0" presId="urn:microsoft.com/office/officeart/2005/8/layout/hierarchy1"/>
    <dgm:cxn modelId="{80C0740A-9EF9-48F9-893A-7A9CF8F37AAE}" type="presParOf" srcId="{A5823926-6706-4B00-AB9C-0B3304C39352}" destId="{97CF9FD9-6E6E-48D2-9F4C-56231329126F}" srcOrd="0" destOrd="0" presId="urn:microsoft.com/office/officeart/2005/8/layout/hierarchy1"/>
    <dgm:cxn modelId="{3A0D1840-6C44-45D6-80D9-2556B3141CCD}" type="presParOf" srcId="{97CF9FD9-6E6E-48D2-9F4C-56231329126F}" destId="{32EF8765-95FD-4EA6-8CBE-B028DBDEC627}" srcOrd="0" destOrd="0" presId="urn:microsoft.com/office/officeart/2005/8/layout/hierarchy1"/>
    <dgm:cxn modelId="{1291387D-543A-4B1B-BD07-208F48B96108}" type="presParOf" srcId="{97CF9FD9-6E6E-48D2-9F4C-56231329126F}" destId="{A6101FD2-C236-4556-8203-4340B1317450}" srcOrd="1" destOrd="0" presId="urn:microsoft.com/office/officeart/2005/8/layout/hierarchy1"/>
    <dgm:cxn modelId="{A3431956-9BBE-4AC7-9F9C-B372F2113D2A}" type="presParOf" srcId="{A5823926-6706-4B00-AB9C-0B3304C39352}" destId="{EDF7E5D5-7AAE-44E6-845D-47A21E908A27}" srcOrd="1" destOrd="0" presId="urn:microsoft.com/office/officeart/2005/8/layout/hierarchy1"/>
    <dgm:cxn modelId="{97380E34-25E8-4B71-AE9F-2DBB32508033}" type="presParOf" srcId="{D0F3CE15-D18C-4133-9974-CFB74363C598}" destId="{1B05EB39-A972-4863-9EDE-14554E079F53}" srcOrd="2" destOrd="0" presId="urn:microsoft.com/office/officeart/2005/8/layout/hierarchy1"/>
    <dgm:cxn modelId="{BCF7A74F-00DD-46A0-8367-D7BAA65BD270}" type="presParOf" srcId="{D0F3CE15-D18C-4133-9974-CFB74363C598}" destId="{4FAE5BF0-02CF-4AF6-A31F-1C7D5865FEF2}" srcOrd="3" destOrd="0" presId="urn:microsoft.com/office/officeart/2005/8/layout/hierarchy1"/>
    <dgm:cxn modelId="{078AFB73-91E7-4B4F-88E1-D10A2F363A8D}" type="presParOf" srcId="{4FAE5BF0-02CF-4AF6-A31F-1C7D5865FEF2}" destId="{2ADAEACE-66B2-4064-A699-368131F4BBCE}" srcOrd="0" destOrd="0" presId="urn:microsoft.com/office/officeart/2005/8/layout/hierarchy1"/>
    <dgm:cxn modelId="{77C01843-D0DD-47F0-A12B-088A1224C70D}" type="presParOf" srcId="{2ADAEACE-66B2-4064-A699-368131F4BBCE}" destId="{4028EE40-3540-4297-9CCC-300B9A1A9CE3}" srcOrd="0" destOrd="0" presId="urn:microsoft.com/office/officeart/2005/8/layout/hierarchy1"/>
    <dgm:cxn modelId="{47F4B7D1-46A6-4D1F-8E05-64E7F4A2A84C}" type="presParOf" srcId="{2ADAEACE-66B2-4064-A699-368131F4BBCE}" destId="{5BED96C1-2020-451B-98BB-C9A9745B20C8}" srcOrd="1" destOrd="0" presId="urn:microsoft.com/office/officeart/2005/8/layout/hierarchy1"/>
    <dgm:cxn modelId="{8238B14C-9C5F-447E-9F6B-0118CBE39BAD}" type="presParOf" srcId="{4FAE5BF0-02CF-4AF6-A31F-1C7D5865FEF2}" destId="{389AA506-14A5-498A-A792-6020ECF6BC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AE78E-AFCD-4A80-90ED-384837B3EFD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3A95DCD-12A2-4CBC-A926-7BCE4CF31CA7}">
      <dgm:prSet phldrT="[Text]"/>
      <dgm:spPr/>
      <dgm:t>
        <a:bodyPr/>
        <a:lstStyle/>
        <a:p>
          <a:r>
            <a:rPr lang="en-IN" dirty="0"/>
            <a:t>Permission to build</a:t>
          </a:r>
        </a:p>
      </dgm:t>
    </dgm:pt>
    <dgm:pt modelId="{E5EF9D59-EC78-41AD-8426-03322221EAA8}" type="parTrans" cxnId="{F3592CF0-DBA7-4E83-9086-D00529782058}">
      <dgm:prSet/>
      <dgm:spPr/>
      <dgm:t>
        <a:bodyPr/>
        <a:lstStyle/>
        <a:p>
          <a:endParaRPr lang="en-IN"/>
        </a:p>
      </dgm:t>
    </dgm:pt>
    <dgm:pt modelId="{E0119E82-54D8-4AEC-8052-37FAD8146C0B}" type="sibTrans" cxnId="{F3592CF0-DBA7-4E83-9086-D00529782058}">
      <dgm:prSet/>
      <dgm:spPr/>
      <dgm:t>
        <a:bodyPr/>
        <a:lstStyle/>
        <a:p>
          <a:endParaRPr lang="en-IN"/>
        </a:p>
      </dgm:t>
    </dgm:pt>
    <dgm:pt modelId="{41729598-8095-492C-BA4F-5F8DF4F381AB}">
      <dgm:prSet phldrT="[Text]"/>
      <dgm:spPr/>
      <dgm:t>
        <a:bodyPr/>
        <a:lstStyle/>
        <a:p>
          <a:r>
            <a:rPr lang="en-IN" dirty="0"/>
            <a:t>Land Availability</a:t>
          </a:r>
        </a:p>
      </dgm:t>
    </dgm:pt>
    <dgm:pt modelId="{3430CDA3-1E97-44EB-A08B-976B8B31F2A7}" type="parTrans" cxnId="{48EB8D06-7F9B-4E97-9537-6677D17F54B5}">
      <dgm:prSet/>
      <dgm:spPr/>
      <dgm:t>
        <a:bodyPr/>
        <a:lstStyle/>
        <a:p>
          <a:endParaRPr lang="en-IN"/>
        </a:p>
      </dgm:t>
    </dgm:pt>
    <dgm:pt modelId="{DA005103-7D1B-473A-BC72-76D89ADF76DB}" type="sibTrans" cxnId="{48EB8D06-7F9B-4E97-9537-6677D17F54B5}">
      <dgm:prSet/>
      <dgm:spPr/>
      <dgm:t>
        <a:bodyPr/>
        <a:lstStyle/>
        <a:p>
          <a:endParaRPr lang="en-IN"/>
        </a:p>
      </dgm:t>
    </dgm:pt>
    <dgm:pt modelId="{23BF52B0-FBAE-48E9-81AC-9DCF8568C9B3}">
      <dgm:prSet phldrT="[Text]"/>
      <dgm:spPr/>
      <dgm:t>
        <a:bodyPr/>
        <a:lstStyle/>
        <a:p>
          <a:r>
            <a:rPr lang="en-IN" dirty="0"/>
            <a:t>In urban areas</a:t>
          </a:r>
        </a:p>
      </dgm:t>
    </dgm:pt>
    <dgm:pt modelId="{F5357D39-5FBC-4BB9-AA0E-D68C67B17FBD}" type="parTrans" cxnId="{FCF76302-CD7C-4873-8D2F-D0E64C8C1DAC}">
      <dgm:prSet/>
      <dgm:spPr/>
      <dgm:t>
        <a:bodyPr/>
        <a:lstStyle/>
        <a:p>
          <a:endParaRPr lang="en-IN"/>
        </a:p>
      </dgm:t>
    </dgm:pt>
    <dgm:pt modelId="{9A43DD2B-4656-45D9-9B17-2956D6C8EECE}" type="sibTrans" cxnId="{FCF76302-CD7C-4873-8D2F-D0E64C8C1DAC}">
      <dgm:prSet/>
      <dgm:spPr/>
      <dgm:t>
        <a:bodyPr/>
        <a:lstStyle/>
        <a:p>
          <a:endParaRPr lang="en-IN"/>
        </a:p>
      </dgm:t>
    </dgm:pt>
    <dgm:pt modelId="{FC8499DA-DA39-4FA5-AC34-637F4ED78E46}">
      <dgm:prSet phldrT="[Text]"/>
      <dgm:spPr/>
      <dgm:t>
        <a:bodyPr/>
        <a:lstStyle/>
        <a:p>
          <a:r>
            <a:rPr lang="en-IN" dirty="0"/>
            <a:t>In Rural areas</a:t>
          </a:r>
        </a:p>
      </dgm:t>
    </dgm:pt>
    <dgm:pt modelId="{AFA70C3C-04BB-4840-8522-30F13171FC6B}" type="parTrans" cxnId="{36F8779C-3BC1-41DB-ADD7-6BCD7FF28163}">
      <dgm:prSet/>
      <dgm:spPr/>
      <dgm:t>
        <a:bodyPr/>
        <a:lstStyle/>
        <a:p>
          <a:endParaRPr lang="en-IN"/>
        </a:p>
      </dgm:t>
    </dgm:pt>
    <dgm:pt modelId="{C1CAE3E4-45B6-48E0-A417-A2F99DC93A8E}" type="sibTrans" cxnId="{36F8779C-3BC1-41DB-ADD7-6BCD7FF28163}">
      <dgm:prSet/>
      <dgm:spPr/>
      <dgm:t>
        <a:bodyPr/>
        <a:lstStyle/>
        <a:p>
          <a:endParaRPr lang="en-IN"/>
        </a:p>
      </dgm:t>
    </dgm:pt>
    <dgm:pt modelId="{7DCC72CB-3C89-45A7-9D82-EF090AF13651}">
      <dgm:prSet phldrT="[Text]"/>
      <dgm:spPr/>
      <dgm:t>
        <a:bodyPr/>
        <a:lstStyle/>
        <a:p>
          <a:r>
            <a:rPr lang="en-IN" dirty="0"/>
            <a:t>Government laws</a:t>
          </a:r>
        </a:p>
      </dgm:t>
    </dgm:pt>
    <dgm:pt modelId="{7AFDAB4D-E4AF-4232-9FF8-1BD55C3827D9}" type="parTrans" cxnId="{87D1AAC3-F2C3-45BB-94EE-FE1F6B4C543E}">
      <dgm:prSet/>
      <dgm:spPr/>
      <dgm:t>
        <a:bodyPr/>
        <a:lstStyle/>
        <a:p>
          <a:endParaRPr lang="en-IN"/>
        </a:p>
      </dgm:t>
    </dgm:pt>
    <dgm:pt modelId="{D9D9C460-2E34-4805-9550-4593A128E34A}" type="sibTrans" cxnId="{87D1AAC3-F2C3-45BB-94EE-FE1F6B4C543E}">
      <dgm:prSet/>
      <dgm:spPr/>
      <dgm:t>
        <a:bodyPr/>
        <a:lstStyle/>
        <a:p>
          <a:endParaRPr lang="en-IN"/>
        </a:p>
      </dgm:t>
    </dgm:pt>
    <dgm:pt modelId="{BF622FD5-B1BA-46D9-BBBD-B16D0DA66B53}">
      <dgm:prSet phldrT="[Text]"/>
      <dgm:spPr/>
      <dgm:t>
        <a:bodyPr/>
        <a:lstStyle/>
        <a:p>
          <a:r>
            <a:rPr lang="en-IN" dirty="0"/>
            <a:t>common</a:t>
          </a:r>
        </a:p>
      </dgm:t>
    </dgm:pt>
    <dgm:pt modelId="{A1A7014F-55E2-40C4-98F8-2BB526D0C027}" type="parTrans" cxnId="{27BF17C3-3953-4E20-9289-4F7C5858CBED}">
      <dgm:prSet/>
      <dgm:spPr/>
      <dgm:t>
        <a:bodyPr/>
        <a:lstStyle/>
        <a:p>
          <a:endParaRPr lang="en-IN"/>
        </a:p>
      </dgm:t>
    </dgm:pt>
    <dgm:pt modelId="{116B9457-5672-41BF-9C5B-7E8C98C698A4}" type="sibTrans" cxnId="{27BF17C3-3953-4E20-9289-4F7C5858CBED}">
      <dgm:prSet/>
      <dgm:spPr/>
      <dgm:t>
        <a:bodyPr/>
        <a:lstStyle/>
        <a:p>
          <a:endParaRPr lang="en-IN"/>
        </a:p>
      </dgm:t>
    </dgm:pt>
    <dgm:pt modelId="{111583B3-0F75-41E1-B411-42DD20C8CFF1}">
      <dgm:prSet/>
      <dgm:spPr/>
      <dgm:t>
        <a:bodyPr/>
        <a:lstStyle/>
        <a:p>
          <a:r>
            <a:rPr lang="en-IN" dirty="0"/>
            <a:t>Area specific</a:t>
          </a:r>
        </a:p>
      </dgm:t>
    </dgm:pt>
    <dgm:pt modelId="{3C23666D-91D5-41E9-8805-62E114235CF8}" type="parTrans" cxnId="{1E657958-B65C-4903-AF6D-3E1A609CE669}">
      <dgm:prSet/>
      <dgm:spPr/>
      <dgm:t>
        <a:bodyPr/>
        <a:lstStyle/>
        <a:p>
          <a:endParaRPr lang="en-IN"/>
        </a:p>
      </dgm:t>
    </dgm:pt>
    <dgm:pt modelId="{47C5F351-3F0B-4A63-91DC-878DEF102F17}" type="sibTrans" cxnId="{1E657958-B65C-4903-AF6D-3E1A609CE669}">
      <dgm:prSet/>
      <dgm:spPr/>
      <dgm:t>
        <a:bodyPr/>
        <a:lstStyle/>
        <a:p>
          <a:endParaRPr lang="en-IN"/>
        </a:p>
      </dgm:t>
    </dgm:pt>
    <dgm:pt modelId="{670B482A-C4AD-4EB1-967B-51038F09B683}" type="pres">
      <dgm:prSet presAssocID="{FECAE78E-AFCD-4A80-90ED-384837B3EF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6564F3-D742-4E30-BEE3-B717AE14DAAE}" type="pres">
      <dgm:prSet presAssocID="{D3A95DCD-12A2-4CBC-A926-7BCE4CF31CA7}" presName="root1" presStyleCnt="0"/>
      <dgm:spPr/>
    </dgm:pt>
    <dgm:pt modelId="{C18CAC80-35B0-4633-8919-A3D2566466C3}" type="pres">
      <dgm:prSet presAssocID="{D3A95DCD-12A2-4CBC-A926-7BCE4CF31CA7}" presName="LevelOneTextNode" presStyleLbl="node0" presStyleIdx="0" presStyleCnt="1">
        <dgm:presLayoutVars>
          <dgm:chPref val="3"/>
        </dgm:presLayoutVars>
      </dgm:prSet>
      <dgm:spPr/>
    </dgm:pt>
    <dgm:pt modelId="{421CA87C-2AE5-473E-B646-1569CD68AAE3}" type="pres">
      <dgm:prSet presAssocID="{D3A95DCD-12A2-4CBC-A926-7BCE4CF31CA7}" presName="level2hierChild" presStyleCnt="0"/>
      <dgm:spPr/>
    </dgm:pt>
    <dgm:pt modelId="{0635596B-D474-43A9-A33A-7EE231378FCA}" type="pres">
      <dgm:prSet presAssocID="{3430CDA3-1E97-44EB-A08B-976B8B31F2A7}" presName="conn2-1" presStyleLbl="parChTrans1D2" presStyleIdx="0" presStyleCnt="2"/>
      <dgm:spPr/>
    </dgm:pt>
    <dgm:pt modelId="{991216FB-4FA4-4FA7-B212-915B99EF66C5}" type="pres">
      <dgm:prSet presAssocID="{3430CDA3-1E97-44EB-A08B-976B8B31F2A7}" presName="connTx" presStyleLbl="parChTrans1D2" presStyleIdx="0" presStyleCnt="2"/>
      <dgm:spPr/>
    </dgm:pt>
    <dgm:pt modelId="{19BE14E0-B7E2-4A14-8185-B22A4072204B}" type="pres">
      <dgm:prSet presAssocID="{41729598-8095-492C-BA4F-5F8DF4F381AB}" presName="root2" presStyleCnt="0"/>
      <dgm:spPr/>
    </dgm:pt>
    <dgm:pt modelId="{37A2EF3E-47B0-4E90-B914-F610B0E71082}" type="pres">
      <dgm:prSet presAssocID="{41729598-8095-492C-BA4F-5F8DF4F381AB}" presName="LevelTwoTextNode" presStyleLbl="node2" presStyleIdx="0" presStyleCnt="2">
        <dgm:presLayoutVars>
          <dgm:chPref val="3"/>
        </dgm:presLayoutVars>
      </dgm:prSet>
      <dgm:spPr/>
    </dgm:pt>
    <dgm:pt modelId="{7019E54D-BA5C-4EAE-882C-A0E3116A2D1F}" type="pres">
      <dgm:prSet presAssocID="{41729598-8095-492C-BA4F-5F8DF4F381AB}" presName="level3hierChild" presStyleCnt="0"/>
      <dgm:spPr/>
    </dgm:pt>
    <dgm:pt modelId="{D0D4E45E-6A4A-4585-AD51-76B9F86357B2}" type="pres">
      <dgm:prSet presAssocID="{F5357D39-5FBC-4BB9-AA0E-D68C67B17FBD}" presName="conn2-1" presStyleLbl="parChTrans1D3" presStyleIdx="0" presStyleCnt="4"/>
      <dgm:spPr/>
    </dgm:pt>
    <dgm:pt modelId="{633CE320-2B3D-4F52-B163-ACD7DCFE95B0}" type="pres">
      <dgm:prSet presAssocID="{F5357D39-5FBC-4BB9-AA0E-D68C67B17FBD}" presName="connTx" presStyleLbl="parChTrans1D3" presStyleIdx="0" presStyleCnt="4"/>
      <dgm:spPr/>
    </dgm:pt>
    <dgm:pt modelId="{6EAD2929-7AE7-4036-9F63-9F55AFE2D61B}" type="pres">
      <dgm:prSet presAssocID="{23BF52B0-FBAE-48E9-81AC-9DCF8568C9B3}" presName="root2" presStyleCnt="0"/>
      <dgm:spPr/>
    </dgm:pt>
    <dgm:pt modelId="{8B6817AD-0923-4728-B4E5-EC5FA891035F}" type="pres">
      <dgm:prSet presAssocID="{23BF52B0-FBAE-48E9-81AC-9DCF8568C9B3}" presName="LevelTwoTextNode" presStyleLbl="node3" presStyleIdx="0" presStyleCnt="4">
        <dgm:presLayoutVars>
          <dgm:chPref val="3"/>
        </dgm:presLayoutVars>
      </dgm:prSet>
      <dgm:spPr/>
    </dgm:pt>
    <dgm:pt modelId="{5C54E33C-5189-405C-B270-1B459AAFADC9}" type="pres">
      <dgm:prSet presAssocID="{23BF52B0-FBAE-48E9-81AC-9DCF8568C9B3}" presName="level3hierChild" presStyleCnt="0"/>
      <dgm:spPr/>
    </dgm:pt>
    <dgm:pt modelId="{0CA82707-88ED-4C17-8074-2C3022A44FBA}" type="pres">
      <dgm:prSet presAssocID="{AFA70C3C-04BB-4840-8522-30F13171FC6B}" presName="conn2-1" presStyleLbl="parChTrans1D3" presStyleIdx="1" presStyleCnt="4"/>
      <dgm:spPr/>
    </dgm:pt>
    <dgm:pt modelId="{F39D8F64-205B-422A-BC07-94E8A5DBBC88}" type="pres">
      <dgm:prSet presAssocID="{AFA70C3C-04BB-4840-8522-30F13171FC6B}" presName="connTx" presStyleLbl="parChTrans1D3" presStyleIdx="1" presStyleCnt="4"/>
      <dgm:spPr/>
    </dgm:pt>
    <dgm:pt modelId="{64EF1761-5C45-4673-8665-85A6CC0EC47D}" type="pres">
      <dgm:prSet presAssocID="{FC8499DA-DA39-4FA5-AC34-637F4ED78E46}" presName="root2" presStyleCnt="0"/>
      <dgm:spPr/>
    </dgm:pt>
    <dgm:pt modelId="{76DEAFD7-B1AD-48AC-B0CB-E701ADBFFFC0}" type="pres">
      <dgm:prSet presAssocID="{FC8499DA-DA39-4FA5-AC34-637F4ED78E46}" presName="LevelTwoTextNode" presStyleLbl="node3" presStyleIdx="1" presStyleCnt="4">
        <dgm:presLayoutVars>
          <dgm:chPref val="3"/>
        </dgm:presLayoutVars>
      </dgm:prSet>
      <dgm:spPr/>
    </dgm:pt>
    <dgm:pt modelId="{868958EE-23D7-4EFE-8BAE-B4A595C81B9C}" type="pres">
      <dgm:prSet presAssocID="{FC8499DA-DA39-4FA5-AC34-637F4ED78E46}" presName="level3hierChild" presStyleCnt="0"/>
      <dgm:spPr/>
    </dgm:pt>
    <dgm:pt modelId="{F5E87C38-7B89-4FDA-9FC4-AFA421AB7EA6}" type="pres">
      <dgm:prSet presAssocID="{7AFDAB4D-E4AF-4232-9FF8-1BD55C3827D9}" presName="conn2-1" presStyleLbl="parChTrans1D2" presStyleIdx="1" presStyleCnt="2"/>
      <dgm:spPr/>
    </dgm:pt>
    <dgm:pt modelId="{1720D4E0-078B-4F8C-A104-D5F4A270F0FB}" type="pres">
      <dgm:prSet presAssocID="{7AFDAB4D-E4AF-4232-9FF8-1BD55C3827D9}" presName="connTx" presStyleLbl="parChTrans1D2" presStyleIdx="1" presStyleCnt="2"/>
      <dgm:spPr/>
    </dgm:pt>
    <dgm:pt modelId="{08163DC2-F425-4233-9AF0-B2D958677D5E}" type="pres">
      <dgm:prSet presAssocID="{7DCC72CB-3C89-45A7-9D82-EF090AF13651}" presName="root2" presStyleCnt="0"/>
      <dgm:spPr/>
    </dgm:pt>
    <dgm:pt modelId="{0ABC18DD-0AAD-4F1A-B216-D3C62A47DBC4}" type="pres">
      <dgm:prSet presAssocID="{7DCC72CB-3C89-45A7-9D82-EF090AF13651}" presName="LevelTwoTextNode" presStyleLbl="node2" presStyleIdx="1" presStyleCnt="2">
        <dgm:presLayoutVars>
          <dgm:chPref val="3"/>
        </dgm:presLayoutVars>
      </dgm:prSet>
      <dgm:spPr/>
    </dgm:pt>
    <dgm:pt modelId="{B38ECB99-1302-40A6-BBAC-676C06830CC5}" type="pres">
      <dgm:prSet presAssocID="{7DCC72CB-3C89-45A7-9D82-EF090AF13651}" presName="level3hierChild" presStyleCnt="0"/>
      <dgm:spPr/>
    </dgm:pt>
    <dgm:pt modelId="{D1B5BEC3-78C9-4E11-9909-D23CC0B7FC56}" type="pres">
      <dgm:prSet presAssocID="{A1A7014F-55E2-40C4-98F8-2BB526D0C027}" presName="conn2-1" presStyleLbl="parChTrans1D3" presStyleIdx="2" presStyleCnt="4"/>
      <dgm:spPr/>
    </dgm:pt>
    <dgm:pt modelId="{CD3FD331-D888-4006-AD19-68842AE70603}" type="pres">
      <dgm:prSet presAssocID="{A1A7014F-55E2-40C4-98F8-2BB526D0C027}" presName="connTx" presStyleLbl="parChTrans1D3" presStyleIdx="2" presStyleCnt="4"/>
      <dgm:spPr/>
    </dgm:pt>
    <dgm:pt modelId="{14292726-56A1-4DF8-A5A2-A0F985731417}" type="pres">
      <dgm:prSet presAssocID="{BF622FD5-B1BA-46D9-BBBD-B16D0DA66B53}" presName="root2" presStyleCnt="0"/>
      <dgm:spPr/>
    </dgm:pt>
    <dgm:pt modelId="{CCD0550E-9D47-4601-B358-382AFDB5B702}" type="pres">
      <dgm:prSet presAssocID="{BF622FD5-B1BA-46D9-BBBD-B16D0DA66B53}" presName="LevelTwoTextNode" presStyleLbl="node3" presStyleIdx="2" presStyleCnt="4">
        <dgm:presLayoutVars>
          <dgm:chPref val="3"/>
        </dgm:presLayoutVars>
      </dgm:prSet>
      <dgm:spPr/>
    </dgm:pt>
    <dgm:pt modelId="{66E37130-5227-4DE0-B236-A2AF62897C95}" type="pres">
      <dgm:prSet presAssocID="{BF622FD5-B1BA-46D9-BBBD-B16D0DA66B53}" presName="level3hierChild" presStyleCnt="0"/>
      <dgm:spPr/>
    </dgm:pt>
    <dgm:pt modelId="{89B2F75B-4D36-42F9-B241-9AFAB3F8EA25}" type="pres">
      <dgm:prSet presAssocID="{3C23666D-91D5-41E9-8805-62E114235CF8}" presName="conn2-1" presStyleLbl="parChTrans1D3" presStyleIdx="3" presStyleCnt="4"/>
      <dgm:spPr/>
    </dgm:pt>
    <dgm:pt modelId="{86FDF367-6F18-433A-AFD4-EF61382DEA84}" type="pres">
      <dgm:prSet presAssocID="{3C23666D-91D5-41E9-8805-62E114235CF8}" presName="connTx" presStyleLbl="parChTrans1D3" presStyleIdx="3" presStyleCnt="4"/>
      <dgm:spPr/>
    </dgm:pt>
    <dgm:pt modelId="{7D6F233C-955B-4F77-AC20-A4EF001D5185}" type="pres">
      <dgm:prSet presAssocID="{111583B3-0F75-41E1-B411-42DD20C8CFF1}" presName="root2" presStyleCnt="0"/>
      <dgm:spPr/>
    </dgm:pt>
    <dgm:pt modelId="{46AE1277-8734-43EC-821E-D38E810A0C0E}" type="pres">
      <dgm:prSet presAssocID="{111583B3-0F75-41E1-B411-42DD20C8CFF1}" presName="LevelTwoTextNode" presStyleLbl="node3" presStyleIdx="3" presStyleCnt="4">
        <dgm:presLayoutVars>
          <dgm:chPref val="3"/>
        </dgm:presLayoutVars>
      </dgm:prSet>
      <dgm:spPr/>
    </dgm:pt>
    <dgm:pt modelId="{0024A03D-6AE0-45E9-BEC2-E1FE1974AB19}" type="pres">
      <dgm:prSet presAssocID="{111583B3-0F75-41E1-B411-42DD20C8CFF1}" presName="level3hierChild" presStyleCnt="0"/>
      <dgm:spPr/>
    </dgm:pt>
  </dgm:ptLst>
  <dgm:cxnLst>
    <dgm:cxn modelId="{FCF76302-CD7C-4873-8D2F-D0E64C8C1DAC}" srcId="{41729598-8095-492C-BA4F-5F8DF4F381AB}" destId="{23BF52B0-FBAE-48E9-81AC-9DCF8568C9B3}" srcOrd="0" destOrd="0" parTransId="{F5357D39-5FBC-4BB9-AA0E-D68C67B17FBD}" sibTransId="{9A43DD2B-4656-45D9-9B17-2956D6C8EECE}"/>
    <dgm:cxn modelId="{48EB8D06-7F9B-4E97-9537-6677D17F54B5}" srcId="{D3A95DCD-12A2-4CBC-A926-7BCE4CF31CA7}" destId="{41729598-8095-492C-BA4F-5F8DF4F381AB}" srcOrd="0" destOrd="0" parTransId="{3430CDA3-1E97-44EB-A08B-976B8B31F2A7}" sibTransId="{DA005103-7D1B-473A-BC72-76D89ADF76DB}"/>
    <dgm:cxn modelId="{3AD2F006-EC3F-449E-A171-14DCFC4797F8}" type="presOf" srcId="{3430CDA3-1E97-44EB-A08B-976B8B31F2A7}" destId="{0635596B-D474-43A9-A33A-7EE231378FCA}" srcOrd="0" destOrd="0" presId="urn:microsoft.com/office/officeart/2005/8/layout/hierarchy2"/>
    <dgm:cxn modelId="{74603310-87D0-4124-B3DA-08F4F75F4173}" type="presOf" srcId="{41729598-8095-492C-BA4F-5F8DF4F381AB}" destId="{37A2EF3E-47B0-4E90-B914-F610B0E71082}" srcOrd="0" destOrd="0" presId="urn:microsoft.com/office/officeart/2005/8/layout/hierarchy2"/>
    <dgm:cxn modelId="{6589DF16-2D27-4021-A17D-3FD7FF7ECF93}" type="presOf" srcId="{3C23666D-91D5-41E9-8805-62E114235CF8}" destId="{86FDF367-6F18-433A-AFD4-EF61382DEA84}" srcOrd="1" destOrd="0" presId="urn:microsoft.com/office/officeart/2005/8/layout/hierarchy2"/>
    <dgm:cxn modelId="{AC2A9F19-2AA3-478A-9386-2B35A16D6FCC}" type="presOf" srcId="{F5357D39-5FBC-4BB9-AA0E-D68C67B17FBD}" destId="{633CE320-2B3D-4F52-B163-ACD7DCFE95B0}" srcOrd="1" destOrd="0" presId="urn:microsoft.com/office/officeart/2005/8/layout/hierarchy2"/>
    <dgm:cxn modelId="{EDCDC25F-CD88-402C-9408-4FB280ED599B}" type="presOf" srcId="{FC8499DA-DA39-4FA5-AC34-637F4ED78E46}" destId="{76DEAFD7-B1AD-48AC-B0CB-E701ADBFFFC0}" srcOrd="0" destOrd="0" presId="urn:microsoft.com/office/officeart/2005/8/layout/hierarchy2"/>
    <dgm:cxn modelId="{1CD6FB47-18EF-485F-B55A-D2FA8D997548}" type="presOf" srcId="{AFA70C3C-04BB-4840-8522-30F13171FC6B}" destId="{F39D8F64-205B-422A-BC07-94E8A5DBBC88}" srcOrd="1" destOrd="0" presId="urn:microsoft.com/office/officeart/2005/8/layout/hierarchy2"/>
    <dgm:cxn modelId="{E796064E-6894-42BE-9AC1-5D5F451131AE}" type="presOf" srcId="{AFA70C3C-04BB-4840-8522-30F13171FC6B}" destId="{0CA82707-88ED-4C17-8074-2C3022A44FBA}" srcOrd="0" destOrd="0" presId="urn:microsoft.com/office/officeart/2005/8/layout/hierarchy2"/>
    <dgm:cxn modelId="{AC332857-233E-4510-8593-6657B156E966}" type="presOf" srcId="{7AFDAB4D-E4AF-4232-9FF8-1BD55C3827D9}" destId="{F5E87C38-7B89-4FDA-9FC4-AFA421AB7EA6}" srcOrd="0" destOrd="0" presId="urn:microsoft.com/office/officeart/2005/8/layout/hierarchy2"/>
    <dgm:cxn modelId="{1E657958-B65C-4903-AF6D-3E1A609CE669}" srcId="{7DCC72CB-3C89-45A7-9D82-EF090AF13651}" destId="{111583B3-0F75-41E1-B411-42DD20C8CFF1}" srcOrd="1" destOrd="0" parTransId="{3C23666D-91D5-41E9-8805-62E114235CF8}" sibTransId="{47C5F351-3F0B-4A63-91DC-878DEF102F17}"/>
    <dgm:cxn modelId="{16823779-40BB-4206-8F10-146F095B67CF}" type="presOf" srcId="{3430CDA3-1E97-44EB-A08B-976B8B31F2A7}" destId="{991216FB-4FA4-4FA7-B212-915B99EF66C5}" srcOrd="1" destOrd="0" presId="urn:microsoft.com/office/officeart/2005/8/layout/hierarchy2"/>
    <dgm:cxn modelId="{DFBD4459-5790-42A4-943D-354E2A02A0BB}" type="presOf" srcId="{7AFDAB4D-E4AF-4232-9FF8-1BD55C3827D9}" destId="{1720D4E0-078B-4F8C-A104-D5F4A270F0FB}" srcOrd="1" destOrd="0" presId="urn:microsoft.com/office/officeart/2005/8/layout/hierarchy2"/>
    <dgm:cxn modelId="{1A67B87D-1EB8-4104-9B95-2629324CD2F9}" type="presOf" srcId="{FECAE78E-AFCD-4A80-90ED-384837B3EFD1}" destId="{670B482A-C4AD-4EB1-967B-51038F09B683}" srcOrd="0" destOrd="0" presId="urn:microsoft.com/office/officeart/2005/8/layout/hierarchy2"/>
    <dgm:cxn modelId="{AE327580-C38B-4EEB-B0F7-C194008097BD}" type="presOf" srcId="{23BF52B0-FBAE-48E9-81AC-9DCF8568C9B3}" destId="{8B6817AD-0923-4728-B4E5-EC5FA891035F}" srcOrd="0" destOrd="0" presId="urn:microsoft.com/office/officeart/2005/8/layout/hierarchy2"/>
    <dgm:cxn modelId="{03A5A18C-89DE-4623-B0BE-6EFD358F25F7}" type="presOf" srcId="{111583B3-0F75-41E1-B411-42DD20C8CFF1}" destId="{46AE1277-8734-43EC-821E-D38E810A0C0E}" srcOrd="0" destOrd="0" presId="urn:microsoft.com/office/officeart/2005/8/layout/hierarchy2"/>
    <dgm:cxn modelId="{C5B45B98-6A45-45F9-AD96-231D09759899}" type="presOf" srcId="{3C23666D-91D5-41E9-8805-62E114235CF8}" destId="{89B2F75B-4D36-42F9-B241-9AFAB3F8EA25}" srcOrd="0" destOrd="0" presId="urn:microsoft.com/office/officeart/2005/8/layout/hierarchy2"/>
    <dgm:cxn modelId="{36F8779C-3BC1-41DB-ADD7-6BCD7FF28163}" srcId="{41729598-8095-492C-BA4F-5F8DF4F381AB}" destId="{FC8499DA-DA39-4FA5-AC34-637F4ED78E46}" srcOrd="1" destOrd="0" parTransId="{AFA70C3C-04BB-4840-8522-30F13171FC6B}" sibTransId="{C1CAE3E4-45B6-48E0-A417-A2F99DC93A8E}"/>
    <dgm:cxn modelId="{EF6A7BA6-8A1E-4173-9C0E-7059517B1034}" type="presOf" srcId="{D3A95DCD-12A2-4CBC-A926-7BCE4CF31CA7}" destId="{C18CAC80-35B0-4633-8919-A3D2566466C3}" srcOrd="0" destOrd="0" presId="urn:microsoft.com/office/officeart/2005/8/layout/hierarchy2"/>
    <dgm:cxn modelId="{521C59AB-81CC-44DD-883E-8A0B4DDA8022}" type="presOf" srcId="{BF622FD5-B1BA-46D9-BBBD-B16D0DA66B53}" destId="{CCD0550E-9D47-4601-B358-382AFDB5B702}" srcOrd="0" destOrd="0" presId="urn:microsoft.com/office/officeart/2005/8/layout/hierarchy2"/>
    <dgm:cxn modelId="{580798B7-9D45-49F5-B8E5-045BCACBBCBF}" type="presOf" srcId="{F5357D39-5FBC-4BB9-AA0E-D68C67B17FBD}" destId="{D0D4E45E-6A4A-4585-AD51-76B9F86357B2}" srcOrd="0" destOrd="0" presId="urn:microsoft.com/office/officeart/2005/8/layout/hierarchy2"/>
    <dgm:cxn modelId="{7CC957C2-639F-4E85-8D7B-43678CD9730F}" type="presOf" srcId="{A1A7014F-55E2-40C4-98F8-2BB526D0C027}" destId="{D1B5BEC3-78C9-4E11-9909-D23CC0B7FC56}" srcOrd="0" destOrd="0" presId="urn:microsoft.com/office/officeart/2005/8/layout/hierarchy2"/>
    <dgm:cxn modelId="{27BF17C3-3953-4E20-9289-4F7C5858CBED}" srcId="{7DCC72CB-3C89-45A7-9D82-EF090AF13651}" destId="{BF622FD5-B1BA-46D9-BBBD-B16D0DA66B53}" srcOrd="0" destOrd="0" parTransId="{A1A7014F-55E2-40C4-98F8-2BB526D0C027}" sibTransId="{116B9457-5672-41BF-9C5B-7E8C98C698A4}"/>
    <dgm:cxn modelId="{87D1AAC3-F2C3-45BB-94EE-FE1F6B4C543E}" srcId="{D3A95DCD-12A2-4CBC-A926-7BCE4CF31CA7}" destId="{7DCC72CB-3C89-45A7-9D82-EF090AF13651}" srcOrd="1" destOrd="0" parTransId="{7AFDAB4D-E4AF-4232-9FF8-1BD55C3827D9}" sibTransId="{D9D9C460-2E34-4805-9550-4593A128E34A}"/>
    <dgm:cxn modelId="{9B9AECDC-7708-45D2-8B21-D6147A397F2C}" type="presOf" srcId="{A1A7014F-55E2-40C4-98F8-2BB526D0C027}" destId="{CD3FD331-D888-4006-AD19-68842AE70603}" srcOrd="1" destOrd="0" presId="urn:microsoft.com/office/officeart/2005/8/layout/hierarchy2"/>
    <dgm:cxn modelId="{BB8A53ED-253E-4E1B-A4D0-7FCEC36AB377}" type="presOf" srcId="{7DCC72CB-3C89-45A7-9D82-EF090AF13651}" destId="{0ABC18DD-0AAD-4F1A-B216-D3C62A47DBC4}" srcOrd="0" destOrd="0" presId="urn:microsoft.com/office/officeart/2005/8/layout/hierarchy2"/>
    <dgm:cxn modelId="{F3592CF0-DBA7-4E83-9086-D00529782058}" srcId="{FECAE78E-AFCD-4A80-90ED-384837B3EFD1}" destId="{D3A95DCD-12A2-4CBC-A926-7BCE4CF31CA7}" srcOrd="0" destOrd="0" parTransId="{E5EF9D59-EC78-41AD-8426-03322221EAA8}" sibTransId="{E0119E82-54D8-4AEC-8052-37FAD8146C0B}"/>
    <dgm:cxn modelId="{B124E729-C659-445A-B806-E6612B37D3D9}" type="presParOf" srcId="{670B482A-C4AD-4EB1-967B-51038F09B683}" destId="{AE6564F3-D742-4E30-BEE3-B717AE14DAAE}" srcOrd="0" destOrd="0" presId="urn:microsoft.com/office/officeart/2005/8/layout/hierarchy2"/>
    <dgm:cxn modelId="{B87D5903-716A-4918-868A-01C738D968C5}" type="presParOf" srcId="{AE6564F3-D742-4E30-BEE3-B717AE14DAAE}" destId="{C18CAC80-35B0-4633-8919-A3D2566466C3}" srcOrd="0" destOrd="0" presId="urn:microsoft.com/office/officeart/2005/8/layout/hierarchy2"/>
    <dgm:cxn modelId="{B6509A5F-43F2-4954-9995-4F7B3A005A1E}" type="presParOf" srcId="{AE6564F3-D742-4E30-BEE3-B717AE14DAAE}" destId="{421CA87C-2AE5-473E-B646-1569CD68AAE3}" srcOrd="1" destOrd="0" presId="urn:microsoft.com/office/officeart/2005/8/layout/hierarchy2"/>
    <dgm:cxn modelId="{DED13BD0-49AE-4647-8A42-AFE87250EFEC}" type="presParOf" srcId="{421CA87C-2AE5-473E-B646-1569CD68AAE3}" destId="{0635596B-D474-43A9-A33A-7EE231378FCA}" srcOrd="0" destOrd="0" presId="urn:microsoft.com/office/officeart/2005/8/layout/hierarchy2"/>
    <dgm:cxn modelId="{1BFA8F2F-FAAB-42D1-BFE2-295D010CA763}" type="presParOf" srcId="{0635596B-D474-43A9-A33A-7EE231378FCA}" destId="{991216FB-4FA4-4FA7-B212-915B99EF66C5}" srcOrd="0" destOrd="0" presId="urn:microsoft.com/office/officeart/2005/8/layout/hierarchy2"/>
    <dgm:cxn modelId="{B56851A3-9365-4357-BA0E-8799B7134614}" type="presParOf" srcId="{421CA87C-2AE5-473E-B646-1569CD68AAE3}" destId="{19BE14E0-B7E2-4A14-8185-B22A4072204B}" srcOrd="1" destOrd="0" presId="urn:microsoft.com/office/officeart/2005/8/layout/hierarchy2"/>
    <dgm:cxn modelId="{C19EA734-095C-412F-AE7C-5C6D1BDAB598}" type="presParOf" srcId="{19BE14E0-B7E2-4A14-8185-B22A4072204B}" destId="{37A2EF3E-47B0-4E90-B914-F610B0E71082}" srcOrd="0" destOrd="0" presId="urn:microsoft.com/office/officeart/2005/8/layout/hierarchy2"/>
    <dgm:cxn modelId="{E688B479-E018-488B-A3F0-9435BB061AB7}" type="presParOf" srcId="{19BE14E0-B7E2-4A14-8185-B22A4072204B}" destId="{7019E54D-BA5C-4EAE-882C-A0E3116A2D1F}" srcOrd="1" destOrd="0" presId="urn:microsoft.com/office/officeart/2005/8/layout/hierarchy2"/>
    <dgm:cxn modelId="{5535F822-3794-4866-84D0-56048357C5C0}" type="presParOf" srcId="{7019E54D-BA5C-4EAE-882C-A0E3116A2D1F}" destId="{D0D4E45E-6A4A-4585-AD51-76B9F86357B2}" srcOrd="0" destOrd="0" presId="urn:microsoft.com/office/officeart/2005/8/layout/hierarchy2"/>
    <dgm:cxn modelId="{B2E62AED-6127-4CD2-83C9-4442949EE913}" type="presParOf" srcId="{D0D4E45E-6A4A-4585-AD51-76B9F86357B2}" destId="{633CE320-2B3D-4F52-B163-ACD7DCFE95B0}" srcOrd="0" destOrd="0" presId="urn:microsoft.com/office/officeart/2005/8/layout/hierarchy2"/>
    <dgm:cxn modelId="{08AB8362-D373-4AD7-90E2-4FD6C482EC6B}" type="presParOf" srcId="{7019E54D-BA5C-4EAE-882C-A0E3116A2D1F}" destId="{6EAD2929-7AE7-4036-9F63-9F55AFE2D61B}" srcOrd="1" destOrd="0" presId="urn:microsoft.com/office/officeart/2005/8/layout/hierarchy2"/>
    <dgm:cxn modelId="{3CBCFE30-F717-4716-B5F3-3486862EE2DC}" type="presParOf" srcId="{6EAD2929-7AE7-4036-9F63-9F55AFE2D61B}" destId="{8B6817AD-0923-4728-B4E5-EC5FA891035F}" srcOrd="0" destOrd="0" presId="urn:microsoft.com/office/officeart/2005/8/layout/hierarchy2"/>
    <dgm:cxn modelId="{BB09924E-4E9A-4940-85BD-7270AFFB856C}" type="presParOf" srcId="{6EAD2929-7AE7-4036-9F63-9F55AFE2D61B}" destId="{5C54E33C-5189-405C-B270-1B459AAFADC9}" srcOrd="1" destOrd="0" presId="urn:microsoft.com/office/officeart/2005/8/layout/hierarchy2"/>
    <dgm:cxn modelId="{E47307F5-F9C4-462E-B4F2-2624269BD559}" type="presParOf" srcId="{7019E54D-BA5C-4EAE-882C-A0E3116A2D1F}" destId="{0CA82707-88ED-4C17-8074-2C3022A44FBA}" srcOrd="2" destOrd="0" presId="urn:microsoft.com/office/officeart/2005/8/layout/hierarchy2"/>
    <dgm:cxn modelId="{8B6A4254-332E-4590-8B63-C0E3C180962B}" type="presParOf" srcId="{0CA82707-88ED-4C17-8074-2C3022A44FBA}" destId="{F39D8F64-205B-422A-BC07-94E8A5DBBC88}" srcOrd="0" destOrd="0" presId="urn:microsoft.com/office/officeart/2005/8/layout/hierarchy2"/>
    <dgm:cxn modelId="{82A8B78A-7CFA-4C6E-904F-FBCDBAD1B44D}" type="presParOf" srcId="{7019E54D-BA5C-4EAE-882C-A0E3116A2D1F}" destId="{64EF1761-5C45-4673-8665-85A6CC0EC47D}" srcOrd="3" destOrd="0" presId="urn:microsoft.com/office/officeart/2005/8/layout/hierarchy2"/>
    <dgm:cxn modelId="{CDA3970F-8021-4185-9EE4-CB498F504F13}" type="presParOf" srcId="{64EF1761-5C45-4673-8665-85A6CC0EC47D}" destId="{76DEAFD7-B1AD-48AC-B0CB-E701ADBFFFC0}" srcOrd="0" destOrd="0" presId="urn:microsoft.com/office/officeart/2005/8/layout/hierarchy2"/>
    <dgm:cxn modelId="{5DC044CD-AF74-49CF-B2D4-C6A363DC1EBD}" type="presParOf" srcId="{64EF1761-5C45-4673-8665-85A6CC0EC47D}" destId="{868958EE-23D7-4EFE-8BAE-B4A595C81B9C}" srcOrd="1" destOrd="0" presId="urn:microsoft.com/office/officeart/2005/8/layout/hierarchy2"/>
    <dgm:cxn modelId="{FF3B7489-B5D7-41F0-9072-59F496C2ECDC}" type="presParOf" srcId="{421CA87C-2AE5-473E-B646-1569CD68AAE3}" destId="{F5E87C38-7B89-4FDA-9FC4-AFA421AB7EA6}" srcOrd="2" destOrd="0" presId="urn:microsoft.com/office/officeart/2005/8/layout/hierarchy2"/>
    <dgm:cxn modelId="{0D98D7B2-4CD5-4ADF-B14C-FDFE32A67711}" type="presParOf" srcId="{F5E87C38-7B89-4FDA-9FC4-AFA421AB7EA6}" destId="{1720D4E0-078B-4F8C-A104-D5F4A270F0FB}" srcOrd="0" destOrd="0" presId="urn:microsoft.com/office/officeart/2005/8/layout/hierarchy2"/>
    <dgm:cxn modelId="{6BDC3DFE-2A8E-4707-AE46-B280BFC1784B}" type="presParOf" srcId="{421CA87C-2AE5-473E-B646-1569CD68AAE3}" destId="{08163DC2-F425-4233-9AF0-B2D958677D5E}" srcOrd="3" destOrd="0" presId="urn:microsoft.com/office/officeart/2005/8/layout/hierarchy2"/>
    <dgm:cxn modelId="{750F5692-C777-4F94-AFD8-CBEBC6E34437}" type="presParOf" srcId="{08163DC2-F425-4233-9AF0-B2D958677D5E}" destId="{0ABC18DD-0AAD-4F1A-B216-D3C62A47DBC4}" srcOrd="0" destOrd="0" presId="urn:microsoft.com/office/officeart/2005/8/layout/hierarchy2"/>
    <dgm:cxn modelId="{81FD1DD3-7244-41A7-B3D2-265DFF6522C3}" type="presParOf" srcId="{08163DC2-F425-4233-9AF0-B2D958677D5E}" destId="{B38ECB99-1302-40A6-BBAC-676C06830CC5}" srcOrd="1" destOrd="0" presId="urn:microsoft.com/office/officeart/2005/8/layout/hierarchy2"/>
    <dgm:cxn modelId="{D2089ACD-C04B-4569-9B20-CB467A0E0AF6}" type="presParOf" srcId="{B38ECB99-1302-40A6-BBAC-676C06830CC5}" destId="{D1B5BEC3-78C9-4E11-9909-D23CC0B7FC56}" srcOrd="0" destOrd="0" presId="urn:microsoft.com/office/officeart/2005/8/layout/hierarchy2"/>
    <dgm:cxn modelId="{984266C1-B1F3-48C3-B1A8-3FDB410CDA22}" type="presParOf" srcId="{D1B5BEC3-78C9-4E11-9909-D23CC0B7FC56}" destId="{CD3FD331-D888-4006-AD19-68842AE70603}" srcOrd="0" destOrd="0" presId="urn:microsoft.com/office/officeart/2005/8/layout/hierarchy2"/>
    <dgm:cxn modelId="{1FD72240-51D3-4704-BEEE-0B0634FB650B}" type="presParOf" srcId="{B38ECB99-1302-40A6-BBAC-676C06830CC5}" destId="{14292726-56A1-4DF8-A5A2-A0F985731417}" srcOrd="1" destOrd="0" presId="urn:microsoft.com/office/officeart/2005/8/layout/hierarchy2"/>
    <dgm:cxn modelId="{09AB01F8-578B-4C70-AAF0-9E6B4AD1F7A4}" type="presParOf" srcId="{14292726-56A1-4DF8-A5A2-A0F985731417}" destId="{CCD0550E-9D47-4601-B358-382AFDB5B702}" srcOrd="0" destOrd="0" presId="urn:microsoft.com/office/officeart/2005/8/layout/hierarchy2"/>
    <dgm:cxn modelId="{58A489CC-2FEA-4CD2-AE51-DC1943FD9FE3}" type="presParOf" srcId="{14292726-56A1-4DF8-A5A2-A0F985731417}" destId="{66E37130-5227-4DE0-B236-A2AF62897C95}" srcOrd="1" destOrd="0" presId="urn:microsoft.com/office/officeart/2005/8/layout/hierarchy2"/>
    <dgm:cxn modelId="{FE9DB729-987C-4720-AEF7-1239FAE65111}" type="presParOf" srcId="{B38ECB99-1302-40A6-BBAC-676C06830CC5}" destId="{89B2F75B-4D36-42F9-B241-9AFAB3F8EA25}" srcOrd="2" destOrd="0" presId="urn:microsoft.com/office/officeart/2005/8/layout/hierarchy2"/>
    <dgm:cxn modelId="{DD9EBC33-F89E-4A20-B3FC-760FA0BBCB6B}" type="presParOf" srcId="{89B2F75B-4D36-42F9-B241-9AFAB3F8EA25}" destId="{86FDF367-6F18-433A-AFD4-EF61382DEA84}" srcOrd="0" destOrd="0" presId="urn:microsoft.com/office/officeart/2005/8/layout/hierarchy2"/>
    <dgm:cxn modelId="{1CC2AE36-7525-4979-810F-CE51AD259A30}" type="presParOf" srcId="{B38ECB99-1302-40A6-BBAC-676C06830CC5}" destId="{7D6F233C-955B-4F77-AC20-A4EF001D5185}" srcOrd="3" destOrd="0" presId="urn:microsoft.com/office/officeart/2005/8/layout/hierarchy2"/>
    <dgm:cxn modelId="{4FDA0E3A-AA58-42BC-BD9D-5B59FB27F221}" type="presParOf" srcId="{7D6F233C-955B-4F77-AC20-A4EF001D5185}" destId="{46AE1277-8734-43EC-821E-D38E810A0C0E}" srcOrd="0" destOrd="0" presId="urn:microsoft.com/office/officeart/2005/8/layout/hierarchy2"/>
    <dgm:cxn modelId="{CAAE4DD9-147D-4D1B-91C3-F30489F7086F}" type="presParOf" srcId="{7D6F233C-955B-4F77-AC20-A4EF001D5185}" destId="{0024A03D-6AE0-45E9-BEC2-E1FE1974AB1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952D6C-0C8B-488F-AFAE-CD30B67F8D5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927E70-02C1-45BA-97A9-0CDDDDC7D7D8}">
      <dgm:prSet phldrT="[Text]"/>
      <dgm:spPr/>
      <dgm:t>
        <a:bodyPr/>
        <a:lstStyle/>
        <a:p>
          <a:r>
            <a:rPr lang="en-IN" dirty="0"/>
            <a:t>Time and cost to build</a:t>
          </a:r>
        </a:p>
      </dgm:t>
    </dgm:pt>
    <dgm:pt modelId="{7EAFE1A9-BAA1-4471-8A73-0458F301F40A}" type="parTrans" cxnId="{4D2EDC7E-81E4-458F-9BA6-A79FB7321A3A}">
      <dgm:prSet/>
      <dgm:spPr/>
      <dgm:t>
        <a:bodyPr/>
        <a:lstStyle/>
        <a:p>
          <a:endParaRPr lang="en-IN"/>
        </a:p>
      </dgm:t>
    </dgm:pt>
    <dgm:pt modelId="{020AACC5-BD92-4414-9352-B5EF471F0784}" type="sibTrans" cxnId="{4D2EDC7E-81E4-458F-9BA6-A79FB7321A3A}">
      <dgm:prSet/>
      <dgm:spPr/>
      <dgm:t>
        <a:bodyPr/>
        <a:lstStyle/>
        <a:p>
          <a:endParaRPr lang="en-IN"/>
        </a:p>
      </dgm:t>
    </dgm:pt>
    <dgm:pt modelId="{3A31162E-4629-4BA4-B2AF-4B7001EFDD21}">
      <dgm:prSet phldrT="[Text]"/>
      <dgm:spPr/>
      <dgm:t>
        <a:bodyPr/>
        <a:lstStyle/>
        <a:p>
          <a:r>
            <a:rPr lang="en-IN" dirty="0"/>
            <a:t>Advancement</a:t>
          </a:r>
        </a:p>
      </dgm:t>
    </dgm:pt>
    <dgm:pt modelId="{E6C4ED3C-8688-4064-8B44-1B8ECA5917D6}" type="parTrans" cxnId="{80318B13-62A6-4B39-8209-F8D8788B34B7}">
      <dgm:prSet/>
      <dgm:spPr/>
      <dgm:t>
        <a:bodyPr/>
        <a:lstStyle/>
        <a:p>
          <a:endParaRPr lang="en-IN"/>
        </a:p>
      </dgm:t>
    </dgm:pt>
    <dgm:pt modelId="{F09C4728-24FA-4D52-9C11-1DAB41C92378}" type="sibTrans" cxnId="{80318B13-62A6-4B39-8209-F8D8788B34B7}">
      <dgm:prSet/>
      <dgm:spPr/>
      <dgm:t>
        <a:bodyPr/>
        <a:lstStyle/>
        <a:p>
          <a:endParaRPr lang="en-IN"/>
        </a:p>
      </dgm:t>
    </dgm:pt>
    <dgm:pt modelId="{4A0E2484-C957-4ECC-A9A6-AC04E5A4C2D8}">
      <dgm:prSet phldrT="[Text]"/>
      <dgm:spPr/>
      <dgm:t>
        <a:bodyPr/>
        <a:lstStyle/>
        <a:p>
          <a:r>
            <a:rPr lang="en-IN" dirty="0"/>
            <a:t>Technological</a:t>
          </a:r>
        </a:p>
      </dgm:t>
    </dgm:pt>
    <dgm:pt modelId="{792A0024-15CA-4D7D-9E8A-6DABF9B5A885}" type="parTrans" cxnId="{884DC6E4-30CE-420B-9C7F-CC7D5C7794C2}">
      <dgm:prSet/>
      <dgm:spPr/>
      <dgm:t>
        <a:bodyPr/>
        <a:lstStyle/>
        <a:p>
          <a:endParaRPr lang="en-IN"/>
        </a:p>
      </dgm:t>
    </dgm:pt>
    <dgm:pt modelId="{64406997-9160-42A4-9A5E-CC882D31F714}" type="sibTrans" cxnId="{884DC6E4-30CE-420B-9C7F-CC7D5C7794C2}">
      <dgm:prSet/>
      <dgm:spPr/>
      <dgm:t>
        <a:bodyPr/>
        <a:lstStyle/>
        <a:p>
          <a:endParaRPr lang="en-IN"/>
        </a:p>
      </dgm:t>
    </dgm:pt>
    <dgm:pt modelId="{EB9A2B10-B23F-467A-A844-E206240DC28D}">
      <dgm:prSet phldrT="[Text]"/>
      <dgm:spPr/>
      <dgm:t>
        <a:bodyPr/>
        <a:lstStyle/>
        <a:p>
          <a:r>
            <a:rPr lang="en-IN" dirty="0"/>
            <a:t>Piping and Material</a:t>
          </a:r>
        </a:p>
      </dgm:t>
    </dgm:pt>
    <dgm:pt modelId="{974188F8-8974-4607-8305-3AF29A9A16B0}" type="parTrans" cxnId="{7828B345-ECFE-485D-95A4-66D86871FC19}">
      <dgm:prSet/>
      <dgm:spPr/>
      <dgm:t>
        <a:bodyPr/>
        <a:lstStyle/>
        <a:p>
          <a:endParaRPr lang="en-IN"/>
        </a:p>
      </dgm:t>
    </dgm:pt>
    <dgm:pt modelId="{705881D9-BF66-4254-A4D5-744AAFE53991}" type="sibTrans" cxnId="{7828B345-ECFE-485D-95A4-66D86871FC19}">
      <dgm:prSet/>
      <dgm:spPr/>
      <dgm:t>
        <a:bodyPr/>
        <a:lstStyle/>
        <a:p>
          <a:endParaRPr lang="en-IN"/>
        </a:p>
      </dgm:t>
    </dgm:pt>
    <dgm:pt modelId="{4304B069-4815-4F3B-97FC-E389398ED859}">
      <dgm:prSet phldrT="[Text]"/>
      <dgm:spPr/>
      <dgm:t>
        <a:bodyPr/>
        <a:lstStyle/>
        <a:p>
          <a:r>
            <a:rPr lang="en-IN" dirty="0"/>
            <a:t>weather</a:t>
          </a:r>
        </a:p>
      </dgm:t>
    </dgm:pt>
    <dgm:pt modelId="{5F7F22E9-919B-4109-A2B2-4EB0555C3D5A}" type="parTrans" cxnId="{DA19721C-197E-4BC4-96A2-5FE47BA3F56F}">
      <dgm:prSet/>
      <dgm:spPr/>
      <dgm:t>
        <a:bodyPr/>
        <a:lstStyle/>
        <a:p>
          <a:endParaRPr lang="en-IN"/>
        </a:p>
      </dgm:t>
    </dgm:pt>
    <dgm:pt modelId="{9C9261AB-D16E-4F44-9F20-5146B46B18B0}" type="sibTrans" cxnId="{DA19721C-197E-4BC4-96A2-5FE47BA3F56F}">
      <dgm:prSet/>
      <dgm:spPr/>
      <dgm:t>
        <a:bodyPr/>
        <a:lstStyle/>
        <a:p>
          <a:endParaRPr lang="en-IN"/>
        </a:p>
      </dgm:t>
    </dgm:pt>
    <dgm:pt modelId="{44E85ECA-6A84-4CCC-8959-7484A2B7ABAA}">
      <dgm:prSet phldrT="[Text]"/>
      <dgm:spPr/>
      <dgm:t>
        <a:bodyPr/>
        <a:lstStyle/>
        <a:p>
          <a:r>
            <a:rPr lang="en-IN" dirty="0"/>
            <a:t>Favourable</a:t>
          </a:r>
        </a:p>
      </dgm:t>
    </dgm:pt>
    <dgm:pt modelId="{7EBED7CF-CCE1-4085-84C7-A8E6DF72B0E9}" type="parTrans" cxnId="{B921C478-CBE2-4AC0-BF6B-58E3209EF2AA}">
      <dgm:prSet/>
      <dgm:spPr/>
      <dgm:t>
        <a:bodyPr/>
        <a:lstStyle/>
        <a:p>
          <a:endParaRPr lang="en-IN"/>
        </a:p>
      </dgm:t>
    </dgm:pt>
    <dgm:pt modelId="{3E01B2A4-00A0-44D4-AFC1-253FF576AA8D}" type="sibTrans" cxnId="{B921C478-CBE2-4AC0-BF6B-58E3209EF2AA}">
      <dgm:prSet/>
      <dgm:spPr/>
      <dgm:t>
        <a:bodyPr/>
        <a:lstStyle/>
        <a:p>
          <a:endParaRPr lang="en-IN"/>
        </a:p>
      </dgm:t>
    </dgm:pt>
    <dgm:pt modelId="{0E00DAFA-633B-4B78-9B93-3C700EB3FCCA}">
      <dgm:prSet/>
      <dgm:spPr/>
      <dgm:t>
        <a:bodyPr/>
        <a:lstStyle/>
        <a:p>
          <a:r>
            <a:rPr lang="en-IN" dirty="0" err="1"/>
            <a:t>Labor</a:t>
          </a:r>
          <a:endParaRPr lang="en-IN" dirty="0"/>
        </a:p>
      </dgm:t>
    </dgm:pt>
    <dgm:pt modelId="{D238C7DC-5D87-47A8-9F51-578F0F7017CC}" type="parTrans" cxnId="{0B2F8297-E03B-4A20-BC7E-FC9D55979C89}">
      <dgm:prSet/>
      <dgm:spPr/>
      <dgm:t>
        <a:bodyPr/>
        <a:lstStyle/>
        <a:p>
          <a:endParaRPr lang="en-IN"/>
        </a:p>
      </dgm:t>
    </dgm:pt>
    <dgm:pt modelId="{B6B642F8-8225-461E-90FB-821AC2B311A4}" type="sibTrans" cxnId="{0B2F8297-E03B-4A20-BC7E-FC9D55979C89}">
      <dgm:prSet/>
      <dgm:spPr/>
      <dgm:t>
        <a:bodyPr/>
        <a:lstStyle/>
        <a:p>
          <a:endParaRPr lang="en-IN"/>
        </a:p>
      </dgm:t>
    </dgm:pt>
    <dgm:pt modelId="{EAC3F5A5-2336-4AD4-BA44-08F4A881E044}">
      <dgm:prSet/>
      <dgm:spPr/>
      <dgm:t>
        <a:bodyPr/>
        <a:lstStyle/>
        <a:p>
          <a:r>
            <a:rPr lang="en-IN" dirty="0"/>
            <a:t>wage</a:t>
          </a:r>
        </a:p>
      </dgm:t>
    </dgm:pt>
    <dgm:pt modelId="{24C36A1E-9D5D-40D4-89EB-481AA46E7BBD}" type="parTrans" cxnId="{0BD12A03-2C5C-41B4-93C5-380F60B466AA}">
      <dgm:prSet/>
      <dgm:spPr/>
      <dgm:t>
        <a:bodyPr/>
        <a:lstStyle/>
        <a:p>
          <a:endParaRPr lang="en-IN"/>
        </a:p>
      </dgm:t>
    </dgm:pt>
    <dgm:pt modelId="{C96D87C6-4F27-49AB-AC3A-7D2FB9F0126B}" type="sibTrans" cxnId="{0BD12A03-2C5C-41B4-93C5-380F60B466AA}">
      <dgm:prSet/>
      <dgm:spPr/>
      <dgm:t>
        <a:bodyPr/>
        <a:lstStyle/>
        <a:p>
          <a:endParaRPr lang="en-IN"/>
        </a:p>
      </dgm:t>
    </dgm:pt>
    <dgm:pt modelId="{C3EFD0A0-9380-47EC-B9DD-79FB5FA89C5F}">
      <dgm:prSet/>
      <dgm:spPr/>
      <dgm:t>
        <a:bodyPr/>
        <a:lstStyle/>
        <a:p>
          <a:r>
            <a:rPr lang="en-IN" dirty="0"/>
            <a:t>Unfavourable</a:t>
          </a:r>
        </a:p>
      </dgm:t>
    </dgm:pt>
    <dgm:pt modelId="{AD235EF7-B5E5-462E-A5E2-877F5DE452EF}" type="parTrans" cxnId="{F48ED710-AD4C-4EED-AF37-882A8B5A2332}">
      <dgm:prSet/>
      <dgm:spPr/>
      <dgm:t>
        <a:bodyPr/>
        <a:lstStyle/>
        <a:p>
          <a:endParaRPr lang="en-IN"/>
        </a:p>
      </dgm:t>
    </dgm:pt>
    <dgm:pt modelId="{64237AA0-BB1E-4226-A693-C79DD492C97E}" type="sibTrans" cxnId="{F48ED710-AD4C-4EED-AF37-882A8B5A2332}">
      <dgm:prSet/>
      <dgm:spPr/>
      <dgm:t>
        <a:bodyPr/>
        <a:lstStyle/>
        <a:p>
          <a:endParaRPr lang="en-IN"/>
        </a:p>
      </dgm:t>
    </dgm:pt>
    <dgm:pt modelId="{AC69A60E-4632-4948-A726-F70B5955F078}">
      <dgm:prSet/>
      <dgm:spPr/>
      <dgm:t>
        <a:bodyPr/>
        <a:lstStyle/>
        <a:p>
          <a:r>
            <a:rPr lang="en-IN" dirty="0"/>
            <a:t>number</a:t>
          </a:r>
        </a:p>
      </dgm:t>
    </dgm:pt>
    <dgm:pt modelId="{8B26A8B3-93EB-4E3E-AFE3-FF9CC12CC84B}" type="parTrans" cxnId="{8A2388D0-ACC8-4CCC-A079-882172015A8B}">
      <dgm:prSet/>
      <dgm:spPr/>
      <dgm:t>
        <a:bodyPr/>
        <a:lstStyle/>
        <a:p>
          <a:endParaRPr lang="en-IN"/>
        </a:p>
      </dgm:t>
    </dgm:pt>
    <dgm:pt modelId="{162A01CD-2847-4DDA-A6C3-9C85768C229F}" type="sibTrans" cxnId="{8A2388D0-ACC8-4CCC-A079-882172015A8B}">
      <dgm:prSet/>
      <dgm:spPr/>
      <dgm:t>
        <a:bodyPr/>
        <a:lstStyle/>
        <a:p>
          <a:endParaRPr lang="en-IN"/>
        </a:p>
      </dgm:t>
    </dgm:pt>
    <dgm:pt modelId="{B4432BC6-2844-420A-B75F-044DAD9CB977}" type="pres">
      <dgm:prSet presAssocID="{52952D6C-0C8B-488F-AFAE-CD30B67F8D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113BC5-4278-47BF-B7CD-06080F220E54}" type="pres">
      <dgm:prSet presAssocID="{7A927E70-02C1-45BA-97A9-0CDDDDC7D7D8}" presName="root1" presStyleCnt="0"/>
      <dgm:spPr/>
    </dgm:pt>
    <dgm:pt modelId="{A7681A42-EBED-48E0-94EC-D08F2B8D2577}" type="pres">
      <dgm:prSet presAssocID="{7A927E70-02C1-45BA-97A9-0CDDDDC7D7D8}" presName="LevelOneTextNode" presStyleLbl="node0" presStyleIdx="0" presStyleCnt="1" custScaleX="103431" custScaleY="153329" custLinFactNeighborX="-35560" custLinFactNeighborY="-1546">
        <dgm:presLayoutVars>
          <dgm:chPref val="3"/>
        </dgm:presLayoutVars>
      </dgm:prSet>
      <dgm:spPr/>
    </dgm:pt>
    <dgm:pt modelId="{5905D955-9C68-4E87-B538-464427C8244D}" type="pres">
      <dgm:prSet presAssocID="{7A927E70-02C1-45BA-97A9-0CDDDDC7D7D8}" presName="level2hierChild" presStyleCnt="0"/>
      <dgm:spPr/>
    </dgm:pt>
    <dgm:pt modelId="{E8C96627-8638-4E22-9721-CD518AE0170E}" type="pres">
      <dgm:prSet presAssocID="{E6C4ED3C-8688-4064-8B44-1B8ECA5917D6}" presName="conn2-1" presStyleLbl="parChTrans1D2" presStyleIdx="0" presStyleCnt="3"/>
      <dgm:spPr/>
    </dgm:pt>
    <dgm:pt modelId="{ACFE02ED-14B9-4CEC-BDA6-6F6462AC5BA6}" type="pres">
      <dgm:prSet presAssocID="{E6C4ED3C-8688-4064-8B44-1B8ECA5917D6}" presName="connTx" presStyleLbl="parChTrans1D2" presStyleIdx="0" presStyleCnt="3"/>
      <dgm:spPr/>
    </dgm:pt>
    <dgm:pt modelId="{A4C5546E-EAE0-4784-A75E-BC1A574A5C2C}" type="pres">
      <dgm:prSet presAssocID="{3A31162E-4629-4BA4-B2AF-4B7001EFDD21}" presName="root2" presStyleCnt="0"/>
      <dgm:spPr/>
    </dgm:pt>
    <dgm:pt modelId="{96AED444-763F-4F71-B30F-16F34FB36919}" type="pres">
      <dgm:prSet presAssocID="{3A31162E-4629-4BA4-B2AF-4B7001EFDD21}" presName="LevelTwoTextNode" presStyleLbl="node2" presStyleIdx="0" presStyleCnt="3">
        <dgm:presLayoutVars>
          <dgm:chPref val="3"/>
        </dgm:presLayoutVars>
      </dgm:prSet>
      <dgm:spPr/>
    </dgm:pt>
    <dgm:pt modelId="{C13F088C-6326-4608-BCD9-EE3D51C6E9E5}" type="pres">
      <dgm:prSet presAssocID="{3A31162E-4629-4BA4-B2AF-4B7001EFDD21}" presName="level3hierChild" presStyleCnt="0"/>
      <dgm:spPr/>
    </dgm:pt>
    <dgm:pt modelId="{6C504698-0650-495A-888C-1090B1C473A2}" type="pres">
      <dgm:prSet presAssocID="{792A0024-15CA-4D7D-9E8A-6DABF9B5A885}" presName="conn2-1" presStyleLbl="parChTrans1D3" presStyleIdx="0" presStyleCnt="6"/>
      <dgm:spPr/>
    </dgm:pt>
    <dgm:pt modelId="{B3610BAF-D14C-435D-A685-1DA8A655CF8C}" type="pres">
      <dgm:prSet presAssocID="{792A0024-15CA-4D7D-9E8A-6DABF9B5A885}" presName="connTx" presStyleLbl="parChTrans1D3" presStyleIdx="0" presStyleCnt="6"/>
      <dgm:spPr/>
    </dgm:pt>
    <dgm:pt modelId="{9A170015-104B-4091-A99B-4965CECD568A}" type="pres">
      <dgm:prSet presAssocID="{4A0E2484-C957-4ECC-A9A6-AC04E5A4C2D8}" presName="root2" presStyleCnt="0"/>
      <dgm:spPr/>
    </dgm:pt>
    <dgm:pt modelId="{2A3E98E1-C1BB-4389-85DB-0D94B831DECF}" type="pres">
      <dgm:prSet presAssocID="{4A0E2484-C957-4ECC-A9A6-AC04E5A4C2D8}" presName="LevelTwoTextNode" presStyleLbl="node3" presStyleIdx="0" presStyleCnt="6">
        <dgm:presLayoutVars>
          <dgm:chPref val="3"/>
        </dgm:presLayoutVars>
      </dgm:prSet>
      <dgm:spPr/>
    </dgm:pt>
    <dgm:pt modelId="{FC87DADF-60C3-4FF5-A562-30F58C0790FE}" type="pres">
      <dgm:prSet presAssocID="{4A0E2484-C957-4ECC-A9A6-AC04E5A4C2D8}" presName="level3hierChild" presStyleCnt="0"/>
      <dgm:spPr/>
    </dgm:pt>
    <dgm:pt modelId="{DBD48562-9B92-4731-9E47-E38C3584C157}" type="pres">
      <dgm:prSet presAssocID="{974188F8-8974-4607-8305-3AF29A9A16B0}" presName="conn2-1" presStyleLbl="parChTrans1D3" presStyleIdx="1" presStyleCnt="6"/>
      <dgm:spPr/>
    </dgm:pt>
    <dgm:pt modelId="{18E2CE75-480D-44B6-B0C4-2AE044A41097}" type="pres">
      <dgm:prSet presAssocID="{974188F8-8974-4607-8305-3AF29A9A16B0}" presName="connTx" presStyleLbl="parChTrans1D3" presStyleIdx="1" presStyleCnt="6"/>
      <dgm:spPr/>
    </dgm:pt>
    <dgm:pt modelId="{6029ECCC-C369-4811-98D2-9FD4E6B6C580}" type="pres">
      <dgm:prSet presAssocID="{EB9A2B10-B23F-467A-A844-E206240DC28D}" presName="root2" presStyleCnt="0"/>
      <dgm:spPr/>
    </dgm:pt>
    <dgm:pt modelId="{91E38A67-5588-4AEB-BA78-B7F397F6E76D}" type="pres">
      <dgm:prSet presAssocID="{EB9A2B10-B23F-467A-A844-E206240DC28D}" presName="LevelTwoTextNode" presStyleLbl="node3" presStyleIdx="1" presStyleCnt="6">
        <dgm:presLayoutVars>
          <dgm:chPref val="3"/>
        </dgm:presLayoutVars>
      </dgm:prSet>
      <dgm:spPr/>
    </dgm:pt>
    <dgm:pt modelId="{2C6FEF17-D27A-41D4-9A3A-244487F6B2BF}" type="pres">
      <dgm:prSet presAssocID="{EB9A2B10-B23F-467A-A844-E206240DC28D}" presName="level3hierChild" presStyleCnt="0"/>
      <dgm:spPr/>
    </dgm:pt>
    <dgm:pt modelId="{8DC7A796-4D12-42AA-AED1-3B7584359C11}" type="pres">
      <dgm:prSet presAssocID="{5F7F22E9-919B-4109-A2B2-4EB0555C3D5A}" presName="conn2-1" presStyleLbl="parChTrans1D2" presStyleIdx="1" presStyleCnt="3"/>
      <dgm:spPr/>
    </dgm:pt>
    <dgm:pt modelId="{CBD2AFC3-7FF8-4FB4-902D-51E509A011D3}" type="pres">
      <dgm:prSet presAssocID="{5F7F22E9-919B-4109-A2B2-4EB0555C3D5A}" presName="connTx" presStyleLbl="parChTrans1D2" presStyleIdx="1" presStyleCnt="3"/>
      <dgm:spPr/>
    </dgm:pt>
    <dgm:pt modelId="{A31617BE-C9B4-4578-A823-71743379F707}" type="pres">
      <dgm:prSet presAssocID="{4304B069-4815-4F3B-97FC-E389398ED859}" presName="root2" presStyleCnt="0"/>
      <dgm:spPr/>
    </dgm:pt>
    <dgm:pt modelId="{6BE4E6D2-40FF-4923-A477-6BD25B0C672A}" type="pres">
      <dgm:prSet presAssocID="{4304B069-4815-4F3B-97FC-E389398ED859}" presName="LevelTwoTextNode" presStyleLbl="node2" presStyleIdx="1" presStyleCnt="3">
        <dgm:presLayoutVars>
          <dgm:chPref val="3"/>
        </dgm:presLayoutVars>
      </dgm:prSet>
      <dgm:spPr/>
    </dgm:pt>
    <dgm:pt modelId="{D2F8C3F7-6E08-4BB1-ACEC-661E1F216FC5}" type="pres">
      <dgm:prSet presAssocID="{4304B069-4815-4F3B-97FC-E389398ED859}" presName="level3hierChild" presStyleCnt="0"/>
      <dgm:spPr/>
    </dgm:pt>
    <dgm:pt modelId="{6A6AB614-9F03-4E55-A4D5-FA8FDC7AA908}" type="pres">
      <dgm:prSet presAssocID="{7EBED7CF-CCE1-4085-84C7-A8E6DF72B0E9}" presName="conn2-1" presStyleLbl="parChTrans1D3" presStyleIdx="2" presStyleCnt="6"/>
      <dgm:spPr/>
    </dgm:pt>
    <dgm:pt modelId="{C15BE548-AB09-450C-9878-47B5B7F8AE2C}" type="pres">
      <dgm:prSet presAssocID="{7EBED7CF-CCE1-4085-84C7-A8E6DF72B0E9}" presName="connTx" presStyleLbl="parChTrans1D3" presStyleIdx="2" presStyleCnt="6"/>
      <dgm:spPr/>
    </dgm:pt>
    <dgm:pt modelId="{241D38AB-F561-4E76-B034-4479058D1018}" type="pres">
      <dgm:prSet presAssocID="{44E85ECA-6A84-4CCC-8959-7484A2B7ABAA}" presName="root2" presStyleCnt="0"/>
      <dgm:spPr/>
    </dgm:pt>
    <dgm:pt modelId="{49D9BF15-C7F5-4118-A14F-EF8FE365006A}" type="pres">
      <dgm:prSet presAssocID="{44E85ECA-6A84-4CCC-8959-7484A2B7ABAA}" presName="LevelTwoTextNode" presStyleLbl="node3" presStyleIdx="2" presStyleCnt="6">
        <dgm:presLayoutVars>
          <dgm:chPref val="3"/>
        </dgm:presLayoutVars>
      </dgm:prSet>
      <dgm:spPr/>
    </dgm:pt>
    <dgm:pt modelId="{B5E70C32-6462-4D16-9996-E4E94E59E17E}" type="pres">
      <dgm:prSet presAssocID="{44E85ECA-6A84-4CCC-8959-7484A2B7ABAA}" presName="level3hierChild" presStyleCnt="0"/>
      <dgm:spPr/>
    </dgm:pt>
    <dgm:pt modelId="{B1E1DBF8-9DE1-41EF-87EE-CE2C7453ED40}" type="pres">
      <dgm:prSet presAssocID="{AD235EF7-B5E5-462E-A5E2-877F5DE452EF}" presName="conn2-1" presStyleLbl="parChTrans1D3" presStyleIdx="3" presStyleCnt="6"/>
      <dgm:spPr/>
    </dgm:pt>
    <dgm:pt modelId="{35579F58-E387-4F1B-B182-6A1B9A6E36BD}" type="pres">
      <dgm:prSet presAssocID="{AD235EF7-B5E5-462E-A5E2-877F5DE452EF}" presName="connTx" presStyleLbl="parChTrans1D3" presStyleIdx="3" presStyleCnt="6"/>
      <dgm:spPr/>
    </dgm:pt>
    <dgm:pt modelId="{D40BC59E-2C2B-4730-BC90-D4352699CBA5}" type="pres">
      <dgm:prSet presAssocID="{C3EFD0A0-9380-47EC-B9DD-79FB5FA89C5F}" presName="root2" presStyleCnt="0"/>
      <dgm:spPr/>
    </dgm:pt>
    <dgm:pt modelId="{9B67C455-E46B-4633-BEB7-15EC39243B00}" type="pres">
      <dgm:prSet presAssocID="{C3EFD0A0-9380-47EC-B9DD-79FB5FA89C5F}" presName="LevelTwoTextNode" presStyleLbl="node3" presStyleIdx="3" presStyleCnt="6">
        <dgm:presLayoutVars>
          <dgm:chPref val="3"/>
        </dgm:presLayoutVars>
      </dgm:prSet>
      <dgm:spPr/>
    </dgm:pt>
    <dgm:pt modelId="{BBC5A14C-9D8F-410B-A069-121DA103930D}" type="pres">
      <dgm:prSet presAssocID="{C3EFD0A0-9380-47EC-B9DD-79FB5FA89C5F}" presName="level3hierChild" presStyleCnt="0"/>
      <dgm:spPr/>
    </dgm:pt>
    <dgm:pt modelId="{31776826-CBD9-4322-BEA8-729C353DD987}" type="pres">
      <dgm:prSet presAssocID="{D238C7DC-5D87-47A8-9F51-578F0F7017CC}" presName="conn2-1" presStyleLbl="parChTrans1D2" presStyleIdx="2" presStyleCnt="3"/>
      <dgm:spPr/>
    </dgm:pt>
    <dgm:pt modelId="{867B5B51-CA14-44A0-B092-95DC733FD8B5}" type="pres">
      <dgm:prSet presAssocID="{D238C7DC-5D87-47A8-9F51-578F0F7017CC}" presName="connTx" presStyleLbl="parChTrans1D2" presStyleIdx="2" presStyleCnt="3"/>
      <dgm:spPr/>
    </dgm:pt>
    <dgm:pt modelId="{E1AB42F6-09B1-4DDE-8F79-05D8022EEB9E}" type="pres">
      <dgm:prSet presAssocID="{0E00DAFA-633B-4B78-9B93-3C700EB3FCCA}" presName="root2" presStyleCnt="0"/>
      <dgm:spPr/>
    </dgm:pt>
    <dgm:pt modelId="{342F8493-BD4F-4CCB-90E7-2798B1E80D2E}" type="pres">
      <dgm:prSet presAssocID="{0E00DAFA-633B-4B78-9B93-3C700EB3FCCA}" presName="LevelTwoTextNode" presStyleLbl="node2" presStyleIdx="2" presStyleCnt="3">
        <dgm:presLayoutVars>
          <dgm:chPref val="3"/>
        </dgm:presLayoutVars>
      </dgm:prSet>
      <dgm:spPr/>
    </dgm:pt>
    <dgm:pt modelId="{DE73F7A0-7A4A-454F-82B9-BF472CB236BE}" type="pres">
      <dgm:prSet presAssocID="{0E00DAFA-633B-4B78-9B93-3C700EB3FCCA}" presName="level3hierChild" presStyleCnt="0"/>
      <dgm:spPr/>
    </dgm:pt>
    <dgm:pt modelId="{349AAC18-9041-4892-B8CA-4913CC1A3F2D}" type="pres">
      <dgm:prSet presAssocID="{24C36A1E-9D5D-40D4-89EB-481AA46E7BBD}" presName="conn2-1" presStyleLbl="parChTrans1D3" presStyleIdx="4" presStyleCnt="6"/>
      <dgm:spPr/>
    </dgm:pt>
    <dgm:pt modelId="{DFAB1F55-3B5F-4EDA-B1E5-CAB6D7E116E7}" type="pres">
      <dgm:prSet presAssocID="{24C36A1E-9D5D-40D4-89EB-481AA46E7BBD}" presName="connTx" presStyleLbl="parChTrans1D3" presStyleIdx="4" presStyleCnt="6"/>
      <dgm:spPr/>
    </dgm:pt>
    <dgm:pt modelId="{35F78241-3671-482B-ABCF-AE5E3E1B72CD}" type="pres">
      <dgm:prSet presAssocID="{EAC3F5A5-2336-4AD4-BA44-08F4A881E044}" presName="root2" presStyleCnt="0"/>
      <dgm:spPr/>
    </dgm:pt>
    <dgm:pt modelId="{5BBF4EF7-5BC3-4264-8AA2-28D769434B10}" type="pres">
      <dgm:prSet presAssocID="{EAC3F5A5-2336-4AD4-BA44-08F4A881E044}" presName="LevelTwoTextNode" presStyleLbl="node3" presStyleIdx="4" presStyleCnt="6">
        <dgm:presLayoutVars>
          <dgm:chPref val="3"/>
        </dgm:presLayoutVars>
      </dgm:prSet>
      <dgm:spPr/>
    </dgm:pt>
    <dgm:pt modelId="{C97EB1B8-C6DE-48E1-AB78-B2B156507897}" type="pres">
      <dgm:prSet presAssocID="{EAC3F5A5-2336-4AD4-BA44-08F4A881E044}" presName="level3hierChild" presStyleCnt="0"/>
      <dgm:spPr/>
    </dgm:pt>
    <dgm:pt modelId="{E53262C7-96CD-4E5C-9AA3-06285A18792B}" type="pres">
      <dgm:prSet presAssocID="{8B26A8B3-93EB-4E3E-AFE3-FF9CC12CC84B}" presName="conn2-1" presStyleLbl="parChTrans1D3" presStyleIdx="5" presStyleCnt="6"/>
      <dgm:spPr/>
    </dgm:pt>
    <dgm:pt modelId="{FFF781D1-6CAB-4E57-ADC2-52BF3B787B6C}" type="pres">
      <dgm:prSet presAssocID="{8B26A8B3-93EB-4E3E-AFE3-FF9CC12CC84B}" presName="connTx" presStyleLbl="parChTrans1D3" presStyleIdx="5" presStyleCnt="6"/>
      <dgm:spPr/>
    </dgm:pt>
    <dgm:pt modelId="{3B3BE8D1-39AF-40E3-839E-D23D32955D37}" type="pres">
      <dgm:prSet presAssocID="{AC69A60E-4632-4948-A726-F70B5955F078}" presName="root2" presStyleCnt="0"/>
      <dgm:spPr/>
    </dgm:pt>
    <dgm:pt modelId="{9BF415FF-6908-42D6-BF80-90E399AAF455}" type="pres">
      <dgm:prSet presAssocID="{AC69A60E-4632-4948-A726-F70B5955F078}" presName="LevelTwoTextNode" presStyleLbl="node3" presStyleIdx="5" presStyleCnt="6">
        <dgm:presLayoutVars>
          <dgm:chPref val="3"/>
        </dgm:presLayoutVars>
      </dgm:prSet>
      <dgm:spPr/>
    </dgm:pt>
    <dgm:pt modelId="{291FA9A6-B7B0-442C-B40D-F283BF8404E6}" type="pres">
      <dgm:prSet presAssocID="{AC69A60E-4632-4948-A726-F70B5955F078}" presName="level3hierChild" presStyleCnt="0"/>
      <dgm:spPr/>
    </dgm:pt>
  </dgm:ptLst>
  <dgm:cxnLst>
    <dgm:cxn modelId="{0BD12A03-2C5C-41B4-93C5-380F60B466AA}" srcId="{0E00DAFA-633B-4B78-9B93-3C700EB3FCCA}" destId="{EAC3F5A5-2336-4AD4-BA44-08F4A881E044}" srcOrd="0" destOrd="0" parTransId="{24C36A1E-9D5D-40D4-89EB-481AA46E7BBD}" sibTransId="{C96D87C6-4F27-49AB-AC3A-7D2FB9F0126B}"/>
    <dgm:cxn modelId="{35C7F704-8B11-4ED7-B841-480F6057AB19}" type="presOf" srcId="{7EBED7CF-CCE1-4085-84C7-A8E6DF72B0E9}" destId="{6A6AB614-9F03-4E55-A4D5-FA8FDC7AA908}" srcOrd="0" destOrd="0" presId="urn:microsoft.com/office/officeart/2005/8/layout/hierarchy2"/>
    <dgm:cxn modelId="{8F76BA05-8009-44FC-A6A1-9D0FFFE47A22}" type="presOf" srcId="{D238C7DC-5D87-47A8-9F51-578F0F7017CC}" destId="{31776826-CBD9-4322-BEA8-729C353DD987}" srcOrd="0" destOrd="0" presId="urn:microsoft.com/office/officeart/2005/8/layout/hierarchy2"/>
    <dgm:cxn modelId="{32D36E0F-025F-4382-AF4E-E39AA0E8C520}" type="presOf" srcId="{E6C4ED3C-8688-4064-8B44-1B8ECA5917D6}" destId="{E8C96627-8638-4E22-9721-CD518AE0170E}" srcOrd="0" destOrd="0" presId="urn:microsoft.com/office/officeart/2005/8/layout/hierarchy2"/>
    <dgm:cxn modelId="{F48ED710-AD4C-4EED-AF37-882A8B5A2332}" srcId="{4304B069-4815-4F3B-97FC-E389398ED859}" destId="{C3EFD0A0-9380-47EC-B9DD-79FB5FA89C5F}" srcOrd="1" destOrd="0" parTransId="{AD235EF7-B5E5-462E-A5E2-877F5DE452EF}" sibTransId="{64237AA0-BB1E-4226-A693-C79DD492C97E}"/>
    <dgm:cxn modelId="{3C985011-0D32-4CA8-B318-C68A8E8FCA01}" type="presOf" srcId="{974188F8-8974-4607-8305-3AF29A9A16B0}" destId="{18E2CE75-480D-44B6-B0C4-2AE044A41097}" srcOrd="1" destOrd="0" presId="urn:microsoft.com/office/officeart/2005/8/layout/hierarchy2"/>
    <dgm:cxn modelId="{80318B13-62A6-4B39-8209-F8D8788B34B7}" srcId="{7A927E70-02C1-45BA-97A9-0CDDDDC7D7D8}" destId="{3A31162E-4629-4BA4-B2AF-4B7001EFDD21}" srcOrd="0" destOrd="0" parTransId="{E6C4ED3C-8688-4064-8B44-1B8ECA5917D6}" sibTransId="{F09C4728-24FA-4D52-9C11-1DAB41C92378}"/>
    <dgm:cxn modelId="{05137F17-153B-4B12-9DD7-0FA02A09F301}" type="presOf" srcId="{24C36A1E-9D5D-40D4-89EB-481AA46E7BBD}" destId="{DFAB1F55-3B5F-4EDA-B1E5-CAB6D7E116E7}" srcOrd="1" destOrd="0" presId="urn:microsoft.com/office/officeart/2005/8/layout/hierarchy2"/>
    <dgm:cxn modelId="{DA19721C-197E-4BC4-96A2-5FE47BA3F56F}" srcId="{7A927E70-02C1-45BA-97A9-0CDDDDC7D7D8}" destId="{4304B069-4815-4F3B-97FC-E389398ED859}" srcOrd="1" destOrd="0" parTransId="{5F7F22E9-919B-4109-A2B2-4EB0555C3D5A}" sibTransId="{9C9261AB-D16E-4F44-9F20-5146B46B18B0}"/>
    <dgm:cxn modelId="{6EA7B12F-3D31-4D6E-9ED3-8EB3B6670DAA}" type="presOf" srcId="{974188F8-8974-4607-8305-3AF29A9A16B0}" destId="{DBD48562-9B92-4731-9E47-E38C3584C157}" srcOrd="0" destOrd="0" presId="urn:microsoft.com/office/officeart/2005/8/layout/hierarchy2"/>
    <dgm:cxn modelId="{28218032-0656-4FFC-868E-22B20BCE2D83}" type="presOf" srcId="{792A0024-15CA-4D7D-9E8A-6DABF9B5A885}" destId="{6C504698-0650-495A-888C-1090B1C473A2}" srcOrd="0" destOrd="0" presId="urn:microsoft.com/office/officeart/2005/8/layout/hierarchy2"/>
    <dgm:cxn modelId="{3A64983B-2BB9-4620-9FA2-7C27C67EE607}" type="presOf" srcId="{AD235EF7-B5E5-462E-A5E2-877F5DE452EF}" destId="{35579F58-E387-4F1B-B182-6A1B9A6E36BD}" srcOrd="1" destOrd="0" presId="urn:microsoft.com/office/officeart/2005/8/layout/hierarchy2"/>
    <dgm:cxn modelId="{82A5115E-19D6-46FE-9A71-227281612B12}" type="presOf" srcId="{52952D6C-0C8B-488F-AFAE-CD30B67F8D5E}" destId="{B4432BC6-2844-420A-B75F-044DAD9CB977}" srcOrd="0" destOrd="0" presId="urn:microsoft.com/office/officeart/2005/8/layout/hierarchy2"/>
    <dgm:cxn modelId="{E6FE9260-BE2C-49F1-8F27-908E975393E5}" type="presOf" srcId="{D238C7DC-5D87-47A8-9F51-578F0F7017CC}" destId="{867B5B51-CA14-44A0-B092-95DC733FD8B5}" srcOrd="1" destOrd="0" presId="urn:microsoft.com/office/officeart/2005/8/layout/hierarchy2"/>
    <dgm:cxn modelId="{0FD43543-672C-4B0B-BEF1-A2424969227D}" type="presOf" srcId="{EB9A2B10-B23F-467A-A844-E206240DC28D}" destId="{91E38A67-5588-4AEB-BA78-B7F397F6E76D}" srcOrd="0" destOrd="0" presId="urn:microsoft.com/office/officeart/2005/8/layout/hierarchy2"/>
    <dgm:cxn modelId="{0648B444-F0C8-47CD-9972-2134EC97B2FF}" type="presOf" srcId="{24C36A1E-9D5D-40D4-89EB-481AA46E7BBD}" destId="{349AAC18-9041-4892-B8CA-4913CC1A3F2D}" srcOrd="0" destOrd="0" presId="urn:microsoft.com/office/officeart/2005/8/layout/hierarchy2"/>
    <dgm:cxn modelId="{7828B345-ECFE-485D-95A4-66D86871FC19}" srcId="{3A31162E-4629-4BA4-B2AF-4B7001EFDD21}" destId="{EB9A2B10-B23F-467A-A844-E206240DC28D}" srcOrd="1" destOrd="0" parTransId="{974188F8-8974-4607-8305-3AF29A9A16B0}" sibTransId="{705881D9-BF66-4254-A4D5-744AAFE53991}"/>
    <dgm:cxn modelId="{01193946-C33B-47B2-B9A6-5DDD468460E1}" type="presOf" srcId="{EAC3F5A5-2336-4AD4-BA44-08F4A881E044}" destId="{5BBF4EF7-5BC3-4264-8AA2-28D769434B10}" srcOrd="0" destOrd="0" presId="urn:microsoft.com/office/officeart/2005/8/layout/hierarchy2"/>
    <dgm:cxn modelId="{6877116C-926E-472D-8904-35752C07F1E6}" type="presOf" srcId="{3A31162E-4629-4BA4-B2AF-4B7001EFDD21}" destId="{96AED444-763F-4F71-B30F-16F34FB36919}" srcOrd="0" destOrd="0" presId="urn:microsoft.com/office/officeart/2005/8/layout/hierarchy2"/>
    <dgm:cxn modelId="{4F0C8C4D-8277-4122-B7E1-7B872B920C10}" type="presOf" srcId="{44E85ECA-6A84-4CCC-8959-7484A2B7ABAA}" destId="{49D9BF15-C7F5-4118-A14F-EF8FE365006A}" srcOrd="0" destOrd="0" presId="urn:microsoft.com/office/officeart/2005/8/layout/hierarchy2"/>
    <dgm:cxn modelId="{AAF65970-0C62-4CCD-87C7-FE796D02F7C4}" type="presOf" srcId="{7A927E70-02C1-45BA-97A9-0CDDDDC7D7D8}" destId="{A7681A42-EBED-48E0-94EC-D08F2B8D2577}" srcOrd="0" destOrd="0" presId="urn:microsoft.com/office/officeart/2005/8/layout/hierarchy2"/>
    <dgm:cxn modelId="{E812E456-6EBF-4F18-AB09-F10BCD8AA337}" type="presOf" srcId="{4A0E2484-C957-4ECC-A9A6-AC04E5A4C2D8}" destId="{2A3E98E1-C1BB-4389-85DB-0D94B831DECF}" srcOrd="0" destOrd="0" presId="urn:microsoft.com/office/officeart/2005/8/layout/hierarchy2"/>
    <dgm:cxn modelId="{B921C478-CBE2-4AC0-BF6B-58E3209EF2AA}" srcId="{4304B069-4815-4F3B-97FC-E389398ED859}" destId="{44E85ECA-6A84-4CCC-8959-7484A2B7ABAA}" srcOrd="0" destOrd="0" parTransId="{7EBED7CF-CCE1-4085-84C7-A8E6DF72B0E9}" sibTransId="{3E01B2A4-00A0-44D4-AFC1-253FF576AA8D}"/>
    <dgm:cxn modelId="{408A807C-BF15-4848-B2EA-6795A6150756}" type="presOf" srcId="{8B26A8B3-93EB-4E3E-AFE3-FF9CC12CC84B}" destId="{FFF781D1-6CAB-4E57-ADC2-52BF3B787B6C}" srcOrd="1" destOrd="0" presId="urn:microsoft.com/office/officeart/2005/8/layout/hierarchy2"/>
    <dgm:cxn modelId="{4D2EDC7E-81E4-458F-9BA6-A79FB7321A3A}" srcId="{52952D6C-0C8B-488F-AFAE-CD30B67F8D5E}" destId="{7A927E70-02C1-45BA-97A9-0CDDDDC7D7D8}" srcOrd="0" destOrd="0" parTransId="{7EAFE1A9-BAA1-4471-8A73-0458F301F40A}" sibTransId="{020AACC5-BD92-4414-9352-B5EF471F0784}"/>
    <dgm:cxn modelId="{422EEA8C-D99A-418E-946B-BBCD81AA32BE}" type="presOf" srcId="{8B26A8B3-93EB-4E3E-AFE3-FF9CC12CC84B}" destId="{E53262C7-96CD-4E5C-9AA3-06285A18792B}" srcOrd="0" destOrd="0" presId="urn:microsoft.com/office/officeart/2005/8/layout/hierarchy2"/>
    <dgm:cxn modelId="{0B2F8297-E03B-4A20-BC7E-FC9D55979C89}" srcId="{7A927E70-02C1-45BA-97A9-0CDDDDC7D7D8}" destId="{0E00DAFA-633B-4B78-9B93-3C700EB3FCCA}" srcOrd="2" destOrd="0" parTransId="{D238C7DC-5D87-47A8-9F51-578F0F7017CC}" sibTransId="{B6B642F8-8225-461E-90FB-821AC2B311A4}"/>
    <dgm:cxn modelId="{F91D4199-5B09-447D-B668-AFD8CE319C52}" type="presOf" srcId="{AC69A60E-4632-4948-A726-F70B5955F078}" destId="{9BF415FF-6908-42D6-BF80-90E399AAF455}" srcOrd="0" destOrd="0" presId="urn:microsoft.com/office/officeart/2005/8/layout/hierarchy2"/>
    <dgm:cxn modelId="{49DA8BAD-A6DA-4097-93EF-EE8694C2C294}" type="presOf" srcId="{0E00DAFA-633B-4B78-9B93-3C700EB3FCCA}" destId="{342F8493-BD4F-4CCB-90E7-2798B1E80D2E}" srcOrd="0" destOrd="0" presId="urn:microsoft.com/office/officeart/2005/8/layout/hierarchy2"/>
    <dgm:cxn modelId="{F2DBB7AE-781F-43E1-8E93-56EE985F96C6}" type="presOf" srcId="{792A0024-15CA-4D7D-9E8A-6DABF9B5A885}" destId="{B3610BAF-D14C-435D-A685-1DA8A655CF8C}" srcOrd="1" destOrd="0" presId="urn:microsoft.com/office/officeart/2005/8/layout/hierarchy2"/>
    <dgm:cxn modelId="{44FCD6B3-46D6-4F0E-A22D-3405C4A94444}" type="presOf" srcId="{4304B069-4815-4F3B-97FC-E389398ED859}" destId="{6BE4E6D2-40FF-4923-A477-6BD25B0C672A}" srcOrd="0" destOrd="0" presId="urn:microsoft.com/office/officeart/2005/8/layout/hierarchy2"/>
    <dgm:cxn modelId="{0B6B99C2-7FD5-4AD3-94F5-7ADFCC11C0AE}" type="presOf" srcId="{5F7F22E9-919B-4109-A2B2-4EB0555C3D5A}" destId="{8DC7A796-4D12-42AA-AED1-3B7584359C11}" srcOrd="0" destOrd="0" presId="urn:microsoft.com/office/officeart/2005/8/layout/hierarchy2"/>
    <dgm:cxn modelId="{843843C8-1AC2-4362-A564-81797CEBD5F8}" type="presOf" srcId="{5F7F22E9-919B-4109-A2B2-4EB0555C3D5A}" destId="{CBD2AFC3-7FF8-4FB4-902D-51E509A011D3}" srcOrd="1" destOrd="0" presId="urn:microsoft.com/office/officeart/2005/8/layout/hierarchy2"/>
    <dgm:cxn modelId="{8A2388D0-ACC8-4CCC-A079-882172015A8B}" srcId="{0E00DAFA-633B-4B78-9B93-3C700EB3FCCA}" destId="{AC69A60E-4632-4948-A726-F70B5955F078}" srcOrd="1" destOrd="0" parTransId="{8B26A8B3-93EB-4E3E-AFE3-FF9CC12CC84B}" sibTransId="{162A01CD-2847-4DDA-A6C3-9C85768C229F}"/>
    <dgm:cxn modelId="{C59555DC-2FDB-45C2-B574-6F7972F4BF56}" type="presOf" srcId="{7EBED7CF-CCE1-4085-84C7-A8E6DF72B0E9}" destId="{C15BE548-AB09-450C-9878-47B5B7F8AE2C}" srcOrd="1" destOrd="0" presId="urn:microsoft.com/office/officeart/2005/8/layout/hierarchy2"/>
    <dgm:cxn modelId="{9BB261DE-DD4E-4B5A-8420-B9A54EF3A7DE}" type="presOf" srcId="{AD235EF7-B5E5-462E-A5E2-877F5DE452EF}" destId="{B1E1DBF8-9DE1-41EF-87EE-CE2C7453ED40}" srcOrd="0" destOrd="0" presId="urn:microsoft.com/office/officeart/2005/8/layout/hierarchy2"/>
    <dgm:cxn modelId="{884DC6E4-30CE-420B-9C7F-CC7D5C7794C2}" srcId="{3A31162E-4629-4BA4-B2AF-4B7001EFDD21}" destId="{4A0E2484-C957-4ECC-A9A6-AC04E5A4C2D8}" srcOrd="0" destOrd="0" parTransId="{792A0024-15CA-4D7D-9E8A-6DABF9B5A885}" sibTransId="{64406997-9160-42A4-9A5E-CC882D31F714}"/>
    <dgm:cxn modelId="{1B0DFDFA-CB2B-45CB-9E7F-8F1A3A21EF2A}" type="presOf" srcId="{E6C4ED3C-8688-4064-8B44-1B8ECA5917D6}" destId="{ACFE02ED-14B9-4CEC-BDA6-6F6462AC5BA6}" srcOrd="1" destOrd="0" presId="urn:microsoft.com/office/officeart/2005/8/layout/hierarchy2"/>
    <dgm:cxn modelId="{C5ED5DFE-B28E-4D9A-84DE-F8076ED547C4}" type="presOf" srcId="{C3EFD0A0-9380-47EC-B9DD-79FB5FA89C5F}" destId="{9B67C455-E46B-4633-BEB7-15EC39243B00}" srcOrd="0" destOrd="0" presId="urn:microsoft.com/office/officeart/2005/8/layout/hierarchy2"/>
    <dgm:cxn modelId="{6ED82BB2-9F64-4E1B-BF31-DFFB45B66F4D}" type="presParOf" srcId="{B4432BC6-2844-420A-B75F-044DAD9CB977}" destId="{05113BC5-4278-47BF-B7CD-06080F220E54}" srcOrd="0" destOrd="0" presId="urn:microsoft.com/office/officeart/2005/8/layout/hierarchy2"/>
    <dgm:cxn modelId="{1276E320-4CDC-4AF8-AFBE-C2B3B376847D}" type="presParOf" srcId="{05113BC5-4278-47BF-B7CD-06080F220E54}" destId="{A7681A42-EBED-48E0-94EC-D08F2B8D2577}" srcOrd="0" destOrd="0" presId="urn:microsoft.com/office/officeart/2005/8/layout/hierarchy2"/>
    <dgm:cxn modelId="{892B3AB8-984D-4AC7-810D-4C744CBCF606}" type="presParOf" srcId="{05113BC5-4278-47BF-B7CD-06080F220E54}" destId="{5905D955-9C68-4E87-B538-464427C8244D}" srcOrd="1" destOrd="0" presId="urn:microsoft.com/office/officeart/2005/8/layout/hierarchy2"/>
    <dgm:cxn modelId="{9827B588-E73D-4C5E-954B-172D58CE0536}" type="presParOf" srcId="{5905D955-9C68-4E87-B538-464427C8244D}" destId="{E8C96627-8638-4E22-9721-CD518AE0170E}" srcOrd="0" destOrd="0" presId="urn:microsoft.com/office/officeart/2005/8/layout/hierarchy2"/>
    <dgm:cxn modelId="{7BDBD7A4-4C76-461B-86E4-87985C8EE987}" type="presParOf" srcId="{E8C96627-8638-4E22-9721-CD518AE0170E}" destId="{ACFE02ED-14B9-4CEC-BDA6-6F6462AC5BA6}" srcOrd="0" destOrd="0" presId="urn:microsoft.com/office/officeart/2005/8/layout/hierarchy2"/>
    <dgm:cxn modelId="{B0816D6E-C48F-42C0-A5CD-4CCD9838CB65}" type="presParOf" srcId="{5905D955-9C68-4E87-B538-464427C8244D}" destId="{A4C5546E-EAE0-4784-A75E-BC1A574A5C2C}" srcOrd="1" destOrd="0" presId="urn:microsoft.com/office/officeart/2005/8/layout/hierarchy2"/>
    <dgm:cxn modelId="{4F533642-79A8-426F-A323-0F7C645AC900}" type="presParOf" srcId="{A4C5546E-EAE0-4784-A75E-BC1A574A5C2C}" destId="{96AED444-763F-4F71-B30F-16F34FB36919}" srcOrd="0" destOrd="0" presId="urn:microsoft.com/office/officeart/2005/8/layout/hierarchy2"/>
    <dgm:cxn modelId="{FF8E54A2-622B-4671-A2AD-DEF441015745}" type="presParOf" srcId="{A4C5546E-EAE0-4784-A75E-BC1A574A5C2C}" destId="{C13F088C-6326-4608-BCD9-EE3D51C6E9E5}" srcOrd="1" destOrd="0" presId="urn:microsoft.com/office/officeart/2005/8/layout/hierarchy2"/>
    <dgm:cxn modelId="{CDF3FD3D-BC32-4383-A653-4FFEAB01F6B4}" type="presParOf" srcId="{C13F088C-6326-4608-BCD9-EE3D51C6E9E5}" destId="{6C504698-0650-495A-888C-1090B1C473A2}" srcOrd="0" destOrd="0" presId="urn:microsoft.com/office/officeart/2005/8/layout/hierarchy2"/>
    <dgm:cxn modelId="{1BF6E1EA-B0E2-45FD-A3D3-03E519FC7673}" type="presParOf" srcId="{6C504698-0650-495A-888C-1090B1C473A2}" destId="{B3610BAF-D14C-435D-A685-1DA8A655CF8C}" srcOrd="0" destOrd="0" presId="urn:microsoft.com/office/officeart/2005/8/layout/hierarchy2"/>
    <dgm:cxn modelId="{F2A2DFDA-6F3B-45ED-9F14-843FD63DB7CB}" type="presParOf" srcId="{C13F088C-6326-4608-BCD9-EE3D51C6E9E5}" destId="{9A170015-104B-4091-A99B-4965CECD568A}" srcOrd="1" destOrd="0" presId="urn:microsoft.com/office/officeart/2005/8/layout/hierarchy2"/>
    <dgm:cxn modelId="{7B2B4A01-24EA-4FE5-9E6A-6620B85D0747}" type="presParOf" srcId="{9A170015-104B-4091-A99B-4965CECD568A}" destId="{2A3E98E1-C1BB-4389-85DB-0D94B831DECF}" srcOrd="0" destOrd="0" presId="urn:microsoft.com/office/officeart/2005/8/layout/hierarchy2"/>
    <dgm:cxn modelId="{D6EA10A2-1E9B-4B6D-A813-D1A2BB0DE16A}" type="presParOf" srcId="{9A170015-104B-4091-A99B-4965CECD568A}" destId="{FC87DADF-60C3-4FF5-A562-30F58C0790FE}" srcOrd="1" destOrd="0" presId="urn:microsoft.com/office/officeart/2005/8/layout/hierarchy2"/>
    <dgm:cxn modelId="{9EF60518-CBBF-4E88-9D40-4146347FEC63}" type="presParOf" srcId="{C13F088C-6326-4608-BCD9-EE3D51C6E9E5}" destId="{DBD48562-9B92-4731-9E47-E38C3584C157}" srcOrd="2" destOrd="0" presId="urn:microsoft.com/office/officeart/2005/8/layout/hierarchy2"/>
    <dgm:cxn modelId="{3AF9B226-832B-4902-9B21-AD135339B87C}" type="presParOf" srcId="{DBD48562-9B92-4731-9E47-E38C3584C157}" destId="{18E2CE75-480D-44B6-B0C4-2AE044A41097}" srcOrd="0" destOrd="0" presId="urn:microsoft.com/office/officeart/2005/8/layout/hierarchy2"/>
    <dgm:cxn modelId="{1296F4E1-E54B-49AA-9C73-7D71D745CAEF}" type="presParOf" srcId="{C13F088C-6326-4608-BCD9-EE3D51C6E9E5}" destId="{6029ECCC-C369-4811-98D2-9FD4E6B6C580}" srcOrd="3" destOrd="0" presId="urn:microsoft.com/office/officeart/2005/8/layout/hierarchy2"/>
    <dgm:cxn modelId="{BE66379D-3230-4152-A010-A3140A805E96}" type="presParOf" srcId="{6029ECCC-C369-4811-98D2-9FD4E6B6C580}" destId="{91E38A67-5588-4AEB-BA78-B7F397F6E76D}" srcOrd="0" destOrd="0" presId="urn:microsoft.com/office/officeart/2005/8/layout/hierarchy2"/>
    <dgm:cxn modelId="{89A40CB4-F4AC-4210-9B5F-42F473EDF96C}" type="presParOf" srcId="{6029ECCC-C369-4811-98D2-9FD4E6B6C580}" destId="{2C6FEF17-D27A-41D4-9A3A-244487F6B2BF}" srcOrd="1" destOrd="0" presId="urn:microsoft.com/office/officeart/2005/8/layout/hierarchy2"/>
    <dgm:cxn modelId="{BC2B5DC8-B914-473E-8DB6-F1BF58DA93A0}" type="presParOf" srcId="{5905D955-9C68-4E87-B538-464427C8244D}" destId="{8DC7A796-4D12-42AA-AED1-3B7584359C11}" srcOrd="2" destOrd="0" presId="urn:microsoft.com/office/officeart/2005/8/layout/hierarchy2"/>
    <dgm:cxn modelId="{2AD52C95-3168-47E2-A0FC-00E5FAD78954}" type="presParOf" srcId="{8DC7A796-4D12-42AA-AED1-3B7584359C11}" destId="{CBD2AFC3-7FF8-4FB4-902D-51E509A011D3}" srcOrd="0" destOrd="0" presId="urn:microsoft.com/office/officeart/2005/8/layout/hierarchy2"/>
    <dgm:cxn modelId="{A62491BD-AA14-415F-B62B-38A70DF80EA3}" type="presParOf" srcId="{5905D955-9C68-4E87-B538-464427C8244D}" destId="{A31617BE-C9B4-4578-A823-71743379F707}" srcOrd="3" destOrd="0" presId="urn:microsoft.com/office/officeart/2005/8/layout/hierarchy2"/>
    <dgm:cxn modelId="{E6EBC86A-BDE2-4828-89CE-B6719C5E57C9}" type="presParOf" srcId="{A31617BE-C9B4-4578-A823-71743379F707}" destId="{6BE4E6D2-40FF-4923-A477-6BD25B0C672A}" srcOrd="0" destOrd="0" presId="urn:microsoft.com/office/officeart/2005/8/layout/hierarchy2"/>
    <dgm:cxn modelId="{586E11A5-B660-46D3-B012-865CD6AE6E77}" type="presParOf" srcId="{A31617BE-C9B4-4578-A823-71743379F707}" destId="{D2F8C3F7-6E08-4BB1-ACEC-661E1F216FC5}" srcOrd="1" destOrd="0" presId="urn:microsoft.com/office/officeart/2005/8/layout/hierarchy2"/>
    <dgm:cxn modelId="{F7C076A4-7EFC-4681-BDC0-406922B0311E}" type="presParOf" srcId="{D2F8C3F7-6E08-4BB1-ACEC-661E1F216FC5}" destId="{6A6AB614-9F03-4E55-A4D5-FA8FDC7AA908}" srcOrd="0" destOrd="0" presId="urn:microsoft.com/office/officeart/2005/8/layout/hierarchy2"/>
    <dgm:cxn modelId="{5F242AE9-1EF7-4586-BBD2-A2279553E64A}" type="presParOf" srcId="{6A6AB614-9F03-4E55-A4D5-FA8FDC7AA908}" destId="{C15BE548-AB09-450C-9878-47B5B7F8AE2C}" srcOrd="0" destOrd="0" presId="urn:microsoft.com/office/officeart/2005/8/layout/hierarchy2"/>
    <dgm:cxn modelId="{E2C4108B-E00F-4FFE-8096-A1BD1A01B141}" type="presParOf" srcId="{D2F8C3F7-6E08-4BB1-ACEC-661E1F216FC5}" destId="{241D38AB-F561-4E76-B034-4479058D1018}" srcOrd="1" destOrd="0" presId="urn:microsoft.com/office/officeart/2005/8/layout/hierarchy2"/>
    <dgm:cxn modelId="{21039D9F-F599-44BC-AD6A-27B6D0D4CA19}" type="presParOf" srcId="{241D38AB-F561-4E76-B034-4479058D1018}" destId="{49D9BF15-C7F5-4118-A14F-EF8FE365006A}" srcOrd="0" destOrd="0" presId="urn:microsoft.com/office/officeart/2005/8/layout/hierarchy2"/>
    <dgm:cxn modelId="{9B231876-9BDC-4B44-8CAE-34D121BE7047}" type="presParOf" srcId="{241D38AB-F561-4E76-B034-4479058D1018}" destId="{B5E70C32-6462-4D16-9996-E4E94E59E17E}" srcOrd="1" destOrd="0" presId="urn:microsoft.com/office/officeart/2005/8/layout/hierarchy2"/>
    <dgm:cxn modelId="{B9AEE1D2-B57C-4354-970F-66432A5D49A6}" type="presParOf" srcId="{D2F8C3F7-6E08-4BB1-ACEC-661E1F216FC5}" destId="{B1E1DBF8-9DE1-41EF-87EE-CE2C7453ED40}" srcOrd="2" destOrd="0" presId="urn:microsoft.com/office/officeart/2005/8/layout/hierarchy2"/>
    <dgm:cxn modelId="{BA1EB980-776B-41BA-8540-FADFD0E3F7BB}" type="presParOf" srcId="{B1E1DBF8-9DE1-41EF-87EE-CE2C7453ED40}" destId="{35579F58-E387-4F1B-B182-6A1B9A6E36BD}" srcOrd="0" destOrd="0" presId="urn:microsoft.com/office/officeart/2005/8/layout/hierarchy2"/>
    <dgm:cxn modelId="{0A218153-D02B-4FFE-A7C6-25A1DA364BAF}" type="presParOf" srcId="{D2F8C3F7-6E08-4BB1-ACEC-661E1F216FC5}" destId="{D40BC59E-2C2B-4730-BC90-D4352699CBA5}" srcOrd="3" destOrd="0" presId="urn:microsoft.com/office/officeart/2005/8/layout/hierarchy2"/>
    <dgm:cxn modelId="{7081691B-7C26-4CED-A6B6-6B2BDA26FEBC}" type="presParOf" srcId="{D40BC59E-2C2B-4730-BC90-D4352699CBA5}" destId="{9B67C455-E46B-4633-BEB7-15EC39243B00}" srcOrd="0" destOrd="0" presId="urn:microsoft.com/office/officeart/2005/8/layout/hierarchy2"/>
    <dgm:cxn modelId="{CC7BBCA8-E9D8-4382-B23C-1DD8EC7C3A86}" type="presParOf" srcId="{D40BC59E-2C2B-4730-BC90-D4352699CBA5}" destId="{BBC5A14C-9D8F-410B-A069-121DA103930D}" srcOrd="1" destOrd="0" presId="urn:microsoft.com/office/officeart/2005/8/layout/hierarchy2"/>
    <dgm:cxn modelId="{6BF6AB0B-39A1-4180-B21B-09E516C7DE82}" type="presParOf" srcId="{5905D955-9C68-4E87-B538-464427C8244D}" destId="{31776826-CBD9-4322-BEA8-729C353DD987}" srcOrd="4" destOrd="0" presId="urn:microsoft.com/office/officeart/2005/8/layout/hierarchy2"/>
    <dgm:cxn modelId="{9E31EC8B-4D61-4D36-9F8B-107C0ECDF497}" type="presParOf" srcId="{31776826-CBD9-4322-BEA8-729C353DD987}" destId="{867B5B51-CA14-44A0-B092-95DC733FD8B5}" srcOrd="0" destOrd="0" presId="urn:microsoft.com/office/officeart/2005/8/layout/hierarchy2"/>
    <dgm:cxn modelId="{630F4631-B10C-46CB-A55A-36F59ADCC512}" type="presParOf" srcId="{5905D955-9C68-4E87-B538-464427C8244D}" destId="{E1AB42F6-09B1-4DDE-8F79-05D8022EEB9E}" srcOrd="5" destOrd="0" presId="urn:microsoft.com/office/officeart/2005/8/layout/hierarchy2"/>
    <dgm:cxn modelId="{FDA908AE-6EC2-44E1-B416-F008D94E5C84}" type="presParOf" srcId="{E1AB42F6-09B1-4DDE-8F79-05D8022EEB9E}" destId="{342F8493-BD4F-4CCB-90E7-2798B1E80D2E}" srcOrd="0" destOrd="0" presId="urn:microsoft.com/office/officeart/2005/8/layout/hierarchy2"/>
    <dgm:cxn modelId="{7EEEFA4D-CA61-434A-892D-4996DCA5C92C}" type="presParOf" srcId="{E1AB42F6-09B1-4DDE-8F79-05D8022EEB9E}" destId="{DE73F7A0-7A4A-454F-82B9-BF472CB236BE}" srcOrd="1" destOrd="0" presId="urn:microsoft.com/office/officeart/2005/8/layout/hierarchy2"/>
    <dgm:cxn modelId="{40745CB5-7F83-4D79-ABA5-3569EC09302F}" type="presParOf" srcId="{DE73F7A0-7A4A-454F-82B9-BF472CB236BE}" destId="{349AAC18-9041-4892-B8CA-4913CC1A3F2D}" srcOrd="0" destOrd="0" presId="urn:microsoft.com/office/officeart/2005/8/layout/hierarchy2"/>
    <dgm:cxn modelId="{69CA9462-D37D-4992-BA5B-23F1FC8FDDC7}" type="presParOf" srcId="{349AAC18-9041-4892-B8CA-4913CC1A3F2D}" destId="{DFAB1F55-3B5F-4EDA-B1E5-CAB6D7E116E7}" srcOrd="0" destOrd="0" presId="urn:microsoft.com/office/officeart/2005/8/layout/hierarchy2"/>
    <dgm:cxn modelId="{4A40304D-C64C-43E9-926E-0D2F86F766D7}" type="presParOf" srcId="{DE73F7A0-7A4A-454F-82B9-BF472CB236BE}" destId="{35F78241-3671-482B-ABCF-AE5E3E1B72CD}" srcOrd="1" destOrd="0" presId="urn:microsoft.com/office/officeart/2005/8/layout/hierarchy2"/>
    <dgm:cxn modelId="{D686B55F-45BF-4CB6-A2FC-95988E7BA531}" type="presParOf" srcId="{35F78241-3671-482B-ABCF-AE5E3E1B72CD}" destId="{5BBF4EF7-5BC3-4264-8AA2-28D769434B10}" srcOrd="0" destOrd="0" presId="urn:microsoft.com/office/officeart/2005/8/layout/hierarchy2"/>
    <dgm:cxn modelId="{80C2D899-F290-47FB-9F73-5B6CF5A89FB1}" type="presParOf" srcId="{35F78241-3671-482B-ABCF-AE5E3E1B72CD}" destId="{C97EB1B8-C6DE-48E1-AB78-B2B156507897}" srcOrd="1" destOrd="0" presId="urn:microsoft.com/office/officeart/2005/8/layout/hierarchy2"/>
    <dgm:cxn modelId="{113BDF0F-93F5-4EF6-9469-D5519D684660}" type="presParOf" srcId="{DE73F7A0-7A4A-454F-82B9-BF472CB236BE}" destId="{E53262C7-96CD-4E5C-9AA3-06285A18792B}" srcOrd="2" destOrd="0" presId="urn:microsoft.com/office/officeart/2005/8/layout/hierarchy2"/>
    <dgm:cxn modelId="{F17F66E0-76BC-4232-87F9-FD5BF711E02A}" type="presParOf" srcId="{E53262C7-96CD-4E5C-9AA3-06285A18792B}" destId="{FFF781D1-6CAB-4E57-ADC2-52BF3B787B6C}" srcOrd="0" destOrd="0" presId="urn:microsoft.com/office/officeart/2005/8/layout/hierarchy2"/>
    <dgm:cxn modelId="{6B229762-713E-4FEC-AF6D-089E87DF956D}" type="presParOf" srcId="{DE73F7A0-7A4A-454F-82B9-BF472CB236BE}" destId="{3B3BE8D1-39AF-40E3-839E-D23D32955D37}" srcOrd="3" destOrd="0" presId="urn:microsoft.com/office/officeart/2005/8/layout/hierarchy2"/>
    <dgm:cxn modelId="{BE108635-CCFD-46CF-A97D-2FA63D35D95E}" type="presParOf" srcId="{3B3BE8D1-39AF-40E3-839E-D23D32955D37}" destId="{9BF415FF-6908-42D6-BF80-90E399AAF455}" srcOrd="0" destOrd="0" presId="urn:microsoft.com/office/officeart/2005/8/layout/hierarchy2"/>
    <dgm:cxn modelId="{3DA60F2C-5ADC-4F05-9E6A-5FF9DCE65404}" type="presParOf" srcId="{3B3BE8D1-39AF-40E3-839E-D23D32955D37}" destId="{291FA9A6-B7B0-442C-B40D-F283BF8404E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5A307E-B165-40B9-A03F-5C8E9DAB263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A4F3FB-28B9-4367-9785-4D380DFB8A74}">
      <dgm:prSet phldrT="[Text]"/>
      <dgm:spPr/>
      <dgm:t>
        <a:bodyPr/>
        <a:lstStyle/>
        <a:p>
          <a:r>
            <a:rPr lang="en-IN" dirty="0"/>
            <a:t>Trends</a:t>
          </a:r>
        </a:p>
      </dgm:t>
    </dgm:pt>
    <dgm:pt modelId="{F86E1A7A-DD1D-45B2-A7C4-817AE728C426}" type="parTrans" cxnId="{F41630F2-B908-47B7-AB57-CCB3056C76EA}">
      <dgm:prSet/>
      <dgm:spPr/>
      <dgm:t>
        <a:bodyPr/>
        <a:lstStyle/>
        <a:p>
          <a:endParaRPr lang="en-IN"/>
        </a:p>
      </dgm:t>
    </dgm:pt>
    <dgm:pt modelId="{C94144F8-B4B8-4496-82AC-4E56A921384C}" type="sibTrans" cxnId="{F41630F2-B908-47B7-AB57-CCB3056C76EA}">
      <dgm:prSet/>
      <dgm:spPr/>
      <dgm:t>
        <a:bodyPr/>
        <a:lstStyle/>
        <a:p>
          <a:endParaRPr lang="en-IN"/>
        </a:p>
      </dgm:t>
    </dgm:pt>
    <dgm:pt modelId="{E54DC984-AD26-46D8-801A-E2D72CEF9511}">
      <dgm:prSet phldrT="[Text]"/>
      <dgm:spPr/>
      <dgm:t>
        <a:bodyPr/>
        <a:lstStyle/>
        <a:p>
          <a:r>
            <a:rPr lang="en-IN" dirty="0"/>
            <a:t>innovation</a:t>
          </a:r>
        </a:p>
      </dgm:t>
    </dgm:pt>
    <dgm:pt modelId="{9318F25D-B991-45F4-ADE1-CFE0FF2A0F4C}" type="parTrans" cxnId="{9C392448-D6EE-4E9B-B05A-86E53FDBC059}">
      <dgm:prSet/>
      <dgm:spPr/>
      <dgm:t>
        <a:bodyPr/>
        <a:lstStyle/>
        <a:p>
          <a:endParaRPr lang="en-IN"/>
        </a:p>
      </dgm:t>
    </dgm:pt>
    <dgm:pt modelId="{0D9FA3EE-7DAD-46C7-9A23-7729A4B50AC5}" type="sibTrans" cxnId="{9C392448-D6EE-4E9B-B05A-86E53FDBC059}">
      <dgm:prSet/>
      <dgm:spPr/>
      <dgm:t>
        <a:bodyPr/>
        <a:lstStyle/>
        <a:p>
          <a:endParaRPr lang="en-IN"/>
        </a:p>
      </dgm:t>
    </dgm:pt>
    <dgm:pt modelId="{DEC697D2-B386-40D0-A3FD-E5C51E1DA384}">
      <dgm:prSet phldrT="[Text]"/>
      <dgm:spPr/>
      <dgm:t>
        <a:bodyPr/>
        <a:lstStyle/>
        <a:p>
          <a:r>
            <a:rPr lang="en-IN" dirty="0"/>
            <a:t>situation</a:t>
          </a:r>
        </a:p>
      </dgm:t>
    </dgm:pt>
    <dgm:pt modelId="{66D79401-CA3F-4351-8310-15541A54590D}" type="parTrans" cxnId="{2EDEFEF3-0CCA-4414-B641-E3791BF62122}">
      <dgm:prSet/>
      <dgm:spPr/>
      <dgm:t>
        <a:bodyPr/>
        <a:lstStyle/>
        <a:p>
          <a:endParaRPr lang="en-IN"/>
        </a:p>
      </dgm:t>
    </dgm:pt>
    <dgm:pt modelId="{0DBEE791-1B93-4C0C-B216-2C161195B4F5}" type="sibTrans" cxnId="{2EDEFEF3-0CCA-4414-B641-E3791BF62122}">
      <dgm:prSet/>
      <dgm:spPr/>
      <dgm:t>
        <a:bodyPr/>
        <a:lstStyle/>
        <a:p>
          <a:endParaRPr lang="en-IN"/>
        </a:p>
      </dgm:t>
    </dgm:pt>
    <dgm:pt modelId="{F7058C00-B6EF-4F7B-8539-BDAECCC8D6AB}">
      <dgm:prSet phldrT="[Text]"/>
      <dgm:spPr/>
      <dgm:t>
        <a:bodyPr/>
        <a:lstStyle/>
        <a:p>
          <a:r>
            <a:rPr lang="en-IN" dirty="0"/>
            <a:t>Lockdown(</a:t>
          </a:r>
          <a:r>
            <a:rPr lang="en-IN" dirty="0" err="1"/>
            <a:t>covid</a:t>
          </a:r>
          <a:r>
            <a:rPr lang="en-IN" dirty="0"/>
            <a:t> situations)</a:t>
          </a:r>
        </a:p>
      </dgm:t>
    </dgm:pt>
    <dgm:pt modelId="{6442EF7B-F21B-4286-B6A7-4733CAD5F541}" type="parTrans" cxnId="{39F54F1A-D51A-4F30-AFEE-A25FC41CA718}">
      <dgm:prSet/>
      <dgm:spPr/>
      <dgm:t>
        <a:bodyPr/>
        <a:lstStyle/>
        <a:p>
          <a:endParaRPr lang="en-IN"/>
        </a:p>
      </dgm:t>
    </dgm:pt>
    <dgm:pt modelId="{908E1030-953C-4ADC-866A-19E691E505FB}" type="sibTrans" cxnId="{39F54F1A-D51A-4F30-AFEE-A25FC41CA718}">
      <dgm:prSet/>
      <dgm:spPr/>
      <dgm:t>
        <a:bodyPr/>
        <a:lstStyle/>
        <a:p>
          <a:endParaRPr lang="en-IN"/>
        </a:p>
      </dgm:t>
    </dgm:pt>
    <dgm:pt modelId="{63483D63-25D9-496D-AB73-9DBC6E3973D6}" type="pres">
      <dgm:prSet presAssocID="{5F5A307E-B165-40B9-A03F-5C8E9DAB26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94F82F-F162-4A07-A983-5BC7FAD29303}" type="pres">
      <dgm:prSet presAssocID="{FCA4F3FB-28B9-4367-9785-4D380DFB8A74}" presName="root1" presStyleCnt="0"/>
      <dgm:spPr/>
    </dgm:pt>
    <dgm:pt modelId="{AB925074-C6EB-44DF-B383-8811F51BBCA9}" type="pres">
      <dgm:prSet presAssocID="{FCA4F3FB-28B9-4367-9785-4D380DFB8A74}" presName="LevelOneTextNode" presStyleLbl="node0" presStyleIdx="0" presStyleCnt="1">
        <dgm:presLayoutVars>
          <dgm:chPref val="3"/>
        </dgm:presLayoutVars>
      </dgm:prSet>
      <dgm:spPr/>
    </dgm:pt>
    <dgm:pt modelId="{BC17C597-E84C-4057-982A-0DFCB1F6DA81}" type="pres">
      <dgm:prSet presAssocID="{FCA4F3FB-28B9-4367-9785-4D380DFB8A74}" presName="level2hierChild" presStyleCnt="0"/>
      <dgm:spPr/>
    </dgm:pt>
    <dgm:pt modelId="{B8D5B06B-2442-44CB-8F57-0D75552D2523}" type="pres">
      <dgm:prSet presAssocID="{9318F25D-B991-45F4-ADE1-CFE0FF2A0F4C}" presName="conn2-1" presStyleLbl="parChTrans1D2" presStyleIdx="0" presStyleCnt="2"/>
      <dgm:spPr/>
    </dgm:pt>
    <dgm:pt modelId="{25B65031-44F0-40EE-9C00-D5F5F0FA9834}" type="pres">
      <dgm:prSet presAssocID="{9318F25D-B991-45F4-ADE1-CFE0FF2A0F4C}" presName="connTx" presStyleLbl="parChTrans1D2" presStyleIdx="0" presStyleCnt="2"/>
      <dgm:spPr/>
    </dgm:pt>
    <dgm:pt modelId="{050E067D-395F-4DC7-B1A6-798C58F78451}" type="pres">
      <dgm:prSet presAssocID="{E54DC984-AD26-46D8-801A-E2D72CEF9511}" presName="root2" presStyleCnt="0"/>
      <dgm:spPr/>
    </dgm:pt>
    <dgm:pt modelId="{17CAAD02-540D-4180-B9AB-8B19C35BFCD4}" type="pres">
      <dgm:prSet presAssocID="{E54DC984-AD26-46D8-801A-E2D72CEF9511}" presName="LevelTwoTextNode" presStyleLbl="node2" presStyleIdx="0" presStyleCnt="2">
        <dgm:presLayoutVars>
          <dgm:chPref val="3"/>
        </dgm:presLayoutVars>
      </dgm:prSet>
      <dgm:spPr/>
    </dgm:pt>
    <dgm:pt modelId="{AB24E864-901B-4344-BDE8-896F8A240079}" type="pres">
      <dgm:prSet presAssocID="{E54DC984-AD26-46D8-801A-E2D72CEF9511}" presName="level3hierChild" presStyleCnt="0"/>
      <dgm:spPr/>
    </dgm:pt>
    <dgm:pt modelId="{AD90BA11-7D32-48BF-BD2C-CEA6D5B33A32}" type="pres">
      <dgm:prSet presAssocID="{66D79401-CA3F-4351-8310-15541A54590D}" presName="conn2-1" presStyleLbl="parChTrans1D2" presStyleIdx="1" presStyleCnt="2"/>
      <dgm:spPr/>
    </dgm:pt>
    <dgm:pt modelId="{E66CA2F4-70CC-4BAA-B88A-51E2F103AAD7}" type="pres">
      <dgm:prSet presAssocID="{66D79401-CA3F-4351-8310-15541A54590D}" presName="connTx" presStyleLbl="parChTrans1D2" presStyleIdx="1" presStyleCnt="2"/>
      <dgm:spPr/>
    </dgm:pt>
    <dgm:pt modelId="{1A4F4E86-EB39-4CA3-8715-0DE70C425A4E}" type="pres">
      <dgm:prSet presAssocID="{DEC697D2-B386-40D0-A3FD-E5C51E1DA384}" presName="root2" presStyleCnt="0"/>
      <dgm:spPr/>
    </dgm:pt>
    <dgm:pt modelId="{F5DCA475-B003-4AC0-AEDF-C035FE31D89B}" type="pres">
      <dgm:prSet presAssocID="{DEC697D2-B386-40D0-A3FD-E5C51E1DA384}" presName="LevelTwoTextNode" presStyleLbl="node2" presStyleIdx="1" presStyleCnt="2">
        <dgm:presLayoutVars>
          <dgm:chPref val="3"/>
        </dgm:presLayoutVars>
      </dgm:prSet>
      <dgm:spPr/>
    </dgm:pt>
    <dgm:pt modelId="{283B506B-D224-4D51-A094-7B21B8C56AAE}" type="pres">
      <dgm:prSet presAssocID="{DEC697D2-B386-40D0-A3FD-E5C51E1DA384}" presName="level3hierChild" presStyleCnt="0"/>
      <dgm:spPr/>
    </dgm:pt>
    <dgm:pt modelId="{738DEAC8-4407-4804-A589-727A85D2AD77}" type="pres">
      <dgm:prSet presAssocID="{6442EF7B-F21B-4286-B6A7-4733CAD5F541}" presName="conn2-1" presStyleLbl="parChTrans1D3" presStyleIdx="0" presStyleCnt="1"/>
      <dgm:spPr/>
    </dgm:pt>
    <dgm:pt modelId="{2650111F-C3C3-455A-BB0C-D75676E5A7BF}" type="pres">
      <dgm:prSet presAssocID="{6442EF7B-F21B-4286-B6A7-4733CAD5F541}" presName="connTx" presStyleLbl="parChTrans1D3" presStyleIdx="0" presStyleCnt="1"/>
      <dgm:spPr/>
    </dgm:pt>
    <dgm:pt modelId="{CF7F7B16-2605-4CDB-80A2-BA2919457013}" type="pres">
      <dgm:prSet presAssocID="{F7058C00-B6EF-4F7B-8539-BDAECCC8D6AB}" presName="root2" presStyleCnt="0"/>
      <dgm:spPr/>
    </dgm:pt>
    <dgm:pt modelId="{0DBE971A-E4A4-45D8-9943-2A08DB13168A}" type="pres">
      <dgm:prSet presAssocID="{F7058C00-B6EF-4F7B-8539-BDAECCC8D6AB}" presName="LevelTwoTextNode" presStyleLbl="node3" presStyleIdx="0" presStyleCnt="1">
        <dgm:presLayoutVars>
          <dgm:chPref val="3"/>
        </dgm:presLayoutVars>
      </dgm:prSet>
      <dgm:spPr/>
    </dgm:pt>
    <dgm:pt modelId="{7CFD254D-1D4F-4FE5-9883-2FAF92159946}" type="pres">
      <dgm:prSet presAssocID="{F7058C00-B6EF-4F7B-8539-BDAECCC8D6AB}" presName="level3hierChild" presStyleCnt="0"/>
      <dgm:spPr/>
    </dgm:pt>
  </dgm:ptLst>
  <dgm:cxnLst>
    <dgm:cxn modelId="{5912FB17-4825-4C66-A502-6392B6E35C73}" type="presOf" srcId="{66D79401-CA3F-4351-8310-15541A54590D}" destId="{E66CA2F4-70CC-4BAA-B88A-51E2F103AAD7}" srcOrd="1" destOrd="0" presId="urn:microsoft.com/office/officeart/2005/8/layout/hierarchy2"/>
    <dgm:cxn modelId="{DEF41E18-098F-4CE0-A2EC-E02C9CD4CB38}" type="presOf" srcId="{9318F25D-B991-45F4-ADE1-CFE0FF2A0F4C}" destId="{25B65031-44F0-40EE-9C00-D5F5F0FA9834}" srcOrd="1" destOrd="0" presId="urn:microsoft.com/office/officeart/2005/8/layout/hierarchy2"/>
    <dgm:cxn modelId="{39F54F1A-D51A-4F30-AFEE-A25FC41CA718}" srcId="{DEC697D2-B386-40D0-A3FD-E5C51E1DA384}" destId="{F7058C00-B6EF-4F7B-8539-BDAECCC8D6AB}" srcOrd="0" destOrd="0" parTransId="{6442EF7B-F21B-4286-B6A7-4733CAD5F541}" sibTransId="{908E1030-953C-4ADC-866A-19E691E505FB}"/>
    <dgm:cxn modelId="{2BD50B28-F789-4D25-9530-CB55EF49EDB9}" type="presOf" srcId="{9318F25D-B991-45F4-ADE1-CFE0FF2A0F4C}" destId="{B8D5B06B-2442-44CB-8F57-0D75552D2523}" srcOrd="0" destOrd="0" presId="urn:microsoft.com/office/officeart/2005/8/layout/hierarchy2"/>
    <dgm:cxn modelId="{C3A2E73A-AD68-4902-9160-E6CE75A302D7}" type="presOf" srcId="{F7058C00-B6EF-4F7B-8539-BDAECCC8D6AB}" destId="{0DBE971A-E4A4-45D8-9943-2A08DB13168A}" srcOrd="0" destOrd="0" presId="urn:microsoft.com/office/officeart/2005/8/layout/hierarchy2"/>
    <dgm:cxn modelId="{64A4653E-D4D0-40D1-B849-4F06F9F88D42}" type="presOf" srcId="{DEC697D2-B386-40D0-A3FD-E5C51E1DA384}" destId="{F5DCA475-B003-4AC0-AEDF-C035FE31D89B}" srcOrd="0" destOrd="0" presId="urn:microsoft.com/office/officeart/2005/8/layout/hierarchy2"/>
    <dgm:cxn modelId="{9C392448-D6EE-4E9B-B05A-86E53FDBC059}" srcId="{FCA4F3FB-28B9-4367-9785-4D380DFB8A74}" destId="{E54DC984-AD26-46D8-801A-E2D72CEF9511}" srcOrd="0" destOrd="0" parTransId="{9318F25D-B991-45F4-ADE1-CFE0FF2A0F4C}" sibTransId="{0D9FA3EE-7DAD-46C7-9A23-7729A4B50AC5}"/>
    <dgm:cxn modelId="{51800D5A-5692-4773-A375-E494809A80AB}" type="presOf" srcId="{6442EF7B-F21B-4286-B6A7-4733CAD5F541}" destId="{2650111F-C3C3-455A-BB0C-D75676E5A7BF}" srcOrd="1" destOrd="0" presId="urn:microsoft.com/office/officeart/2005/8/layout/hierarchy2"/>
    <dgm:cxn modelId="{03136A82-6A0C-45FF-8871-07A5B9610327}" type="presOf" srcId="{E54DC984-AD26-46D8-801A-E2D72CEF9511}" destId="{17CAAD02-540D-4180-B9AB-8B19C35BFCD4}" srcOrd="0" destOrd="0" presId="urn:microsoft.com/office/officeart/2005/8/layout/hierarchy2"/>
    <dgm:cxn modelId="{782ED887-609C-478A-87AB-E1CF360ABFE9}" type="presOf" srcId="{FCA4F3FB-28B9-4367-9785-4D380DFB8A74}" destId="{AB925074-C6EB-44DF-B383-8811F51BBCA9}" srcOrd="0" destOrd="0" presId="urn:microsoft.com/office/officeart/2005/8/layout/hierarchy2"/>
    <dgm:cxn modelId="{77F99DAD-43F9-4FB8-B16E-055C5D7ABB71}" type="presOf" srcId="{66D79401-CA3F-4351-8310-15541A54590D}" destId="{AD90BA11-7D32-48BF-BD2C-CEA6D5B33A32}" srcOrd="0" destOrd="0" presId="urn:microsoft.com/office/officeart/2005/8/layout/hierarchy2"/>
    <dgm:cxn modelId="{CFD35AEB-546F-4132-86A8-2995CFDDD88C}" type="presOf" srcId="{6442EF7B-F21B-4286-B6A7-4733CAD5F541}" destId="{738DEAC8-4407-4804-A589-727A85D2AD77}" srcOrd="0" destOrd="0" presId="urn:microsoft.com/office/officeart/2005/8/layout/hierarchy2"/>
    <dgm:cxn modelId="{4D8227F1-0DD0-4D42-AD3B-3501F7CF8079}" type="presOf" srcId="{5F5A307E-B165-40B9-A03F-5C8E9DAB2639}" destId="{63483D63-25D9-496D-AB73-9DBC6E3973D6}" srcOrd="0" destOrd="0" presId="urn:microsoft.com/office/officeart/2005/8/layout/hierarchy2"/>
    <dgm:cxn modelId="{F41630F2-B908-47B7-AB57-CCB3056C76EA}" srcId="{5F5A307E-B165-40B9-A03F-5C8E9DAB2639}" destId="{FCA4F3FB-28B9-4367-9785-4D380DFB8A74}" srcOrd="0" destOrd="0" parTransId="{F86E1A7A-DD1D-45B2-A7C4-817AE728C426}" sibTransId="{C94144F8-B4B8-4496-82AC-4E56A921384C}"/>
    <dgm:cxn modelId="{2EDEFEF3-0CCA-4414-B641-E3791BF62122}" srcId="{FCA4F3FB-28B9-4367-9785-4D380DFB8A74}" destId="{DEC697D2-B386-40D0-A3FD-E5C51E1DA384}" srcOrd="1" destOrd="0" parTransId="{66D79401-CA3F-4351-8310-15541A54590D}" sibTransId="{0DBEE791-1B93-4C0C-B216-2C161195B4F5}"/>
    <dgm:cxn modelId="{1AE4E5C5-5580-4D44-B06F-149C2736F8A9}" type="presParOf" srcId="{63483D63-25D9-496D-AB73-9DBC6E3973D6}" destId="{1D94F82F-F162-4A07-A983-5BC7FAD29303}" srcOrd="0" destOrd="0" presId="urn:microsoft.com/office/officeart/2005/8/layout/hierarchy2"/>
    <dgm:cxn modelId="{184287D6-C700-43DF-9D8E-372D2AC38542}" type="presParOf" srcId="{1D94F82F-F162-4A07-A983-5BC7FAD29303}" destId="{AB925074-C6EB-44DF-B383-8811F51BBCA9}" srcOrd="0" destOrd="0" presId="urn:microsoft.com/office/officeart/2005/8/layout/hierarchy2"/>
    <dgm:cxn modelId="{9EC06A5B-C9FB-4C8E-B67D-EFF6BFD5E0BB}" type="presParOf" srcId="{1D94F82F-F162-4A07-A983-5BC7FAD29303}" destId="{BC17C597-E84C-4057-982A-0DFCB1F6DA81}" srcOrd="1" destOrd="0" presId="urn:microsoft.com/office/officeart/2005/8/layout/hierarchy2"/>
    <dgm:cxn modelId="{5AAE2DA1-151C-4E87-B4E7-50923CFBF4D7}" type="presParOf" srcId="{BC17C597-E84C-4057-982A-0DFCB1F6DA81}" destId="{B8D5B06B-2442-44CB-8F57-0D75552D2523}" srcOrd="0" destOrd="0" presId="urn:microsoft.com/office/officeart/2005/8/layout/hierarchy2"/>
    <dgm:cxn modelId="{2DD31141-CB73-42B3-9EAD-6B3C801751C0}" type="presParOf" srcId="{B8D5B06B-2442-44CB-8F57-0D75552D2523}" destId="{25B65031-44F0-40EE-9C00-D5F5F0FA9834}" srcOrd="0" destOrd="0" presId="urn:microsoft.com/office/officeart/2005/8/layout/hierarchy2"/>
    <dgm:cxn modelId="{117AF9AC-DD58-411D-95F2-25FAC4D00125}" type="presParOf" srcId="{BC17C597-E84C-4057-982A-0DFCB1F6DA81}" destId="{050E067D-395F-4DC7-B1A6-798C58F78451}" srcOrd="1" destOrd="0" presId="urn:microsoft.com/office/officeart/2005/8/layout/hierarchy2"/>
    <dgm:cxn modelId="{64C73814-9DD2-41B8-83E2-DFFF32A8BFF5}" type="presParOf" srcId="{050E067D-395F-4DC7-B1A6-798C58F78451}" destId="{17CAAD02-540D-4180-B9AB-8B19C35BFCD4}" srcOrd="0" destOrd="0" presId="urn:microsoft.com/office/officeart/2005/8/layout/hierarchy2"/>
    <dgm:cxn modelId="{6F0F8310-E855-42D6-B9F9-58634A18FD39}" type="presParOf" srcId="{050E067D-395F-4DC7-B1A6-798C58F78451}" destId="{AB24E864-901B-4344-BDE8-896F8A240079}" srcOrd="1" destOrd="0" presId="urn:microsoft.com/office/officeart/2005/8/layout/hierarchy2"/>
    <dgm:cxn modelId="{F56178B8-6DD7-4F7E-8CF0-A60683BE6391}" type="presParOf" srcId="{BC17C597-E84C-4057-982A-0DFCB1F6DA81}" destId="{AD90BA11-7D32-48BF-BD2C-CEA6D5B33A32}" srcOrd="2" destOrd="0" presId="urn:microsoft.com/office/officeart/2005/8/layout/hierarchy2"/>
    <dgm:cxn modelId="{71D737B1-7012-4777-8B3E-64F1A142554B}" type="presParOf" srcId="{AD90BA11-7D32-48BF-BD2C-CEA6D5B33A32}" destId="{E66CA2F4-70CC-4BAA-B88A-51E2F103AAD7}" srcOrd="0" destOrd="0" presId="urn:microsoft.com/office/officeart/2005/8/layout/hierarchy2"/>
    <dgm:cxn modelId="{CB9B68E9-43C2-49B5-B67C-6D899413A5BE}" type="presParOf" srcId="{BC17C597-E84C-4057-982A-0DFCB1F6DA81}" destId="{1A4F4E86-EB39-4CA3-8715-0DE70C425A4E}" srcOrd="3" destOrd="0" presId="urn:microsoft.com/office/officeart/2005/8/layout/hierarchy2"/>
    <dgm:cxn modelId="{5B7982CB-BE13-49C4-B452-B39EB823A615}" type="presParOf" srcId="{1A4F4E86-EB39-4CA3-8715-0DE70C425A4E}" destId="{F5DCA475-B003-4AC0-AEDF-C035FE31D89B}" srcOrd="0" destOrd="0" presId="urn:microsoft.com/office/officeart/2005/8/layout/hierarchy2"/>
    <dgm:cxn modelId="{B03418C4-AB45-4673-BC56-9C03CB60E31E}" type="presParOf" srcId="{1A4F4E86-EB39-4CA3-8715-0DE70C425A4E}" destId="{283B506B-D224-4D51-A094-7B21B8C56AAE}" srcOrd="1" destOrd="0" presId="urn:microsoft.com/office/officeart/2005/8/layout/hierarchy2"/>
    <dgm:cxn modelId="{5F6E466A-9D83-4C38-87F8-C50CEA0B06EE}" type="presParOf" srcId="{283B506B-D224-4D51-A094-7B21B8C56AAE}" destId="{738DEAC8-4407-4804-A589-727A85D2AD77}" srcOrd="0" destOrd="0" presId="urn:microsoft.com/office/officeart/2005/8/layout/hierarchy2"/>
    <dgm:cxn modelId="{443981C6-DDC1-4CFF-AB78-A1A929D73435}" type="presParOf" srcId="{738DEAC8-4407-4804-A589-727A85D2AD77}" destId="{2650111F-C3C3-455A-BB0C-D75676E5A7BF}" srcOrd="0" destOrd="0" presId="urn:microsoft.com/office/officeart/2005/8/layout/hierarchy2"/>
    <dgm:cxn modelId="{6CFD29E8-C603-4E7F-9069-021F10E853E6}" type="presParOf" srcId="{283B506B-D224-4D51-A094-7B21B8C56AAE}" destId="{CF7F7B16-2605-4CDB-80A2-BA2919457013}" srcOrd="1" destOrd="0" presId="urn:microsoft.com/office/officeart/2005/8/layout/hierarchy2"/>
    <dgm:cxn modelId="{8533099F-4D84-42B2-B0C8-4A46B1B36C4B}" type="presParOf" srcId="{CF7F7B16-2605-4CDB-80A2-BA2919457013}" destId="{0DBE971A-E4A4-45D8-9943-2A08DB13168A}" srcOrd="0" destOrd="0" presId="urn:microsoft.com/office/officeart/2005/8/layout/hierarchy2"/>
    <dgm:cxn modelId="{56EBC71A-0ADD-45F0-98FA-6C0C8C18DABF}" type="presParOf" srcId="{CF7F7B16-2605-4CDB-80A2-BA2919457013}" destId="{7CFD254D-1D4F-4FE5-9883-2FAF9215994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5EB39-A972-4863-9EDE-14554E079F53}">
      <dsp:nvSpPr>
        <dsp:cNvPr id="0" name=""/>
        <dsp:cNvSpPr/>
      </dsp:nvSpPr>
      <dsp:spPr>
        <a:xfrm>
          <a:off x="6047581" y="3168605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F6BB6-7D07-4C67-BEAE-D6AD8F0D9CE3}">
      <dsp:nvSpPr>
        <dsp:cNvPr id="0" name=""/>
        <dsp:cNvSpPr/>
      </dsp:nvSpPr>
      <dsp:spPr>
        <a:xfrm>
          <a:off x="5008562" y="3168605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684CA-0EEA-46D3-8277-53AA8C37DDB4}">
      <dsp:nvSpPr>
        <dsp:cNvPr id="0" name=""/>
        <dsp:cNvSpPr/>
      </dsp:nvSpPr>
      <dsp:spPr>
        <a:xfrm>
          <a:off x="3923327" y="1576116"/>
          <a:ext cx="2124253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2124253" y="336972"/>
              </a:lnTo>
              <a:lnTo>
                <a:pt x="2124253" y="4944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3D0FE-76D9-49DC-B6E7-71AEBA8E25A7}">
      <dsp:nvSpPr>
        <dsp:cNvPr id="0" name=""/>
        <dsp:cNvSpPr/>
      </dsp:nvSpPr>
      <dsp:spPr>
        <a:xfrm>
          <a:off x="1891506" y="3150229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6EFD3-4720-4CDB-8172-34B103E5D193}">
      <dsp:nvSpPr>
        <dsp:cNvPr id="0" name=""/>
        <dsp:cNvSpPr/>
      </dsp:nvSpPr>
      <dsp:spPr>
        <a:xfrm>
          <a:off x="852487" y="3150229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C03E-87B5-4C5F-B49A-19FD56ED3727}">
      <dsp:nvSpPr>
        <dsp:cNvPr id="0" name=""/>
        <dsp:cNvSpPr/>
      </dsp:nvSpPr>
      <dsp:spPr>
        <a:xfrm>
          <a:off x="1891506" y="1576116"/>
          <a:ext cx="2031821" cy="494478"/>
        </a:xfrm>
        <a:custGeom>
          <a:avLst/>
          <a:gdLst/>
          <a:ahLst/>
          <a:cxnLst/>
          <a:rect l="0" t="0" r="0" b="0"/>
          <a:pathLst>
            <a:path>
              <a:moveTo>
                <a:pt x="2031821" y="0"/>
              </a:moveTo>
              <a:lnTo>
                <a:pt x="2031821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A6D48-7056-4BC2-92B7-05B546EBB170}">
      <dsp:nvSpPr>
        <dsp:cNvPr id="0" name=""/>
        <dsp:cNvSpPr/>
      </dsp:nvSpPr>
      <dsp:spPr>
        <a:xfrm>
          <a:off x="3073221" y="496481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766DC-B2D1-49C6-B4CE-580A2672E515}">
      <dsp:nvSpPr>
        <dsp:cNvPr id="0" name=""/>
        <dsp:cNvSpPr/>
      </dsp:nvSpPr>
      <dsp:spPr>
        <a:xfrm>
          <a:off x="3262133" y="675948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kern="1200" dirty="0">
              <a:solidFill>
                <a:schemeClr val="tx1"/>
              </a:solidFill>
            </a:rPr>
            <a:t>Housing prices</a:t>
          </a:r>
        </a:p>
      </dsp:txBody>
      <dsp:txXfrm>
        <a:off x="3293754" y="707569"/>
        <a:ext cx="1636970" cy="1016392"/>
      </dsp:txXfrm>
    </dsp:sp>
    <dsp:sp modelId="{A4D6C3B3-654E-47F3-BCD0-1D73B37C30B1}">
      <dsp:nvSpPr>
        <dsp:cNvPr id="0" name=""/>
        <dsp:cNvSpPr/>
      </dsp:nvSpPr>
      <dsp:spPr>
        <a:xfrm>
          <a:off x="1041399" y="2070594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CB2D3-51F9-428C-A687-43652FA3D2A7}">
      <dsp:nvSpPr>
        <dsp:cNvPr id="0" name=""/>
        <dsp:cNvSpPr/>
      </dsp:nvSpPr>
      <dsp:spPr>
        <a:xfrm>
          <a:off x="1230312" y="2250061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supply</a:t>
          </a:r>
        </a:p>
      </dsp:txBody>
      <dsp:txXfrm>
        <a:off x="1261933" y="2281682"/>
        <a:ext cx="1636970" cy="1016392"/>
      </dsp:txXfrm>
    </dsp:sp>
    <dsp:sp modelId="{BF428EFF-6CA1-447D-98BA-5437F821264B}">
      <dsp:nvSpPr>
        <dsp:cNvPr id="0" name=""/>
        <dsp:cNvSpPr/>
      </dsp:nvSpPr>
      <dsp:spPr>
        <a:xfrm>
          <a:off x="2381" y="3644708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F7D3-286B-448D-A3C5-467F7F965201}">
      <dsp:nvSpPr>
        <dsp:cNvPr id="0" name=""/>
        <dsp:cNvSpPr/>
      </dsp:nvSpPr>
      <dsp:spPr>
        <a:xfrm>
          <a:off x="191293" y="3824175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Permission to build</a:t>
          </a:r>
        </a:p>
      </dsp:txBody>
      <dsp:txXfrm>
        <a:off x="222914" y="3855796"/>
        <a:ext cx="1636970" cy="1016392"/>
      </dsp:txXfrm>
    </dsp:sp>
    <dsp:sp modelId="{9B2F814A-E068-4404-BBAB-B0E7C642F486}">
      <dsp:nvSpPr>
        <dsp:cNvPr id="0" name=""/>
        <dsp:cNvSpPr/>
      </dsp:nvSpPr>
      <dsp:spPr>
        <a:xfrm>
          <a:off x="2080418" y="3644708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8E505-F813-423D-812F-502365A2FDB4}">
      <dsp:nvSpPr>
        <dsp:cNvPr id="0" name=""/>
        <dsp:cNvSpPr/>
      </dsp:nvSpPr>
      <dsp:spPr>
        <a:xfrm>
          <a:off x="2269331" y="3824175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Time and cost to build</a:t>
          </a:r>
        </a:p>
      </dsp:txBody>
      <dsp:txXfrm>
        <a:off x="2300952" y="3855796"/>
        <a:ext cx="1636970" cy="1016392"/>
      </dsp:txXfrm>
    </dsp:sp>
    <dsp:sp modelId="{72F27167-D8B1-4E14-B9EB-F08A86DB20EE}">
      <dsp:nvSpPr>
        <dsp:cNvPr id="0" name=""/>
        <dsp:cNvSpPr/>
      </dsp:nvSpPr>
      <dsp:spPr>
        <a:xfrm>
          <a:off x="5289907" y="2070594"/>
          <a:ext cx="1515348" cy="1098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73977-4B37-42DA-BA5F-B2FF34DC6922}">
      <dsp:nvSpPr>
        <dsp:cNvPr id="0" name=""/>
        <dsp:cNvSpPr/>
      </dsp:nvSpPr>
      <dsp:spPr>
        <a:xfrm>
          <a:off x="5478819" y="2250061"/>
          <a:ext cx="1515348" cy="1098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Demand</a:t>
          </a:r>
        </a:p>
      </dsp:txBody>
      <dsp:txXfrm>
        <a:off x="5510979" y="2282221"/>
        <a:ext cx="1451028" cy="1033690"/>
      </dsp:txXfrm>
    </dsp:sp>
    <dsp:sp modelId="{32EF8765-95FD-4EA6-8CBE-B028DBDEC627}">
      <dsp:nvSpPr>
        <dsp:cNvPr id="0" name=""/>
        <dsp:cNvSpPr/>
      </dsp:nvSpPr>
      <dsp:spPr>
        <a:xfrm>
          <a:off x="4158456" y="3663083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1FD2-C236-4556-8203-4340B1317450}">
      <dsp:nvSpPr>
        <dsp:cNvPr id="0" name=""/>
        <dsp:cNvSpPr/>
      </dsp:nvSpPr>
      <dsp:spPr>
        <a:xfrm>
          <a:off x="4347368" y="3842550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wage</a:t>
          </a:r>
        </a:p>
      </dsp:txBody>
      <dsp:txXfrm>
        <a:off x="4378989" y="3874171"/>
        <a:ext cx="1636970" cy="1016392"/>
      </dsp:txXfrm>
    </dsp:sp>
    <dsp:sp modelId="{4028EE40-3540-4297-9CCC-300B9A1A9CE3}">
      <dsp:nvSpPr>
        <dsp:cNvPr id="0" name=""/>
        <dsp:cNvSpPr/>
      </dsp:nvSpPr>
      <dsp:spPr>
        <a:xfrm>
          <a:off x="6236493" y="3663083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D96C1-2020-451B-98BB-C9A9745B20C8}">
      <dsp:nvSpPr>
        <dsp:cNvPr id="0" name=""/>
        <dsp:cNvSpPr/>
      </dsp:nvSpPr>
      <dsp:spPr>
        <a:xfrm>
          <a:off x="6425406" y="3842550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Trends</a:t>
          </a:r>
        </a:p>
      </dsp:txBody>
      <dsp:txXfrm>
        <a:off x="6457027" y="3874171"/>
        <a:ext cx="1636970" cy="1016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CAC80-35B0-4633-8919-A3D2566466C3}">
      <dsp:nvSpPr>
        <dsp:cNvPr id="0" name=""/>
        <dsp:cNvSpPr/>
      </dsp:nvSpPr>
      <dsp:spPr>
        <a:xfrm>
          <a:off x="1543865" y="1686993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Permission to build</a:t>
          </a:r>
        </a:p>
      </dsp:txBody>
      <dsp:txXfrm>
        <a:off x="1572491" y="1715619"/>
        <a:ext cx="1897450" cy="920099"/>
      </dsp:txXfrm>
    </dsp:sp>
    <dsp:sp modelId="{0635596B-D474-43A9-A33A-7EE231378FCA}">
      <dsp:nvSpPr>
        <dsp:cNvPr id="0" name=""/>
        <dsp:cNvSpPr/>
      </dsp:nvSpPr>
      <dsp:spPr>
        <a:xfrm rot="18289469">
          <a:off x="3204926" y="1593477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5279" y="1579462"/>
        <a:ext cx="68458" cy="68458"/>
      </dsp:txXfrm>
    </dsp:sp>
    <dsp:sp modelId="{37A2EF3E-47B0-4E90-B914-F610B0E71082}">
      <dsp:nvSpPr>
        <dsp:cNvPr id="0" name=""/>
        <dsp:cNvSpPr/>
      </dsp:nvSpPr>
      <dsp:spPr>
        <a:xfrm>
          <a:off x="4280448" y="563039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Land Availability</a:t>
          </a:r>
        </a:p>
      </dsp:txBody>
      <dsp:txXfrm>
        <a:off x="4309074" y="591665"/>
        <a:ext cx="1897450" cy="920099"/>
      </dsp:txXfrm>
    </dsp:sp>
    <dsp:sp modelId="{D0D4E45E-6A4A-4585-AD51-76B9F86357B2}">
      <dsp:nvSpPr>
        <dsp:cNvPr id="0" name=""/>
        <dsp:cNvSpPr/>
      </dsp:nvSpPr>
      <dsp:spPr>
        <a:xfrm rot="19457599">
          <a:off x="6144647" y="750511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02019" y="746654"/>
        <a:ext cx="48144" cy="48144"/>
      </dsp:txXfrm>
    </dsp:sp>
    <dsp:sp modelId="{8B6817AD-0923-4728-B4E5-EC5FA891035F}">
      <dsp:nvSpPr>
        <dsp:cNvPr id="0" name=""/>
        <dsp:cNvSpPr/>
      </dsp:nvSpPr>
      <dsp:spPr>
        <a:xfrm>
          <a:off x="7017032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In urban areas</a:t>
          </a:r>
        </a:p>
      </dsp:txBody>
      <dsp:txXfrm>
        <a:off x="7045658" y="29688"/>
        <a:ext cx="1897450" cy="920099"/>
      </dsp:txXfrm>
    </dsp:sp>
    <dsp:sp modelId="{0CA82707-88ED-4C17-8074-2C3022A44FBA}">
      <dsp:nvSpPr>
        <dsp:cNvPr id="0" name=""/>
        <dsp:cNvSpPr/>
      </dsp:nvSpPr>
      <dsp:spPr>
        <a:xfrm rot="2142401">
          <a:off x="6144647" y="1312488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02019" y="1308631"/>
        <a:ext cx="48144" cy="48144"/>
      </dsp:txXfrm>
    </dsp:sp>
    <dsp:sp modelId="{76DEAFD7-B1AD-48AC-B0CB-E701ADBFFFC0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In Rural areas</a:t>
          </a:r>
        </a:p>
      </dsp:txBody>
      <dsp:txXfrm>
        <a:off x="7045658" y="1153642"/>
        <a:ext cx="1897450" cy="920099"/>
      </dsp:txXfrm>
    </dsp:sp>
    <dsp:sp modelId="{F5E87C38-7B89-4FDA-9FC4-AFA421AB7EA6}">
      <dsp:nvSpPr>
        <dsp:cNvPr id="0" name=""/>
        <dsp:cNvSpPr/>
      </dsp:nvSpPr>
      <dsp:spPr>
        <a:xfrm rot="3310531">
          <a:off x="3204926" y="2717431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5279" y="2703416"/>
        <a:ext cx="68458" cy="68458"/>
      </dsp:txXfrm>
    </dsp:sp>
    <dsp:sp modelId="{0ABC18DD-0AAD-4F1A-B216-D3C62A47DBC4}">
      <dsp:nvSpPr>
        <dsp:cNvPr id="0" name=""/>
        <dsp:cNvSpPr/>
      </dsp:nvSpPr>
      <dsp:spPr>
        <a:xfrm>
          <a:off x="4280448" y="2810947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Government laws</a:t>
          </a:r>
        </a:p>
      </dsp:txBody>
      <dsp:txXfrm>
        <a:off x="4309074" y="2839573"/>
        <a:ext cx="1897450" cy="920099"/>
      </dsp:txXfrm>
    </dsp:sp>
    <dsp:sp modelId="{D1B5BEC3-78C9-4E11-9909-D23CC0B7FC56}">
      <dsp:nvSpPr>
        <dsp:cNvPr id="0" name=""/>
        <dsp:cNvSpPr/>
      </dsp:nvSpPr>
      <dsp:spPr>
        <a:xfrm rot="19457599">
          <a:off x="6144647" y="2998419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02019" y="2994562"/>
        <a:ext cx="48144" cy="48144"/>
      </dsp:txXfrm>
    </dsp:sp>
    <dsp:sp modelId="{CCD0550E-9D47-4601-B358-382AFDB5B702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common</a:t>
          </a:r>
        </a:p>
      </dsp:txBody>
      <dsp:txXfrm>
        <a:off x="7045658" y="2277596"/>
        <a:ext cx="1897450" cy="920099"/>
      </dsp:txXfrm>
    </dsp:sp>
    <dsp:sp modelId="{89B2F75B-4D36-42F9-B241-9AFAB3F8EA25}">
      <dsp:nvSpPr>
        <dsp:cNvPr id="0" name=""/>
        <dsp:cNvSpPr/>
      </dsp:nvSpPr>
      <dsp:spPr>
        <a:xfrm rot="2142401">
          <a:off x="6144647" y="3560396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02019" y="3556539"/>
        <a:ext cx="48144" cy="48144"/>
      </dsp:txXfrm>
    </dsp:sp>
    <dsp:sp modelId="{46AE1277-8734-43EC-821E-D38E810A0C0E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Area specific</a:t>
          </a:r>
        </a:p>
      </dsp:txBody>
      <dsp:txXfrm>
        <a:off x="7045658" y="3401550"/>
        <a:ext cx="1897450" cy="920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81A42-EBED-48E0-94EC-D08F2B8D2577}">
      <dsp:nvSpPr>
        <dsp:cNvPr id="0" name=""/>
        <dsp:cNvSpPr/>
      </dsp:nvSpPr>
      <dsp:spPr>
        <a:xfrm>
          <a:off x="1862946" y="1939915"/>
          <a:ext cx="1544966" cy="1145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Time and cost to build</a:t>
          </a:r>
        </a:p>
      </dsp:txBody>
      <dsp:txXfrm>
        <a:off x="1896486" y="1973455"/>
        <a:ext cx="1477886" cy="1078070"/>
      </dsp:txXfrm>
    </dsp:sp>
    <dsp:sp modelId="{E8C96627-8638-4E22-9721-CD518AE0170E}">
      <dsp:nvSpPr>
        <dsp:cNvPr id="0" name=""/>
        <dsp:cNvSpPr/>
      </dsp:nvSpPr>
      <dsp:spPr>
        <a:xfrm rot="18209054">
          <a:off x="2949367" y="1646060"/>
          <a:ext cx="204574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45744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921096" y="1608232"/>
        <a:ext cx="102287" cy="102287"/>
      </dsp:txXfrm>
    </dsp:sp>
    <dsp:sp modelId="{96AED444-763F-4F71-B30F-16F34FB36919}">
      <dsp:nvSpPr>
        <dsp:cNvPr id="0" name=""/>
        <dsp:cNvSpPr/>
      </dsp:nvSpPr>
      <dsp:spPr>
        <a:xfrm>
          <a:off x="4536566" y="432832"/>
          <a:ext cx="1493717" cy="746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Advancement</a:t>
          </a:r>
        </a:p>
      </dsp:txBody>
      <dsp:txXfrm>
        <a:off x="4558441" y="454707"/>
        <a:ext cx="1449967" cy="703108"/>
      </dsp:txXfrm>
    </dsp:sp>
    <dsp:sp modelId="{6C504698-0650-495A-888C-1090B1C473A2}">
      <dsp:nvSpPr>
        <dsp:cNvPr id="0" name=""/>
        <dsp:cNvSpPr/>
      </dsp:nvSpPr>
      <dsp:spPr>
        <a:xfrm rot="19457599">
          <a:off x="5961123" y="578224"/>
          <a:ext cx="7358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3580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310631" y="573145"/>
        <a:ext cx="36790" cy="36790"/>
      </dsp:txXfrm>
    </dsp:sp>
    <dsp:sp modelId="{2A3E98E1-C1BB-4389-85DB-0D94B831DECF}">
      <dsp:nvSpPr>
        <dsp:cNvPr id="0" name=""/>
        <dsp:cNvSpPr/>
      </dsp:nvSpPr>
      <dsp:spPr>
        <a:xfrm>
          <a:off x="6627770" y="3389"/>
          <a:ext cx="1493717" cy="746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Technological</a:t>
          </a:r>
        </a:p>
      </dsp:txBody>
      <dsp:txXfrm>
        <a:off x="6649645" y="25264"/>
        <a:ext cx="1449967" cy="703108"/>
      </dsp:txXfrm>
    </dsp:sp>
    <dsp:sp modelId="{DBD48562-9B92-4731-9E47-E38C3584C157}">
      <dsp:nvSpPr>
        <dsp:cNvPr id="0" name=""/>
        <dsp:cNvSpPr/>
      </dsp:nvSpPr>
      <dsp:spPr>
        <a:xfrm rot="2142401">
          <a:off x="5961123" y="1007668"/>
          <a:ext cx="7358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3580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310631" y="1002588"/>
        <a:ext cx="36790" cy="36790"/>
      </dsp:txXfrm>
    </dsp:sp>
    <dsp:sp modelId="{91E38A67-5588-4AEB-BA78-B7F397F6E76D}">
      <dsp:nvSpPr>
        <dsp:cNvPr id="0" name=""/>
        <dsp:cNvSpPr/>
      </dsp:nvSpPr>
      <dsp:spPr>
        <a:xfrm>
          <a:off x="6627770" y="862276"/>
          <a:ext cx="1493717" cy="746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Piping and Material</a:t>
          </a:r>
        </a:p>
      </dsp:txBody>
      <dsp:txXfrm>
        <a:off x="6649645" y="884151"/>
        <a:ext cx="1449967" cy="703108"/>
      </dsp:txXfrm>
    </dsp:sp>
    <dsp:sp modelId="{8DC7A796-4D12-42AA-AED1-3B7584359C11}">
      <dsp:nvSpPr>
        <dsp:cNvPr id="0" name=""/>
        <dsp:cNvSpPr/>
      </dsp:nvSpPr>
      <dsp:spPr>
        <a:xfrm rot="35168">
          <a:off x="3407883" y="2504948"/>
          <a:ext cx="112871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871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44021" y="2490045"/>
        <a:ext cx="56435" cy="56435"/>
      </dsp:txXfrm>
    </dsp:sp>
    <dsp:sp modelId="{6BE4E6D2-40FF-4923-A477-6BD25B0C672A}">
      <dsp:nvSpPr>
        <dsp:cNvPr id="0" name=""/>
        <dsp:cNvSpPr/>
      </dsp:nvSpPr>
      <dsp:spPr>
        <a:xfrm>
          <a:off x="4536566" y="2150607"/>
          <a:ext cx="1493717" cy="746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weather</a:t>
          </a:r>
        </a:p>
      </dsp:txBody>
      <dsp:txXfrm>
        <a:off x="4558441" y="2172482"/>
        <a:ext cx="1449967" cy="703108"/>
      </dsp:txXfrm>
    </dsp:sp>
    <dsp:sp modelId="{6A6AB614-9F03-4E55-A4D5-FA8FDC7AA908}">
      <dsp:nvSpPr>
        <dsp:cNvPr id="0" name=""/>
        <dsp:cNvSpPr/>
      </dsp:nvSpPr>
      <dsp:spPr>
        <a:xfrm rot="19457599">
          <a:off x="5961123" y="2295999"/>
          <a:ext cx="7358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3580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310631" y="2290919"/>
        <a:ext cx="36790" cy="36790"/>
      </dsp:txXfrm>
    </dsp:sp>
    <dsp:sp modelId="{49D9BF15-C7F5-4118-A14F-EF8FE365006A}">
      <dsp:nvSpPr>
        <dsp:cNvPr id="0" name=""/>
        <dsp:cNvSpPr/>
      </dsp:nvSpPr>
      <dsp:spPr>
        <a:xfrm>
          <a:off x="6627770" y="1721164"/>
          <a:ext cx="1493717" cy="746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Favourable</a:t>
          </a:r>
        </a:p>
      </dsp:txBody>
      <dsp:txXfrm>
        <a:off x="6649645" y="1743039"/>
        <a:ext cx="1449967" cy="703108"/>
      </dsp:txXfrm>
    </dsp:sp>
    <dsp:sp modelId="{B1E1DBF8-9DE1-41EF-87EE-CE2C7453ED40}">
      <dsp:nvSpPr>
        <dsp:cNvPr id="0" name=""/>
        <dsp:cNvSpPr/>
      </dsp:nvSpPr>
      <dsp:spPr>
        <a:xfrm rot="2142401">
          <a:off x="5961123" y="2725443"/>
          <a:ext cx="7358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3580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310631" y="2720363"/>
        <a:ext cx="36790" cy="36790"/>
      </dsp:txXfrm>
    </dsp:sp>
    <dsp:sp modelId="{9B67C455-E46B-4633-BEB7-15EC39243B00}">
      <dsp:nvSpPr>
        <dsp:cNvPr id="0" name=""/>
        <dsp:cNvSpPr/>
      </dsp:nvSpPr>
      <dsp:spPr>
        <a:xfrm>
          <a:off x="6627770" y="2580051"/>
          <a:ext cx="1493717" cy="746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Unfavourable</a:t>
          </a:r>
        </a:p>
      </dsp:txBody>
      <dsp:txXfrm>
        <a:off x="6649645" y="2601926"/>
        <a:ext cx="1449967" cy="703108"/>
      </dsp:txXfrm>
    </dsp:sp>
    <dsp:sp modelId="{31776826-CBD9-4322-BEA8-729C353DD987}">
      <dsp:nvSpPr>
        <dsp:cNvPr id="0" name=""/>
        <dsp:cNvSpPr/>
      </dsp:nvSpPr>
      <dsp:spPr>
        <a:xfrm rot="3412156">
          <a:off x="2939717" y="3363835"/>
          <a:ext cx="206504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65044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920613" y="3325525"/>
        <a:ext cx="103252" cy="103252"/>
      </dsp:txXfrm>
    </dsp:sp>
    <dsp:sp modelId="{342F8493-BD4F-4CCB-90E7-2798B1E80D2E}">
      <dsp:nvSpPr>
        <dsp:cNvPr id="0" name=""/>
        <dsp:cNvSpPr/>
      </dsp:nvSpPr>
      <dsp:spPr>
        <a:xfrm>
          <a:off x="4536566" y="3868382"/>
          <a:ext cx="1493717" cy="746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Labor</a:t>
          </a:r>
          <a:endParaRPr lang="en-IN" sz="1900" kern="1200" dirty="0"/>
        </a:p>
      </dsp:txBody>
      <dsp:txXfrm>
        <a:off x="4558441" y="3890257"/>
        <a:ext cx="1449967" cy="703108"/>
      </dsp:txXfrm>
    </dsp:sp>
    <dsp:sp modelId="{349AAC18-9041-4892-B8CA-4913CC1A3F2D}">
      <dsp:nvSpPr>
        <dsp:cNvPr id="0" name=""/>
        <dsp:cNvSpPr/>
      </dsp:nvSpPr>
      <dsp:spPr>
        <a:xfrm rot="19457599">
          <a:off x="5961123" y="4013774"/>
          <a:ext cx="7358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3580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310631" y="4008694"/>
        <a:ext cx="36790" cy="36790"/>
      </dsp:txXfrm>
    </dsp:sp>
    <dsp:sp modelId="{5BBF4EF7-5BC3-4264-8AA2-28D769434B10}">
      <dsp:nvSpPr>
        <dsp:cNvPr id="0" name=""/>
        <dsp:cNvSpPr/>
      </dsp:nvSpPr>
      <dsp:spPr>
        <a:xfrm>
          <a:off x="6627770" y="3438938"/>
          <a:ext cx="1493717" cy="746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wage</a:t>
          </a:r>
        </a:p>
      </dsp:txBody>
      <dsp:txXfrm>
        <a:off x="6649645" y="3460813"/>
        <a:ext cx="1449967" cy="703108"/>
      </dsp:txXfrm>
    </dsp:sp>
    <dsp:sp modelId="{E53262C7-96CD-4E5C-9AA3-06285A18792B}">
      <dsp:nvSpPr>
        <dsp:cNvPr id="0" name=""/>
        <dsp:cNvSpPr/>
      </dsp:nvSpPr>
      <dsp:spPr>
        <a:xfrm rot="2142401">
          <a:off x="5961123" y="4443218"/>
          <a:ext cx="7358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3580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310631" y="4438138"/>
        <a:ext cx="36790" cy="36790"/>
      </dsp:txXfrm>
    </dsp:sp>
    <dsp:sp modelId="{9BF415FF-6908-42D6-BF80-90E399AAF455}">
      <dsp:nvSpPr>
        <dsp:cNvPr id="0" name=""/>
        <dsp:cNvSpPr/>
      </dsp:nvSpPr>
      <dsp:spPr>
        <a:xfrm>
          <a:off x="6627770" y="4297826"/>
          <a:ext cx="1493717" cy="746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number</a:t>
          </a:r>
        </a:p>
      </dsp:txBody>
      <dsp:txXfrm>
        <a:off x="6649645" y="4319701"/>
        <a:ext cx="1449967" cy="703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25074-C6EB-44DF-B383-8811F51BBCA9}">
      <dsp:nvSpPr>
        <dsp:cNvPr id="0" name=""/>
        <dsp:cNvSpPr/>
      </dsp:nvSpPr>
      <dsp:spPr>
        <a:xfrm>
          <a:off x="1774" y="1484086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Trends</a:t>
          </a:r>
        </a:p>
      </dsp:txBody>
      <dsp:txXfrm>
        <a:off x="42285" y="1524597"/>
        <a:ext cx="2685307" cy="1302142"/>
      </dsp:txXfrm>
    </dsp:sp>
    <dsp:sp modelId="{B8D5B06B-2442-44CB-8F57-0D75552D2523}">
      <dsp:nvSpPr>
        <dsp:cNvPr id="0" name=""/>
        <dsp:cNvSpPr/>
      </dsp:nvSpPr>
      <dsp:spPr>
        <a:xfrm rot="19457599">
          <a:off x="2640020" y="174940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87302" y="1743941"/>
        <a:ext cx="68134" cy="68134"/>
      </dsp:txXfrm>
    </dsp:sp>
    <dsp:sp modelId="{17CAAD02-540D-4180-B9AB-8B19C35BFCD4}">
      <dsp:nvSpPr>
        <dsp:cNvPr id="0" name=""/>
        <dsp:cNvSpPr/>
      </dsp:nvSpPr>
      <dsp:spPr>
        <a:xfrm>
          <a:off x="3874635" y="688767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innovation</a:t>
          </a:r>
        </a:p>
      </dsp:txBody>
      <dsp:txXfrm>
        <a:off x="3915146" y="729278"/>
        <a:ext cx="2685307" cy="1302142"/>
      </dsp:txXfrm>
    </dsp:sp>
    <dsp:sp modelId="{AD90BA11-7D32-48BF-BD2C-CEA6D5B33A32}">
      <dsp:nvSpPr>
        <dsp:cNvPr id="0" name=""/>
        <dsp:cNvSpPr/>
      </dsp:nvSpPr>
      <dsp:spPr>
        <a:xfrm rot="2142401">
          <a:off x="2640020" y="254472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87302" y="2539261"/>
        <a:ext cx="68134" cy="68134"/>
      </dsp:txXfrm>
    </dsp:sp>
    <dsp:sp modelId="{F5DCA475-B003-4AC0-AEDF-C035FE31D89B}">
      <dsp:nvSpPr>
        <dsp:cNvPr id="0" name=""/>
        <dsp:cNvSpPr/>
      </dsp:nvSpPr>
      <dsp:spPr>
        <a:xfrm>
          <a:off x="3874635" y="2279406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situation</a:t>
          </a:r>
        </a:p>
      </dsp:txBody>
      <dsp:txXfrm>
        <a:off x="3915146" y="2319917"/>
        <a:ext cx="2685307" cy="1302142"/>
      </dsp:txXfrm>
    </dsp:sp>
    <dsp:sp modelId="{738DEAC8-4407-4804-A589-727A85D2AD77}">
      <dsp:nvSpPr>
        <dsp:cNvPr id="0" name=""/>
        <dsp:cNvSpPr/>
      </dsp:nvSpPr>
      <dsp:spPr>
        <a:xfrm>
          <a:off x="6640964" y="2942380"/>
          <a:ext cx="1106531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106531" y="286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166567" y="2943325"/>
        <a:ext cx="55326" cy="55326"/>
      </dsp:txXfrm>
    </dsp:sp>
    <dsp:sp modelId="{0DBE971A-E4A4-45D8-9943-2A08DB13168A}">
      <dsp:nvSpPr>
        <dsp:cNvPr id="0" name=""/>
        <dsp:cNvSpPr/>
      </dsp:nvSpPr>
      <dsp:spPr>
        <a:xfrm>
          <a:off x="7747496" y="2279406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Lockdown(</a:t>
          </a:r>
          <a:r>
            <a:rPr lang="en-IN" sz="3100" kern="1200" dirty="0" err="1"/>
            <a:t>covid</a:t>
          </a:r>
          <a:r>
            <a:rPr lang="en-IN" sz="3100" kern="1200" dirty="0"/>
            <a:t> situations)</a:t>
          </a:r>
        </a:p>
      </dsp:txBody>
      <dsp:txXfrm>
        <a:off x="7788007" y="2319917"/>
        <a:ext cx="2685307" cy="1302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7BB3-AF32-40E7-87F5-502DE1CD9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3744-BCA8-4AD9-B870-D7EE7F8C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175B-7D0C-4456-B14C-9E45A83C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3E71-120E-4F45-9BF6-A7C90B2A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81EA-900C-4074-9825-43C990DF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1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0BAC-1D49-433B-862E-ECF0125E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8E777-9A27-4987-B539-34E1114E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922D-FA9C-4340-A949-4554C589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EFE7-6F41-4251-B1D6-CBFD69B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924DF-FCAC-47BB-896C-4FE31C18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9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56A59-5E97-4E05-A3BB-3AABA287B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4DFC7-B10E-4E2E-9135-16D1125E4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AC82F-B211-4A57-AFB7-E73BEE41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DF28-71A2-45CD-9F7C-931B20FC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7B25-40B9-4A6B-AABC-83DC0E99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5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8760-6816-4239-8B3C-4E087304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B8AA-406D-4287-8336-DCEA50F7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05DD-AEB0-4754-8AD7-CAF8A5F9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9F21-0035-4CF1-A008-0E492BAE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A3AFA-C7E6-40DC-80A2-F0226EF3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51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6003-9C5C-4AD4-95A2-3E6F6507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1001-FFD9-46E3-ABEE-1F8ABFAF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5D50C-7083-47B3-BF3D-2F24730C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9083-4F59-4323-995E-1EAB2911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12C5-3FFE-496D-BA6B-152B14A8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6B29-90D3-4405-8669-C2F5AAAD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5F58-FD1E-4815-8BDB-DCBF0CEC1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105D-48C5-4D5A-B3BC-8EFCC42D5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B33FB-E41E-47F7-8302-A2EACE87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5B16-40D9-4F10-912B-A3B963AB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E40F7-34F7-4E0A-829A-E21D7115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D5EB-D539-48E6-A2D5-0FEB258B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B87F7-1C7F-4DB6-B304-43BE0D1E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B7820-7FA5-423C-94D7-7CD48711F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6803D-5F67-486E-8909-99575CEFC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E8C1F-A858-4936-BD2F-1892F5609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6012D-76E7-4C79-AA80-7C0D04F6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97BF7-9B11-41F2-AD2E-4058989C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33B9E-E8A3-4294-9B36-6DD8211A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84A9-21AE-4D27-80EB-6514C57B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2A100-038E-45A3-B516-A4F7DA00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AB012-37A7-4B98-A2AE-05088C70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A23E8-FF57-450B-AC5D-5BD6CD35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31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A23DB-8B7C-4C80-ACB7-7681FFD6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1BFFC-6AE0-43B5-843F-74782CA2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4702F-3F56-4F31-A7DD-5CDB2A9D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0331-38DE-4B3E-AB7E-785BCA18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DD4D-08B6-409C-8B19-B82C22858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257-249E-4DB3-B71D-DC4BB073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F539E-37B5-406B-9DA7-0722247B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9277A-0998-4AFE-BEC5-1716AB01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35515-BBA1-4126-92FF-93E84C18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17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387B-4B0C-450B-AD02-F7BF8677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80631-5B19-43E2-983E-D30B52AD2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F8065-D178-4665-A0AE-573803FA2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297FE-7670-42F2-9484-D177B390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66567-9181-475A-9F72-3328227D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F24-0AD7-4E27-9B6E-1FC55FF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0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E9D14-9C0D-4B78-B1B3-50FD149A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BC415-9CDB-4A9A-9BF3-232C1A46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2985-0016-4550-9E48-25FFBA888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4A9F-3848-464E-A786-953BE7EC0DF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1F2F9-D62A-469F-A58B-5AD0AF024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EE7B-F958-4223-9B40-4A4732972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8864-12A0-4815-9969-D029A30A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5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1DA3-3251-49C6-BCC3-A53E8DC2A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9326"/>
          </a:xfrm>
        </p:spPr>
        <p:txBody>
          <a:bodyPr>
            <a:normAutofit fontScale="90000"/>
          </a:bodyPr>
          <a:lstStyle/>
          <a:p>
            <a:r>
              <a:rPr lang="en-IN" dirty="0"/>
              <a:t>Assessment-1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1270-E9A0-41ED-9EB6-4A38D851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0356"/>
            <a:ext cx="9144000" cy="2977444"/>
          </a:xfrm>
        </p:spPr>
        <p:txBody>
          <a:bodyPr/>
          <a:lstStyle/>
          <a:p>
            <a:endParaRPr lang="en-IN" dirty="0"/>
          </a:p>
          <a:p>
            <a:r>
              <a:rPr lang="en-US" dirty="0"/>
              <a:t>The factors that could influence residential home prices across the United States over the next decade</a:t>
            </a:r>
            <a:br>
              <a:rPr lang="en-IN" dirty="0"/>
            </a:br>
            <a:r>
              <a:rPr lang="en-IN" dirty="0"/>
              <a:t>                 </a:t>
            </a:r>
          </a:p>
          <a:p>
            <a:r>
              <a:rPr lang="en-IN" dirty="0"/>
              <a:t>                              Done by :-</a:t>
            </a:r>
          </a:p>
          <a:p>
            <a:r>
              <a:rPr lang="en-IN" dirty="0"/>
              <a:t>                                                   </a:t>
            </a:r>
            <a:r>
              <a:rPr lang="en-IN" dirty="0" err="1"/>
              <a:t>G.shiva</a:t>
            </a:r>
            <a:r>
              <a:rPr lang="en-IN" dirty="0"/>
              <a:t> krishna</a:t>
            </a:r>
          </a:p>
        </p:txBody>
      </p:sp>
    </p:spTree>
    <p:extLst>
      <p:ext uri="{BB962C8B-B14F-4D97-AF65-F5344CB8AC3E}">
        <p14:creationId xmlns:p14="http://schemas.microsoft.com/office/powerpoint/2010/main" val="107497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96C9-CD5E-4B8F-8CC4-D5176ADA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DA0C-43BE-4EC0-9B7D-670B4396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43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report describes in a </a:t>
            </a:r>
            <a:r>
              <a:rPr lang="en-US" b="1" dirty="0"/>
              <a:t>mutually exclusive and collectively exhaustive</a:t>
            </a:r>
            <a:r>
              <a:rPr lang="en-US" dirty="0"/>
              <a:t> format all the factors that could influence residential home prices across the United States over the next 10 years.</a:t>
            </a:r>
          </a:p>
          <a:p>
            <a:pPr marL="0" indent="0">
              <a:buNone/>
            </a:pPr>
            <a:r>
              <a:rPr lang="en-US" b="1" dirty="0"/>
              <a:t>4 Factors that Influence Prices of residential homes in the United States</a:t>
            </a:r>
          </a:p>
          <a:p>
            <a:pPr marL="0" indent="0">
              <a:buNone/>
            </a:pPr>
            <a:r>
              <a:rPr lang="en-US" b="1" dirty="0"/>
              <a:t>1.Income</a:t>
            </a:r>
          </a:p>
          <a:p>
            <a:pPr marL="0" indent="0">
              <a:buNone/>
            </a:pPr>
            <a:r>
              <a:rPr lang="en-US" b="1" dirty="0"/>
              <a:t>2.Location</a:t>
            </a:r>
          </a:p>
          <a:p>
            <a:pPr marL="0" indent="0">
              <a:buNone/>
            </a:pPr>
            <a:r>
              <a:rPr lang="en-US" b="1" dirty="0"/>
              <a:t>3. Number and sizes of rooms</a:t>
            </a:r>
          </a:p>
          <a:p>
            <a:pPr marL="0" indent="0">
              <a:buNone/>
            </a:pPr>
            <a:r>
              <a:rPr lang="en-US" b="1" dirty="0"/>
              <a:t>4.Age and state of the house</a:t>
            </a:r>
          </a:p>
        </p:txBody>
      </p:sp>
    </p:spTree>
    <p:extLst>
      <p:ext uri="{BB962C8B-B14F-4D97-AF65-F5344CB8AC3E}">
        <p14:creationId xmlns:p14="http://schemas.microsoft.com/office/powerpoint/2010/main" val="311721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2E1AE97-7B5C-4355-A77B-7FCEB7EEB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0109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79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4DB7-298D-4EED-ACA6-01EEFEE2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497"/>
          </a:xfrm>
        </p:spPr>
        <p:txBody>
          <a:bodyPr/>
          <a:lstStyle/>
          <a:p>
            <a:r>
              <a:rPr lang="en-IN" dirty="0"/>
              <a:t>supply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69DD2E-3BA4-450B-8AAC-CBE1C520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2764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50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E390-89A2-460B-A4F1-8754AA21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697"/>
          </a:xfrm>
        </p:spPr>
        <p:txBody>
          <a:bodyPr>
            <a:normAutofit fontScale="90000"/>
          </a:bodyPr>
          <a:lstStyle/>
          <a:p>
            <a:r>
              <a:rPr lang="en-IN" dirty="0"/>
              <a:t>supply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DA0059-AA8D-47CA-ACBD-233C39A98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22654"/>
              </p:ext>
            </p:extLst>
          </p:nvPr>
        </p:nvGraphicFramePr>
        <p:xfrm>
          <a:off x="838200" y="1128890"/>
          <a:ext cx="10515600" cy="5048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82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56664B3-D125-4C97-9780-DAD5772B5679}"/>
              </a:ext>
            </a:extLst>
          </p:cNvPr>
          <p:cNvGrpSpPr/>
          <p:nvPr/>
        </p:nvGrpSpPr>
        <p:grpSpPr>
          <a:xfrm>
            <a:off x="1090261" y="1827749"/>
            <a:ext cx="10011477" cy="4347088"/>
            <a:chOff x="1090261" y="1827749"/>
            <a:chExt cx="10011477" cy="434708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23257D-E83A-4864-A03F-A8931330086C}"/>
                </a:ext>
              </a:extLst>
            </p:cNvPr>
            <p:cNvSpPr/>
            <p:nvPr/>
          </p:nvSpPr>
          <p:spPr>
            <a:xfrm>
              <a:off x="1090261" y="3721367"/>
              <a:ext cx="2634599" cy="1317299"/>
            </a:xfrm>
            <a:custGeom>
              <a:avLst/>
              <a:gdLst>
                <a:gd name="connsiteX0" fmla="*/ 0 w 2634599"/>
                <a:gd name="connsiteY0" fmla="*/ 131730 h 1317299"/>
                <a:gd name="connsiteX1" fmla="*/ 131730 w 2634599"/>
                <a:gd name="connsiteY1" fmla="*/ 0 h 1317299"/>
                <a:gd name="connsiteX2" fmla="*/ 2502869 w 2634599"/>
                <a:gd name="connsiteY2" fmla="*/ 0 h 1317299"/>
                <a:gd name="connsiteX3" fmla="*/ 2634599 w 2634599"/>
                <a:gd name="connsiteY3" fmla="*/ 131730 h 1317299"/>
                <a:gd name="connsiteX4" fmla="*/ 2634599 w 2634599"/>
                <a:gd name="connsiteY4" fmla="*/ 1185569 h 1317299"/>
                <a:gd name="connsiteX5" fmla="*/ 2502869 w 2634599"/>
                <a:gd name="connsiteY5" fmla="*/ 1317299 h 1317299"/>
                <a:gd name="connsiteX6" fmla="*/ 131730 w 2634599"/>
                <a:gd name="connsiteY6" fmla="*/ 1317299 h 1317299"/>
                <a:gd name="connsiteX7" fmla="*/ 0 w 2634599"/>
                <a:gd name="connsiteY7" fmla="*/ 1185569 h 1317299"/>
                <a:gd name="connsiteX8" fmla="*/ 0 w 2634599"/>
                <a:gd name="connsiteY8" fmla="*/ 131730 h 131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4599" h="1317299">
                  <a:moveTo>
                    <a:pt x="0" y="131730"/>
                  </a:moveTo>
                  <a:cubicBezTo>
                    <a:pt x="0" y="58978"/>
                    <a:pt x="58978" y="0"/>
                    <a:pt x="131730" y="0"/>
                  </a:cubicBezTo>
                  <a:lnTo>
                    <a:pt x="2502869" y="0"/>
                  </a:lnTo>
                  <a:cubicBezTo>
                    <a:pt x="2575621" y="0"/>
                    <a:pt x="2634599" y="58978"/>
                    <a:pt x="2634599" y="131730"/>
                  </a:cubicBezTo>
                  <a:lnTo>
                    <a:pt x="2634599" y="1185569"/>
                  </a:lnTo>
                  <a:cubicBezTo>
                    <a:pt x="2634599" y="1258321"/>
                    <a:pt x="2575621" y="1317299"/>
                    <a:pt x="2502869" y="1317299"/>
                  </a:cubicBezTo>
                  <a:lnTo>
                    <a:pt x="131730" y="1317299"/>
                  </a:lnTo>
                  <a:cubicBezTo>
                    <a:pt x="58978" y="1317299"/>
                    <a:pt x="0" y="1258321"/>
                    <a:pt x="0" y="1185569"/>
                  </a:cubicBezTo>
                  <a:lnTo>
                    <a:pt x="0" y="1317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362" tIns="56362" rIns="56362" bIns="5636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wage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1DB7917-F765-4886-B793-A12B6025A236}"/>
                </a:ext>
              </a:extLst>
            </p:cNvPr>
            <p:cNvSpPr/>
            <p:nvPr/>
          </p:nvSpPr>
          <p:spPr>
            <a:xfrm rot="18770822">
              <a:off x="3476947" y="3784686"/>
              <a:ext cx="1549665" cy="54492"/>
            </a:xfrm>
            <a:custGeom>
              <a:avLst/>
              <a:gdLst>
                <a:gd name="connsiteX0" fmla="*/ 0 w 1549665"/>
                <a:gd name="connsiteY0" fmla="*/ 27246 h 54492"/>
                <a:gd name="connsiteX1" fmla="*/ 1549665 w 1549665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665" h="54492">
                  <a:moveTo>
                    <a:pt x="0" y="27246"/>
                  </a:moveTo>
                  <a:lnTo>
                    <a:pt x="1549665" y="2724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8791" tIns="-11496" rIns="748790" bIns="-1149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D11B7B5-04F2-4DFD-B790-C500368FFB72}"/>
                </a:ext>
              </a:extLst>
            </p:cNvPr>
            <p:cNvSpPr/>
            <p:nvPr/>
          </p:nvSpPr>
          <p:spPr>
            <a:xfrm>
              <a:off x="4778700" y="2585196"/>
              <a:ext cx="2634599" cy="1317299"/>
            </a:xfrm>
            <a:custGeom>
              <a:avLst/>
              <a:gdLst>
                <a:gd name="connsiteX0" fmla="*/ 0 w 2634599"/>
                <a:gd name="connsiteY0" fmla="*/ 131730 h 1317299"/>
                <a:gd name="connsiteX1" fmla="*/ 131730 w 2634599"/>
                <a:gd name="connsiteY1" fmla="*/ 0 h 1317299"/>
                <a:gd name="connsiteX2" fmla="*/ 2502869 w 2634599"/>
                <a:gd name="connsiteY2" fmla="*/ 0 h 1317299"/>
                <a:gd name="connsiteX3" fmla="*/ 2634599 w 2634599"/>
                <a:gd name="connsiteY3" fmla="*/ 131730 h 1317299"/>
                <a:gd name="connsiteX4" fmla="*/ 2634599 w 2634599"/>
                <a:gd name="connsiteY4" fmla="*/ 1185569 h 1317299"/>
                <a:gd name="connsiteX5" fmla="*/ 2502869 w 2634599"/>
                <a:gd name="connsiteY5" fmla="*/ 1317299 h 1317299"/>
                <a:gd name="connsiteX6" fmla="*/ 131730 w 2634599"/>
                <a:gd name="connsiteY6" fmla="*/ 1317299 h 1317299"/>
                <a:gd name="connsiteX7" fmla="*/ 0 w 2634599"/>
                <a:gd name="connsiteY7" fmla="*/ 1185569 h 1317299"/>
                <a:gd name="connsiteX8" fmla="*/ 0 w 2634599"/>
                <a:gd name="connsiteY8" fmla="*/ 131730 h 131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4599" h="1317299">
                  <a:moveTo>
                    <a:pt x="0" y="131730"/>
                  </a:moveTo>
                  <a:cubicBezTo>
                    <a:pt x="0" y="58978"/>
                    <a:pt x="58978" y="0"/>
                    <a:pt x="131730" y="0"/>
                  </a:cubicBezTo>
                  <a:lnTo>
                    <a:pt x="2502869" y="0"/>
                  </a:lnTo>
                  <a:cubicBezTo>
                    <a:pt x="2575621" y="0"/>
                    <a:pt x="2634599" y="58978"/>
                    <a:pt x="2634599" y="131730"/>
                  </a:cubicBezTo>
                  <a:lnTo>
                    <a:pt x="2634599" y="1185569"/>
                  </a:lnTo>
                  <a:cubicBezTo>
                    <a:pt x="2634599" y="1258321"/>
                    <a:pt x="2575621" y="1317299"/>
                    <a:pt x="2502869" y="1317299"/>
                  </a:cubicBezTo>
                  <a:lnTo>
                    <a:pt x="131730" y="1317299"/>
                  </a:lnTo>
                  <a:cubicBezTo>
                    <a:pt x="58978" y="1317299"/>
                    <a:pt x="0" y="1258321"/>
                    <a:pt x="0" y="1185569"/>
                  </a:cubicBezTo>
                  <a:lnTo>
                    <a:pt x="0" y="1317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362" tIns="56362" rIns="56362" bIns="5636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inflation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D7BA78-4136-4733-8C0C-73C6D7A75294}"/>
                </a:ext>
              </a:extLst>
            </p:cNvPr>
            <p:cNvSpPr/>
            <p:nvPr/>
          </p:nvSpPr>
          <p:spPr>
            <a:xfrm rot="19457599">
              <a:off x="7291315" y="2837877"/>
              <a:ext cx="1297807" cy="54492"/>
            </a:xfrm>
            <a:custGeom>
              <a:avLst/>
              <a:gdLst>
                <a:gd name="connsiteX0" fmla="*/ 0 w 1297807"/>
                <a:gd name="connsiteY0" fmla="*/ 27246 h 54492"/>
                <a:gd name="connsiteX1" fmla="*/ 1297807 w 1297807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807" h="54492">
                  <a:moveTo>
                    <a:pt x="0" y="27246"/>
                  </a:moveTo>
                  <a:lnTo>
                    <a:pt x="1297807" y="2724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9159" tIns="-5200" rIns="629157" bIns="-519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994B07-B72F-4FE0-BE97-FA73FDA368C9}"/>
                </a:ext>
              </a:extLst>
            </p:cNvPr>
            <p:cNvSpPr/>
            <p:nvPr/>
          </p:nvSpPr>
          <p:spPr>
            <a:xfrm>
              <a:off x="8467139" y="1827749"/>
              <a:ext cx="2634599" cy="1317299"/>
            </a:xfrm>
            <a:custGeom>
              <a:avLst/>
              <a:gdLst>
                <a:gd name="connsiteX0" fmla="*/ 0 w 2634599"/>
                <a:gd name="connsiteY0" fmla="*/ 131730 h 1317299"/>
                <a:gd name="connsiteX1" fmla="*/ 131730 w 2634599"/>
                <a:gd name="connsiteY1" fmla="*/ 0 h 1317299"/>
                <a:gd name="connsiteX2" fmla="*/ 2502869 w 2634599"/>
                <a:gd name="connsiteY2" fmla="*/ 0 h 1317299"/>
                <a:gd name="connsiteX3" fmla="*/ 2634599 w 2634599"/>
                <a:gd name="connsiteY3" fmla="*/ 131730 h 1317299"/>
                <a:gd name="connsiteX4" fmla="*/ 2634599 w 2634599"/>
                <a:gd name="connsiteY4" fmla="*/ 1185569 h 1317299"/>
                <a:gd name="connsiteX5" fmla="*/ 2502869 w 2634599"/>
                <a:gd name="connsiteY5" fmla="*/ 1317299 h 1317299"/>
                <a:gd name="connsiteX6" fmla="*/ 131730 w 2634599"/>
                <a:gd name="connsiteY6" fmla="*/ 1317299 h 1317299"/>
                <a:gd name="connsiteX7" fmla="*/ 0 w 2634599"/>
                <a:gd name="connsiteY7" fmla="*/ 1185569 h 1317299"/>
                <a:gd name="connsiteX8" fmla="*/ 0 w 2634599"/>
                <a:gd name="connsiteY8" fmla="*/ 131730 h 131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4599" h="1317299">
                  <a:moveTo>
                    <a:pt x="0" y="131730"/>
                  </a:moveTo>
                  <a:cubicBezTo>
                    <a:pt x="0" y="58978"/>
                    <a:pt x="58978" y="0"/>
                    <a:pt x="131730" y="0"/>
                  </a:cubicBezTo>
                  <a:lnTo>
                    <a:pt x="2502869" y="0"/>
                  </a:lnTo>
                  <a:cubicBezTo>
                    <a:pt x="2575621" y="0"/>
                    <a:pt x="2634599" y="58978"/>
                    <a:pt x="2634599" y="131730"/>
                  </a:cubicBezTo>
                  <a:lnTo>
                    <a:pt x="2634599" y="1185569"/>
                  </a:lnTo>
                  <a:cubicBezTo>
                    <a:pt x="2634599" y="1258321"/>
                    <a:pt x="2575621" y="1317299"/>
                    <a:pt x="2502869" y="1317299"/>
                  </a:cubicBezTo>
                  <a:lnTo>
                    <a:pt x="131730" y="1317299"/>
                  </a:lnTo>
                  <a:cubicBezTo>
                    <a:pt x="58978" y="1317299"/>
                    <a:pt x="0" y="1258321"/>
                    <a:pt x="0" y="1185569"/>
                  </a:cubicBezTo>
                  <a:lnTo>
                    <a:pt x="0" y="1317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362" tIns="56362" rIns="56362" bIns="5636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Federal spending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D00594-8D85-4BBB-8863-89BA16149EED}"/>
                </a:ext>
              </a:extLst>
            </p:cNvPr>
            <p:cNvSpPr/>
            <p:nvPr/>
          </p:nvSpPr>
          <p:spPr>
            <a:xfrm rot="2142401">
              <a:off x="7291315" y="3595324"/>
              <a:ext cx="1297807" cy="54492"/>
            </a:xfrm>
            <a:custGeom>
              <a:avLst/>
              <a:gdLst>
                <a:gd name="connsiteX0" fmla="*/ 0 w 1297807"/>
                <a:gd name="connsiteY0" fmla="*/ 27246 h 54492"/>
                <a:gd name="connsiteX1" fmla="*/ 1297807 w 1297807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807" h="54492">
                  <a:moveTo>
                    <a:pt x="0" y="27246"/>
                  </a:moveTo>
                  <a:lnTo>
                    <a:pt x="1297807" y="2724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9158" tIns="-5200" rIns="629158" bIns="-519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92724C2-EC61-431E-B651-F2FC74CFA1A2}"/>
                </a:ext>
              </a:extLst>
            </p:cNvPr>
            <p:cNvSpPr/>
            <p:nvPr/>
          </p:nvSpPr>
          <p:spPr>
            <a:xfrm>
              <a:off x="8467139" y="3342644"/>
              <a:ext cx="2634599" cy="1317299"/>
            </a:xfrm>
            <a:custGeom>
              <a:avLst/>
              <a:gdLst>
                <a:gd name="connsiteX0" fmla="*/ 0 w 2634599"/>
                <a:gd name="connsiteY0" fmla="*/ 131730 h 1317299"/>
                <a:gd name="connsiteX1" fmla="*/ 131730 w 2634599"/>
                <a:gd name="connsiteY1" fmla="*/ 0 h 1317299"/>
                <a:gd name="connsiteX2" fmla="*/ 2502869 w 2634599"/>
                <a:gd name="connsiteY2" fmla="*/ 0 h 1317299"/>
                <a:gd name="connsiteX3" fmla="*/ 2634599 w 2634599"/>
                <a:gd name="connsiteY3" fmla="*/ 131730 h 1317299"/>
                <a:gd name="connsiteX4" fmla="*/ 2634599 w 2634599"/>
                <a:gd name="connsiteY4" fmla="*/ 1185569 h 1317299"/>
                <a:gd name="connsiteX5" fmla="*/ 2502869 w 2634599"/>
                <a:gd name="connsiteY5" fmla="*/ 1317299 h 1317299"/>
                <a:gd name="connsiteX6" fmla="*/ 131730 w 2634599"/>
                <a:gd name="connsiteY6" fmla="*/ 1317299 h 1317299"/>
                <a:gd name="connsiteX7" fmla="*/ 0 w 2634599"/>
                <a:gd name="connsiteY7" fmla="*/ 1185569 h 1317299"/>
                <a:gd name="connsiteX8" fmla="*/ 0 w 2634599"/>
                <a:gd name="connsiteY8" fmla="*/ 131730 h 131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4599" h="1317299">
                  <a:moveTo>
                    <a:pt x="0" y="131730"/>
                  </a:moveTo>
                  <a:cubicBezTo>
                    <a:pt x="0" y="58978"/>
                    <a:pt x="58978" y="0"/>
                    <a:pt x="131730" y="0"/>
                  </a:cubicBezTo>
                  <a:lnTo>
                    <a:pt x="2502869" y="0"/>
                  </a:lnTo>
                  <a:cubicBezTo>
                    <a:pt x="2575621" y="0"/>
                    <a:pt x="2634599" y="58978"/>
                    <a:pt x="2634599" y="131730"/>
                  </a:cubicBezTo>
                  <a:lnTo>
                    <a:pt x="2634599" y="1185569"/>
                  </a:lnTo>
                  <a:cubicBezTo>
                    <a:pt x="2634599" y="1258321"/>
                    <a:pt x="2575621" y="1317299"/>
                    <a:pt x="2502869" y="1317299"/>
                  </a:cubicBezTo>
                  <a:lnTo>
                    <a:pt x="131730" y="1317299"/>
                  </a:lnTo>
                  <a:cubicBezTo>
                    <a:pt x="58978" y="1317299"/>
                    <a:pt x="0" y="1258321"/>
                    <a:pt x="0" y="1185569"/>
                  </a:cubicBezTo>
                  <a:lnTo>
                    <a:pt x="0" y="1317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362" tIns="56362" rIns="56362" bIns="5636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State of economy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9F90D9-DB0C-47D4-B64F-16D79BF38D50}"/>
                </a:ext>
              </a:extLst>
            </p:cNvPr>
            <p:cNvSpPr/>
            <p:nvPr/>
          </p:nvSpPr>
          <p:spPr>
            <a:xfrm rot="2829178">
              <a:off x="3476947" y="4920856"/>
              <a:ext cx="1549665" cy="54492"/>
            </a:xfrm>
            <a:custGeom>
              <a:avLst/>
              <a:gdLst>
                <a:gd name="connsiteX0" fmla="*/ 0 w 1549665"/>
                <a:gd name="connsiteY0" fmla="*/ 27246 h 54492"/>
                <a:gd name="connsiteX1" fmla="*/ 1549665 w 1549665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665" h="54492">
                  <a:moveTo>
                    <a:pt x="0" y="27246"/>
                  </a:moveTo>
                  <a:lnTo>
                    <a:pt x="1549665" y="2724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8791" tIns="-11496" rIns="748790" bIns="-1149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C5D9A-009F-40EB-98E7-49939DCAE83F}"/>
                </a:ext>
              </a:extLst>
            </p:cNvPr>
            <p:cNvSpPr/>
            <p:nvPr/>
          </p:nvSpPr>
          <p:spPr>
            <a:xfrm>
              <a:off x="4778700" y="4857538"/>
              <a:ext cx="2634599" cy="1317299"/>
            </a:xfrm>
            <a:custGeom>
              <a:avLst/>
              <a:gdLst>
                <a:gd name="connsiteX0" fmla="*/ 0 w 2634599"/>
                <a:gd name="connsiteY0" fmla="*/ 131730 h 1317299"/>
                <a:gd name="connsiteX1" fmla="*/ 131730 w 2634599"/>
                <a:gd name="connsiteY1" fmla="*/ 0 h 1317299"/>
                <a:gd name="connsiteX2" fmla="*/ 2502869 w 2634599"/>
                <a:gd name="connsiteY2" fmla="*/ 0 h 1317299"/>
                <a:gd name="connsiteX3" fmla="*/ 2634599 w 2634599"/>
                <a:gd name="connsiteY3" fmla="*/ 131730 h 1317299"/>
                <a:gd name="connsiteX4" fmla="*/ 2634599 w 2634599"/>
                <a:gd name="connsiteY4" fmla="*/ 1185569 h 1317299"/>
                <a:gd name="connsiteX5" fmla="*/ 2502869 w 2634599"/>
                <a:gd name="connsiteY5" fmla="*/ 1317299 h 1317299"/>
                <a:gd name="connsiteX6" fmla="*/ 131730 w 2634599"/>
                <a:gd name="connsiteY6" fmla="*/ 1317299 h 1317299"/>
                <a:gd name="connsiteX7" fmla="*/ 0 w 2634599"/>
                <a:gd name="connsiteY7" fmla="*/ 1185569 h 1317299"/>
                <a:gd name="connsiteX8" fmla="*/ 0 w 2634599"/>
                <a:gd name="connsiteY8" fmla="*/ 131730 h 131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4599" h="1317299">
                  <a:moveTo>
                    <a:pt x="0" y="131730"/>
                  </a:moveTo>
                  <a:cubicBezTo>
                    <a:pt x="0" y="58978"/>
                    <a:pt x="58978" y="0"/>
                    <a:pt x="131730" y="0"/>
                  </a:cubicBezTo>
                  <a:lnTo>
                    <a:pt x="2502869" y="0"/>
                  </a:lnTo>
                  <a:cubicBezTo>
                    <a:pt x="2575621" y="0"/>
                    <a:pt x="2634599" y="58978"/>
                    <a:pt x="2634599" y="131730"/>
                  </a:cubicBezTo>
                  <a:lnTo>
                    <a:pt x="2634599" y="1185569"/>
                  </a:lnTo>
                  <a:cubicBezTo>
                    <a:pt x="2634599" y="1258321"/>
                    <a:pt x="2575621" y="1317299"/>
                    <a:pt x="2502869" y="1317299"/>
                  </a:cubicBezTo>
                  <a:lnTo>
                    <a:pt x="131730" y="1317299"/>
                  </a:lnTo>
                  <a:cubicBezTo>
                    <a:pt x="58978" y="1317299"/>
                    <a:pt x="0" y="1258321"/>
                    <a:pt x="0" y="1185569"/>
                  </a:cubicBezTo>
                  <a:lnTo>
                    <a:pt x="0" y="1317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362" tIns="56362" rIns="56362" bIns="5636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Demographic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F2CC00-CBC1-4B40-AFA5-2CE608DB03E6}"/>
                </a:ext>
              </a:extLst>
            </p:cNvPr>
            <p:cNvSpPr/>
            <p:nvPr/>
          </p:nvSpPr>
          <p:spPr>
            <a:xfrm>
              <a:off x="7413299" y="5488942"/>
              <a:ext cx="1053839" cy="54492"/>
            </a:xfrm>
            <a:custGeom>
              <a:avLst/>
              <a:gdLst>
                <a:gd name="connsiteX0" fmla="*/ 0 w 1053839"/>
                <a:gd name="connsiteY0" fmla="*/ 27246 h 54492"/>
                <a:gd name="connsiteX1" fmla="*/ 1053839 w 1053839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3839" h="54492">
                  <a:moveTo>
                    <a:pt x="0" y="27246"/>
                  </a:moveTo>
                  <a:lnTo>
                    <a:pt x="1053839" y="2724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3274" tIns="900" rIns="513274" bIns="901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F7DB0B4-E4A2-4C53-971F-959DA91864C7}"/>
                </a:ext>
              </a:extLst>
            </p:cNvPr>
            <p:cNvSpPr/>
            <p:nvPr/>
          </p:nvSpPr>
          <p:spPr>
            <a:xfrm>
              <a:off x="8467139" y="4857538"/>
              <a:ext cx="2634599" cy="1317299"/>
            </a:xfrm>
            <a:custGeom>
              <a:avLst/>
              <a:gdLst>
                <a:gd name="connsiteX0" fmla="*/ 0 w 2634599"/>
                <a:gd name="connsiteY0" fmla="*/ 131730 h 1317299"/>
                <a:gd name="connsiteX1" fmla="*/ 131730 w 2634599"/>
                <a:gd name="connsiteY1" fmla="*/ 0 h 1317299"/>
                <a:gd name="connsiteX2" fmla="*/ 2502869 w 2634599"/>
                <a:gd name="connsiteY2" fmla="*/ 0 h 1317299"/>
                <a:gd name="connsiteX3" fmla="*/ 2634599 w 2634599"/>
                <a:gd name="connsiteY3" fmla="*/ 131730 h 1317299"/>
                <a:gd name="connsiteX4" fmla="*/ 2634599 w 2634599"/>
                <a:gd name="connsiteY4" fmla="*/ 1185569 h 1317299"/>
                <a:gd name="connsiteX5" fmla="*/ 2502869 w 2634599"/>
                <a:gd name="connsiteY5" fmla="*/ 1317299 h 1317299"/>
                <a:gd name="connsiteX6" fmla="*/ 131730 w 2634599"/>
                <a:gd name="connsiteY6" fmla="*/ 1317299 h 1317299"/>
                <a:gd name="connsiteX7" fmla="*/ 0 w 2634599"/>
                <a:gd name="connsiteY7" fmla="*/ 1185569 h 1317299"/>
                <a:gd name="connsiteX8" fmla="*/ 0 w 2634599"/>
                <a:gd name="connsiteY8" fmla="*/ 131730 h 131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4599" h="1317299">
                  <a:moveTo>
                    <a:pt x="0" y="131730"/>
                  </a:moveTo>
                  <a:cubicBezTo>
                    <a:pt x="0" y="58978"/>
                    <a:pt x="58978" y="0"/>
                    <a:pt x="131730" y="0"/>
                  </a:cubicBezTo>
                  <a:lnTo>
                    <a:pt x="2502869" y="0"/>
                  </a:lnTo>
                  <a:cubicBezTo>
                    <a:pt x="2575621" y="0"/>
                    <a:pt x="2634599" y="58978"/>
                    <a:pt x="2634599" y="131730"/>
                  </a:cubicBezTo>
                  <a:lnTo>
                    <a:pt x="2634599" y="1185569"/>
                  </a:lnTo>
                  <a:cubicBezTo>
                    <a:pt x="2634599" y="1258321"/>
                    <a:pt x="2575621" y="1317299"/>
                    <a:pt x="2502869" y="1317299"/>
                  </a:cubicBezTo>
                  <a:lnTo>
                    <a:pt x="131730" y="1317299"/>
                  </a:lnTo>
                  <a:cubicBezTo>
                    <a:pt x="58978" y="1317299"/>
                    <a:pt x="0" y="1258321"/>
                    <a:pt x="0" y="1185569"/>
                  </a:cubicBezTo>
                  <a:lnTo>
                    <a:pt x="0" y="1317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362" tIns="56362" rIns="56362" bIns="5636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Population of working age people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4D96D-2CFA-4022-9212-EEFEB08E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28853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D9C5-3DAA-4129-A390-89C7523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Demand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C3A490D-235C-40EB-AAF1-69D74FC15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278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17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B752-6500-41F4-B167-C3AB41BE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Equilibrium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9CDB6F-38E3-4D41-8E52-B4C044EFB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51607"/>
              </p:ext>
            </p:extLst>
          </p:nvPr>
        </p:nvGraphicFramePr>
        <p:xfrm>
          <a:off x="838200" y="1825624"/>
          <a:ext cx="10515600" cy="259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430359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7101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81984108"/>
                    </a:ext>
                  </a:extLst>
                </a:gridCol>
              </a:tblGrid>
              <a:tr h="519924">
                <a:tc>
                  <a:txBody>
                    <a:bodyPr/>
                    <a:lstStyle/>
                    <a:p>
                      <a:r>
                        <a:rPr lang="en-IN" dirty="0"/>
                        <a:t>Price($)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Market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Market 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244408"/>
                  </a:ext>
                </a:extLst>
              </a:tr>
              <a:tr h="519924">
                <a:tc>
                  <a:txBody>
                    <a:bodyPr/>
                    <a:lstStyle/>
                    <a:p>
                      <a:r>
                        <a:rPr lang="en-IN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82922"/>
                  </a:ext>
                </a:extLst>
              </a:tr>
              <a:tr h="519924">
                <a:tc>
                  <a:txBody>
                    <a:bodyPr/>
                    <a:lstStyle/>
                    <a:p>
                      <a:r>
                        <a:rPr lang="en-IN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25136"/>
                  </a:ext>
                </a:extLst>
              </a:tr>
              <a:tr h="519924">
                <a:tc>
                  <a:txBody>
                    <a:bodyPr/>
                    <a:lstStyle/>
                    <a:p>
                      <a:r>
                        <a:rPr lang="en-IN" dirty="0"/>
                        <a:t>1,00,000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32663"/>
                  </a:ext>
                </a:extLst>
              </a:tr>
              <a:tr h="519924">
                <a:tc>
                  <a:txBody>
                    <a:bodyPr/>
                    <a:lstStyle/>
                    <a:p>
                      <a:r>
                        <a:rPr lang="en-IN" dirty="0"/>
                        <a:t>2,00,000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524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45D587-51D0-487C-9FF2-BDC438630D09}"/>
              </a:ext>
            </a:extLst>
          </p:cNvPr>
          <p:cNvSpPr txBox="1"/>
          <p:nvPr/>
        </p:nvSpPr>
        <p:spPr>
          <a:xfrm>
            <a:off x="1095022" y="4967111"/>
            <a:ext cx="545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Table1:- </a:t>
            </a:r>
            <a:r>
              <a:rPr lang="en-US" dirty="0"/>
              <a:t>An example of market equilibrium.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0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3658-43D6-497A-A2A6-25147588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6F0C-2AA1-4A21-A542-15E52BE9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factor influencing demand for housing is the price of housing. By the law of demand, as price decreases, the quantity of housing demanded increases. </a:t>
            </a:r>
          </a:p>
          <a:p>
            <a:r>
              <a:rPr lang="en-US" dirty="0"/>
              <a:t>The primary factor influencing supply of housing is the price of housing. As price increases, the quantity supplied also increases. </a:t>
            </a:r>
          </a:p>
          <a:p>
            <a:endParaRPr lang="en-US" dirty="0"/>
          </a:p>
          <a:p>
            <a:r>
              <a:rPr lang="en-US" dirty="0"/>
              <a:t>The quantity and price of housing traded is determined by the equilibrium of the housing market.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38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252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Assessment-1</vt:lpstr>
      <vt:lpstr>Introduction </vt:lpstr>
      <vt:lpstr>PowerPoint Presentation</vt:lpstr>
      <vt:lpstr>supply</vt:lpstr>
      <vt:lpstr>supply</vt:lpstr>
      <vt:lpstr>Demand</vt:lpstr>
      <vt:lpstr>Demand</vt:lpstr>
      <vt:lpstr>Market Equilibrium</vt:lpstr>
      <vt:lpstr>Key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krishna</dc:creator>
  <cp:lastModifiedBy>shiva krishna</cp:lastModifiedBy>
  <cp:revision>10</cp:revision>
  <dcterms:created xsi:type="dcterms:W3CDTF">2022-12-17T06:09:08Z</dcterms:created>
  <dcterms:modified xsi:type="dcterms:W3CDTF">2022-12-18T07:28:33Z</dcterms:modified>
</cp:coreProperties>
</file>