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3" d="100"/>
          <a:sy n="63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4E0C-2630-4011-BD71-5FEF53A83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AC6C6-35F4-4245-BA2D-87924AB2D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79CAC-D468-4306-ABD9-10B45A8F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257C-03EC-4F04-8B70-1AFD803C59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7D0F5-ECDD-414E-B665-4166825F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2C41-D123-4676-A030-B940DD86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32DD-790D-44B1-B33D-0BE249D7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23CE-1962-461D-BB5B-CA8C7C53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AD57F-EAA1-48E4-99C8-ED54675E6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502F-9650-435D-9FB1-C26D9CD4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257C-03EC-4F04-8B70-1AFD803C59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4A8E-B3F4-46A4-AE49-69161356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607D-0A97-496E-8131-41756D2D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32DD-790D-44B1-B33D-0BE249D7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6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7253D-2E39-4DD5-87CC-AFF59826C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D73E5-EABC-4E4D-B4E3-82EF83A2D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F03E-49DD-49B4-90AC-AD76DC79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257C-03EC-4F04-8B70-1AFD803C59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23E05-FACD-447C-BEB3-15B74B98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E0E26-0F60-4A39-907D-768F3D79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32DD-790D-44B1-B33D-0BE249D7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8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6DC2-7B7D-439C-BD5F-2AD6DF85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5563-03D2-48C5-B168-AE9EF7F6A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5E0B-ADD4-40F4-83EC-36DA81D4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257C-03EC-4F04-8B70-1AFD803C59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03F8-6871-405E-8CD6-20AFD10C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52BA-AAEA-464B-8F65-6B9E7BFE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32DD-790D-44B1-B33D-0BE249D7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8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E203-FD8D-456B-A14D-4BDFBD12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527C4-DD60-47EA-BB37-82E72EE5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F56A1-21A1-4DCD-B790-3CC56C72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257C-03EC-4F04-8B70-1AFD803C59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80FAB-28C5-4B73-AEEC-814A59E3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64251-9BCB-4EE6-8C59-E5BABB15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32DD-790D-44B1-B33D-0BE249D7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7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FF9C-FE40-4E37-AE55-85C46740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6FCD-F109-4916-84BA-E43EDE69D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DE466-EA04-4DDF-833B-B1B3C14B7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2247C-A925-4DBA-8590-966E823B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257C-03EC-4F04-8B70-1AFD803C59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EC28A-D0D0-488F-BCCC-18AA87ED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22C85-0822-4EE7-94A0-3248CF00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32DD-790D-44B1-B33D-0BE249D7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4377-5F72-4C98-8917-ADBFF28B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72F1B-A0E3-4B85-8C94-F5BFA4D2B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91767-64FF-4EF6-93FB-9023A86A8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53087-F29F-4E47-9CB5-C0BBD8B78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D5266-98C9-42FE-9E77-26F24BBD7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4A3A0-C4A3-4823-AB5D-D6E9A827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257C-03EC-4F04-8B70-1AFD803C59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2EEEE-6DAC-43AA-B6A1-480699E4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4090A-1822-4552-989B-338F23B0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32DD-790D-44B1-B33D-0BE249D7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8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84AB-03E5-48F6-A7FD-9886B5A9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DE573-B980-47FD-9D42-6351319D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257C-03EC-4F04-8B70-1AFD803C59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F66F7-A2EA-4DB0-88D8-A98A9D88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64F76-4162-47C5-81A6-8AB95852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32DD-790D-44B1-B33D-0BE249D7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4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7DA41-E53D-4047-8C2F-318AE6F3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257C-03EC-4F04-8B70-1AFD803C59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75E3D-358D-4717-91E2-4598789E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03D2E-2826-4797-BB80-0B7F6045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32DD-790D-44B1-B33D-0BE249D7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8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7521-B6B4-47A7-87A7-7D39597B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F195-E923-4F32-BACA-16E899DD0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4BE7D-1879-44E2-8095-A22B74BDB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055EE-2FAE-481B-9E21-07734A0C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257C-03EC-4F04-8B70-1AFD803C59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6C3CB-8896-4709-A687-737F28DF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92442-AA5B-4B3A-8192-9A20A1D8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32DD-790D-44B1-B33D-0BE249D7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57B8-2F09-410C-8F2F-4639E812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0D833-84F5-4FE0-97A9-5F81B5585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6866B-2C49-4C16-B5DF-AE90C6840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BC982-A4A3-4360-A900-D3DF4975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257C-03EC-4F04-8B70-1AFD803C59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403E6-929E-4837-940E-8B4BD161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661BE-B4A0-4604-931D-FBA7401C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32DD-790D-44B1-B33D-0BE249D7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3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E845F-DBD2-4CD4-8A84-590134DA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D1DC6-0F29-4B5E-8078-9F362756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4ED5-2716-4496-87C1-EAFD6E81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257C-03EC-4F04-8B70-1AFD803C59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0BDB-3EDA-416D-B99C-7BCCA05C6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0D8E4-94A6-4C59-92D2-A008FAE43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32DD-790D-44B1-B33D-0BE249D7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0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4628-30C4-4A57-9162-5213F54E5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IEEE SIG on Quantum Computing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8ED61-FD4C-4B46-B8F8-0E6E5037A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Meeting dated 27</a:t>
            </a:r>
            <a:r>
              <a:rPr lang="en-US" baseline="30000" dirty="0"/>
              <a:t>th</a:t>
            </a:r>
            <a:r>
              <a:rPr lang="en-US" dirty="0"/>
              <a:t> November 2018</a:t>
            </a:r>
          </a:p>
          <a:p>
            <a:r>
              <a:rPr lang="en-US" dirty="0"/>
              <a:t>Microsoft Campus, Hyderabad </a:t>
            </a:r>
          </a:p>
        </p:txBody>
      </p:sp>
    </p:spTree>
    <p:extLst>
      <p:ext uri="{BB962C8B-B14F-4D97-AF65-F5344CB8AC3E}">
        <p14:creationId xmlns:p14="http://schemas.microsoft.com/office/powerpoint/2010/main" val="138200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4DF8-BEBD-4519-9DE9-A05F202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Present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31AF-5F2E-4C1C-9E1B-334CCDC1F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Reena Dayal Yadav</a:t>
            </a:r>
          </a:p>
          <a:p>
            <a:r>
              <a:rPr lang="en-US" dirty="0"/>
              <a:t>PVS Maruthi Rao</a:t>
            </a:r>
          </a:p>
          <a:p>
            <a:r>
              <a:rPr lang="en-US" dirty="0"/>
              <a:t>Indranil Chakravarthy</a:t>
            </a:r>
          </a:p>
          <a:p>
            <a:r>
              <a:rPr lang="en-US" dirty="0"/>
              <a:t>Pavan Kumar</a:t>
            </a:r>
          </a:p>
          <a:p>
            <a:r>
              <a:rPr lang="en-US" dirty="0"/>
              <a:t>Rajeev Gupta</a:t>
            </a:r>
          </a:p>
          <a:p>
            <a:r>
              <a:rPr lang="en-US" dirty="0"/>
              <a:t>Romil Goyal</a:t>
            </a:r>
          </a:p>
          <a:p>
            <a:r>
              <a:rPr lang="en-US" dirty="0"/>
              <a:t>Sai Seshu Chadaram</a:t>
            </a:r>
          </a:p>
          <a:p>
            <a:r>
              <a:rPr lang="en-US" dirty="0"/>
              <a:t>Vaibhav Malik</a:t>
            </a:r>
          </a:p>
          <a:p>
            <a:r>
              <a:rPr lang="en-US" dirty="0"/>
              <a:t>Sachin Mittal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5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CEC9-7E69-42E1-8DCE-FEC68D2E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Reconfirmation of Scope or Interest for SIG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4968-BB6B-41A4-8035-35BB0B96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Create widespread awareness of the scope of quantum computing. The SIG will specifically focus on </a:t>
            </a:r>
          </a:p>
          <a:p>
            <a:r>
              <a:rPr lang="en-US" dirty="0"/>
              <a:t>Evangelizing the impact and nature of problem solving due to quantum- Doing Workshops to educate people on Quantum Computing </a:t>
            </a:r>
          </a:p>
          <a:p>
            <a:r>
              <a:rPr lang="en-US" dirty="0"/>
              <a:t>Build awareness of various kinds of Hardware for Quantum Computing, Any other latest developments in Quantum</a:t>
            </a:r>
          </a:p>
          <a:p>
            <a:r>
              <a:rPr lang="en-US" dirty="0"/>
              <a:t>Conduct  Trainings  in basics in Quantum Computing , programming in Quantum </a:t>
            </a:r>
          </a:p>
          <a:p>
            <a:r>
              <a:rPr lang="en-US" dirty="0"/>
              <a:t>  To connect the Quantum Computing Ecosystem in India and do one major National/International Symposium in India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2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16E5-B525-45FC-902E-7FF06719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Membership Criteria , Team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3B58-81A1-4E95-97A0-02B5657BE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Membership </a:t>
            </a:r>
          </a:p>
          <a:p>
            <a:r>
              <a:rPr lang="en-US" dirty="0"/>
              <a:t>Only IEEE members. However Workshops can be opened up to other people </a:t>
            </a:r>
          </a:p>
          <a:p>
            <a:pPr marL="0" indent="0">
              <a:buNone/>
            </a:pPr>
            <a:r>
              <a:rPr lang="en-US" b="1" dirty="0"/>
              <a:t>Leadership </a:t>
            </a:r>
          </a:p>
          <a:p>
            <a:r>
              <a:rPr lang="en-US" dirty="0"/>
              <a:t>Chair : Reena Dayal Yadav</a:t>
            </a:r>
          </a:p>
          <a:p>
            <a:r>
              <a:rPr lang="en-US" dirty="0"/>
              <a:t>Secretary: TBD</a:t>
            </a:r>
          </a:p>
          <a:p>
            <a:pPr marL="0" indent="0">
              <a:buNone/>
            </a:pPr>
            <a:r>
              <a:rPr lang="en-US" dirty="0"/>
              <a:t>Action: Email soliciting nominations for the Secretary position to be sent out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4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B20B-7A98-440C-B2E4-FC480C8F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054B-E838-4A6F-90D7-6C30816B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 meetings, annual events, membership solicitation, expectation from members, etc.  </a:t>
            </a:r>
          </a:p>
          <a:p>
            <a:r>
              <a:rPr lang="en-US" dirty="0"/>
              <a:t>At least 6 workshops in the Year </a:t>
            </a:r>
          </a:p>
          <a:p>
            <a:r>
              <a:rPr lang="en-US" dirty="0"/>
              <a:t>A membership solicitation drive every quarter</a:t>
            </a:r>
          </a:p>
          <a:p>
            <a:r>
              <a:rPr lang="en-US" dirty="0"/>
              <a:t>Once a year – International Symposium </a:t>
            </a:r>
          </a:p>
          <a:p>
            <a:r>
              <a:rPr lang="en-US" dirty="0"/>
              <a:t>Space on the IEEE website- connect to IEEE local twitter handle and </a:t>
            </a:r>
            <a:r>
              <a:rPr lang="en-US" dirty="0" err="1"/>
              <a:t>facebook</a:t>
            </a:r>
            <a:r>
              <a:rPr lang="en-US" dirty="0"/>
              <a:t> site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405C-F425-459E-AF47-A6742AB3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EA17-0FB3-4A41-B0D6-C801497F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L31 should be filed- proceedings of meetings ( Discuss with Bala) </a:t>
            </a:r>
          </a:p>
          <a:p>
            <a:r>
              <a:rPr lang="en-US" dirty="0"/>
              <a:t> Website and other operational details to be worked out over next 2 weeks</a:t>
            </a:r>
          </a:p>
          <a:p>
            <a:r>
              <a:rPr lang="en-US" dirty="0"/>
              <a:t>First Workshop to be planned in December. Tentative date is 21</a:t>
            </a:r>
            <a:r>
              <a:rPr lang="en-US" baseline="30000" dirty="0"/>
              <a:t>st</a:t>
            </a:r>
            <a:r>
              <a:rPr lang="en-US" dirty="0"/>
              <a:t> December </a:t>
            </a:r>
          </a:p>
        </p:txBody>
      </p:sp>
    </p:spTree>
    <p:extLst>
      <p:ext uri="{BB962C8B-B14F-4D97-AF65-F5344CB8AC3E}">
        <p14:creationId xmlns:p14="http://schemas.microsoft.com/office/powerpoint/2010/main" val="92345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209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IEEE SIG on Quantum Computing </vt:lpstr>
      <vt:lpstr>People Present </vt:lpstr>
      <vt:lpstr>1. Reconfirmation of Scope or Interest for SIG</vt:lpstr>
      <vt:lpstr>2. Membership Criteria , Team etc</vt:lpstr>
      <vt:lpstr>Operations</vt:lpstr>
      <vt:lpstr>Other 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SIG on Quantum Computing </dc:title>
  <dc:creator>Reena Dayal Yadav</dc:creator>
  <cp:lastModifiedBy>Reena Dayal Yadav</cp:lastModifiedBy>
  <cp:revision>5</cp:revision>
  <dcterms:created xsi:type="dcterms:W3CDTF">2018-11-27T09:21:03Z</dcterms:created>
  <dcterms:modified xsi:type="dcterms:W3CDTF">2018-11-28T16:25:01Z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reyadav@microsoft.com</vt:lpwstr>
  </property>
  <property fmtid="{D5CDD505-2E9C-101B-9397-08002B2CF9AE}" pid="5" name="MSIP_Label_f42aa342-8706-4288-bd11-ebb85995028c_SetDate">
    <vt:lpwstr>2018-11-27T09:24:03.5128649Z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